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4" name="Shape 1724"/>
        <p:cNvGrpSpPr/>
        <p:nvPr/>
      </p:nvGrpSpPr>
      <p:grpSpPr>
        <a:xfrm>
          <a:off x="0" y="0"/>
          <a:ext cx="0" cy="0"/>
          <a:chOff x="0" y="0"/>
          <a:chExt cx="0" cy="0"/>
        </a:xfrm>
      </p:grpSpPr>
      <p:sp>
        <p:nvSpPr>
          <p:cNvPr id="1725" name="Google Shape;1725;ga073618e60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26" name="Google Shape;1726;ga073618e60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7" name="Shape 1877"/>
        <p:cNvGrpSpPr/>
        <p:nvPr/>
      </p:nvGrpSpPr>
      <p:grpSpPr>
        <a:xfrm>
          <a:off x="0" y="0"/>
          <a:ext cx="0" cy="0"/>
          <a:chOff x="0" y="0"/>
          <a:chExt cx="0" cy="0"/>
        </a:xfrm>
      </p:grpSpPr>
      <p:sp>
        <p:nvSpPr>
          <p:cNvPr id="1878" name="Google Shape;1878;g292b6dc82fa_0_67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79" name="Google Shape;1879;g292b6dc82fa_0_6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8" name="Shape 1898"/>
        <p:cNvGrpSpPr/>
        <p:nvPr/>
      </p:nvGrpSpPr>
      <p:grpSpPr>
        <a:xfrm>
          <a:off x="0" y="0"/>
          <a:ext cx="0" cy="0"/>
          <a:chOff x="0" y="0"/>
          <a:chExt cx="0" cy="0"/>
        </a:xfrm>
      </p:grpSpPr>
      <p:sp>
        <p:nvSpPr>
          <p:cNvPr id="1899" name="Google Shape;1899;ga073618e60_0_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00" name="Google Shape;1900;ga073618e60_0_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0" name="Shape 1920"/>
        <p:cNvGrpSpPr/>
        <p:nvPr/>
      </p:nvGrpSpPr>
      <p:grpSpPr>
        <a:xfrm>
          <a:off x="0" y="0"/>
          <a:ext cx="0" cy="0"/>
          <a:chOff x="0" y="0"/>
          <a:chExt cx="0" cy="0"/>
        </a:xfrm>
      </p:grpSpPr>
      <p:sp>
        <p:nvSpPr>
          <p:cNvPr id="1921" name="Google Shape;1921;g292b6dc82fa_0_7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22" name="Google Shape;1922;g292b6dc82fa_0_7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2" name="Shape 1942"/>
        <p:cNvGrpSpPr/>
        <p:nvPr/>
      </p:nvGrpSpPr>
      <p:grpSpPr>
        <a:xfrm>
          <a:off x="0" y="0"/>
          <a:ext cx="0" cy="0"/>
          <a:chOff x="0" y="0"/>
          <a:chExt cx="0" cy="0"/>
        </a:xfrm>
      </p:grpSpPr>
      <p:sp>
        <p:nvSpPr>
          <p:cNvPr id="1943" name="Google Shape;1943;g292b6dc82fa_1_55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44" name="Google Shape;1944;g292b6dc82fa_1_5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8" name="Shape 1948"/>
        <p:cNvGrpSpPr/>
        <p:nvPr/>
      </p:nvGrpSpPr>
      <p:grpSpPr>
        <a:xfrm>
          <a:off x="0" y="0"/>
          <a:ext cx="0" cy="0"/>
          <a:chOff x="0" y="0"/>
          <a:chExt cx="0" cy="0"/>
        </a:xfrm>
      </p:grpSpPr>
      <p:sp>
        <p:nvSpPr>
          <p:cNvPr id="1949" name="Google Shape;1949;ga0744a8d92_0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50" name="Google Shape;1950;ga0744a8d92_0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6" name="Shape 1736"/>
        <p:cNvGrpSpPr/>
        <p:nvPr/>
      </p:nvGrpSpPr>
      <p:grpSpPr>
        <a:xfrm>
          <a:off x="0" y="0"/>
          <a:ext cx="0" cy="0"/>
          <a:chOff x="0" y="0"/>
          <a:chExt cx="0" cy="0"/>
        </a:xfrm>
      </p:grpSpPr>
      <p:sp>
        <p:nvSpPr>
          <p:cNvPr id="1737" name="Google Shape;1737;g292b6dc82fa_1_2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38" name="Google Shape;1738;g292b6dc82fa_1_2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2" name="Shape 1752"/>
        <p:cNvGrpSpPr/>
        <p:nvPr/>
      </p:nvGrpSpPr>
      <p:grpSpPr>
        <a:xfrm>
          <a:off x="0" y="0"/>
          <a:ext cx="0" cy="0"/>
          <a:chOff x="0" y="0"/>
          <a:chExt cx="0" cy="0"/>
        </a:xfrm>
      </p:grpSpPr>
      <p:sp>
        <p:nvSpPr>
          <p:cNvPr id="1753" name="Google Shape;1753;g292b6dc82fa_0_75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54" name="Google Shape;1754;g292b6dc82fa_0_7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9" name="Shape 1769"/>
        <p:cNvGrpSpPr/>
        <p:nvPr/>
      </p:nvGrpSpPr>
      <p:grpSpPr>
        <a:xfrm>
          <a:off x="0" y="0"/>
          <a:ext cx="0" cy="0"/>
          <a:chOff x="0" y="0"/>
          <a:chExt cx="0" cy="0"/>
        </a:xfrm>
      </p:grpSpPr>
      <p:sp>
        <p:nvSpPr>
          <p:cNvPr id="1770" name="Google Shape;1770;g292b6dc82fa_1_3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71" name="Google Shape;1771;g292b6dc82fa_1_3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7" name="Shape 1787"/>
        <p:cNvGrpSpPr/>
        <p:nvPr/>
      </p:nvGrpSpPr>
      <p:grpSpPr>
        <a:xfrm>
          <a:off x="0" y="0"/>
          <a:ext cx="0" cy="0"/>
          <a:chOff x="0" y="0"/>
          <a:chExt cx="0" cy="0"/>
        </a:xfrm>
      </p:grpSpPr>
      <p:sp>
        <p:nvSpPr>
          <p:cNvPr id="1788" name="Google Shape;1788;g292b6dc82fa_1_3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89" name="Google Shape;1789;g292b6dc82fa_1_3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7" name="Shape 1807"/>
        <p:cNvGrpSpPr/>
        <p:nvPr/>
      </p:nvGrpSpPr>
      <p:grpSpPr>
        <a:xfrm>
          <a:off x="0" y="0"/>
          <a:ext cx="0" cy="0"/>
          <a:chOff x="0" y="0"/>
          <a:chExt cx="0" cy="0"/>
        </a:xfrm>
      </p:grpSpPr>
      <p:sp>
        <p:nvSpPr>
          <p:cNvPr id="1808" name="Google Shape;1808;g292b6dc82fa_1_3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09" name="Google Shape;1809;g292b6dc82fa_1_3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6" name="Shape 1826"/>
        <p:cNvGrpSpPr/>
        <p:nvPr/>
      </p:nvGrpSpPr>
      <p:grpSpPr>
        <a:xfrm>
          <a:off x="0" y="0"/>
          <a:ext cx="0" cy="0"/>
          <a:chOff x="0" y="0"/>
          <a:chExt cx="0" cy="0"/>
        </a:xfrm>
      </p:grpSpPr>
      <p:sp>
        <p:nvSpPr>
          <p:cNvPr id="1827" name="Google Shape;1827;g292b6dc82fa_1_3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28" name="Google Shape;1828;g292b6dc82fa_1_3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3" name="Shape 1843"/>
        <p:cNvGrpSpPr/>
        <p:nvPr/>
      </p:nvGrpSpPr>
      <p:grpSpPr>
        <a:xfrm>
          <a:off x="0" y="0"/>
          <a:ext cx="0" cy="0"/>
          <a:chOff x="0" y="0"/>
          <a:chExt cx="0" cy="0"/>
        </a:xfrm>
      </p:grpSpPr>
      <p:sp>
        <p:nvSpPr>
          <p:cNvPr id="1844" name="Google Shape;1844;ga073618e60_0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45" name="Google Shape;1845;ga073618e60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0" name="Shape 1860"/>
        <p:cNvGrpSpPr/>
        <p:nvPr/>
      </p:nvGrpSpPr>
      <p:grpSpPr>
        <a:xfrm>
          <a:off x="0" y="0"/>
          <a:ext cx="0" cy="0"/>
          <a:chOff x="0" y="0"/>
          <a:chExt cx="0" cy="0"/>
        </a:xfrm>
      </p:grpSpPr>
      <p:sp>
        <p:nvSpPr>
          <p:cNvPr id="1861" name="Google Shape;1861;ga073618e60_0_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62" name="Google Shape;1862;ga073618e60_0_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s://slidesmania.com/questions-powerpoint-google-slides/can-i-use-these-templates/" TargetMode="External"/><Relationship Id="rId3" Type="http://schemas.openxmlformats.org/officeDocument/2006/relationships/hyperlink" Target="https://www.facebook.com/SlidesManiaSM/" TargetMode="External"/><Relationship Id="rId4" Type="http://schemas.openxmlformats.org/officeDocument/2006/relationships/image" Target="../media/image5.png"/><Relationship Id="rId11" Type="http://schemas.openxmlformats.org/officeDocument/2006/relationships/image" Target="../media/image2.png"/><Relationship Id="rId10" Type="http://schemas.openxmlformats.org/officeDocument/2006/relationships/image" Target="../media/image1.png"/><Relationship Id="rId9" Type="http://schemas.openxmlformats.org/officeDocument/2006/relationships/hyperlink" Target="https://www.instagram.com/slidesmania/" TargetMode="External"/><Relationship Id="rId5" Type="http://schemas.openxmlformats.org/officeDocument/2006/relationships/hyperlink" Target="https://twitter.com/SlidesManiaSM/" TargetMode="External"/><Relationship Id="rId6" Type="http://schemas.openxmlformats.org/officeDocument/2006/relationships/image" Target="../media/image4.png"/><Relationship Id="rId7" Type="http://schemas.openxmlformats.org/officeDocument/2006/relationships/hyperlink" Target="https://www.pinterest.com/slidesmania/" TargetMode="External"/><Relationship Id="rId8"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1 Title">
  <p:cSld name="CUSTOM">
    <p:spTree>
      <p:nvGrpSpPr>
        <p:cNvPr id="73" name="Shape 73"/>
        <p:cNvGrpSpPr/>
        <p:nvPr/>
      </p:nvGrpSpPr>
      <p:grpSpPr>
        <a:xfrm>
          <a:off x="0" y="0"/>
          <a:ext cx="0" cy="0"/>
          <a:chOff x="0" y="0"/>
          <a:chExt cx="0" cy="0"/>
        </a:xfrm>
      </p:grpSpPr>
      <p:sp>
        <p:nvSpPr>
          <p:cNvPr id="74" name="Google Shape;74;p2"/>
          <p:cNvSpPr txBox="1"/>
          <p:nvPr>
            <p:ph idx="1" type="subTitle"/>
          </p:nvPr>
        </p:nvSpPr>
        <p:spPr>
          <a:xfrm>
            <a:off x="1386630" y="5450663"/>
            <a:ext cx="9369000" cy="586500"/>
          </a:xfrm>
          <a:prstGeom prst="rect">
            <a:avLst/>
          </a:prstGeom>
        </p:spPr>
        <p:txBody>
          <a:bodyPr anchorCtr="0" anchor="ctr" bIns="121900" lIns="121900" spcFirstLastPara="1" rIns="121900" wrap="square" tIns="121900">
            <a:noAutofit/>
          </a:bodyPr>
          <a:lstStyle>
            <a:lvl1pPr lvl="0" algn="ctr">
              <a:lnSpc>
                <a:spcPct val="100000"/>
              </a:lnSpc>
              <a:spcBef>
                <a:spcPts val="0"/>
              </a:spcBef>
              <a:spcAft>
                <a:spcPts val="0"/>
              </a:spcAft>
              <a:buSzPts val="1900"/>
              <a:buNone/>
              <a:defRPr/>
            </a:lvl1pPr>
            <a:lvl2pPr lvl="1">
              <a:spcBef>
                <a:spcPts val="0"/>
              </a:spcBef>
              <a:spcAft>
                <a:spcPts val="0"/>
              </a:spcAft>
              <a:buSzPts val="1900"/>
              <a:buNone/>
              <a:defRPr/>
            </a:lvl2pPr>
            <a:lvl3pPr lvl="2">
              <a:spcBef>
                <a:spcPts val="2100"/>
              </a:spcBef>
              <a:spcAft>
                <a:spcPts val="0"/>
              </a:spcAft>
              <a:buSzPts val="1900"/>
              <a:buNone/>
              <a:defRPr/>
            </a:lvl3pPr>
            <a:lvl4pPr lvl="3">
              <a:spcBef>
                <a:spcPts val="2100"/>
              </a:spcBef>
              <a:spcAft>
                <a:spcPts val="0"/>
              </a:spcAft>
              <a:buSzPts val="1900"/>
              <a:buNone/>
              <a:defRPr/>
            </a:lvl4pPr>
            <a:lvl5pPr lvl="4">
              <a:spcBef>
                <a:spcPts val="2100"/>
              </a:spcBef>
              <a:spcAft>
                <a:spcPts val="0"/>
              </a:spcAft>
              <a:buSzPts val="1900"/>
              <a:buNone/>
              <a:defRPr/>
            </a:lvl5pPr>
            <a:lvl6pPr lvl="5">
              <a:spcBef>
                <a:spcPts val="2100"/>
              </a:spcBef>
              <a:spcAft>
                <a:spcPts val="0"/>
              </a:spcAft>
              <a:buSzPts val="1900"/>
              <a:buNone/>
              <a:defRPr/>
            </a:lvl6pPr>
            <a:lvl7pPr lvl="6">
              <a:spcBef>
                <a:spcPts val="2100"/>
              </a:spcBef>
              <a:spcAft>
                <a:spcPts val="0"/>
              </a:spcAft>
              <a:buSzPts val="1900"/>
              <a:buNone/>
              <a:defRPr/>
            </a:lvl7pPr>
            <a:lvl8pPr lvl="7">
              <a:spcBef>
                <a:spcPts val="2100"/>
              </a:spcBef>
              <a:spcAft>
                <a:spcPts val="0"/>
              </a:spcAft>
              <a:buSzPts val="1900"/>
              <a:buNone/>
              <a:defRPr/>
            </a:lvl8pPr>
            <a:lvl9pPr lvl="8">
              <a:spcBef>
                <a:spcPts val="2100"/>
              </a:spcBef>
              <a:spcAft>
                <a:spcPts val="2100"/>
              </a:spcAft>
              <a:buSzPts val="1900"/>
              <a:buNone/>
              <a:defRPr/>
            </a:lvl9pPr>
          </a:lstStyle>
          <a:p/>
        </p:txBody>
      </p:sp>
      <p:sp>
        <p:nvSpPr>
          <p:cNvPr id="75" name="Google Shape;75;p2"/>
          <p:cNvSpPr txBox="1"/>
          <p:nvPr>
            <p:ph type="title"/>
          </p:nvPr>
        </p:nvSpPr>
        <p:spPr>
          <a:xfrm>
            <a:off x="1411500" y="2165550"/>
            <a:ext cx="9369000" cy="2526900"/>
          </a:xfrm>
          <a:prstGeom prst="rect">
            <a:avLst/>
          </a:prstGeom>
        </p:spPr>
        <p:txBody>
          <a:bodyPr anchorCtr="0" anchor="ctr" bIns="121900" lIns="121900" spcFirstLastPara="1" rIns="121900" wrap="square" tIns="121900">
            <a:noAutofit/>
          </a:bodyPr>
          <a:lstStyle>
            <a:lvl1pPr indent="0" lvl="0" marL="0" marR="0" rtl="0" algn="ctr">
              <a:lnSpc>
                <a:spcPct val="80000"/>
              </a:lnSpc>
              <a:spcBef>
                <a:spcPts val="0"/>
              </a:spcBef>
              <a:spcAft>
                <a:spcPts val="0"/>
              </a:spcAft>
              <a:buSzPts val="9000"/>
              <a:buFont typeface="Aldrich"/>
              <a:buNone/>
              <a:defRPr sz="9000"/>
            </a:lvl1pPr>
            <a:lvl2pPr lvl="1" rtl="0">
              <a:spcBef>
                <a:spcPts val="0"/>
              </a:spcBef>
              <a:spcAft>
                <a:spcPts val="0"/>
              </a:spcAft>
              <a:buSzPts val="6000"/>
              <a:buFont typeface="Abril Fatface"/>
              <a:buNone/>
              <a:defRPr sz="6000">
                <a:latin typeface="Abril Fatface"/>
                <a:ea typeface="Abril Fatface"/>
                <a:cs typeface="Abril Fatface"/>
                <a:sym typeface="Abril Fatface"/>
              </a:defRPr>
            </a:lvl2pPr>
            <a:lvl3pPr lvl="2" rtl="0">
              <a:spcBef>
                <a:spcPts val="0"/>
              </a:spcBef>
              <a:spcAft>
                <a:spcPts val="0"/>
              </a:spcAft>
              <a:buSzPts val="6000"/>
              <a:buFont typeface="Abril Fatface"/>
              <a:buNone/>
              <a:defRPr sz="6000">
                <a:latin typeface="Abril Fatface"/>
                <a:ea typeface="Abril Fatface"/>
                <a:cs typeface="Abril Fatface"/>
                <a:sym typeface="Abril Fatface"/>
              </a:defRPr>
            </a:lvl3pPr>
            <a:lvl4pPr lvl="3" rtl="0">
              <a:spcBef>
                <a:spcPts val="0"/>
              </a:spcBef>
              <a:spcAft>
                <a:spcPts val="0"/>
              </a:spcAft>
              <a:buSzPts val="6000"/>
              <a:buFont typeface="Abril Fatface"/>
              <a:buNone/>
              <a:defRPr sz="6000">
                <a:latin typeface="Abril Fatface"/>
                <a:ea typeface="Abril Fatface"/>
                <a:cs typeface="Abril Fatface"/>
                <a:sym typeface="Abril Fatface"/>
              </a:defRPr>
            </a:lvl4pPr>
            <a:lvl5pPr lvl="4" rtl="0">
              <a:spcBef>
                <a:spcPts val="0"/>
              </a:spcBef>
              <a:spcAft>
                <a:spcPts val="0"/>
              </a:spcAft>
              <a:buSzPts val="6000"/>
              <a:buFont typeface="Abril Fatface"/>
              <a:buNone/>
              <a:defRPr sz="6000">
                <a:latin typeface="Abril Fatface"/>
                <a:ea typeface="Abril Fatface"/>
                <a:cs typeface="Abril Fatface"/>
                <a:sym typeface="Abril Fatface"/>
              </a:defRPr>
            </a:lvl5pPr>
            <a:lvl6pPr lvl="5" rtl="0">
              <a:spcBef>
                <a:spcPts val="0"/>
              </a:spcBef>
              <a:spcAft>
                <a:spcPts val="0"/>
              </a:spcAft>
              <a:buSzPts val="6000"/>
              <a:buFont typeface="Abril Fatface"/>
              <a:buNone/>
              <a:defRPr sz="6000">
                <a:latin typeface="Abril Fatface"/>
                <a:ea typeface="Abril Fatface"/>
                <a:cs typeface="Abril Fatface"/>
                <a:sym typeface="Abril Fatface"/>
              </a:defRPr>
            </a:lvl6pPr>
            <a:lvl7pPr lvl="6" rtl="0">
              <a:spcBef>
                <a:spcPts val="0"/>
              </a:spcBef>
              <a:spcAft>
                <a:spcPts val="0"/>
              </a:spcAft>
              <a:buSzPts val="6000"/>
              <a:buFont typeface="Abril Fatface"/>
              <a:buNone/>
              <a:defRPr sz="6000">
                <a:latin typeface="Abril Fatface"/>
                <a:ea typeface="Abril Fatface"/>
                <a:cs typeface="Abril Fatface"/>
                <a:sym typeface="Abril Fatface"/>
              </a:defRPr>
            </a:lvl7pPr>
            <a:lvl8pPr lvl="7" rtl="0">
              <a:spcBef>
                <a:spcPts val="0"/>
              </a:spcBef>
              <a:spcAft>
                <a:spcPts val="0"/>
              </a:spcAft>
              <a:buSzPts val="6000"/>
              <a:buFont typeface="Abril Fatface"/>
              <a:buNone/>
              <a:defRPr sz="6000">
                <a:latin typeface="Abril Fatface"/>
                <a:ea typeface="Abril Fatface"/>
                <a:cs typeface="Abril Fatface"/>
                <a:sym typeface="Abril Fatface"/>
              </a:defRPr>
            </a:lvl8pPr>
            <a:lvl9pPr lvl="8" rtl="0">
              <a:spcBef>
                <a:spcPts val="0"/>
              </a:spcBef>
              <a:spcAft>
                <a:spcPts val="0"/>
              </a:spcAft>
              <a:buSzPts val="6000"/>
              <a:buFont typeface="Abril Fatface"/>
              <a:buNone/>
              <a:defRPr sz="6000">
                <a:latin typeface="Abril Fatface"/>
                <a:ea typeface="Abril Fatface"/>
                <a:cs typeface="Abril Fatface"/>
                <a:sym typeface="Abril Fatface"/>
              </a:defRPr>
            </a:lvl9pPr>
          </a:lstStyle>
          <a:p/>
        </p:txBody>
      </p:sp>
      <p:grpSp>
        <p:nvGrpSpPr>
          <p:cNvPr id="76" name="Google Shape;76;p2"/>
          <p:cNvGrpSpPr/>
          <p:nvPr/>
        </p:nvGrpSpPr>
        <p:grpSpPr>
          <a:xfrm>
            <a:off x="155230" y="122375"/>
            <a:ext cx="11881541" cy="357900"/>
            <a:chOff x="180100" y="198575"/>
            <a:chExt cx="11881541" cy="357900"/>
          </a:xfrm>
        </p:grpSpPr>
        <p:sp>
          <p:nvSpPr>
            <p:cNvPr id="77" name="Google Shape;77;p2"/>
            <p:cNvSpPr/>
            <p:nvPr/>
          </p:nvSpPr>
          <p:spPr>
            <a:xfrm>
              <a:off x="180100"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78" name="Google Shape;78;p2"/>
            <p:cNvSpPr/>
            <p:nvPr/>
          </p:nvSpPr>
          <p:spPr>
            <a:xfrm>
              <a:off x="681128"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79" name="Google Shape;79;p2"/>
            <p:cNvSpPr/>
            <p:nvPr/>
          </p:nvSpPr>
          <p:spPr>
            <a:xfrm>
              <a:off x="1182156"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80" name="Google Shape;80;p2"/>
            <p:cNvSpPr/>
            <p:nvPr/>
          </p:nvSpPr>
          <p:spPr>
            <a:xfrm>
              <a:off x="1683184"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81" name="Google Shape;81;p2"/>
            <p:cNvSpPr/>
            <p:nvPr/>
          </p:nvSpPr>
          <p:spPr>
            <a:xfrm>
              <a:off x="2184211" y="198575"/>
              <a:ext cx="357900" cy="357900"/>
            </a:xfrm>
            <a:prstGeom prst="ellipse">
              <a:avLst/>
            </a:prstGeom>
            <a:solidFill>
              <a:schemeClr val="accent5"/>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82" name="Google Shape;82;p2"/>
            <p:cNvSpPr/>
            <p:nvPr/>
          </p:nvSpPr>
          <p:spPr>
            <a:xfrm>
              <a:off x="2685239"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83" name="Google Shape;83;p2"/>
            <p:cNvSpPr/>
            <p:nvPr/>
          </p:nvSpPr>
          <p:spPr>
            <a:xfrm>
              <a:off x="3186267"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84" name="Google Shape;84;p2"/>
            <p:cNvSpPr/>
            <p:nvPr/>
          </p:nvSpPr>
          <p:spPr>
            <a:xfrm>
              <a:off x="3687295"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85" name="Google Shape;85;p2"/>
            <p:cNvSpPr/>
            <p:nvPr/>
          </p:nvSpPr>
          <p:spPr>
            <a:xfrm>
              <a:off x="4188323"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86" name="Google Shape;86;p2"/>
            <p:cNvSpPr/>
            <p:nvPr/>
          </p:nvSpPr>
          <p:spPr>
            <a:xfrm>
              <a:off x="4689351" y="198575"/>
              <a:ext cx="357900" cy="357900"/>
            </a:xfrm>
            <a:prstGeom prst="ellipse">
              <a:avLst/>
            </a:prstGeom>
            <a:solidFill>
              <a:schemeClr val="accent5"/>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87" name="Google Shape;87;p2"/>
            <p:cNvSpPr/>
            <p:nvPr/>
          </p:nvSpPr>
          <p:spPr>
            <a:xfrm>
              <a:off x="5190379"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88" name="Google Shape;88;p2"/>
            <p:cNvSpPr/>
            <p:nvPr/>
          </p:nvSpPr>
          <p:spPr>
            <a:xfrm>
              <a:off x="5691406"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89" name="Google Shape;89;p2"/>
            <p:cNvSpPr/>
            <p:nvPr/>
          </p:nvSpPr>
          <p:spPr>
            <a:xfrm>
              <a:off x="6192434"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90" name="Google Shape;90;p2"/>
            <p:cNvSpPr/>
            <p:nvPr/>
          </p:nvSpPr>
          <p:spPr>
            <a:xfrm>
              <a:off x="6693462"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91" name="Google Shape;91;p2"/>
            <p:cNvSpPr/>
            <p:nvPr/>
          </p:nvSpPr>
          <p:spPr>
            <a:xfrm>
              <a:off x="7194490" y="198575"/>
              <a:ext cx="357900" cy="357900"/>
            </a:xfrm>
            <a:prstGeom prst="ellipse">
              <a:avLst/>
            </a:prstGeom>
            <a:solidFill>
              <a:schemeClr val="accent5"/>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92" name="Google Shape;92;p2"/>
            <p:cNvSpPr/>
            <p:nvPr/>
          </p:nvSpPr>
          <p:spPr>
            <a:xfrm>
              <a:off x="7695518"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93" name="Google Shape;93;p2"/>
            <p:cNvSpPr/>
            <p:nvPr/>
          </p:nvSpPr>
          <p:spPr>
            <a:xfrm>
              <a:off x="8196546"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94" name="Google Shape;94;p2"/>
            <p:cNvSpPr/>
            <p:nvPr/>
          </p:nvSpPr>
          <p:spPr>
            <a:xfrm>
              <a:off x="8697574"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95" name="Google Shape;95;p2"/>
            <p:cNvSpPr/>
            <p:nvPr/>
          </p:nvSpPr>
          <p:spPr>
            <a:xfrm>
              <a:off x="9198601"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96" name="Google Shape;96;p2"/>
            <p:cNvSpPr/>
            <p:nvPr/>
          </p:nvSpPr>
          <p:spPr>
            <a:xfrm>
              <a:off x="9699629" y="198575"/>
              <a:ext cx="357900" cy="357900"/>
            </a:xfrm>
            <a:prstGeom prst="ellipse">
              <a:avLst/>
            </a:prstGeom>
            <a:solidFill>
              <a:schemeClr val="accent5"/>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97" name="Google Shape;97;p2"/>
            <p:cNvSpPr/>
            <p:nvPr/>
          </p:nvSpPr>
          <p:spPr>
            <a:xfrm>
              <a:off x="10200657"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98" name="Google Shape;98;p2"/>
            <p:cNvSpPr/>
            <p:nvPr/>
          </p:nvSpPr>
          <p:spPr>
            <a:xfrm>
              <a:off x="10701685"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99" name="Google Shape;99;p2"/>
            <p:cNvSpPr/>
            <p:nvPr/>
          </p:nvSpPr>
          <p:spPr>
            <a:xfrm>
              <a:off x="11202713"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00" name="Google Shape;100;p2"/>
            <p:cNvSpPr/>
            <p:nvPr/>
          </p:nvSpPr>
          <p:spPr>
            <a:xfrm>
              <a:off x="11703741"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grpSp>
      <p:grpSp>
        <p:nvGrpSpPr>
          <p:cNvPr id="101" name="Google Shape;101;p2"/>
          <p:cNvGrpSpPr/>
          <p:nvPr/>
        </p:nvGrpSpPr>
        <p:grpSpPr>
          <a:xfrm>
            <a:off x="155230" y="6343075"/>
            <a:ext cx="11881541" cy="357900"/>
            <a:chOff x="180100" y="198575"/>
            <a:chExt cx="11881541" cy="357900"/>
          </a:xfrm>
        </p:grpSpPr>
        <p:sp>
          <p:nvSpPr>
            <p:cNvPr id="102" name="Google Shape;102;p2"/>
            <p:cNvSpPr/>
            <p:nvPr/>
          </p:nvSpPr>
          <p:spPr>
            <a:xfrm>
              <a:off x="180100"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03" name="Google Shape;103;p2"/>
            <p:cNvSpPr/>
            <p:nvPr/>
          </p:nvSpPr>
          <p:spPr>
            <a:xfrm>
              <a:off x="681128"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04" name="Google Shape;104;p2"/>
            <p:cNvSpPr/>
            <p:nvPr/>
          </p:nvSpPr>
          <p:spPr>
            <a:xfrm>
              <a:off x="1182156"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05" name="Google Shape;105;p2"/>
            <p:cNvSpPr/>
            <p:nvPr/>
          </p:nvSpPr>
          <p:spPr>
            <a:xfrm>
              <a:off x="1683184"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06" name="Google Shape;106;p2"/>
            <p:cNvSpPr/>
            <p:nvPr/>
          </p:nvSpPr>
          <p:spPr>
            <a:xfrm>
              <a:off x="2184211" y="198575"/>
              <a:ext cx="357900" cy="357900"/>
            </a:xfrm>
            <a:prstGeom prst="ellipse">
              <a:avLst/>
            </a:prstGeom>
            <a:solidFill>
              <a:schemeClr val="accent5"/>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07" name="Google Shape;107;p2"/>
            <p:cNvSpPr/>
            <p:nvPr/>
          </p:nvSpPr>
          <p:spPr>
            <a:xfrm>
              <a:off x="2685239"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08" name="Google Shape;108;p2"/>
            <p:cNvSpPr/>
            <p:nvPr/>
          </p:nvSpPr>
          <p:spPr>
            <a:xfrm>
              <a:off x="3186267"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09" name="Google Shape;109;p2"/>
            <p:cNvSpPr/>
            <p:nvPr/>
          </p:nvSpPr>
          <p:spPr>
            <a:xfrm>
              <a:off x="3687295"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10" name="Google Shape;110;p2"/>
            <p:cNvSpPr/>
            <p:nvPr/>
          </p:nvSpPr>
          <p:spPr>
            <a:xfrm>
              <a:off x="4188323"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11" name="Google Shape;111;p2"/>
            <p:cNvSpPr/>
            <p:nvPr/>
          </p:nvSpPr>
          <p:spPr>
            <a:xfrm>
              <a:off x="4689351" y="198575"/>
              <a:ext cx="357900" cy="357900"/>
            </a:xfrm>
            <a:prstGeom prst="ellipse">
              <a:avLst/>
            </a:prstGeom>
            <a:solidFill>
              <a:schemeClr val="accent5"/>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12" name="Google Shape;112;p2"/>
            <p:cNvSpPr/>
            <p:nvPr/>
          </p:nvSpPr>
          <p:spPr>
            <a:xfrm>
              <a:off x="5190379"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13" name="Google Shape;113;p2"/>
            <p:cNvSpPr/>
            <p:nvPr/>
          </p:nvSpPr>
          <p:spPr>
            <a:xfrm>
              <a:off x="5691406"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14" name="Google Shape;114;p2"/>
            <p:cNvSpPr/>
            <p:nvPr/>
          </p:nvSpPr>
          <p:spPr>
            <a:xfrm>
              <a:off x="6192434"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15" name="Google Shape;115;p2"/>
            <p:cNvSpPr/>
            <p:nvPr/>
          </p:nvSpPr>
          <p:spPr>
            <a:xfrm>
              <a:off x="6693462"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16" name="Google Shape;116;p2"/>
            <p:cNvSpPr/>
            <p:nvPr/>
          </p:nvSpPr>
          <p:spPr>
            <a:xfrm>
              <a:off x="7194490" y="198575"/>
              <a:ext cx="357900" cy="357900"/>
            </a:xfrm>
            <a:prstGeom prst="ellipse">
              <a:avLst/>
            </a:prstGeom>
            <a:solidFill>
              <a:schemeClr val="accent5"/>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17" name="Google Shape;117;p2"/>
            <p:cNvSpPr/>
            <p:nvPr/>
          </p:nvSpPr>
          <p:spPr>
            <a:xfrm>
              <a:off x="7695518"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18" name="Google Shape;118;p2"/>
            <p:cNvSpPr/>
            <p:nvPr/>
          </p:nvSpPr>
          <p:spPr>
            <a:xfrm>
              <a:off x="8196546"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19" name="Google Shape;119;p2"/>
            <p:cNvSpPr/>
            <p:nvPr/>
          </p:nvSpPr>
          <p:spPr>
            <a:xfrm>
              <a:off x="8697574"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20" name="Google Shape;120;p2"/>
            <p:cNvSpPr/>
            <p:nvPr/>
          </p:nvSpPr>
          <p:spPr>
            <a:xfrm>
              <a:off x="9198601"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21" name="Google Shape;121;p2"/>
            <p:cNvSpPr/>
            <p:nvPr/>
          </p:nvSpPr>
          <p:spPr>
            <a:xfrm>
              <a:off x="9699629" y="198575"/>
              <a:ext cx="357900" cy="357900"/>
            </a:xfrm>
            <a:prstGeom prst="ellipse">
              <a:avLst/>
            </a:prstGeom>
            <a:solidFill>
              <a:schemeClr val="accent5"/>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22" name="Google Shape;122;p2"/>
            <p:cNvSpPr/>
            <p:nvPr/>
          </p:nvSpPr>
          <p:spPr>
            <a:xfrm>
              <a:off x="10200657"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23" name="Google Shape;123;p2"/>
            <p:cNvSpPr/>
            <p:nvPr/>
          </p:nvSpPr>
          <p:spPr>
            <a:xfrm>
              <a:off x="10701685"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24" name="Google Shape;124;p2"/>
            <p:cNvSpPr/>
            <p:nvPr/>
          </p:nvSpPr>
          <p:spPr>
            <a:xfrm>
              <a:off x="11202713"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25" name="Google Shape;125;p2"/>
            <p:cNvSpPr/>
            <p:nvPr/>
          </p:nvSpPr>
          <p:spPr>
            <a:xfrm>
              <a:off x="11703741"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00 DO NOT REMOVE · SlidesMania">
  <p:cSld name="CUSTOM_20">
    <p:spTree>
      <p:nvGrpSpPr>
        <p:cNvPr id="1713" name="Shape 1713"/>
        <p:cNvGrpSpPr/>
        <p:nvPr/>
      </p:nvGrpSpPr>
      <p:grpSpPr>
        <a:xfrm>
          <a:off x="0" y="0"/>
          <a:ext cx="0" cy="0"/>
          <a:chOff x="0" y="0"/>
          <a:chExt cx="0" cy="0"/>
        </a:xfrm>
      </p:grpSpPr>
      <p:grpSp>
        <p:nvGrpSpPr>
          <p:cNvPr id="1714" name="Google Shape;1714;p11"/>
          <p:cNvGrpSpPr/>
          <p:nvPr/>
        </p:nvGrpSpPr>
        <p:grpSpPr>
          <a:xfrm>
            <a:off x="0" y="0"/>
            <a:ext cx="12192000" cy="6858000"/>
            <a:chOff x="0" y="0"/>
            <a:chExt cx="12192000" cy="6858000"/>
          </a:xfrm>
        </p:grpSpPr>
        <p:sp>
          <p:nvSpPr>
            <p:cNvPr id="1715" name="Google Shape;1715;p11"/>
            <p:cNvSpPr/>
            <p:nvPr/>
          </p:nvSpPr>
          <p:spPr>
            <a:xfrm>
              <a:off x="0" y="0"/>
              <a:ext cx="12192000" cy="68580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6" name="Google Shape;1716;p11"/>
            <p:cNvSpPr txBox="1"/>
            <p:nvPr/>
          </p:nvSpPr>
          <p:spPr>
            <a:xfrm>
              <a:off x="463500" y="2858044"/>
              <a:ext cx="8956500" cy="38307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 sz="3600">
                  <a:solidFill>
                    <a:srgbClr val="3F3F3F"/>
                  </a:solidFill>
                  <a:latin typeface="Poppins"/>
                  <a:ea typeface="Poppins"/>
                  <a:cs typeface="Poppins"/>
                  <a:sym typeface="Poppins"/>
                </a:rPr>
                <a:t>Free </a:t>
              </a:r>
              <a:r>
                <a:rPr lang="en" sz="3600">
                  <a:solidFill>
                    <a:srgbClr val="3F3F3F"/>
                  </a:solidFill>
                  <a:latin typeface="Poppins"/>
                  <a:ea typeface="Poppins"/>
                  <a:cs typeface="Poppins"/>
                  <a:sym typeface="Poppins"/>
                </a:rPr>
                <a:t>themes and templates for </a:t>
              </a:r>
              <a:r>
                <a:rPr b="1" lang="en" sz="3600">
                  <a:solidFill>
                    <a:srgbClr val="3F3F3F"/>
                  </a:solidFill>
                  <a:latin typeface="Poppins"/>
                  <a:ea typeface="Poppins"/>
                  <a:cs typeface="Poppins"/>
                  <a:sym typeface="Poppins"/>
                </a:rPr>
                <a:t>Google Slides</a:t>
              </a:r>
              <a:r>
                <a:rPr lang="en" sz="3600">
                  <a:solidFill>
                    <a:srgbClr val="3F3F3F"/>
                  </a:solidFill>
                  <a:latin typeface="Poppins"/>
                  <a:ea typeface="Poppins"/>
                  <a:cs typeface="Poppins"/>
                  <a:sym typeface="Poppins"/>
                </a:rPr>
                <a:t> or </a:t>
              </a:r>
              <a:r>
                <a:rPr b="1" lang="en" sz="3600">
                  <a:solidFill>
                    <a:srgbClr val="3F3F3F"/>
                  </a:solidFill>
                  <a:latin typeface="Poppins"/>
                  <a:ea typeface="Poppins"/>
                  <a:cs typeface="Poppins"/>
                  <a:sym typeface="Poppins"/>
                </a:rPr>
                <a:t>PowerPoint</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rPr b="1" lang="en" sz="3000">
                  <a:solidFill>
                    <a:srgbClr val="FFCB25"/>
                  </a:solidFill>
                  <a:latin typeface="Poppins"/>
                  <a:ea typeface="Poppins"/>
                  <a:cs typeface="Poppins"/>
                  <a:sym typeface="Poppins"/>
                </a:rPr>
                <a:t>NOT to be sold as is or modified!</a:t>
              </a:r>
              <a:endParaRPr b="1" sz="3000">
                <a:solidFill>
                  <a:srgbClr val="FFCB25"/>
                </a:solidFill>
                <a:latin typeface="Poppins"/>
                <a:ea typeface="Poppins"/>
                <a:cs typeface="Poppins"/>
                <a:sym typeface="Poppins"/>
              </a:endParaRPr>
            </a:p>
            <a:p>
              <a:pPr indent="0" lvl="0" marL="0" rtl="0" algn="l">
                <a:spcBef>
                  <a:spcPts val="0"/>
                </a:spcBef>
                <a:spcAft>
                  <a:spcPts val="0"/>
                </a:spcAft>
                <a:buNone/>
              </a:pPr>
              <a:r>
                <a:rPr lang="en" sz="2700">
                  <a:solidFill>
                    <a:srgbClr val="3F3F3F"/>
                  </a:solidFill>
                  <a:latin typeface="Poppins"/>
                  <a:ea typeface="Poppins"/>
                  <a:cs typeface="Poppins"/>
                  <a:sym typeface="Poppins"/>
                </a:rPr>
                <a:t>Read </a:t>
              </a:r>
              <a:r>
                <a:rPr lang="en" sz="2700" u="sng">
                  <a:solidFill>
                    <a:srgbClr val="3F3F3F"/>
                  </a:solidFill>
                  <a:latin typeface="Poppins"/>
                  <a:ea typeface="Poppins"/>
                  <a:cs typeface="Poppins"/>
                  <a:sym typeface="Poppins"/>
                  <a:hlinkClick r:id="rId2">
                    <a:extLst>
                      <a:ext uri="{A12FA001-AC4F-418D-AE19-62706E023703}">
                        <ahyp:hlinkClr val="tx"/>
                      </a:ext>
                    </a:extLst>
                  </a:hlinkClick>
                </a:rPr>
                <a:t>FAQ</a:t>
              </a:r>
              <a:r>
                <a:rPr b="1" lang="en" sz="4400">
                  <a:solidFill>
                    <a:srgbClr val="FFCB25"/>
                  </a:solidFill>
                  <a:latin typeface="Poppins"/>
                  <a:ea typeface="Poppins"/>
                  <a:cs typeface="Poppins"/>
                  <a:sym typeface="Poppins"/>
                </a:rPr>
                <a:t> </a:t>
              </a:r>
              <a:r>
                <a:rPr lang="en" sz="2700">
                  <a:solidFill>
                    <a:srgbClr val="3F3F3F"/>
                  </a:solidFill>
                  <a:latin typeface="Poppins"/>
                  <a:ea typeface="Poppins"/>
                  <a:cs typeface="Poppins"/>
                  <a:sym typeface="Poppins"/>
                </a:rPr>
                <a:t>on slidesmania.com</a:t>
              </a:r>
              <a:endParaRPr sz="2700">
                <a:solidFill>
                  <a:srgbClr val="3F3F3F"/>
                </a:solidFill>
                <a:latin typeface="Poppins"/>
                <a:ea typeface="Poppins"/>
                <a:cs typeface="Poppins"/>
                <a:sym typeface="Poppins"/>
              </a:endParaRPr>
            </a:p>
            <a:p>
              <a:pPr indent="0" lvl="0" marL="0" rtl="0" algn="l">
                <a:spcBef>
                  <a:spcPts val="0"/>
                </a:spcBef>
                <a:spcAft>
                  <a:spcPts val="0"/>
                </a:spcAft>
                <a:buNone/>
              </a:pPr>
              <a:r>
                <a:rPr lang="en" sz="2000">
                  <a:solidFill>
                    <a:srgbClr val="3F3F3F"/>
                  </a:solidFill>
                  <a:latin typeface="Poppins"/>
                  <a:ea typeface="Poppins"/>
                  <a:cs typeface="Poppins"/>
                  <a:sym typeface="Poppins"/>
                </a:rPr>
                <a:t>Do not remove the slidesmania.com text on the sides.</a:t>
              </a:r>
              <a:endParaRPr sz="2000">
                <a:solidFill>
                  <a:srgbClr val="3F3F3F"/>
                </a:solidFill>
                <a:latin typeface="Poppins"/>
                <a:ea typeface="Poppins"/>
                <a:cs typeface="Poppins"/>
                <a:sym typeface="Poppins"/>
              </a:endParaRPr>
            </a:p>
          </p:txBody>
        </p:sp>
        <p:cxnSp>
          <p:nvCxnSpPr>
            <p:cNvPr id="1717" name="Google Shape;1717;p11"/>
            <p:cNvCxnSpPr/>
            <p:nvPr/>
          </p:nvCxnSpPr>
          <p:spPr>
            <a:xfrm>
              <a:off x="10423367" y="5688858"/>
              <a:ext cx="1495200" cy="12900"/>
            </a:xfrm>
            <a:prstGeom prst="straightConnector1">
              <a:avLst/>
            </a:prstGeom>
            <a:noFill/>
            <a:ln cap="flat" cmpd="sng" w="38100">
              <a:solidFill>
                <a:srgbClr val="FFCB25"/>
              </a:solidFill>
              <a:prstDash val="solid"/>
              <a:round/>
              <a:headEnd len="med" w="med" type="none"/>
              <a:tailEnd len="med" w="med" type="none"/>
            </a:ln>
          </p:spPr>
        </p:cxnSp>
        <p:pic>
          <p:nvPicPr>
            <p:cNvPr id="1718" name="Google Shape;1718;p11">
              <a:hlinkClick r:id="rId3"/>
            </p:cNvPr>
            <p:cNvPicPr preferRelativeResize="0"/>
            <p:nvPr/>
          </p:nvPicPr>
          <p:blipFill>
            <a:blip r:embed="rId4">
              <a:alphaModFix/>
            </a:blip>
            <a:stretch>
              <a:fillRect/>
            </a:stretch>
          </p:blipFill>
          <p:spPr>
            <a:xfrm>
              <a:off x="8982558" y="5912306"/>
              <a:ext cx="713232" cy="637863"/>
            </a:xfrm>
            <a:prstGeom prst="rect">
              <a:avLst/>
            </a:prstGeom>
            <a:noFill/>
            <a:ln>
              <a:noFill/>
            </a:ln>
          </p:spPr>
        </p:pic>
        <p:pic>
          <p:nvPicPr>
            <p:cNvPr id="1719" name="Google Shape;1719;p11">
              <a:hlinkClick r:id="rId5"/>
            </p:cNvPr>
            <p:cNvPicPr preferRelativeResize="0"/>
            <p:nvPr/>
          </p:nvPicPr>
          <p:blipFill>
            <a:blip r:embed="rId6">
              <a:alphaModFix/>
            </a:blip>
            <a:stretch>
              <a:fillRect/>
            </a:stretch>
          </p:blipFill>
          <p:spPr>
            <a:xfrm>
              <a:off x="9764428" y="5916798"/>
              <a:ext cx="708660" cy="628879"/>
            </a:xfrm>
            <a:prstGeom prst="rect">
              <a:avLst/>
            </a:prstGeom>
            <a:noFill/>
            <a:ln>
              <a:noFill/>
            </a:ln>
          </p:spPr>
        </p:pic>
        <p:pic>
          <p:nvPicPr>
            <p:cNvPr id="1720" name="Google Shape;1720;p11">
              <a:hlinkClick r:id="rId7"/>
            </p:cNvPr>
            <p:cNvPicPr preferRelativeResize="0"/>
            <p:nvPr/>
          </p:nvPicPr>
          <p:blipFill>
            <a:blip r:embed="rId8">
              <a:alphaModFix/>
            </a:blip>
            <a:stretch>
              <a:fillRect/>
            </a:stretch>
          </p:blipFill>
          <p:spPr>
            <a:xfrm>
              <a:off x="10541715" y="5905569"/>
              <a:ext cx="612648" cy="624387"/>
            </a:xfrm>
            <a:prstGeom prst="rect">
              <a:avLst/>
            </a:prstGeom>
            <a:noFill/>
            <a:ln>
              <a:noFill/>
            </a:ln>
          </p:spPr>
        </p:pic>
        <p:pic>
          <p:nvPicPr>
            <p:cNvPr id="1721" name="Google Shape;1721;p11">
              <a:hlinkClick r:id="rId9"/>
            </p:cNvPr>
            <p:cNvPicPr preferRelativeResize="0"/>
            <p:nvPr/>
          </p:nvPicPr>
          <p:blipFill>
            <a:blip r:embed="rId10">
              <a:alphaModFix/>
            </a:blip>
            <a:stretch>
              <a:fillRect/>
            </a:stretch>
          </p:blipFill>
          <p:spPr>
            <a:xfrm>
              <a:off x="11219049" y="5916799"/>
              <a:ext cx="699516" cy="601927"/>
            </a:xfrm>
            <a:prstGeom prst="rect">
              <a:avLst/>
            </a:prstGeom>
            <a:noFill/>
            <a:ln>
              <a:noFill/>
            </a:ln>
          </p:spPr>
        </p:pic>
        <p:sp>
          <p:nvSpPr>
            <p:cNvPr id="1722" name="Google Shape;1722;p11"/>
            <p:cNvSpPr txBox="1"/>
            <p:nvPr/>
          </p:nvSpPr>
          <p:spPr>
            <a:xfrm>
              <a:off x="7072500" y="4813375"/>
              <a:ext cx="4915500" cy="10011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n" sz="2400">
                  <a:solidFill>
                    <a:srgbClr val="252525"/>
                  </a:solidFill>
                  <a:latin typeface="Homemade Apple"/>
                  <a:ea typeface="Homemade Apple"/>
                  <a:cs typeface="Homemade Apple"/>
                  <a:sym typeface="Homemade Apple"/>
                </a:rPr>
                <a:t>Sharing is caring!</a:t>
              </a:r>
              <a:endParaRPr b="1" sz="2400">
                <a:solidFill>
                  <a:srgbClr val="252525"/>
                </a:solidFill>
                <a:latin typeface="Homemade Apple"/>
                <a:ea typeface="Homemade Apple"/>
                <a:cs typeface="Homemade Apple"/>
                <a:sym typeface="Homemade Apple"/>
              </a:endParaRPr>
            </a:p>
          </p:txBody>
        </p:sp>
      </p:grpSp>
      <p:pic>
        <p:nvPicPr>
          <p:cNvPr id="1723" name="Google Shape;1723;p11"/>
          <p:cNvPicPr preferRelativeResize="0"/>
          <p:nvPr/>
        </p:nvPicPr>
        <p:blipFill rotWithShape="1">
          <a:blip r:embed="rId11">
            <a:alphaModFix/>
          </a:blip>
          <a:srcRect b="20906" l="0" r="0" t="16256"/>
          <a:stretch/>
        </p:blipFill>
        <p:spPr>
          <a:xfrm>
            <a:off x="125075" y="493725"/>
            <a:ext cx="8239800" cy="2071125"/>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One block">
  <p:cSld name="CUSTOM_1">
    <p:spTree>
      <p:nvGrpSpPr>
        <p:cNvPr id="126" name="Shape 126"/>
        <p:cNvGrpSpPr/>
        <p:nvPr/>
      </p:nvGrpSpPr>
      <p:grpSpPr>
        <a:xfrm>
          <a:off x="0" y="0"/>
          <a:ext cx="0" cy="0"/>
          <a:chOff x="0" y="0"/>
          <a:chExt cx="0" cy="0"/>
        </a:xfrm>
      </p:grpSpPr>
      <p:grpSp>
        <p:nvGrpSpPr>
          <p:cNvPr id="127" name="Google Shape;127;p3"/>
          <p:cNvGrpSpPr/>
          <p:nvPr/>
        </p:nvGrpSpPr>
        <p:grpSpPr>
          <a:xfrm>
            <a:off x="297575" y="-233607"/>
            <a:ext cx="11610853" cy="7294102"/>
            <a:chOff x="304575" y="-249163"/>
            <a:chExt cx="11610853" cy="7294102"/>
          </a:xfrm>
        </p:grpSpPr>
        <p:sp>
          <p:nvSpPr>
            <p:cNvPr id="128" name="Google Shape;128;p3"/>
            <p:cNvSpPr/>
            <p:nvPr/>
          </p:nvSpPr>
          <p:spPr>
            <a:xfrm>
              <a:off x="8880639" y="578371"/>
              <a:ext cx="720423" cy="833745"/>
            </a:xfrm>
            <a:custGeom>
              <a:rect b="b" l="l" r="r" t="t"/>
              <a:pathLst>
                <a:path extrusionOk="0" h="488284" w="421917">
                  <a:moveTo>
                    <a:pt x="357537" y="78846"/>
                  </a:moveTo>
                  <a:lnTo>
                    <a:pt x="228008" y="426766"/>
                  </a:lnTo>
                  <a:lnTo>
                    <a:pt x="56900" y="256468"/>
                  </a:lnTo>
                  <a:lnTo>
                    <a:pt x="357537" y="78846"/>
                  </a:lnTo>
                  <a:close/>
                  <a:moveTo>
                    <a:pt x="423322" y="228"/>
                  </a:moveTo>
                  <a:lnTo>
                    <a:pt x="1404" y="249521"/>
                  </a:lnTo>
                  <a:lnTo>
                    <a:pt x="241537" y="488513"/>
                  </a:lnTo>
                  <a:lnTo>
                    <a:pt x="423322" y="228"/>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9" name="Google Shape;129;p3"/>
            <p:cNvSpPr/>
            <p:nvPr/>
          </p:nvSpPr>
          <p:spPr>
            <a:xfrm>
              <a:off x="10808457" y="5254229"/>
              <a:ext cx="1036937" cy="1460093"/>
            </a:xfrm>
            <a:custGeom>
              <a:rect b="b" l="l" r="r" t="t"/>
              <a:pathLst>
                <a:path extrusionOk="0" h="855106" w="607284">
                  <a:moveTo>
                    <a:pt x="555129" y="809603"/>
                  </a:moveTo>
                  <a:lnTo>
                    <a:pt x="45215" y="820942"/>
                  </a:lnTo>
                  <a:lnTo>
                    <a:pt x="214761" y="102939"/>
                  </a:lnTo>
                  <a:lnTo>
                    <a:pt x="555129" y="809603"/>
                  </a:lnTo>
                  <a:close/>
                  <a:moveTo>
                    <a:pt x="609028" y="842639"/>
                  </a:moveTo>
                  <a:lnTo>
                    <a:pt x="203673" y="1039"/>
                  </a:lnTo>
                  <a:lnTo>
                    <a:pt x="1743" y="856145"/>
                  </a:lnTo>
                  <a:lnTo>
                    <a:pt x="609028" y="842639"/>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0" name="Google Shape;130;p3"/>
            <p:cNvSpPr/>
            <p:nvPr/>
          </p:nvSpPr>
          <p:spPr>
            <a:xfrm>
              <a:off x="8623052" y="1612808"/>
              <a:ext cx="861229" cy="1357835"/>
            </a:xfrm>
            <a:custGeom>
              <a:rect b="b" l="l" r="r" t="t"/>
              <a:pathLst>
                <a:path extrusionOk="0" h="795218" w="504380">
                  <a:moveTo>
                    <a:pt x="450658" y="251317"/>
                  </a:moveTo>
                  <a:lnTo>
                    <a:pt x="41128" y="701160"/>
                  </a:lnTo>
                  <a:lnTo>
                    <a:pt x="78475" y="55467"/>
                  </a:lnTo>
                  <a:lnTo>
                    <a:pt x="450658" y="251317"/>
                  </a:lnTo>
                  <a:close/>
                  <a:moveTo>
                    <a:pt x="505754" y="241644"/>
                  </a:moveTo>
                  <a:lnTo>
                    <a:pt x="47367" y="439"/>
                  </a:lnTo>
                  <a:lnTo>
                    <a:pt x="1374" y="795657"/>
                  </a:lnTo>
                  <a:lnTo>
                    <a:pt x="505754" y="241644"/>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1" name="Google Shape;131;p3"/>
            <p:cNvSpPr/>
            <p:nvPr/>
          </p:nvSpPr>
          <p:spPr>
            <a:xfrm>
              <a:off x="6578336" y="117740"/>
              <a:ext cx="599623" cy="823092"/>
            </a:xfrm>
            <a:custGeom>
              <a:rect b="b" l="l" r="r" t="t"/>
              <a:pathLst>
                <a:path extrusionOk="0" h="482045" w="351170">
                  <a:moveTo>
                    <a:pt x="286599" y="46739"/>
                  </a:moveTo>
                  <a:lnTo>
                    <a:pt x="311125" y="388271"/>
                  </a:lnTo>
                  <a:lnTo>
                    <a:pt x="62334" y="122506"/>
                  </a:lnTo>
                  <a:lnTo>
                    <a:pt x="286599" y="46739"/>
                  </a:lnTo>
                  <a:close/>
                  <a:moveTo>
                    <a:pt x="317570" y="152"/>
                  </a:moveTo>
                  <a:lnTo>
                    <a:pt x="1020" y="107106"/>
                  </a:lnTo>
                  <a:lnTo>
                    <a:pt x="352191" y="482198"/>
                  </a:lnTo>
                  <a:lnTo>
                    <a:pt x="317570" y="152"/>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2" name="Google Shape;132;p3"/>
            <p:cNvSpPr/>
            <p:nvPr/>
          </p:nvSpPr>
          <p:spPr>
            <a:xfrm>
              <a:off x="6945865" y="1617738"/>
              <a:ext cx="1322385" cy="1248681"/>
            </a:xfrm>
            <a:custGeom>
              <a:rect b="b" l="l" r="r" t="t"/>
              <a:pathLst>
                <a:path extrusionOk="0" h="731292" w="774457">
                  <a:moveTo>
                    <a:pt x="722803" y="455338"/>
                  </a:moveTo>
                  <a:lnTo>
                    <a:pt x="82015" y="668721"/>
                  </a:lnTo>
                  <a:lnTo>
                    <a:pt x="468640" y="63638"/>
                  </a:lnTo>
                  <a:lnTo>
                    <a:pt x="722803" y="455338"/>
                  </a:lnTo>
                  <a:close/>
                  <a:moveTo>
                    <a:pt x="775596" y="473829"/>
                  </a:moveTo>
                  <a:lnTo>
                    <a:pt x="468423" y="431"/>
                  </a:lnTo>
                  <a:lnTo>
                    <a:pt x="1138" y="731723"/>
                  </a:lnTo>
                  <a:lnTo>
                    <a:pt x="775596" y="473829"/>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3" name="Google Shape;133;p3"/>
            <p:cNvSpPr/>
            <p:nvPr/>
          </p:nvSpPr>
          <p:spPr>
            <a:xfrm>
              <a:off x="11399487" y="3170048"/>
              <a:ext cx="463854" cy="823626"/>
            </a:xfrm>
            <a:custGeom>
              <a:rect b="b" l="l" r="r" t="t"/>
              <a:pathLst>
                <a:path extrusionOk="0" h="482358" w="271657">
                  <a:moveTo>
                    <a:pt x="205196" y="483007"/>
                  </a:moveTo>
                  <a:cubicBezTo>
                    <a:pt x="202036" y="483007"/>
                    <a:pt x="198854" y="482140"/>
                    <a:pt x="196002" y="480326"/>
                  </a:cubicBezTo>
                  <a:cubicBezTo>
                    <a:pt x="188040" y="475250"/>
                    <a:pt x="185701" y="464676"/>
                    <a:pt x="190766" y="456702"/>
                  </a:cubicBezTo>
                  <a:cubicBezTo>
                    <a:pt x="191530" y="455482"/>
                    <a:pt x="267799" y="333356"/>
                    <a:pt x="227097" y="214573"/>
                  </a:cubicBezTo>
                  <a:cubicBezTo>
                    <a:pt x="200143" y="135932"/>
                    <a:pt x="128163" y="75143"/>
                    <a:pt x="13133" y="33883"/>
                  </a:cubicBezTo>
                  <a:cubicBezTo>
                    <a:pt x="4235" y="30689"/>
                    <a:pt x="-384" y="20890"/>
                    <a:pt x="2798" y="11993"/>
                  </a:cubicBezTo>
                  <a:cubicBezTo>
                    <a:pt x="5992" y="3095"/>
                    <a:pt x="15746" y="-1548"/>
                    <a:pt x="24689" y="1669"/>
                  </a:cubicBezTo>
                  <a:cubicBezTo>
                    <a:pt x="150122" y="46659"/>
                    <a:pt x="229140" y="114646"/>
                    <a:pt x="259551" y="203748"/>
                  </a:cubicBezTo>
                  <a:cubicBezTo>
                    <a:pt x="305488" y="338284"/>
                    <a:pt x="223139" y="469592"/>
                    <a:pt x="219615" y="475113"/>
                  </a:cubicBezTo>
                  <a:cubicBezTo>
                    <a:pt x="216352" y="480224"/>
                    <a:pt x="210831" y="483007"/>
                    <a:pt x="205196" y="483007"/>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4" name="Google Shape;134;p3"/>
            <p:cNvSpPr/>
            <p:nvPr/>
          </p:nvSpPr>
          <p:spPr>
            <a:xfrm>
              <a:off x="6546426" y="1930824"/>
              <a:ext cx="244987" cy="704723"/>
            </a:xfrm>
            <a:custGeom>
              <a:rect b="b" l="l" r="r" t="t"/>
              <a:pathLst>
                <a:path extrusionOk="0" h="412722" w="143477">
                  <a:moveTo>
                    <a:pt x="26944" y="413160"/>
                  </a:moveTo>
                  <a:cubicBezTo>
                    <a:pt x="21674" y="413160"/>
                    <a:pt x="16472" y="410730"/>
                    <a:pt x="13130" y="406144"/>
                  </a:cubicBezTo>
                  <a:cubicBezTo>
                    <a:pt x="7552" y="398524"/>
                    <a:pt x="9206" y="387836"/>
                    <a:pt x="16814" y="382258"/>
                  </a:cubicBezTo>
                  <a:cubicBezTo>
                    <a:pt x="17704" y="381596"/>
                    <a:pt x="106258" y="315297"/>
                    <a:pt x="110114" y="219272"/>
                  </a:cubicBezTo>
                  <a:cubicBezTo>
                    <a:pt x="112669" y="155699"/>
                    <a:pt x="77934" y="92173"/>
                    <a:pt x="6878" y="30483"/>
                  </a:cubicBezTo>
                  <a:cubicBezTo>
                    <a:pt x="-262" y="24277"/>
                    <a:pt x="-1015" y="13474"/>
                    <a:pt x="5179" y="6345"/>
                  </a:cubicBezTo>
                  <a:cubicBezTo>
                    <a:pt x="11373" y="-807"/>
                    <a:pt x="22164" y="-1572"/>
                    <a:pt x="29317" y="4634"/>
                  </a:cubicBezTo>
                  <a:cubicBezTo>
                    <a:pt x="108722" y="73590"/>
                    <a:pt x="147404" y="146357"/>
                    <a:pt x="144290" y="220949"/>
                  </a:cubicBezTo>
                  <a:cubicBezTo>
                    <a:pt x="139613" y="333526"/>
                    <a:pt x="41226" y="406795"/>
                    <a:pt x="37039" y="409852"/>
                  </a:cubicBezTo>
                  <a:cubicBezTo>
                    <a:pt x="33994" y="412076"/>
                    <a:pt x="30457" y="413160"/>
                    <a:pt x="26944" y="413160"/>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5" name="Google Shape;135;p3"/>
            <p:cNvSpPr/>
            <p:nvPr/>
          </p:nvSpPr>
          <p:spPr>
            <a:xfrm>
              <a:off x="3097652" y="2290289"/>
              <a:ext cx="375001" cy="871913"/>
            </a:xfrm>
            <a:custGeom>
              <a:rect b="b" l="l" r="r" t="t"/>
              <a:pathLst>
                <a:path extrusionOk="0" h="510637" w="219620">
                  <a:moveTo>
                    <a:pt x="103522" y="511147"/>
                  </a:moveTo>
                  <a:cubicBezTo>
                    <a:pt x="98218" y="511147"/>
                    <a:pt x="92994" y="508695"/>
                    <a:pt x="89651" y="504075"/>
                  </a:cubicBezTo>
                  <a:cubicBezTo>
                    <a:pt x="11295" y="395843"/>
                    <a:pt x="-15637" y="294844"/>
                    <a:pt x="9607" y="203883"/>
                  </a:cubicBezTo>
                  <a:cubicBezTo>
                    <a:pt x="47730" y="66540"/>
                    <a:pt x="190206" y="4451"/>
                    <a:pt x="196252" y="1884"/>
                  </a:cubicBezTo>
                  <a:cubicBezTo>
                    <a:pt x="204955" y="-1823"/>
                    <a:pt x="214971" y="2227"/>
                    <a:pt x="218678" y="10907"/>
                  </a:cubicBezTo>
                  <a:cubicBezTo>
                    <a:pt x="222385" y="19588"/>
                    <a:pt x="218359" y="29638"/>
                    <a:pt x="209678" y="33357"/>
                  </a:cubicBezTo>
                  <a:cubicBezTo>
                    <a:pt x="208343" y="33927"/>
                    <a:pt x="76054" y="91876"/>
                    <a:pt x="42517" y="213271"/>
                  </a:cubicBezTo>
                  <a:cubicBezTo>
                    <a:pt x="20307" y="293646"/>
                    <a:pt x="45494" y="384733"/>
                    <a:pt x="117359" y="484009"/>
                  </a:cubicBezTo>
                  <a:cubicBezTo>
                    <a:pt x="122903" y="491664"/>
                    <a:pt x="121192" y="502352"/>
                    <a:pt x="113538" y="507896"/>
                  </a:cubicBezTo>
                  <a:cubicBezTo>
                    <a:pt x="110504" y="510098"/>
                    <a:pt x="107002" y="511147"/>
                    <a:pt x="103522" y="511147"/>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6" name="Google Shape;136;p3"/>
            <p:cNvSpPr/>
            <p:nvPr/>
          </p:nvSpPr>
          <p:spPr>
            <a:xfrm>
              <a:off x="3445212" y="1715750"/>
              <a:ext cx="888489" cy="290359"/>
            </a:xfrm>
            <a:custGeom>
              <a:rect b="b" l="l" r="r" t="t"/>
              <a:pathLst>
                <a:path extrusionOk="0" h="170049" w="520345">
                  <a:moveTo>
                    <a:pt x="17642" y="170418"/>
                  </a:moveTo>
                  <a:cubicBezTo>
                    <a:pt x="13569" y="170418"/>
                    <a:pt x="9474" y="168969"/>
                    <a:pt x="6200" y="166015"/>
                  </a:cubicBezTo>
                  <a:cubicBezTo>
                    <a:pt x="-827" y="159695"/>
                    <a:pt x="-1397" y="148870"/>
                    <a:pt x="4934" y="141854"/>
                  </a:cubicBezTo>
                  <a:cubicBezTo>
                    <a:pt x="94230" y="42657"/>
                    <a:pt x="187175" y="-4876"/>
                    <a:pt x="281376" y="827"/>
                  </a:cubicBezTo>
                  <a:cubicBezTo>
                    <a:pt x="423510" y="9314"/>
                    <a:pt x="513969" y="135478"/>
                    <a:pt x="517756" y="140839"/>
                  </a:cubicBezTo>
                  <a:cubicBezTo>
                    <a:pt x="523197" y="148562"/>
                    <a:pt x="521349" y="159216"/>
                    <a:pt x="513627" y="164669"/>
                  </a:cubicBezTo>
                  <a:cubicBezTo>
                    <a:pt x="505915" y="170121"/>
                    <a:pt x="495249" y="168273"/>
                    <a:pt x="489797" y="160562"/>
                  </a:cubicBezTo>
                  <a:cubicBezTo>
                    <a:pt x="488953" y="159387"/>
                    <a:pt x="404676" y="42327"/>
                    <a:pt x="279095" y="34980"/>
                  </a:cubicBezTo>
                  <a:cubicBezTo>
                    <a:pt x="195856" y="30087"/>
                    <a:pt x="112264" y="73776"/>
                    <a:pt x="30361" y="164749"/>
                  </a:cubicBezTo>
                  <a:cubicBezTo>
                    <a:pt x="26984" y="168502"/>
                    <a:pt x="22319" y="170418"/>
                    <a:pt x="17642" y="170418"/>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7" name="Google Shape;137;p3"/>
            <p:cNvSpPr/>
            <p:nvPr/>
          </p:nvSpPr>
          <p:spPr>
            <a:xfrm>
              <a:off x="7327560" y="3640471"/>
              <a:ext cx="639710" cy="226310"/>
            </a:xfrm>
            <a:custGeom>
              <a:rect b="b" l="l" r="r" t="t"/>
              <a:pathLst>
                <a:path extrusionOk="0" h="132539" w="374647">
                  <a:moveTo>
                    <a:pt x="183225" y="133216"/>
                  </a:moveTo>
                  <a:cubicBezTo>
                    <a:pt x="180716" y="133216"/>
                    <a:pt x="178206" y="133171"/>
                    <a:pt x="175696" y="133057"/>
                  </a:cubicBezTo>
                  <a:cubicBezTo>
                    <a:pt x="73613" y="128836"/>
                    <a:pt x="7224" y="39723"/>
                    <a:pt x="4452" y="35924"/>
                  </a:cubicBezTo>
                  <a:cubicBezTo>
                    <a:pt x="-1127" y="28304"/>
                    <a:pt x="516" y="17593"/>
                    <a:pt x="8148" y="12015"/>
                  </a:cubicBezTo>
                  <a:cubicBezTo>
                    <a:pt x="15745" y="6437"/>
                    <a:pt x="26456" y="8079"/>
                    <a:pt x="32046" y="15688"/>
                  </a:cubicBezTo>
                  <a:cubicBezTo>
                    <a:pt x="32627" y="16486"/>
                    <a:pt x="91842" y="95481"/>
                    <a:pt x="177362" y="98881"/>
                  </a:cubicBezTo>
                  <a:cubicBezTo>
                    <a:pt x="234021" y="101208"/>
                    <a:pt x="290647" y="70077"/>
                    <a:pt x="345766" y="6573"/>
                  </a:cubicBezTo>
                  <a:cubicBezTo>
                    <a:pt x="351960" y="-567"/>
                    <a:pt x="362752" y="-1332"/>
                    <a:pt x="369904" y="4874"/>
                  </a:cubicBezTo>
                  <a:cubicBezTo>
                    <a:pt x="377033" y="11068"/>
                    <a:pt x="377798" y="21871"/>
                    <a:pt x="371604" y="29012"/>
                  </a:cubicBezTo>
                  <a:cubicBezTo>
                    <a:pt x="311568" y="98196"/>
                    <a:pt x="248212" y="133216"/>
                    <a:pt x="183225" y="133216"/>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8" name="Google Shape;138;p3"/>
            <p:cNvSpPr/>
            <p:nvPr/>
          </p:nvSpPr>
          <p:spPr>
            <a:xfrm>
              <a:off x="2191966" y="5597064"/>
              <a:ext cx="819807" cy="646996"/>
            </a:xfrm>
            <a:custGeom>
              <a:rect b="b" l="l" r="r" t="t"/>
              <a:pathLst>
                <a:path extrusionOk="0" h="378914" w="480121">
                  <a:moveTo>
                    <a:pt x="463292" y="379943"/>
                  </a:moveTo>
                  <a:cubicBezTo>
                    <a:pt x="463109" y="379943"/>
                    <a:pt x="462927" y="379943"/>
                    <a:pt x="462756" y="379932"/>
                  </a:cubicBezTo>
                  <a:cubicBezTo>
                    <a:pt x="453311" y="379647"/>
                    <a:pt x="445896" y="371764"/>
                    <a:pt x="446170" y="362307"/>
                  </a:cubicBezTo>
                  <a:cubicBezTo>
                    <a:pt x="446227" y="360653"/>
                    <a:pt x="449911" y="194576"/>
                    <a:pt x="339353" y="100615"/>
                  </a:cubicBezTo>
                  <a:cubicBezTo>
                    <a:pt x="266153" y="38400"/>
                    <a:pt x="158948" y="20468"/>
                    <a:pt x="20704" y="47343"/>
                  </a:cubicBezTo>
                  <a:cubicBezTo>
                    <a:pt x="11419" y="49111"/>
                    <a:pt x="2453" y="43089"/>
                    <a:pt x="639" y="33814"/>
                  </a:cubicBezTo>
                  <a:cubicBezTo>
                    <a:pt x="-1152" y="24529"/>
                    <a:pt x="4905" y="15552"/>
                    <a:pt x="14179" y="13749"/>
                  </a:cubicBezTo>
                  <a:cubicBezTo>
                    <a:pt x="163294" y="-15191"/>
                    <a:pt x="280206" y="5296"/>
                    <a:pt x="361734" y="74721"/>
                  </a:cubicBezTo>
                  <a:cubicBezTo>
                    <a:pt x="484829" y="179564"/>
                    <a:pt x="480619" y="355942"/>
                    <a:pt x="480380" y="363391"/>
                  </a:cubicBezTo>
                  <a:cubicBezTo>
                    <a:pt x="480083" y="372654"/>
                    <a:pt x="472486" y="379943"/>
                    <a:pt x="463292" y="379943"/>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9" name="Google Shape;139;p3"/>
            <p:cNvSpPr/>
            <p:nvPr/>
          </p:nvSpPr>
          <p:spPr>
            <a:xfrm>
              <a:off x="4498543" y="1187532"/>
              <a:ext cx="288612" cy="643323"/>
            </a:xfrm>
            <a:custGeom>
              <a:rect b="b" l="l" r="r" t="t"/>
              <a:pathLst>
                <a:path extrusionOk="0" h="376763" w="169026">
                  <a:moveTo>
                    <a:pt x="152557" y="377075"/>
                  </a:moveTo>
                  <a:cubicBezTo>
                    <a:pt x="149602" y="377075"/>
                    <a:pt x="146614" y="376311"/>
                    <a:pt x="143887" y="374703"/>
                  </a:cubicBezTo>
                  <a:cubicBezTo>
                    <a:pt x="59805" y="325127"/>
                    <a:pt x="12237" y="265148"/>
                    <a:pt x="2506" y="196431"/>
                  </a:cubicBezTo>
                  <a:cubicBezTo>
                    <a:pt x="-12186" y="92694"/>
                    <a:pt x="65372" y="9182"/>
                    <a:pt x="68680" y="5680"/>
                  </a:cubicBezTo>
                  <a:cubicBezTo>
                    <a:pt x="75182" y="-1199"/>
                    <a:pt x="85996" y="-1507"/>
                    <a:pt x="92874" y="4984"/>
                  </a:cubicBezTo>
                  <a:cubicBezTo>
                    <a:pt x="99741" y="11475"/>
                    <a:pt x="100049" y="22289"/>
                    <a:pt x="93582" y="29167"/>
                  </a:cubicBezTo>
                  <a:cubicBezTo>
                    <a:pt x="92350" y="30479"/>
                    <a:pt x="23975" y="104923"/>
                    <a:pt x="36420" y="191868"/>
                  </a:cubicBezTo>
                  <a:cubicBezTo>
                    <a:pt x="44702" y="249668"/>
                    <a:pt x="86714" y="301263"/>
                    <a:pt x="161260" y="345227"/>
                  </a:cubicBezTo>
                  <a:cubicBezTo>
                    <a:pt x="169405" y="350018"/>
                    <a:pt x="172109" y="360512"/>
                    <a:pt x="167306" y="368657"/>
                  </a:cubicBezTo>
                  <a:cubicBezTo>
                    <a:pt x="164124" y="374064"/>
                    <a:pt x="158420" y="377075"/>
                    <a:pt x="152557" y="377075"/>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0" name="Google Shape;140;p3"/>
            <p:cNvSpPr/>
            <p:nvPr/>
          </p:nvSpPr>
          <p:spPr>
            <a:xfrm>
              <a:off x="1966468" y="1119280"/>
              <a:ext cx="494338" cy="228518"/>
            </a:xfrm>
            <a:custGeom>
              <a:rect b="b" l="l" r="r" t="t"/>
              <a:pathLst>
                <a:path extrusionOk="0" h="133832" w="289510">
                  <a:moveTo>
                    <a:pt x="272664" y="134099"/>
                  </a:moveTo>
                  <a:cubicBezTo>
                    <a:pt x="266013" y="134099"/>
                    <a:pt x="259682" y="130198"/>
                    <a:pt x="256922" y="123696"/>
                  </a:cubicBezTo>
                  <a:lnTo>
                    <a:pt x="256911" y="123696"/>
                  </a:lnTo>
                  <a:cubicBezTo>
                    <a:pt x="256625" y="123011"/>
                    <a:pt x="226978" y="55412"/>
                    <a:pt x="165676" y="38439"/>
                  </a:cubicBezTo>
                  <a:cubicBezTo>
                    <a:pt x="125089" y="27191"/>
                    <a:pt x="78548" y="40229"/>
                    <a:pt x="27386" y="77166"/>
                  </a:cubicBezTo>
                  <a:cubicBezTo>
                    <a:pt x="19721" y="82698"/>
                    <a:pt x="9032" y="80965"/>
                    <a:pt x="3500" y="73299"/>
                  </a:cubicBezTo>
                  <a:cubicBezTo>
                    <a:pt x="-2033" y="65645"/>
                    <a:pt x="-299" y="54945"/>
                    <a:pt x="7355" y="49412"/>
                  </a:cubicBezTo>
                  <a:cubicBezTo>
                    <a:pt x="67494" y="6019"/>
                    <a:pt x="123937" y="-8742"/>
                    <a:pt x="175110" y="5540"/>
                  </a:cubicBezTo>
                  <a:cubicBezTo>
                    <a:pt x="252336" y="27111"/>
                    <a:pt x="286969" y="106905"/>
                    <a:pt x="288406" y="110292"/>
                  </a:cubicBezTo>
                  <a:cubicBezTo>
                    <a:pt x="292102" y="118996"/>
                    <a:pt x="288041" y="129046"/>
                    <a:pt x="279337" y="132730"/>
                  </a:cubicBezTo>
                  <a:cubicBezTo>
                    <a:pt x="277158" y="133654"/>
                    <a:pt x="274888" y="134099"/>
                    <a:pt x="272664" y="134099"/>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1" name="Google Shape;141;p3"/>
            <p:cNvSpPr/>
            <p:nvPr/>
          </p:nvSpPr>
          <p:spPr>
            <a:xfrm>
              <a:off x="11113098" y="2338082"/>
              <a:ext cx="449151" cy="689198"/>
            </a:xfrm>
            <a:custGeom>
              <a:rect b="b" l="l" r="r" t="t"/>
              <a:pathLst>
                <a:path extrusionOk="0" h="403630" w="263046">
                  <a:moveTo>
                    <a:pt x="18836" y="404133"/>
                  </a:moveTo>
                  <a:cubicBezTo>
                    <a:pt x="10189" y="404133"/>
                    <a:pt x="2763" y="397597"/>
                    <a:pt x="1839" y="388802"/>
                  </a:cubicBezTo>
                  <a:cubicBezTo>
                    <a:pt x="858" y="379402"/>
                    <a:pt x="7679" y="370995"/>
                    <a:pt x="17067" y="370014"/>
                  </a:cubicBezTo>
                  <a:cubicBezTo>
                    <a:pt x="18300" y="369877"/>
                    <a:pt x="141680" y="355698"/>
                    <a:pt x="199845" y="264600"/>
                  </a:cubicBezTo>
                  <a:cubicBezTo>
                    <a:pt x="238344" y="204279"/>
                    <a:pt x="240649" y="123037"/>
                    <a:pt x="206655" y="23133"/>
                  </a:cubicBezTo>
                  <a:cubicBezTo>
                    <a:pt x="203621" y="14189"/>
                    <a:pt x="208400" y="4470"/>
                    <a:pt x="217344" y="1425"/>
                  </a:cubicBezTo>
                  <a:cubicBezTo>
                    <a:pt x="226287" y="-1633"/>
                    <a:pt x="236006" y="3159"/>
                    <a:pt x="239052" y="12113"/>
                  </a:cubicBezTo>
                  <a:cubicBezTo>
                    <a:pt x="276593" y="122489"/>
                    <a:pt x="273056" y="213713"/>
                    <a:pt x="228522" y="283262"/>
                  </a:cubicBezTo>
                  <a:cubicBezTo>
                    <a:pt x="161312" y="388254"/>
                    <a:pt x="26353" y="403448"/>
                    <a:pt x="20638" y="404042"/>
                  </a:cubicBezTo>
                  <a:cubicBezTo>
                    <a:pt x="20033" y="404110"/>
                    <a:pt x="19429" y="404133"/>
                    <a:pt x="18836" y="404133"/>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2" name="Google Shape;142;p3"/>
            <p:cNvSpPr/>
            <p:nvPr/>
          </p:nvSpPr>
          <p:spPr>
            <a:xfrm>
              <a:off x="1230717" y="5779955"/>
              <a:ext cx="668555" cy="835741"/>
            </a:xfrm>
            <a:custGeom>
              <a:rect b="b" l="l" r="r" t="t"/>
              <a:pathLst>
                <a:path extrusionOk="0" h="489453" w="391540">
                  <a:moveTo>
                    <a:pt x="374615" y="490527"/>
                  </a:moveTo>
                  <a:cubicBezTo>
                    <a:pt x="374045" y="490527"/>
                    <a:pt x="373486" y="490516"/>
                    <a:pt x="372904" y="490459"/>
                  </a:cubicBezTo>
                  <a:cubicBezTo>
                    <a:pt x="218736" y="475242"/>
                    <a:pt x="110448" y="421069"/>
                    <a:pt x="51062" y="329446"/>
                  </a:cubicBezTo>
                  <a:cubicBezTo>
                    <a:pt x="-38610" y="191088"/>
                    <a:pt x="16977" y="19969"/>
                    <a:pt x="19384" y="12748"/>
                  </a:cubicBezTo>
                  <a:cubicBezTo>
                    <a:pt x="22384" y="3794"/>
                    <a:pt x="32057" y="-997"/>
                    <a:pt x="41023" y="1934"/>
                  </a:cubicBezTo>
                  <a:cubicBezTo>
                    <a:pt x="49978" y="4923"/>
                    <a:pt x="54826" y="14619"/>
                    <a:pt x="51849" y="23574"/>
                  </a:cubicBezTo>
                  <a:cubicBezTo>
                    <a:pt x="51313" y="25193"/>
                    <a:pt x="-852" y="186696"/>
                    <a:pt x="79922" y="311035"/>
                  </a:cubicBezTo>
                  <a:cubicBezTo>
                    <a:pt x="133387" y="393361"/>
                    <a:pt x="233098" y="442263"/>
                    <a:pt x="376269" y="456385"/>
                  </a:cubicBezTo>
                  <a:cubicBezTo>
                    <a:pt x="385669" y="457321"/>
                    <a:pt x="392548" y="465705"/>
                    <a:pt x="391612" y="475105"/>
                  </a:cubicBezTo>
                  <a:cubicBezTo>
                    <a:pt x="390745" y="483934"/>
                    <a:pt x="383308" y="490527"/>
                    <a:pt x="374615" y="490527"/>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3" name="Google Shape;143;p3"/>
            <p:cNvSpPr/>
            <p:nvPr/>
          </p:nvSpPr>
          <p:spPr>
            <a:xfrm>
              <a:off x="4336402" y="4692971"/>
              <a:ext cx="1426838" cy="1389855"/>
            </a:xfrm>
            <a:custGeom>
              <a:rect b="b" l="l" r="r" t="t"/>
              <a:pathLst>
                <a:path extrusionOk="0" h="813971" w="835630">
                  <a:moveTo>
                    <a:pt x="77881" y="814914"/>
                  </a:moveTo>
                  <a:cubicBezTo>
                    <a:pt x="69862" y="814914"/>
                    <a:pt x="62710" y="809244"/>
                    <a:pt x="61113" y="801099"/>
                  </a:cubicBezTo>
                  <a:lnTo>
                    <a:pt x="723" y="493504"/>
                  </a:lnTo>
                  <a:lnTo>
                    <a:pt x="243765" y="673065"/>
                  </a:lnTo>
                  <a:lnTo>
                    <a:pt x="215144" y="286578"/>
                  </a:lnTo>
                  <a:lnTo>
                    <a:pt x="419732" y="382615"/>
                  </a:lnTo>
                  <a:lnTo>
                    <a:pt x="361863" y="126444"/>
                  </a:lnTo>
                  <a:lnTo>
                    <a:pt x="580756" y="219470"/>
                  </a:lnTo>
                  <a:lnTo>
                    <a:pt x="549546" y="942"/>
                  </a:lnTo>
                  <a:lnTo>
                    <a:pt x="825486" y="109162"/>
                  </a:lnTo>
                  <a:cubicBezTo>
                    <a:pt x="834281" y="112618"/>
                    <a:pt x="838616" y="122543"/>
                    <a:pt x="835171" y="131338"/>
                  </a:cubicBezTo>
                  <a:cubicBezTo>
                    <a:pt x="831714" y="140132"/>
                    <a:pt x="821802" y="144445"/>
                    <a:pt x="812984" y="141022"/>
                  </a:cubicBezTo>
                  <a:lnTo>
                    <a:pt x="591730" y="54236"/>
                  </a:lnTo>
                  <a:lnTo>
                    <a:pt x="623213" y="274703"/>
                  </a:lnTo>
                  <a:lnTo>
                    <a:pt x="409968" y="184073"/>
                  </a:lnTo>
                  <a:lnTo>
                    <a:pt x="468532" y="443324"/>
                  </a:lnTo>
                  <a:lnTo>
                    <a:pt x="253598" y="342428"/>
                  </a:lnTo>
                  <a:lnTo>
                    <a:pt x="283405" y="744897"/>
                  </a:lnTo>
                  <a:lnTo>
                    <a:pt x="51280" y="573412"/>
                  </a:lnTo>
                  <a:lnTo>
                    <a:pt x="94684" y="794495"/>
                  </a:lnTo>
                  <a:cubicBezTo>
                    <a:pt x="96509" y="803780"/>
                    <a:pt x="90463" y="812769"/>
                    <a:pt x="81189" y="814583"/>
                  </a:cubicBezTo>
                  <a:cubicBezTo>
                    <a:pt x="80083" y="814811"/>
                    <a:pt x="78976" y="814914"/>
                    <a:pt x="77881" y="814914"/>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4" name="Google Shape;144;p3"/>
            <p:cNvSpPr/>
            <p:nvPr/>
          </p:nvSpPr>
          <p:spPr>
            <a:xfrm>
              <a:off x="2537122" y="2968421"/>
              <a:ext cx="1455995" cy="1342520"/>
            </a:xfrm>
            <a:custGeom>
              <a:rect b="b" l="l" r="r" t="t"/>
              <a:pathLst>
                <a:path extrusionOk="0" h="786249" w="852706">
                  <a:moveTo>
                    <a:pt x="279768" y="786907"/>
                  </a:moveTo>
                  <a:lnTo>
                    <a:pt x="10456" y="664268"/>
                  </a:lnTo>
                  <a:cubicBezTo>
                    <a:pt x="1855" y="660356"/>
                    <a:pt x="-1944" y="650203"/>
                    <a:pt x="1980" y="641614"/>
                  </a:cubicBezTo>
                  <a:cubicBezTo>
                    <a:pt x="5893" y="633001"/>
                    <a:pt x="16034" y="629203"/>
                    <a:pt x="24635" y="633127"/>
                  </a:cubicBezTo>
                  <a:lnTo>
                    <a:pt x="240504" y="731423"/>
                  </a:lnTo>
                  <a:lnTo>
                    <a:pt x="220895" y="509998"/>
                  </a:lnTo>
                  <a:lnTo>
                    <a:pt x="428609" y="611716"/>
                  </a:lnTo>
                  <a:lnTo>
                    <a:pt x="384076" y="350183"/>
                  </a:lnTo>
                  <a:lnTo>
                    <a:pt x="592941" y="462236"/>
                  </a:lnTo>
                  <a:lnTo>
                    <a:pt x="584728" y="59470"/>
                  </a:lnTo>
                  <a:lnTo>
                    <a:pt x="806929" y="242784"/>
                  </a:lnTo>
                  <a:lnTo>
                    <a:pt x="775479" y="20173"/>
                  </a:lnTo>
                  <a:cubicBezTo>
                    <a:pt x="774156" y="10807"/>
                    <a:pt x="780669" y="2149"/>
                    <a:pt x="790023" y="826"/>
                  </a:cubicBezTo>
                  <a:cubicBezTo>
                    <a:pt x="799423" y="-486"/>
                    <a:pt x="808035" y="6016"/>
                    <a:pt x="809359" y="15382"/>
                  </a:cubicBezTo>
                  <a:lnTo>
                    <a:pt x="853139" y="325281"/>
                  </a:lnTo>
                  <a:lnTo>
                    <a:pt x="620467" y="133309"/>
                  </a:lnTo>
                  <a:lnTo>
                    <a:pt x="628338" y="520059"/>
                  </a:lnTo>
                  <a:lnTo>
                    <a:pt x="429567" y="413413"/>
                  </a:lnTo>
                  <a:lnTo>
                    <a:pt x="473553" y="671831"/>
                  </a:lnTo>
                  <a:lnTo>
                    <a:pt x="260330" y="567410"/>
                  </a:lnTo>
                  <a:lnTo>
                    <a:pt x="279768" y="786907"/>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5" name="Google Shape;145;p3"/>
            <p:cNvSpPr/>
            <p:nvPr/>
          </p:nvSpPr>
          <p:spPr>
            <a:xfrm>
              <a:off x="304575" y="-226365"/>
              <a:ext cx="1062357" cy="589163"/>
            </a:xfrm>
            <a:custGeom>
              <a:rect b="b" l="l" r="r" t="t"/>
              <a:pathLst>
                <a:path extrusionOk="0" h="345044" w="622171">
                  <a:moveTo>
                    <a:pt x="125653" y="345122"/>
                  </a:moveTo>
                  <a:lnTo>
                    <a:pt x="3972" y="198483"/>
                  </a:lnTo>
                  <a:cubicBezTo>
                    <a:pt x="-2051" y="191216"/>
                    <a:pt x="-1047" y="180425"/>
                    <a:pt x="6220" y="174391"/>
                  </a:cubicBezTo>
                  <a:cubicBezTo>
                    <a:pt x="13497" y="168345"/>
                    <a:pt x="24277" y="169360"/>
                    <a:pt x="30312" y="176627"/>
                  </a:cubicBezTo>
                  <a:lnTo>
                    <a:pt x="114485" y="278071"/>
                  </a:lnTo>
                  <a:lnTo>
                    <a:pt x="162281" y="152033"/>
                  </a:lnTo>
                  <a:lnTo>
                    <a:pt x="247790" y="261165"/>
                  </a:lnTo>
                  <a:lnTo>
                    <a:pt x="292643" y="106495"/>
                  </a:lnTo>
                  <a:lnTo>
                    <a:pt x="378106" y="224331"/>
                  </a:lnTo>
                  <a:lnTo>
                    <a:pt x="481078" y="77"/>
                  </a:lnTo>
                  <a:lnTo>
                    <a:pt x="552590" y="155945"/>
                  </a:lnTo>
                  <a:lnTo>
                    <a:pt x="588808" y="43094"/>
                  </a:lnTo>
                  <a:cubicBezTo>
                    <a:pt x="591694" y="34094"/>
                    <a:pt x="601333" y="29154"/>
                    <a:pt x="610333" y="32029"/>
                  </a:cubicBezTo>
                  <a:cubicBezTo>
                    <a:pt x="619322" y="34915"/>
                    <a:pt x="624273" y="44554"/>
                    <a:pt x="621387" y="53554"/>
                  </a:cubicBezTo>
                  <a:lnTo>
                    <a:pt x="558248" y="250340"/>
                  </a:lnTo>
                  <a:lnTo>
                    <a:pt x="481067" y="82118"/>
                  </a:lnTo>
                  <a:lnTo>
                    <a:pt x="384779" y="291816"/>
                  </a:lnTo>
                  <a:lnTo>
                    <a:pt x="306012" y="183220"/>
                  </a:lnTo>
                  <a:lnTo>
                    <a:pt x="262049" y="334856"/>
                  </a:lnTo>
                  <a:lnTo>
                    <a:pt x="172765" y="220898"/>
                  </a:lnTo>
                  <a:lnTo>
                    <a:pt x="125653" y="345122"/>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6" name="Google Shape;146;p3"/>
            <p:cNvSpPr/>
            <p:nvPr/>
          </p:nvSpPr>
          <p:spPr>
            <a:xfrm>
              <a:off x="4346555" y="-110305"/>
              <a:ext cx="1088729" cy="1841856"/>
            </a:xfrm>
            <a:custGeom>
              <a:rect b="b" l="l" r="r" t="t"/>
              <a:pathLst>
                <a:path extrusionOk="0" h="1078686" w="637616">
                  <a:moveTo>
                    <a:pt x="399709" y="1078885"/>
                  </a:moveTo>
                  <a:cubicBezTo>
                    <a:pt x="395409" y="1078885"/>
                    <a:pt x="391108" y="1077276"/>
                    <a:pt x="387789" y="1074048"/>
                  </a:cubicBezTo>
                  <a:cubicBezTo>
                    <a:pt x="381013" y="1067466"/>
                    <a:pt x="380842" y="1056629"/>
                    <a:pt x="387435" y="1049853"/>
                  </a:cubicBezTo>
                  <a:lnTo>
                    <a:pt x="572848" y="858897"/>
                  </a:lnTo>
                  <a:lnTo>
                    <a:pt x="334460" y="796750"/>
                  </a:lnTo>
                  <a:lnTo>
                    <a:pt x="518424" y="617635"/>
                  </a:lnTo>
                  <a:lnTo>
                    <a:pt x="228932" y="566519"/>
                  </a:lnTo>
                  <a:lnTo>
                    <a:pt x="423413" y="390723"/>
                  </a:lnTo>
                  <a:lnTo>
                    <a:pt x="697" y="249239"/>
                  </a:lnTo>
                  <a:lnTo>
                    <a:pt x="275645" y="85306"/>
                  </a:lnTo>
                  <a:lnTo>
                    <a:pt x="26808" y="34088"/>
                  </a:lnTo>
                  <a:cubicBezTo>
                    <a:pt x="17557" y="32183"/>
                    <a:pt x="11591" y="23126"/>
                    <a:pt x="13496" y="13875"/>
                  </a:cubicBezTo>
                  <a:cubicBezTo>
                    <a:pt x="15401" y="4623"/>
                    <a:pt x="24424" y="-1377"/>
                    <a:pt x="33709" y="562"/>
                  </a:cubicBezTo>
                  <a:lnTo>
                    <a:pt x="368887" y="69576"/>
                  </a:lnTo>
                  <a:lnTo>
                    <a:pt x="82258" y="240444"/>
                  </a:lnTo>
                  <a:lnTo>
                    <a:pt x="489781" y="376863"/>
                  </a:lnTo>
                  <a:lnTo>
                    <a:pt x="303798" y="544994"/>
                  </a:lnTo>
                  <a:lnTo>
                    <a:pt x="590164" y="595539"/>
                  </a:lnTo>
                  <a:lnTo>
                    <a:pt x="401808" y="778932"/>
                  </a:lnTo>
                  <a:lnTo>
                    <a:pt x="638314" y="840588"/>
                  </a:lnTo>
                  <a:lnTo>
                    <a:pt x="411983" y="1073694"/>
                  </a:lnTo>
                  <a:cubicBezTo>
                    <a:pt x="408630" y="1077151"/>
                    <a:pt x="404170" y="1078885"/>
                    <a:pt x="399709" y="1078885"/>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7" name="Google Shape;147;p3"/>
            <p:cNvSpPr/>
            <p:nvPr/>
          </p:nvSpPr>
          <p:spPr>
            <a:xfrm>
              <a:off x="7892382" y="5956526"/>
              <a:ext cx="1446995" cy="570855"/>
            </a:xfrm>
            <a:custGeom>
              <a:rect b="b" l="l" r="r" t="t"/>
              <a:pathLst>
                <a:path extrusionOk="0" h="334322" w="847435">
                  <a:moveTo>
                    <a:pt x="831620" y="335403"/>
                  </a:moveTo>
                  <a:cubicBezTo>
                    <a:pt x="824571" y="335403"/>
                    <a:pt x="817978" y="331034"/>
                    <a:pt x="815491" y="323996"/>
                  </a:cubicBezTo>
                  <a:lnTo>
                    <a:pt x="752443" y="145678"/>
                  </a:lnTo>
                  <a:lnTo>
                    <a:pt x="632816" y="283375"/>
                  </a:lnTo>
                  <a:lnTo>
                    <a:pt x="574822" y="103449"/>
                  </a:lnTo>
                  <a:lnTo>
                    <a:pt x="445658" y="278766"/>
                  </a:lnTo>
                  <a:lnTo>
                    <a:pt x="392672" y="90775"/>
                  </a:lnTo>
                  <a:lnTo>
                    <a:pt x="158630" y="325809"/>
                  </a:lnTo>
                  <a:lnTo>
                    <a:pt x="140470" y="91597"/>
                  </a:lnTo>
                  <a:lnTo>
                    <a:pt x="31896" y="230571"/>
                  </a:lnTo>
                  <a:cubicBezTo>
                    <a:pt x="26067" y="237997"/>
                    <a:pt x="15322" y="239343"/>
                    <a:pt x="7873" y="233514"/>
                  </a:cubicBezTo>
                  <a:cubicBezTo>
                    <a:pt x="435" y="227696"/>
                    <a:pt x="-888" y="216951"/>
                    <a:pt x="4930" y="209490"/>
                  </a:cubicBezTo>
                  <a:lnTo>
                    <a:pt x="167790" y="1081"/>
                  </a:lnTo>
                  <a:lnTo>
                    <a:pt x="186989" y="248833"/>
                  </a:lnTo>
                  <a:lnTo>
                    <a:pt x="409714" y="25139"/>
                  </a:lnTo>
                  <a:lnTo>
                    <a:pt x="459609" y="202144"/>
                  </a:lnTo>
                  <a:lnTo>
                    <a:pt x="586902" y="29371"/>
                  </a:lnTo>
                  <a:lnTo>
                    <a:pt x="646767" y="215125"/>
                  </a:lnTo>
                  <a:lnTo>
                    <a:pt x="765117" y="78901"/>
                  </a:lnTo>
                  <a:lnTo>
                    <a:pt x="847750" y="312588"/>
                  </a:lnTo>
                  <a:cubicBezTo>
                    <a:pt x="850910" y="321509"/>
                    <a:pt x="846233" y="331273"/>
                    <a:pt x="837324" y="334422"/>
                  </a:cubicBezTo>
                  <a:cubicBezTo>
                    <a:pt x="835442" y="335095"/>
                    <a:pt x="833514" y="335403"/>
                    <a:pt x="831620" y="335403"/>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8" name="Google Shape;148;p3"/>
            <p:cNvSpPr/>
            <p:nvPr/>
          </p:nvSpPr>
          <p:spPr>
            <a:xfrm>
              <a:off x="1207324" y="1360920"/>
              <a:ext cx="703381" cy="1388659"/>
            </a:xfrm>
            <a:custGeom>
              <a:rect b="b" l="l" r="r" t="t"/>
              <a:pathLst>
                <a:path extrusionOk="0" h="813270" w="411936">
                  <a:moveTo>
                    <a:pt x="194899" y="813671"/>
                  </a:moveTo>
                  <a:cubicBezTo>
                    <a:pt x="190473" y="813671"/>
                    <a:pt x="186047" y="811960"/>
                    <a:pt x="182694" y="808549"/>
                  </a:cubicBezTo>
                  <a:lnTo>
                    <a:pt x="156" y="622681"/>
                  </a:lnTo>
                  <a:lnTo>
                    <a:pt x="243916" y="635799"/>
                  </a:lnTo>
                  <a:lnTo>
                    <a:pt x="54853" y="390373"/>
                  </a:lnTo>
                  <a:lnTo>
                    <a:pt x="233456" y="364547"/>
                  </a:lnTo>
                  <a:lnTo>
                    <a:pt x="81637" y="218455"/>
                  </a:lnTo>
                  <a:lnTo>
                    <a:pt x="270221" y="184017"/>
                  </a:lnTo>
                  <a:lnTo>
                    <a:pt x="152818" y="51328"/>
                  </a:lnTo>
                  <a:lnTo>
                    <a:pt x="391434" y="783"/>
                  </a:lnTo>
                  <a:cubicBezTo>
                    <a:pt x="400719" y="-1202"/>
                    <a:pt x="409765" y="4730"/>
                    <a:pt x="411716" y="13970"/>
                  </a:cubicBezTo>
                  <a:cubicBezTo>
                    <a:pt x="413678" y="23221"/>
                    <a:pt x="407769" y="32301"/>
                    <a:pt x="398529" y="34263"/>
                  </a:cubicBezTo>
                  <a:lnTo>
                    <a:pt x="217360" y="72637"/>
                  </a:lnTo>
                  <a:lnTo>
                    <a:pt x="336052" y="206786"/>
                  </a:lnTo>
                  <a:lnTo>
                    <a:pt x="153514" y="240129"/>
                  </a:lnTo>
                  <a:lnTo>
                    <a:pt x="307602" y="388400"/>
                  </a:lnTo>
                  <a:lnTo>
                    <a:pt x="117695" y="415857"/>
                  </a:lnTo>
                  <a:lnTo>
                    <a:pt x="316534" y="673979"/>
                  </a:lnTo>
                  <a:lnTo>
                    <a:pt x="86326" y="661591"/>
                  </a:lnTo>
                  <a:lnTo>
                    <a:pt x="207105" y="784572"/>
                  </a:lnTo>
                  <a:cubicBezTo>
                    <a:pt x="213732" y="791313"/>
                    <a:pt x="213630" y="802150"/>
                    <a:pt x="206888" y="808766"/>
                  </a:cubicBezTo>
                  <a:cubicBezTo>
                    <a:pt x="203557" y="812040"/>
                    <a:pt x="199223" y="813671"/>
                    <a:pt x="194899" y="81367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9" name="Google Shape;149;p3"/>
            <p:cNvSpPr/>
            <p:nvPr/>
          </p:nvSpPr>
          <p:spPr>
            <a:xfrm>
              <a:off x="4066414" y="6305366"/>
              <a:ext cx="875131" cy="557979"/>
            </a:xfrm>
            <a:custGeom>
              <a:rect b="b" l="l" r="r" t="t"/>
              <a:pathLst>
                <a:path extrusionOk="0" h="326781" w="512522">
                  <a:moveTo>
                    <a:pt x="125296" y="327918"/>
                  </a:moveTo>
                  <a:lnTo>
                    <a:pt x="54252" y="204777"/>
                  </a:lnTo>
                  <a:lnTo>
                    <a:pt x="34461" y="294393"/>
                  </a:lnTo>
                  <a:cubicBezTo>
                    <a:pt x="32419" y="303632"/>
                    <a:pt x="23270" y="309450"/>
                    <a:pt x="14065" y="307420"/>
                  </a:cubicBezTo>
                  <a:cubicBezTo>
                    <a:pt x="4836" y="305377"/>
                    <a:pt x="-993" y="296240"/>
                    <a:pt x="1038" y="287024"/>
                  </a:cubicBezTo>
                  <a:lnTo>
                    <a:pt x="39834" y="111330"/>
                  </a:lnTo>
                  <a:lnTo>
                    <a:pt x="117676" y="246231"/>
                  </a:lnTo>
                  <a:lnTo>
                    <a:pt x="181043" y="65564"/>
                  </a:lnTo>
                  <a:lnTo>
                    <a:pt x="254380" y="149065"/>
                  </a:lnTo>
                  <a:lnTo>
                    <a:pt x="279122" y="19753"/>
                  </a:lnTo>
                  <a:lnTo>
                    <a:pt x="362600" y="107988"/>
                  </a:lnTo>
                  <a:lnTo>
                    <a:pt x="392099" y="1136"/>
                  </a:lnTo>
                  <a:lnTo>
                    <a:pt x="508133" y="117079"/>
                  </a:lnTo>
                  <a:cubicBezTo>
                    <a:pt x="514829" y="123764"/>
                    <a:pt x="514829" y="134601"/>
                    <a:pt x="508145" y="141285"/>
                  </a:cubicBezTo>
                  <a:cubicBezTo>
                    <a:pt x="501460" y="147958"/>
                    <a:pt x="490623" y="147970"/>
                    <a:pt x="483950" y="141296"/>
                  </a:cubicBezTo>
                  <a:lnTo>
                    <a:pt x="409461" y="66864"/>
                  </a:lnTo>
                  <a:lnTo>
                    <a:pt x="379449" y="175587"/>
                  </a:lnTo>
                  <a:lnTo>
                    <a:pt x="300180" y="91801"/>
                  </a:lnTo>
                  <a:lnTo>
                    <a:pt x="274845" y="224215"/>
                  </a:lnTo>
                  <a:lnTo>
                    <a:pt x="193968" y="132137"/>
                  </a:lnTo>
                  <a:lnTo>
                    <a:pt x="125296" y="327918"/>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0" name="Google Shape;150;p3"/>
            <p:cNvSpPr/>
            <p:nvPr/>
          </p:nvSpPr>
          <p:spPr>
            <a:xfrm>
              <a:off x="8054252" y="3649667"/>
              <a:ext cx="619558" cy="1015747"/>
            </a:xfrm>
            <a:custGeom>
              <a:rect b="b" l="l" r="r" t="t"/>
              <a:pathLst>
                <a:path extrusionOk="0" h="594874" w="362845">
                  <a:moveTo>
                    <a:pt x="143064" y="595616"/>
                  </a:moveTo>
                  <a:cubicBezTo>
                    <a:pt x="138080" y="595616"/>
                    <a:pt x="133117" y="593437"/>
                    <a:pt x="129741" y="589251"/>
                  </a:cubicBezTo>
                  <a:lnTo>
                    <a:pt x="1261" y="430007"/>
                  </a:lnTo>
                  <a:lnTo>
                    <a:pt x="181997" y="457555"/>
                  </a:lnTo>
                  <a:lnTo>
                    <a:pt x="61240" y="264477"/>
                  </a:lnTo>
                  <a:lnTo>
                    <a:pt x="193473" y="258374"/>
                  </a:lnTo>
                  <a:lnTo>
                    <a:pt x="92200" y="139876"/>
                  </a:lnTo>
                  <a:lnTo>
                    <a:pt x="234699" y="128001"/>
                  </a:lnTo>
                  <a:lnTo>
                    <a:pt x="157746" y="21777"/>
                  </a:lnTo>
                  <a:lnTo>
                    <a:pt x="345086" y="845"/>
                  </a:lnTo>
                  <a:cubicBezTo>
                    <a:pt x="354497" y="-181"/>
                    <a:pt x="362961" y="6560"/>
                    <a:pt x="363999" y="15948"/>
                  </a:cubicBezTo>
                  <a:cubicBezTo>
                    <a:pt x="365049" y="25336"/>
                    <a:pt x="358295" y="33801"/>
                    <a:pt x="348896" y="34850"/>
                  </a:cubicBezTo>
                  <a:lnTo>
                    <a:pt x="219915" y="49269"/>
                  </a:lnTo>
                  <a:lnTo>
                    <a:pt x="298008" y="157067"/>
                  </a:lnTo>
                  <a:lnTo>
                    <a:pt x="161624" y="168428"/>
                  </a:lnTo>
                  <a:lnTo>
                    <a:pt x="264950" y="289333"/>
                  </a:lnTo>
                  <a:lnTo>
                    <a:pt x="121299" y="295961"/>
                  </a:lnTo>
                  <a:lnTo>
                    <a:pt x="250554" y="502613"/>
                  </a:lnTo>
                  <a:lnTo>
                    <a:pt x="83245" y="477118"/>
                  </a:lnTo>
                  <a:lnTo>
                    <a:pt x="156365" y="567760"/>
                  </a:lnTo>
                  <a:cubicBezTo>
                    <a:pt x="162308" y="575118"/>
                    <a:pt x="161156" y="585886"/>
                    <a:pt x="153799" y="591818"/>
                  </a:cubicBezTo>
                  <a:cubicBezTo>
                    <a:pt x="150627" y="594373"/>
                    <a:pt x="146840" y="595616"/>
                    <a:pt x="143064" y="595616"/>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1" name="Google Shape;151;p3"/>
            <p:cNvSpPr/>
            <p:nvPr/>
          </p:nvSpPr>
          <p:spPr>
            <a:xfrm>
              <a:off x="10075610" y="1638504"/>
              <a:ext cx="1453036" cy="802706"/>
            </a:xfrm>
            <a:custGeom>
              <a:rect b="b" l="l" r="r" t="t"/>
              <a:pathLst>
                <a:path extrusionOk="0" h="470106" w="850973">
                  <a:moveTo>
                    <a:pt x="640491" y="470504"/>
                  </a:moveTo>
                  <a:lnTo>
                    <a:pt x="668804" y="212450"/>
                  </a:lnTo>
                  <a:lnTo>
                    <a:pt x="396161" y="399323"/>
                  </a:lnTo>
                  <a:lnTo>
                    <a:pt x="379221" y="207465"/>
                  </a:lnTo>
                  <a:lnTo>
                    <a:pt x="214798" y="360379"/>
                  </a:lnTo>
                  <a:lnTo>
                    <a:pt x="189337" y="157970"/>
                  </a:lnTo>
                  <a:lnTo>
                    <a:pt x="41215" y="275030"/>
                  </a:lnTo>
                  <a:lnTo>
                    <a:pt x="1860" y="20137"/>
                  </a:lnTo>
                  <a:cubicBezTo>
                    <a:pt x="422" y="10794"/>
                    <a:pt x="6810" y="2056"/>
                    <a:pt x="16164" y="607"/>
                  </a:cubicBezTo>
                  <a:cubicBezTo>
                    <a:pt x="25427" y="-864"/>
                    <a:pt x="34245" y="5570"/>
                    <a:pt x="35682" y="14912"/>
                  </a:cubicBezTo>
                  <a:lnTo>
                    <a:pt x="66082" y="211766"/>
                  </a:lnTo>
                  <a:lnTo>
                    <a:pt x="215722" y="93485"/>
                  </a:lnTo>
                  <a:lnTo>
                    <a:pt x="240419" y="289825"/>
                  </a:lnTo>
                  <a:lnTo>
                    <a:pt x="407158" y="134756"/>
                  </a:lnTo>
                  <a:lnTo>
                    <a:pt x="425101" y="337998"/>
                  </a:lnTo>
                  <a:lnTo>
                    <a:pt x="710965" y="142068"/>
                  </a:lnTo>
                  <a:lnTo>
                    <a:pt x="684113" y="386615"/>
                  </a:lnTo>
                  <a:lnTo>
                    <a:pt x="824216" y="263532"/>
                  </a:lnTo>
                  <a:cubicBezTo>
                    <a:pt x="831334" y="257292"/>
                    <a:pt x="842136" y="257999"/>
                    <a:pt x="848376" y="265095"/>
                  </a:cubicBezTo>
                  <a:cubicBezTo>
                    <a:pt x="854616" y="272190"/>
                    <a:pt x="853909" y="283004"/>
                    <a:pt x="846814" y="289244"/>
                  </a:cubicBezTo>
                  <a:lnTo>
                    <a:pt x="640491" y="470504"/>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2" name="Google Shape;152;p3"/>
            <p:cNvSpPr/>
            <p:nvPr/>
          </p:nvSpPr>
          <p:spPr>
            <a:xfrm>
              <a:off x="8906625" y="4007470"/>
              <a:ext cx="884082" cy="718536"/>
            </a:xfrm>
            <a:custGeom>
              <a:rect b="b" l="l" r="r" t="t"/>
              <a:pathLst>
                <a:path extrusionOk="0" h="420812" w="517764">
                  <a:moveTo>
                    <a:pt x="380385" y="421588"/>
                  </a:moveTo>
                  <a:cubicBezTo>
                    <a:pt x="371807" y="421588"/>
                    <a:pt x="364392" y="415155"/>
                    <a:pt x="363399" y="406417"/>
                  </a:cubicBezTo>
                  <a:cubicBezTo>
                    <a:pt x="362339" y="397029"/>
                    <a:pt x="369069" y="388542"/>
                    <a:pt x="378468" y="387481"/>
                  </a:cubicBezTo>
                  <a:cubicBezTo>
                    <a:pt x="382689" y="386888"/>
                    <a:pt x="486666" y="369914"/>
                    <a:pt x="484943" y="145637"/>
                  </a:cubicBezTo>
                  <a:cubicBezTo>
                    <a:pt x="484373" y="72756"/>
                    <a:pt x="471437" y="58896"/>
                    <a:pt x="465904" y="56307"/>
                  </a:cubicBezTo>
                  <a:cubicBezTo>
                    <a:pt x="447870" y="47991"/>
                    <a:pt x="394952" y="91829"/>
                    <a:pt x="348205" y="130556"/>
                  </a:cubicBezTo>
                  <a:cubicBezTo>
                    <a:pt x="298162" y="172033"/>
                    <a:pt x="235867" y="223639"/>
                    <a:pt x="166523" y="260427"/>
                  </a:cubicBezTo>
                  <a:cubicBezTo>
                    <a:pt x="84859" y="303741"/>
                    <a:pt x="45584" y="313562"/>
                    <a:pt x="21560" y="296725"/>
                  </a:cubicBezTo>
                  <a:cubicBezTo>
                    <a:pt x="-6513" y="277036"/>
                    <a:pt x="-171" y="232081"/>
                    <a:pt x="10335" y="157603"/>
                  </a:cubicBezTo>
                  <a:cubicBezTo>
                    <a:pt x="15800" y="118955"/>
                    <a:pt x="22575" y="70851"/>
                    <a:pt x="25610" y="16929"/>
                  </a:cubicBezTo>
                  <a:cubicBezTo>
                    <a:pt x="26146" y="7496"/>
                    <a:pt x="34439" y="309"/>
                    <a:pt x="43656" y="800"/>
                  </a:cubicBezTo>
                  <a:cubicBezTo>
                    <a:pt x="53089" y="1336"/>
                    <a:pt x="60310" y="9412"/>
                    <a:pt x="59786" y="18846"/>
                  </a:cubicBezTo>
                  <a:cubicBezTo>
                    <a:pt x="56671" y="74205"/>
                    <a:pt x="49770" y="123096"/>
                    <a:pt x="44226" y="162383"/>
                  </a:cubicBezTo>
                  <a:cubicBezTo>
                    <a:pt x="37382" y="210897"/>
                    <a:pt x="30298" y="261066"/>
                    <a:pt x="41203" y="268709"/>
                  </a:cubicBezTo>
                  <a:cubicBezTo>
                    <a:pt x="47123" y="272850"/>
                    <a:pt x="69151" y="273340"/>
                    <a:pt x="150473" y="230198"/>
                  </a:cubicBezTo>
                  <a:cubicBezTo>
                    <a:pt x="216726" y="195053"/>
                    <a:pt x="274971" y="146789"/>
                    <a:pt x="326372" y="104206"/>
                  </a:cubicBezTo>
                  <a:cubicBezTo>
                    <a:pt x="393925" y="48231"/>
                    <a:pt x="442691" y="7792"/>
                    <a:pt x="480335" y="25291"/>
                  </a:cubicBezTo>
                  <a:cubicBezTo>
                    <a:pt x="506993" y="37691"/>
                    <a:pt x="518606" y="73612"/>
                    <a:pt x="519165" y="145375"/>
                  </a:cubicBezTo>
                  <a:cubicBezTo>
                    <a:pt x="521138" y="402675"/>
                    <a:pt x="388016" y="420835"/>
                    <a:pt x="382335" y="421474"/>
                  </a:cubicBezTo>
                  <a:cubicBezTo>
                    <a:pt x="381685" y="421554"/>
                    <a:pt x="381024" y="421588"/>
                    <a:pt x="380385" y="421588"/>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3" name="Google Shape;153;p3"/>
            <p:cNvSpPr/>
            <p:nvPr/>
          </p:nvSpPr>
          <p:spPr>
            <a:xfrm>
              <a:off x="1180838" y="3492621"/>
              <a:ext cx="1155993" cy="1119748"/>
            </a:xfrm>
            <a:custGeom>
              <a:rect b="b" l="l" r="r" t="t"/>
              <a:pathLst>
                <a:path extrusionOk="0" h="655782" w="677009">
                  <a:moveTo>
                    <a:pt x="304455" y="656507"/>
                  </a:moveTo>
                  <a:cubicBezTo>
                    <a:pt x="276234" y="656507"/>
                    <a:pt x="238533" y="638552"/>
                    <a:pt x="186938" y="601114"/>
                  </a:cubicBezTo>
                  <a:cubicBezTo>
                    <a:pt x="-67169" y="416762"/>
                    <a:pt x="10594" y="274275"/>
                    <a:pt x="14028" y="268297"/>
                  </a:cubicBezTo>
                  <a:cubicBezTo>
                    <a:pt x="18739" y="260118"/>
                    <a:pt x="29199" y="257278"/>
                    <a:pt x="37390" y="262001"/>
                  </a:cubicBezTo>
                  <a:cubicBezTo>
                    <a:pt x="45580" y="266700"/>
                    <a:pt x="48409" y="277161"/>
                    <a:pt x="43698" y="285363"/>
                  </a:cubicBezTo>
                  <a:cubicBezTo>
                    <a:pt x="41051" y="290176"/>
                    <a:pt x="-20308" y="408469"/>
                    <a:pt x="207037" y="573417"/>
                  </a:cubicBezTo>
                  <a:cubicBezTo>
                    <a:pt x="278994" y="625628"/>
                    <a:pt x="304934" y="625149"/>
                    <a:pt x="313946" y="620187"/>
                  </a:cubicBezTo>
                  <a:cubicBezTo>
                    <a:pt x="337650" y="607239"/>
                    <a:pt x="333190" y="528530"/>
                    <a:pt x="328478" y="445200"/>
                  </a:cubicBezTo>
                  <a:cubicBezTo>
                    <a:pt x="323950" y="365304"/>
                    <a:pt x="318315" y="265879"/>
                    <a:pt x="332505" y="170469"/>
                  </a:cubicBezTo>
                  <a:cubicBezTo>
                    <a:pt x="349011" y="59443"/>
                    <a:pt x="367274" y="14088"/>
                    <a:pt x="399910" y="3137"/>
                  </a:cubicBezTo>
                  <a:cubicBezTo>
                    <a:pt x="437691" y="-9570"/>
                    <a:pt x="477034" y="29031"/>
                    <a:pt x="542226" y="92946"/>
                  </a:cubicBezTo>
                  <a:cubicBezTo>
                    <a:pt x="576665" y="126711"/>
                    <a:pt x="619522" y="168735"/>
                    <a:pt x="670991" y="211341"/>
                  </a:cubicBezTo>
                  <a:cubicBezTo>
                    <a:pt x="678280" y="217364"/>
                    <a:pt x="679295" y="228155"/>
                    <a:pt x="673261" y="235433"/>
                  </a:cubicBezTo>
                  <a:cubicBezTo>
                    <a:pt x="667238" y="242711"/>
                    <a:pt x="656447" y="243738"/>
                    <a:pt x="649169" y="237703"/>
                  </a:cubicBezTo>
                  <a:cubicBezTo>
                    <a:pt x="596593" y="194185"/>
                    <a:pt x="553166" y="151602"/>
                    <a:pt x="518260" y="117380"/>
                  </a:cubicBezTo>
                  <a:cubicBezTo>
                    <a:pt x="472209" y="72219"/>
                    <a:pt x="428713" y="29625"/>
                    <a:pt x="410804" y="35579"/>
                  </a:cubicBezTo>
                  <a:cubicBezTo>
                    <a:pt x="394287" y="41123"/>
                    <a:pt x="379332" y="88201"/>
                    <a:pt x="366362" y="175511"/>
                  </a:cubicBezTo>
                  <a:cubicBezTo>
                    <a:pt x="352685" y="267442"/>
                    <a:pt x="358206" y="364928"/>
                    <a:pt x="362643" y="443261"/>
                  </a:cubicBezTo>
                  <a:cubicBezTo>
                    <a:pt x="368677" y="549884"/>
                    <a:pt x="373035" y="626905"/>
                    <a:pt x="330349" y="650222"/>
                  </a:cubicBezTo>
                  <a:cubicBezTo>
                    <a:pt x="322718" y="654385"/>
                    <a:pt x="314140" y="656507"/>
                    <a:pt x="304455" y="656507"/>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4" name="Google Shape;154;p3"/>
            <p:cNvSpPr/>
            <p:nvPr/>
          </p:nvSpPr>
          <p:spPr>
            <a:xfrm>
              <a:off x="9916200" y="4705925"/>
              <a:ext cx="893963" cy="1064544"/>
            </a:xfrm>
            <a:custGeom>
              <a:rect b="b" l="l" r="r" t="t"/>
              <a:pathLst>
                <a:path extrusionOk="0" h="623452" w="523551">
                  <a:moveTo>
                    <a:pt x="212316" y="624370"/>
                  </a:moveTo>
                  <a:cubicBezTo>
                    <a:pt x="129751" y="624370"/>
                    <a:pt x="94081" y="580338"/>
                    <a:pt x="91720" y="577292"/>
                  </a:cubicBezTo>
                  <a:cubicBezTo>
                    <a:pt x="85925" y="569832"/>
                    <a:pt x="87282" y="559086"/>
                    <a:pt x="94754" y="553292"/>
                  </a:cubicBezTo>
                  <a:cubicBezTo>
                    <a:pt x="102248" y="547508"/>
                    <a:pt x="112971" y="548854"/>
                    <a:pt x="118766" y="556337"/>
                  </a:cubicBezTo>
                  <a:cubicBezTo>
                    <a:pt x="121846" y="560147"/>
                    <a:pt x="199529" y="651439"/>
                    <a:pt x="415319" y="518078"/>
                  </a:cubicBezTo>
                  <a:cubicBezTo>
                    <a:pt x="483317" y="476054"/>
                    <a:pt x="491804" y="454779"/>
                    <a:pt x="490823" y="445836"/>
                  </a:cubicBezTo>
                  <a:cubicBezTo>
                    <a:pt x="488234" y="422417"/>
                    <a:pt x="417829" y="398062"/>
                    <a:pt x="349750" y="374507"/>
                  </a:cubicBezTo>
                  <a:cubicBezTo>
                    <a:pt x="280953" y="350700"/>
                    <a:pt x="195320" y="321075"/>
                    <a:pt x="119872" y="276131"/>
                  </a:cubicBezTo>
                  <a:cubicBezTo>
                    <a:pt x="31604" y="223567"/>
                    <a:pt x="-416" y="192151"/>
                    <a:pt x="1683" y="160234"/>
                  </a:cubicBezTo>
                  <a:cubicBezTo>
                    <a:pt x="4124" y="123138"/>
                    <a:pt x="50483" y="103232"/>
                    <a:pt x="127264" y="70265"/>
                  </a:cubicBezTo>
                  <a:cubicBezTo>
                    <a:pt x="167520" y="52972"/>
                    <a:pt x="217621" y="31458"/>
                    <a:pt x="271155" y="2929"/>
                  </a:cubicBezTo>
                  <a:cubicBezTo>
                    <a:pt x="279470" y="-1509"/>
                    <a:pt x="289851" y="1639"/>
                    <a:pt x="294311" y="9989"/>
                  </a:cubicBezTo>
                  <a:cubicBezTo>
                    <a:pt x="298737" y="18317"/>
                    <a:pt x="295589" y="28686"/>
                    <a:pt x="287239" y="33135"/>
                  </a:cubicBezTo>
                  <a:cubicBezTo>
                    <a:pt x="232450" y="62337"/>
                    <a:pt x="181620" y="84171"/>
                    <a:pt x="140770" y="101703"/>
                  </a:cubicBezTo>
                  <a:cubicBezTo>
                    <a:pt x="87351" y="124643"/>
                    <a:pt x="36897" y="146317"/>
                    <a:pt x="35824" y="162492"/>
                  </a:cubicBezTo>
                  <a:cubicBezTo>
                    <a:pt x="35151" y="172919"/>
                    <a:pt x="52205" y="195995"/>
                    <a:pt x="137382" y="246734"/>
                  </a:cubicBezTo>
                  <a:cubicBezTo>
                    <a:pt x="209818" y="289888"/>
                    <a:pt x="293604" y="318874"/>
                    <a:pt x="360929" y="342167"/>
                  </a:cubicBezTo>
                  <a:cubicBezTo>
                    <a:pt x="453202" y="374084"/>
                    <a:pt x="519866" y="397150"/>
                    <a:pt x="524839" y="442071"/>
                  </a:cubicBezTo>
                  <a:cubicBezTo>
                    <a:pt x="528353" y="473932"/>
                    <a:pt x="500987" y="505370"/>
                    <a:pt x="433296" y="547200"/>
                  </a:cubicBezTo>
                  <a:cubicBezTo>
                    <a:pt x="337864" y="606175"/>
                    <a:pt x="265394" y="624370"/>
                    <a:pt x="212316" y="624370"/>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5" name="Google Shape;155;p3"/>
            <p:cNvSpPr/>
            <p:nvPr/>
          </p:nvSpPr>
          <p:spPr>
            <a:xfrm>
              <a:off x="5580380" y="219825"/>
              <a:ext cx="678398" cy="682855"/>
            </a:xfrm>
            <a:custGeom>
              <a:rect b="b" l="l" r="r" t="t"/>
              <a:pathLst>
                <a:path extrusionOk="0" h="399915" w="397305">
                  <a:moveTo>
                    <a:pt x="209236" y="400073"/>
                  </a:moveTo>
                  <a:cubicBezTo>
                    <a:pt x="189992" y="400073"/>
                    <a:pt x="177992" y="394620"/>
                    <a:pt x="176658" y="393981"/>
                  </a:cubicBezTo>
                  <a:cubicBezTo>
                    <a:pt x="168136" y="389897"/>
                    <a:pt x="164531" y="379688"/>
                    <a:pt x="168615" y="371155"/>
                  </a:cubicBezTo>
                  <a:cubicBezTo>
                    <a:pt x="172688" y="362634"/>
                    <a:pt x="182909" y="359030"/>
                    <a:pt x="191430" y="363113"/>
                  </a:cubicBezTo>
                  <a:cubicBezTo>
                    <a:pt x="193951" y="364197"/>
                    <a:pt x="259770" y="391004"/>
                    <a:pt x="340955" y="259228"/>
                  </a:cubicBezTo>
                  <a:cubicBezTo>
                    <a:pt x="369188" y="213405"/>
                    <a:pt x="363393" y="203424"/>
                    <a:pt x="363336" y="203333"/>
                  </a:cubicBezTo>
                  <a:cubicBezTo>
                    <a:pt x="357325" y="194093"/>
                    <a:pt x="304144" y="201154"/>
                    <a:pt x="268930" y="205820"/>
                  </a:cubicBezTo>
                  <a:cubicBezTo>
                    <a:pt x="222777" y="211934"/>
                    <a:pt x="165330" y="219554"/>
                    <a:pt x="109059" y="215504"/>
                  </a:cubicBezTo>
                  <a:cubicBezTo>
                    <a:pt x="40296" y="210531"/>
                    <a:pt x="12702" y="201131"/>
                    <a:pt x="3599" y="179560"/>
                  </a:cubicBezTo>
                  <a:cubicBezTo>
                    <a:pt x="-7067" y="154270"/>
                    <a:pt x="14504" y="128661"/>
                    <a:pt x="50266" y="86215"/>
                  </a:cubicBezTo>
                  <a:cubicBezTo>
                    <a:pt x="68129" y="65009"/>
                    <a:pt x="90351" y="38624"/>
                    <a:pt x="112481" y="7380"/>
                  </a:cubicBezTo>
                  <a:cubicBezTo>
                    <a:pt x="117922" y="-331"/>
                    <a:pt x="128610" y="-2156"/>
                    <a:pt x="136333" y="3308"/>
                  </a:cubicBezTo>
                  <a:cubicBezTo>
                    <a:pt x="144044" y="8760"/>
                    <a:pt x="145869" y="19437"/>
                    <a:pt x="140405" y="27160"/>
                  </a:cubicBezTo>
                  <a:cubicBezTo>
                    <a:pt x="117454" y="59579"/>
                    <a:pt x="94708" y="86580"/>
                    <a:pt x="76434" y="108265"/>
                  </a:cubicBezTo>
                  <a:cubicBezTo>
                    <a:pt x="57646" y="130578"/>
                    <a:pt x="34250" y="158331"/>
                    <a:pt x="35220" y="166567"/>
                  </a:cubicBezTo>
                  <a:cubicBezTo>
                    <a:pt x="36645" y="168507"/>
                    <a:pt x="46855" y="176697"/>
                    <a:pt x="111522" y="181374"/>
                  </a:cubicBezTo>
                  <a:cubicBezTo>
                    <a:pt x="164292" y="185172"/>
                    <a:pt x="217495" y="178123"/>
                    <a:pt x="264425" y="171895"/>
                  </a:cubicBezTo>
                  <a:cubicBezTo>
                    <a:pt x="330575" y="163111"/>
                    <a:pt x="374264" y="157316"/>
                    <a:pt x="392048" y="184716"/>
                  </a:cubicBezTo>
                  <a:cubicBezTo>
                    <a:pt x="404630" y="204120"/>
                    <a:pt x="398060" y="231771"/>
                    <a:pt x="370089" y="277172"/>
                  </a:cubicBezTo>
                  <a:cubicBezTo>
                    <a:pt x="306015" y="381171"/>
                    <a:pt x="245055" y="400073"/>
                    <a:pt x="209236" y="400073"/>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6" name="Google Shape;156;p3"/>
            <p:cNvSpPr/>
            <p:nvPr/>
          </p:nvSpPr>
          <p:spPr>
            <a:xfrm>
              <a:off x="7073109" y="5534380"/>
              <a:ext cx="818919" cy="1039763"/>
            </a:xfrm>
            <a:custGeom>
              <a:rect b="b" l="l" r="r" t="t"/>
              <a:pathLst>
                <a:path extrusionOk="0" h="608939" w="479601">
                  <a:moveTo>
                    <a:pt x="280754" y="609989"/>
                  </a:moveTo>
                  <a:cubicBezTo>
                    <a:pt x="257449" y="609989"/>
                    <a:pt x="229421" y="607856"/>
                    <a:pt x="196580" y="605370"/>
                  </a:cubicBezTo>
                  <a:cubicBezTo>
                    <a:pt x="149742" y="601810"/>
                    <a:pt x="91417" y="597327"/>
                    <a:pt x="26453" y="597955"/>
                  </a:cubicBezTo>
                  <a:lnTo>
                    <a:pt x="26305" y="597955"/>
                  </a:lnTo>
                  <a:cubicBezTo>
                    <a:pt x="16917" y="597955"/>
                    <a:pt x="9274" y="590392"/>
                    <a:pt x="9194" y="580992"/>
                  </a:cubicBezTo>
                  <a:cubicBezTo>
                    <a:pt x="9114" y="571536"/>
                    <a:pt x="16712" y="563813"/>
                    <a:pt x="26157" y="563733"/>
                  </a:cubicBezTo>
                  <a:cubicBezTo>
                    <a:pt x="92581" y="563163"/>
                    <a:pt x="151693" y="567646"/>
                    <a:pt x="199158" y="571239"/>
                  </a:cubicBezTo>
                  <a:cubicBezTo>
                    <a:pt x="261635" y="575973"/>
                    <a:pt x="320656" y="580445"/>
                    <a:pt x="330067" y="564988"/>
                  </a:cubicBezTo>
                  <a:cubicBezTo>
                    <a:pt x="338805" y="550649"/>
                    <a:pt x="320405" y="506378"/>
                    <a:pt x="275415" y="433372"/>
                  </a:cubicBezTo>
                  <a:cubicBezTo>
                    <a:pt x="227973" y="356373"/>
                    <a:pt x="162724" y="287246"/>
                    <a:pt x="110308" y="231693"/>
                  </a:cubicBezTo>
                  <a:cubicBezTo>
                    <a:pt x="38841" y="155972"/>
                    <a:pt x="-12810" y="101251"/>
                    <a:pt x="4472" y="56854"/>
                  </a:cubicBezTo>
                  <a:cubicBezTo>
                    <a:pt x="16563" y="25781"/>
                    <a:pt x="59124" y="9229"/>
                    <a:pt x="142465" y="3195"/>
                  </a:cubicBezTo>
                  <a:cubicBezTo>
                    <a:pt x="447744" y="-18867"/>
                    <a:pt x="479250" y="136374"/>
                    <a:pt x="480448" y="142990"/>
                  </a:cubicBezTo>
                  <a:cubicBezTo>
                    <a:pt x="482114" y="152298"/>
                    <a:pt x="475931" y="161185"/>
                    <a:pt x="466634" y="162861"/>
                  </a:cubicBezTo>
                  <a:cubicBezTo>
                    <a:pt x="457394" y="164493"/>
                    <a:pt x="448440" y="158367"/>
                    <a:pt x="446763" y="149047"/>
                  </a:cubicBezTo>
                  <a:cubicBezTo>
                    <a:pt x="445713" y="143823"/>
                    <a:pt x="417275" y="17614"/>
                    <a:pt x="144940" y="37326"/>
                  </a:cubicBezTo>
                  <a:cubicBezTo>
                    <a:pt x="58861" y="43554"/>
                    <a:pt x="39960" y="60014"/>
                    <a:pt x="36366" y="69266"/>
                  </a:cubicBezTo>
                  <a:cubicBezTo>
                    <a:pt x="26944" y="93494"/>
                    <a:pt x="81972" y="151819"/>
                    <a:pt x="135198" y="208217"/>
                  </a:cubicBezTo>
                  <a:cubicBezTo>
                    <a:pt x="188687" y="264899"/>
                    <a:pt x="255259" y="335430"/>
                    <a:pt x="304561" y="415417"/>
                  </a:cubicBezTo>
                  <a:cubicBezTo>
                    <a:pt x="361996" y="508625"/>
                    <a:pt x="376837" y="553980"/>
                    <a:pt x="359304" y="582783"/>
                  </a:cubicBezTo>
                  <a:cubicBezTo>
                    <a:pt x="346493" y="603818"/>
                    <a:pt x="320462" y="609989"/>
                    <a:pt x="280754" y="609989"/>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7" name="Google Shape;157;p3"/>
            <p:cNvSpPr/>
            <p:nvPr/>
          </p:nvSpPr>
          <p:spPr>
            <a:xfrm>
              <a:off x="534762" y="5584874"/>
              <a:ext cx="433046" cy="543678"/>
            </a:xfrm>
            <a:custGeom>
              <a:rect b="b" l="l" r="r" t="t"/>
              <a:pathLst>
                <a:path extrusionOk="0" h="318406" w="253614">
                  <a:moveTo>
                    <a:pt x="145739" y="319424"/>
                  </a:moveTo>
                  <a:cubicBezTo>
                    <a:pt x="133283" y="319424"/>
                    <a:pt x="118453" y="318101"/>
                    <a:pt x="101092" y="316572"/>
                  </a:cubicBezTo>
                  <a:cubicBezTo>
                    <a:pt x="78175" y="314531"/>
                    <a:pt x="49645" y="311998"/>
                    <a:pt x="17922" y="311873"/>
                  </a:cubicBezTo>
                  <a:cubicBezTo>
                    <a:pt x="8465" y="311827"/>
                    <a:pt x="834" y="304139"/>
                    <a:pt x="879" y="294682"/>
                  </a:cubicBezTo>
                  <a:cubicBezTo>
                    <a:pt x="914" y="285260"/>
                    <a:pt x="8568" y="277651"/>
                    <a:pt x="17990" y="277651"/>
                  </a:cubicBezTo>
                  <a:lnTo>
                    <a:pt x="18059" y="277651"/>
                  </a:lnTo>
                  <a:cubicBezTo>
                    <a:pt x="51231" y="277788"/>
                    <a:pt x="80559" y="280389"/>
                    <a:pt x="104115" y="282476"/>
                  </a:cubicBezTo>
                  <a:cubicBezTo>
                    <a:pt x="125811" y="284381"/>
                    <a:pt x="152504" y="286754"/>
                    <a:pt x="160363" y="283822"/>
                  </a:cubicBezTo>
                  <a:cubicBezTo>
                    <a:pt x="160329" y="279556"/>
                    <a:pt x="157340" y="266278"/>
                    <a:pt x="134412" y="227996"/>
                  </a:cubicBezTo>
                  <a:cubicBezTo>
                    <a:pt x="111940" y="190466"/>
                    <a:pt x="81836" y="157739"/>
                    <a:pt x="55257" y="128856"/>
                  </a:cubicBezTo>
                  <a:cubicBezTo>
                    <a:pt x="18310" y="88691"/>
                    <a:pt x="-8383" y="59671"/>
                    <a:pt x="2465" y="32796"/>
                  </a:cubicBezTo>
                  <a:cubicBezTo>
                    <a:pt x="12127" y="8864"/>
                    <a:pt x="46280" y="3685"/>
                    <a:pt x="78425" y="1768"/>
                  </a:cubicBezTo>
                  <a:cubicBezTo>
                    <a:pt x="236837" y="-7757"/>
                    <a:pt x="252796" y="76508"/>
                    <a:pt x="253400" y="80090"/>
                  </a:cubicBezTo>
                  <a:cubicBezTo>
                    <a:pt x="254963" y="89421"/>
                    <a:pt x="248666" y="98227"/>
                    <a:pt x="239347" y="99790"/>
                  </a:cubicBezTo>
                  <a:cubicBezTo>
                    <a:pt x="230016" y="101285"/>
                    <a:pt x="221209" y="95056"/>
                    <a:pt x="219647" y="85725"/>
                  </a:cubicBezTo>
                  <a:cubicBezTo>
                    <a:pt x="219213" y="83729"/>
                    <a:pt x="206095" y="28586"/>
                    <a:pt x="80456" y="35921"/>
                  </a:cubicBezTo>
                  <a:cubicBezTo>
                    <a:pt x="40029" y="38340"/>
                    <a:pt x="34280" y="45572"/>
                    <a:pt x="34063" y="45868"/>
                  </a:cubicBezTo>
                  <a:cubicBezTo>
                    <a:pt x="33367" y="54515"/>
                    <a:pt x="60573" y="84094"/>
                    <a:pt x="80445" y="105688"/>
                  </a:cubicBezTo>
                  <a:cubicBezTo>
                    <a:pt x="106761" y="134286"/>
                    <a:pt x="139500" y="169876"/>
                    <a:pt x="163774" y="210417"/>
                  </a:cubicBezTo>
                  <a:cubicBezTo>
                    <a:pt x="189623" y="253582"/>
                    <a:pt x="202148" y="282465"/>
                    <a:pt x="189646" y="302405"/>
                  </a:cubicBezTo>
                  <a:cubicBezTo>
                    <a:pt x="181410" y="315569"/>
                    <a:pt x="167037" y="319424"/>
                    <a:pt x="145739" y="319424"/>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8" name="Google Shape;158;p3"/>
            <p:cNvSpPr/>
            <p:nvPr/>
          </p:nvSpPr>
          <p:spPr>
            <a:xfrm>
              <a:off x="5160948" y="2702660"/>
              <a:ext cx="603789" cy="700891"/>
            </a:xfrm>
            <a:custGeom>
              <a:rect b="b" l="l" r="r" t="t"/>
              <a:pathLst>
                <a:path extrusionOk="0" h="410478" w="353610">
                  <a:moveTo>
                    <a:pt x="176248" y="411041"/>
                  </a:moveTo>
                  <a:cubicBezTo>
                    <a:pt x="170408" y="411041"/>
                    <a:pt x="164727" y="408064"/>
                    <a:pt x="161533" y="402691"/>
                  </a:cubicBezTo>
                  <a:cubicBezTo>
                    <a:pt x="156697" y="394569"/>
                    <a:pt x="159355" y="384075"/>
                    <a:pt x="167477" y="379238"/>
                  </a:cubicBezTo>
                  <a:cubicBezTo>
                    <a:pt x="201618" y="358888"/>
                    <a:pt x="233365" y="343431"/>
                    <a:pt x="258882" y="331008"/>
                  </a:cubicBezTo>
                  <a:cubicBezTo>
                    <a:pt x="285119" y="318232"/>
                    <a:pt x="317766" y="302331"/>
                    <a:pt x="320219" y="294403"/>
                  </a:cubicBezTo>
                  <a:cubicBezTo>
                    <a:pt x="319706" y="292053"/>
                    <a:pt x="313694" y="280418"/>
                    <a:pt x="256441" y="249903"/>
                  </a:cubicBezTo>
                  <a:cubicBezTo>
                    <a:pt x="209706" y="225001"/>
                    <a:pt x="158202" y="209887"/>
                    <a:pt x="112767" y="196541"/>
                  </a:cubicBezTo>
                  <a:cubicBezTo>
                    <a:pt x="48705" y="177741"/>
                    <a:pt x="6395" y="165319"/>
                    <a:pt x="1262" y="133059"/>
                  </a:cubicBezTo>
                  <a:cubicBezTo>
                    <a:pt x="-2377" y="110199"/>
                    <a:pt x="14848" y="87579"/>
                    <a:pt x="58846" y="57407"/>
                  </a:cubicBezTo>
                  <a:cubicBezTo>
                    <a:pt x="213755" y="-48840"/>
                    <a:pt x="280339" y="25820"/>
                    <a:pt x="283111" y="29049"/>
                  </a:cubicBezTo>
                  <a:cubicBezTo>
                    <a:pt x="289248" y="36235"/>
                    <a:pt x="288404" y="47038"/>
                    <a:pt x="281217" y="53175"/>
                  </a:cubicBezTo>
                  <a:cubicBezTo>
                    <a:pt x="274031" y="59312"/>
                    <a:pt x="263251" y="58479"/>
                    <a:pt x="257091" y="51281"/>
                  </a:cubicBezTo>
                  <a:cubicBezTo>
                    <a:pt x="255244" y="49262"/>
                    <a:pt x="205907" y="-1956"/>
                    <a:pt x="78192" y="85628"/>
                  </a:cubicBezTo>
                  <a:cubicBezTo>
                    <a:pt x="33784" y="116085"/>
                    <a:pt x="35039" y="127561"/>
                    <a:pt x="35062" y="127675"/>
                  </a:cubicBezTo>
                  <a:cubicBezTo>
                    <a:pt x="36796" y="138580"/>
                    <a:pt x="88311" y="153695"/>
                    <a:pt x="122406" y="163711"/>
                  </a:cubicBezTo>
                  <a:cubicBezTo>
                    <a:pt x="167089" y="176829"/>
                    <a:pt x="222699" y="193152"/>
                    <a:pt x="272537" y="219708"/>
                  </a:cubicBezTo>
                  <a:cubicBezTo>
                    <a:pt x="333405" y="252139"/>
                    <a:pt x="354817" y="271931"/>
                    <a:pt x="354395" y="295350"/>
                  </a:cubicBezTo>
                  <a:cubicBezTo>
                    <a:pt x="353893" y="322795"/>
                    <a:pt x="323778" y="337465"/>
                    <a:pt x="273871" y="361774"/>
                  </a:cubicBezTo>
                  <a:cubicBezTo>
                    <a:pt x="248924" y="373911"/>
                    <a:pt x="217885" y="389037"/>
                    <a:pt x="184987" y="408635"/>
                  </a:cubicBezTo>
                  <a:cubicBezTo>
                    <a:pt x="182237" y="410266"/>
                    <a:pt x="179226" y="411041"/>
                    <a:pt x="176248" y="411041"/>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9" name="Google Shape;159;p3"/>
            <p:cNvSpPr/>
            <p:nvPr/>
          </p:nvSpPr>
          <p:spPr>
            <a:xfrm>
              <a:off x="7207618" y="3941155"/>
              <a:ext cx="662997" cy="640394"/>
            </a:xfrm>
            <a:custGeom>
              <a:rect b="b" l="l" r="r" t="t"/>
              <a:pathLst>
                <a:path extrusionOk="0" h="375048" w="388285">
                  <a:moveTo>
                    <a:pt x="219634" y="375807"/>
                  </a:moveTo>
                  <a:cubicBezTo>
                    <a:pt x="208272" y="375807"/>
                    <a:pt x="201097" y="373651"/>
                    <a:pt x="200059" y="373320"/>
                  </a:cubicBezTo>
                  <a:cubicBezTo>
                    <a:pt x="191059" y="370423"/>
                    <a:pt x="186120" y="360784"/>
                    <a:pt x="189017" y="351784"/>
                  </a:cubicBezTo>
                  <a:cubicBezTo>
                    <a:pt x="191926" y="342783"/>
                    <a:pt x="201519" y="337855"/>
                    <a:pt x="210554" y="340741"/>
                  </a:cubicBezTo>
                  <a:cubicBezTo>
                    <a:pt x="213086" y="341449"/>
                    <a:pt x="279305" y="358411"/>
                    <a:pt x="339866" y="221958"/>
                  </a:cubicBezTo>
                  <a:cubicBezTo>
                    <a:pt x="360878" y="174641"/>
                    <a:pt x="354239" y="166086"/>
                    <a:pt x="354170" y="166006"/>
                  </a:cubicBezTo>
                  <a:cubicBezTo>
                    <a:pt x="347429" y="158158"/>
                    <a:pt x="295481" y="172348"/>
                    <a:pt x="264464" y="180812"/>
                  </a:cubicBezTo>
                  <a:cubicBezTo>
                    <a:pt x="220957" y="192687"/>
                    <a:pt x="166819" y="207460"/>
                    <a:pt x="112224" y="210870"/>
                  </a:cubicBezTo>
                  <a:cubicBezTo>
                    <a:pt x="45378" y="215068"/>
                    <a:pt x="17533" y="209536"/>
                    <a:pt x="5875" y="189801"/>
                  </a:cubicBezTo>
                  <a:cubicBezTo>
                    <a:pt x="-7814" y="166645"/>
                    <a:pt x="9639" y="139165"/>
                    <a:pt x="38545" y="93627"/>
                  </a:cubicBezTo>
                  <a:cubicBezTo>
                    <a:pt x="52918" y="70973"/>
                    <a:pt x="70816" y="42785"/>
                    <a:pt x="87984" y="9944"/>
                  </a:cubicBezTo>
                  <a:cubicBezTo>
                    <a:pt x="92364" y="1560"/>
                    <a:pt x="102722" y="-1657"/>
                    <a:pt x="111060" y="2700"/>
                  </a:cubicBezTo>
                  <a:cubicBezTo>
                    <a:pt x="119445" y="7081"/>
                    <a:pt x="122684" y="17416"/>
                    <a:pt x="118304" y="25800"/>
                  </a:cubicBezTo>
                  <a:cubicBezTo>
                    <a:pt x="100475" y="59908"/>
                    <a:pt x="82154" y="88779"/>
                    <a:pt x="67428" y="111970"/>
                  </a:cubicBezTo>
                  <a:cubicBezTo>
                    <a:pt x="52450" y="135572"/>
                    <a:pt x="33811" y="164945"/>
                    <a:pt x="35522" y="172827"/>
                  </a:cubicBezTo>
                  <a:cubicBezTo>
                    <a:pt x="37107" y="174208"/>
                    <a:pt x="48207" y="180562"/>
                    <a:pt x="110079" y="176717"/>
                  </a:cubicBezTo>
                  <a:cubicBezTo>
                    <a:pt x="161195" y="173523"/>
                    <a:pt x="211261" y="159858"/>
                    <a:pt x="255453" y="147800"/>
                  </a:cubicBezTo>
                  <a:cubicBezTo>
                    <a:pt x="317964" y="130746"/>
                    <a:pt x="359269" y="119430"/>
                    <a:pt x="380122" y="143705"/>
                  </a:cubicBezTo>
                  <a:cubicBezTo>
                    <a:pt x="394871" y="160873"/>
                    <a:pt x="392191" y="188433"/>
                    <a:pt x="371144" y="235841"/>
                  </a:cubicBezTo>
                  <a:cubicBezTo>
                    <a:pt x="316607" y="358719"/>
                    <a:pt x="251585" y="375807"/>
                    <a:pt x="219634" y="375807"/>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0" name="Google Shape;160;p3"/>
            <p:cNvSpPr/>
            <p:nvPr/>
          </p:nvSpPr>
          <p:spPr>
            <a:xfrm>
              <a:off x="3759201" y="3742666"/>
              <a:ext cx="1162312" cy="1096802"/>
            </a:xfrm>
            <a:custGeom>
              <a:rect b="b" l="l" r="r" t="t"/>
              <a:pathLst>
                <a:path extrusionOk="0" h="642344" w="680710">
                  <a:moveTo>
                    <a:pt x="528717" y="643108"/>
                  </a:moveTo>
                  <a:cubicBezTo>
                    <a:pt x="526425" y="643108"/>
                    <a:pt x="524098" y="642652"/>
                    <a:pt x="521873" y="641671"/>
                  </a:cubicBezTo>
                  <a:cubicBezTo>
                    <a:pt x="513215" y="637884"/>
                    <a:pt x="509268" y="627788"/>
                    <a:pt x="513055" y="619130"/>
                  </a:cubicBezTo>
                  <a:cubicBezTo>
                    <a:pt x="541060" y="555147"/>
                    <a:pt x="570707" y="500404"/>
                    <a:pt x="594548" y="456418"/>
                  </a:cubicBezTo>
                  <a:cubicBezTo>
                    <a:pt x="627424" y="395732"/>
                    <a:pt x="655828" y="343316"/>
                    <a:pt x="644729" y="327186"/>
                  </a:cubicBezTo>
                  <a:cubicBezTo>
                    <a:pt x="634519" y="312368"/>
                    <a:pt x="583837" y="310874"/>
                    <a:pt x="494108" y="322726"/>
                  </a:cubicBezTo>
                  <a:cubicBezTo>
                    <a:pt x="399748" y="335194"/>
                    <a:pt x="305342" y="368115"/>
                    <a:pt x="229484" y="394568"/>
                  </a:cubicBezTo>
                  <a:cubicBezTo>
                    <a:pt x="126409" y="430512"/>
                    <a:pt x="51942" y="456487"/>
                    <a:pt x="17139" y="421238"/>
                  </a:cubicBezTo>
                  <a:cubicBezTo>
                    <a:pt x="-7215" y="396553"/>
                    <a:pt x="-4751" y="348894"/>
                    <a:pt x="25135" y="266682"/>
                  </a:cubicBezTo>
                  <a:cubicBezTo>
                    <a:pt x="134781" y="-35015"/>
                    <a:pt x="296592" y="1260"/>
                    <a:pt x="303425" y="2959"/>
                  </a:cubicBezTo>
                  <a:cubicBezTo>
                    <a:pt x="312597" y="5229"/>
                    <a:pt x="318198" y="14503"/>
                    <a:pt x="315916" y="23675"/>
                  </a:cubicBezTo>
                  <a:cubicBezTo>
                    <a:pt x="313658" y="32846"/>
                    <a:pt x="304395" y="38447"/>
                    <a:pt x="295201" y="36177"/>
                  </a:cubicBezTo>
                  <a:cubicBezTo>
                    <a:pt x="289668" y="34911"/>
                    <a:pt x="155657" y="7739"/>
                    <a:pt x="57292" y="278375"/>
                  </a:cubicBezTo>
                  <a:cubicBezTo>
                    <a:pt x="26128" y="364111"/>
                    <a:pt x="34022" y="389618"/>
                    <a:pt x="41505" y="397192"/>
                  </a:cubicBezTo>
                  <a:cubicBezTo>
                    <a:pt x="61091" y="417029"/>
                    <a:pt x="137405" y="390428"/>
                    <a:pt x="218214" y="362252"/>
                  </a:cubicBezTo>
                  <a:cubicBezTo>
                    <a:pt x="295543" y="335285"/>
                    <a:pt x="391785" y="301725"/>
                    <a:pt x="489614" y="288789"/>
                  </a:cubicBezTo>
                  <a:cubicBezTo>
                    <a:pt x="603366" y="273755"/>
                    <a:pt x="653022" y="278899"/>
                    <a:pt x="672916" y="307794"/>
                  </a:cubicBezTo>
                  <a:cubicBezTo>
                    <a:pt x="695901" y="341183"/>
                    <a:pt x="669072" y="390701"/>
                    <a:pt x="624629" y="472730"/>
                  </a:cubicBezTo>
                  <a:cubicBezTo>
                    <a:pt x="601108" y="516146"/>
                    <a:pt x="571825" y="570171"/>
                    <a:pt x="544402" y="632853"/>
                  </a:cubicBezTo>
                  <a:cubicBezTo>
                    <a:pt x="541596" y="639275"/>
                    <a:pt x="535311" y="643108"/>
                    <a:pt x="528717" y="643108"/>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1" name="Google Shape;161;p3"/>
            <p:cNvSpPr/>
            <p:nvPr/>
          </p:nvSpPr>
          <p:spPr>
            <a:xfrm>
              <a:off x="986894" y="224212"/>
              <a:ext cx="442888" cy="595124"/>
            </a:xfrm>
            <a:custGeom>
              <a:rect b="b" l="l" r="r" t="t"/>
              <a:pathLst>
                <a:path extrusionOk="0" h="348535" w="259378">
                  <a:moveTo>
                    <a:pt x="40608" y="348687"/>
                  </a:moveTo>
                  <a:lnTo>
                    <a:pt x="59521" y="234843"/>
                  </a:lnTo>
                  <a:lnTo>
                    <a:pt x="30307" y="269578"/>
                  </a:lnTo>
                  <a:cubicBezTo>
                    <a:pt x="24238" y="276810"/>
                    <a:pt x="13436" y="277757"/>
                    <a:pt x="6192" y="271665"/>
                  </a:cubicBezTo>
                  <a:cubicBezTo>
                    <a:pt x="-1040" y="265585"/>
                    <a:pt x="-1964" y="254782"/>
                    <a:pt x="4116" y="247550"/>
                  </a:cubicBezTo>
                  <a:lnTo>
                    <a:pt x="113762" y="117166"/>
                  </a:lnTo>
                  <a:lnTo>
                    <a:pt x="97313" y="216158"/>
                  </a:lnTo>
                  <a:lnTo>
                    <a:pt x="259477" y="151"/>
                  </a:lnTo>
                  <a:lnTo>
                    <a:pt x="188559" y="250493"/>
                  </a:lnTo>
                  <a:cubicBezTo>
                    <a:pt x="185981" y="259596"/>
                    <a:pt x="176513" y="264855"/>
                    <a:pt x="167433" y="262300"/>
                  </a:cubicBezTo>
                  <a:cubicBezTo>
                    <a:pt x="158341" y="259722"/>
                    <a:pt x="153060" y="250265"/>
                    <a:pt x="155638" y="241174"/>
                  </a:cubicBezTo>
                  <a:lnTo>
                    <a:pt x="176422" y="167780"/>
                  </a:lnTo>
                  <a:lnTo>
                    <a:pt x="40608" y="348687"/>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2" name="Google Shape;162;p3"/>
            <p:cNvSpPr/>
            <p:nvPr/>
          </p:nvSpPr>
          <p:spPr>
            <a:xfrm>
              <a:off x="8823196" y="3426572"/>
              <a:ext cx="728467" cy="375822"/>
            </a:xfrm>
            <a:custGeom>
              <a:rect b="b" l="l" r="r" t="t"/>
              <a:pathLst>
                <a:path extrusionOk="0" h="220101" w="426628">
                  <a:moveTo>
                    <a:pt x="2934" y="220755"/>
                  </a:moveTo>
                  <a:lnTo>
                    <a:pt x="94500" y="108737"/>
                  </a:lnTo>
                  <a:lnTo>
                    <a:pt x="24391" y="134414"/>
                  </a:lnTo>
                  <a:cubicBezTo>
                    <a:pt x="15550" y="137654"/>
                    <a:pt x="5706" y="133114"/>
                    <a:pt x="2444" y="124228"/>
                  </a:cubicBezTo>
                  <a:cubicBezTo>
                    <a:pt x="-807" y="115353"/>
                    <a:pt x="3755" y="105531"/>
                    <a:pt x="12630" y="102269"/>
                  </a:cubicBezTo>
                  <a:lnTo>
                    <a:pt x="200085" y="33632"/>
                  </a:lnTo>
                  <a:lnTo>
                    <a:pt x="118056" y="133992"/>
                  </a:lnTo>
                  <a:lnTo>
                    <a:pt x="428024" y="654"/>
                  </a:lnTo>
                  <a:lnTo>
                    <a:pt x="209347" y="214470"/>
                  </a:lnTo>
                  <a:cubicBezTo>
                    <a:pt x="202583" y="221098"/>
                    <a:pt x="191758" y="220961"/>
                    <a:pt x="185153" y="214208"/>
                  </a:cubicBezTo>
                  <a:cubicBezTo>
                    <a:pt x="178548" y="207443"/>
                    <a:pt x="178674" y="196618"/>
                    <a:pt x="185415" y="190002"/>
                  </a:cubicBezTo>
                  <a:lnTo>
                    <a:pt x="272601" y="104767"/>
                  </a:lnTo>
                  <a:lnTo>
                    <a:pt x="2934" y="220755"/>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3" name="Google Shape;163;p3"/>
            <p:cNvSpPr/>
            <p:nvPr/>
          </p:nvSpPr>
          <p:spPr>
            <a:xfrm>
              <a:off x="2030241" y="1619961"/>
              <a:ext cx="1055578" cy="496720"/>
            </a:xfrm>
            <a:custGeom>
              <a:rect b="b" l="l" r="r" t="t"/>
              <a:pathLst>
                <a:path extrusionOk="0" h="290905" w="618201">
                  <a:moveTo>
                    <a:pt x="544202" y="291276"/>
                  </a:moveTo>
                  <a:cubicBezTo>
                    <a:pt x="542593" y="291276"/>
                    <a:pt x="540962" y="291047"/>
                    <a:pt x="539342" y="290568"/>
                  </a:cubicBezTo>
                  <a:lnTo>
                    <a:pt x="285521" y="215326"/>
                  </a:lnTo>
                  <a:lnTo>
                    <a:pt x="474355" y="167838"/>
                  </a:lnTo>
                  <a:lnTo>
                    <a:pt x="318" y="55341"/>
                  </a:lnTo>
                  <a:lnTo>
                    <a:pt x="403996" y="529"/>
                  </a:lnTo>
                  <a:cubicBezTo>
                    <a:pt x="413315" y="-749"/>
                    <a:pt x="421985" y="5810"/>
                    <a:pt x="423251" y="15187"/>
                  </a:cubicBezTo>
                  <a:cubicBezTo>
                    <a:pt x="424529" y="24552"/>
                    <a:pt x="417958" y="33165"/>
                    <a:pt x="408604" y="34443"/>
                  </a:cubicBezTo>
                  <a:lnTo>
                    <a:pt x="187156" y="64500"/>
                  </a:lnTo>
                  <a:lnTo>
                    <a:pt x="618519" y="166880"/>
                  </a:lnTo>
                  <a:lnTo>
                    <a:pt x="415061" y="218030"/>
                  </a:lnTo>
                  <a:lnTo>
                    <a:pt x="549061" y="257761"/>
                  </a:lnTo>
                  <a:cubicBezTo>
                    <a:pt x="558130" y="260442"/>
                    <a:pt x="563297" y="269967"/>
                    <a:pt x="560605" y="279024"/>
                  </a:cubicBezTo>
                  <a:cubicBezTo>
                    <a:pt x="558404" y="286462"/>
                    <a:pt x="551582" y="291276"/>
                    <a:pt x="544202" y="291276"/>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4" name="Google Shape;164;p3"/>
            <p:cNvSpPr/>
            <p:nvPr/>
          </p:nvSpPr>
          <p:spPr>
            <a:xfrm>
              <a:off x="3266697" y="-119444"/>
              <a:ext cx="853902" cy="400072"/>
            </a:xfrm>
            <a:custGeom>
              <a:rect b="b" l="l" r="r" t="t"/>
              <a:pathLst>
                <a:path extrusionOk="0" h="234303" w="500089">
                  <a:moveTo>
                    <a:pt x="226819" y="234383"/>
                  </a:moveTo>
                  <a:cubicBezTo>
                    <a:pt x="222063" y="234383"/>
                    <a:pt x="217328" y="232410"/>
                    <a:pt x="213941" y="228554"/>
                  </a:cubicBezTo>
                  <a:cubicBezTo>
                    <a:pt x="207712" y="221447"/>
                    <a:pt x="208420" y="210633"/>
                    <a:pt x="215526" y="204405"/>
                  </a:cubicBezTo>
                  <a:lnTo>
                    <a:pt x="339728" y="95558"/>
                  </a:lnTo>
                  <a:lnTo>
                    <a:pt x="4311" y="218641"/>
                  </a:lnTo>
                  <a:lnTo>
                    <a:pt x="120504" y="91314"/>
                  </a:lnTo>
                  <a:lnTo>
                    <a:pt x="22619" y="121224"/>
                  </a:lnTo>
                  <a:cubicBezTo>
                    <a:pt x="13550" y="123961"/>
                    <a:pt x="4003" y="118885"/>
                    <a:pt x="1254" y="109862"/>
                  </a:cubicBezTo>
                  <a:cubicBezTo>
                    <a:pt x="-1507" y="100816"/>
                    <a:pt x="3581" y="91257"/>
                    <a:pt x="12615" y="88497"/>
                  </a:cubicBezTo>
                  <a:lnTo>
                    <a:pt x="230036" y="22072"/>
                  </a:lnTo>
                  <a:lnTo>
                    <a:pt x="123983" y="138278"/>
                  </a:lnTo>
                  <a:lnTo>
                    <a:pt x="500592" y="79"/>
                  </a:lnTo>
                  <a:lnTo>
                    <a:pt x="238090" y="230140"/>
                  </a:lnTo>
                  <a:cubicBezTo>
                    <a:pt x="234839" y="232991"/>
                    <a:pt x="230823" y="234383"/>
                    <a:pt x="226819" y="234383"/>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5" name="Google Shape;165;p3"/>
            <p:cNvSpPr/>
            <p:nvPr/>
          </p:nvSpPr>
          <p:spPr>
            <a:xfrm>
              <a:off x="2053041" y="-139418"/>
              <a:ext cx="934223" cy="486477"/>
            </a:xfrm>
            <a:custGeom>
              <a:rect b="b" l="l" r="r" t="t"/>
              <a:pathLst>
                <a:path extrusionOk="0" h="284906" w="547129">
                  <a:moveTo>
                    <a:pt x="312" y="284989"/>
                  </a:moveTo>
                  <a:lnTo>
                    <a:pt x="267708" y="5547"/>
                  </a:lnTo>
                  <a:cubicBezTo>
                    <a:pt x="274244" y="-1274"/>
                    <a:pt x="285070" y="-1514"/>
                    <a:pt x="291902" y="5011"/>
                  </a:cubicBezTo>
                  <a:cubicBezTo>
                    <a:pt x="298724" y="11547"/>
                    <a:pt x="298964" y="22384"/>
                    <a:pt x="292427" y="29217"/>
                  </a:cubicBezTo>
                  <a:lnTo>
                    <a:pt x="152199" y="175765"/>
                  </a:lnTo>
                  <a:lnTo>
                    <a:pt x="525853" y="83"/>
                  </a:lnTo>
                  <a:lnTo>
                    <a:pt x="406602" y="156327"/>
                  </a:lnTo>
                  <a:lnTo>
                    <a:pt x="523902" y="108885"/>
                  </a:lnTo>
                  <a:cubicBezTo>
                    <a:pt x="532686" y="105315"/>
                    <a:pt x="542644" y="109569"/>
                    <a:pt x="546192" y="118342"/>
                  </a:cubicBezTo>
                  <a:cubicBezTo>
                    <a:pt x="549728" y="127102"/>
                    <a:pt x="545507" y="137072"/>
                    <a:pt x="536735" y="140620"/>
                  </a:cubicBezTo>
                  <a:lnTo>
                    <a:pt x="303572" y="234912"/>
                  </a:lnTo>
                  <a:lnTo>
                    <a:pt x="413686" y="90633"/>
                  </a:lnTo>
                  <a:lnTo>
                    <a:pt x="312" y="284989"/>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6" name="Google Shape;166;p3"/>
            <p:cNvSpPr/>
            <p:nvPr/>
          </p:nvSpPr>
          <p:spPr>
            <a:xfrm>
              <a:off x="7443188" y="680464"/>
              <a:ext cx="762086" cy="729164"/>
            </a:xfrm>
            <a:custGeom>
              <a:rect b="b" l="l" r="r" t="t"/>
              <a:pathLst>
                <a:path extrusionOk="0" h="427036" w="446317">
                  <a:moveTo>
                    <a:pt x="447491" y="427273"/>
                  </a:moveTo>
                  <a:lnTo>
                    <a:pt x="101751" y="291436"/>
                  </a:lnTo>
                  <a:cubicBezTo>
                    <a:pt x="92956" y="287980"/>
                    <a:pt x="88621" y="278055"/>
                    <a:pt x="92078" y="269260"/>
                  </a:cubicBezTo>
                  <a:cubicBezTo>
                    <a:pt x="95534" y="260454"/>
                    <a:pt x="105447" y="256119"/>
                    <a:pt x="114265" y="259587"/>
                  </a:cubicBezTo>
                  <a:lnTo>
                    <a:pt x="288840" y="328167"/>
                  </a:lnTo>
                  <a:lnTo>
                    <a:pt x="1174" y="64296"/>
                  </a:lnTo>
                  <a:lnTo>
                    <a:pt x="181510" y="112845"/>
                  </a:lnTo>
                  <a:lnTo>
                    <a:pt x="99960" y="29299"/>
                  </a:lnTo>
                  <a:cubicBezTo>
                    <a:pt x="93355" y="22534"/>
                    <a:pt x="93492" y="11697"/>
                    <a:pt x="100256" y="5104"/>
                  </a:cubicBezTo>
                  <a:cubicBezTo>
                    <a:pt x="107032" y="-1501"/>
                    <a:pt x="117858" y="-1364"/>
                    <a:pt x="124451" y="5389"/>
                  </a:cubicBezTo>
                  <a:lnTo>
                    <a:pt x="293289" y="178368"/>
                  </a:lnTo>
                  <a:lnTo>
                    <a:pt x="127508" y="133743"/>
                  </a:lnTo>
                  <a:lnTo>
                    <a:pt x="447491" y="427273"/>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7" name="Google Shape;167;p3"/>
            <p:cNvSpPr/>
            <p:nvPr/>
          </p:nvSpPr>
          <p:spPr>
            <a:xfrm>
              <a:off x="1466097" y="2668057"/>
              <a:ext cx="481414" cy="734273"/>
            </a:xfrm>
            <a:custGeom>
              <a:rect b="b" l="l" r="r" t="t"/>
              <a:pathLst>
                <a:path extrusionOk="0" h="430028" w="281941">
                  <a:moveTo>
                    <a:pt x="65373" y="430588"/>
                  </a:moveTo>
                  <a:lnTo>
                    <a:pt x="73917" y="284907"/>
                  </a:lnTo>
                  <a:lnTo>
                    <a:pt x="31483" y="347852"/>
                  </a:lnTo>
                  <a:cubicBezTo>
                    <a:pt x="26190" y="355688"/>
                    <a:pt x="15547" y="357765"/>
                    <a:pt x="7733" y="352483"/>
                  </a:cubicBezTo>
                  <a:cubicBezTo>
                    <a:pt x="-104" y="347201"/>
                    <a:pt x="-2180" y="336558"/>
                    <a:pt x="3102" y="328733"/>
                  </a:cubicBezTo>
                  <a:lnTo>
                    <a:pt x="115405" y="162165"/>
                  </a:lnTo>
                  <a:lnTo>
                    <a:pt x="107740" y="292800"/>
                  </a:lnTo>
                  <a:lnTo>
                    <a:pt x="282122" y="560"/>
                  </a:lnTo>
                  <a:lnTo>
                    <a:pt x="230036" y="303923"/>
                  </a:lnTo>
                  <a:cubicBezTo>
                    <a:pt x="228439" y="313231"/>
                    <a:pt x="219576" y="319470"/>
                    <a:pt x="210279" y="317885"/>
                  </a:cubicBezTo>
                  <a:cubicBezTo>
                    <a:pt x="200959" y="316288"/>
                    <a:pt x="194708" y="307436"/>
                    <a:pt x="196305" y="298128"/>
                  </a:cubicBezTo>
                  <a:lnTo>
                    <a:pt x="217272" y="176025"/>
                  </a:lnTo>
                  <a:lnTo>
                    <a:pt x="65373" y="430588"/>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8" name="Google Shape;168;p3"/>
            <p:cNvSpPr/>
            <p:nvPr/>
          </p:nvSpPr>
          <p:spPr>
            <a:xfrm>
              <a:off x="10170068" y="3818144"/>
              <a:ext cx="340047" cy="854274"/>
            </a:xfrm>
            <a:custGeom>
              <a:rect b="b" l="l" r="r" t="t"/>
              <a:pathLst>
                <a:path extrusionOk="0" h="500307" w="199149">
                  <a:moveTo>
                    <a:pt x="183370" y="501064"/>
                  </a:moveTo>
                  <a:lnTo>
                    <a:pt x="4266" y="220402"/>
                  </a:lnTo>
                  <a:cubicBezTo>
                    <a:pt x="-811" y="212439"/>
                    <a:pt x="1528" y="201854"/>
                    <a:pt x="9490" y="196777"/>
                  </a:cubicBezTo>
                  <a:cubicBezTo>
                    <a:pt x="17441" y="191713"/>
                    <a:pt x="28027" y="194028"/>
                    <a:pt x="33114" y="201990"/>
                  </a:cubicBezTo>
                  <a:lnTo>
                    <a:pt x="113284" y="327618"/>
                  </a:lnTo>
                  <a:lnTo>
                    <a:pt x="47009" y="756"/>
                  </a:lnTo>
                  <a:lnTo>
                    <a:pt x="148818" y="126817"/>
                  </a:lnTo>
                  <a:lnTo>
                    <a:pt x="135540" y="35753"/>
                  </a:lnTo>
                  <a:cubicBezTo>
                    <a:pt x="134182" y="26411"/>
                    <a:pt x="140650" y="17719"/>
                    <a:pt x="150004" y="16350"/>
                  </a:cubicBezTo>
                  <a:cubicBezTo>
                    <a:pt x="159301" y="15004"/>
                    <a:pt x="168039" y="21460"/>
                    <a:pt x="169408" y="30814"/>
                  </a:cubicBezTo>
                  <a:lnTo>
                    <a:pt x="200732" y="245543"/>
                  </a:lnTo>
                  <a:lnTo>
                    <a:pt x="108368" y="131197"/>
                  </a:lnTo>
                  <a:lnTo>
                    <a:pt x="183370" y="501064"/>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9" name="Google Shape;169;p3"/>
            <p:cNvSpPr/>
            <p:nvPr/>
          </p:nvSpPr>
          <p:spPr>
            <a:xfrm>
              <a:off x="6038298" y="2902552"/>
              <a:ext cx="808834" cy="560239"/>
            </a:xfrm>
            <a:custGeom>
              <a:rect b="b" l="l" r="r" t="t"/>
              <a:pathLst>
                <a:path extrusionOk="0" h="328105" w="473695">
                  <a:moveTo>
                    <a:pt x="377353" y="328689"/>
                  </a:moveTo>
                  <a:cubicBezTo>
                    <a:pt x="373976" y="328689"/>
                    <a:pt x="370554" y="327696"/>
                    <a:pt x="367577" y="325620"/>
                  </a:cubicBezTo>
                  <a:lnTo>
                    <a:pt x="183054" y="197038"/>
                  </a:lnTo>
                  <a:lnTo>
                    <a:pt x="337519" y="208491"/>
                  </a:lnTo>
                  <a:lnTo>
                    <a:pt x="949" y="583"/>
                  </a:lnTo>
                  <a:lnTo>
                    <a:pt x="340313" y="64236"/>
                  </a:lnTo>
                  <a:cubicBezTo>
                    <a:pt x="349599" y="65981"/>
                    <a:pt x="355713" y="74924"/>
                    <a:pt x="353979" y="84210"/>
                  </a:cubicBezTo>
                  <a:cubicBezTo>
                    <a:pt x="352234" y="93495"/>
                    <a:pt x="343325" y="99598"/>
                    <a:pt x="334005" y="97876"/>
                  </a:cubicBezTo>
                  <a:lnTo>
                    <a:pt x="175411" y="68126"/>
                  </a:lnTo>
                  <a:lnTo>
                    <a:pt x="474644" y="252968"/>
                  </a:lnTo>
                  <a:lnTo>
                    <a:pt x="305145" y="240408"/>
                  </a:lnTo>
                  <a:lnTo>
                    <a:pt x="387140" y="297547"/>
                  </a:lnTo>
                  <a:cubicBezTo>
                    <a:pt x="394897" y="302954"/>
                    <a:pt x="396802" y="313608"/>
                    <a:pt x="391395" y="321365"/>
                  </a:cubicBezTo>
                  <a:cubicBezTo>
                    <a:pt x="388075" y="326133"/>
                    <a:pt x="382748" y="328689"/>
                    <a:pt x="377353" y="328689"/>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0" name="Google Shape;170;p3"/>
            <p:cNvSpPr/>
            <p:nvPr/>
          </p:nvSpPr>
          <p:spPr>
            <a:xfrm>
              <a:off x="10596234" y="744392"/>
              <a:ext cx="692279" cy="510025"/>
            </a:xfrm>
            <a:custGeom>
              <a:rect b="b" l="l" r="r" t="t"/>
              <a:pathLst>
                <a:path extrusionOk="0" h="298697" w="405434">
                  <a:moveTo>
                    <a:pt x="312355" y="298926"/>
                  </a:moveTo>
                  <a:cubicBezTo>
                    <a:pt x="308660" y="298926"/>
                    <a:pt x="304929" y="297728"/>
                    <a:pt x="301781" y="295264"/>
                  </a:cubicBezTo>
                  <a:lnTo>
                    <a:pt x="147042" y="173550"/>
                  </a:lnTo>
                  <a:lnTo>
                    <a:pt x="272784" y="190238"/>
                  </a:lnTo>
                  <a:lnTo>
                    <a:pt x="1680" y="229"/>
                  </a:lnTo>
                  <a:lnTo>
                    <a:pt x="294321" y="72881"/>
                  </a:lnTo>
                  <a:cubicBezTo>
                    <a:pt x="303492" y="75151"/>
                    <a:pt x="309082" y="84437"/>
                    <a:pt x="306811" y="93608"/>
                  </a:cubicBezTo>
                  <a:cubicBezTo>
                    <a:pt x="304530" y="102779"/>
                    <a:pt x="295256" y="108380"/>
                    <a:pt x="286085" y="106087"/>
                  </a:cubicBezTo>
                  <a:lnTo>
                    <a:pt x="171922" y="77752"/>
                  </a:lnTo>
                  <a:lnTo>
                    <a:pt x="407115" y="242586"/>
                  </a:lnTo>
                  <a:lnTo>
                    <a:pt x="266441" y="223912"/>
                  </a:lnTo>
                  <a:lnTo>
                    <a:pt x="322953" y="268366"/>
                  </a:lnTo>
                  <a:cubicBezTo>
                    <a:pt x="330367" y="274207"/>
                    <a:pt x="331668" y="284964"/>
                    <a:pt x="325816" y="292390"/>
                  </a:cubicBezTo>
                  <a:cubicBezTo>
                    <a:pt x="322440" y="296690"/>
                    <a:pt x="317432" y="298926"/>
                    <a:pt x="312355" y="298926"/>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1" name="Google Shape;171;p3"/>
            <p:cNvSpPr/>
            <p:nvPr/>
          </p:nvSpPr>
          <p:spPr>
            <a:xfrm>
              <a:off x="8494080" y="502564"/>
              <a:ext cx="404858" cy="799101"/>
            </a:xfrm>
            <a:custGeom>
              <a:rect b="b" l="l" r="r" t="t"/>
              <a:pathLst>
                <a:path extrusionOk="0" h="467995" w="237106">
                  <a:moveTo>
                    <a:pt x="75732" y="468209"/>
                  </a:moveTo>
                  <a:cubicBezTo>
                    <a:pt x="69732" y="468209"/>
                    <a:pt x="63903" y="465037"/>
                    <a:pt x="60777" y="459425"/>
                  </a:cubicBezTo>
                  <a:cubicBezTo>
                    <a:pt x="-547" y="349414"/>
                    <a:pt x="-14521" y="251848"/>
                    <a:pt x="19244" y="169420"/>
                  </a:cubicBezTo>
                  <a:cubicBezTo>
                    <a:pt x="70223" y="44967"/>
                    <a:pt x="210565" y="2658"/>
                    <a:pt x="216509" y="924"/>
                  </a:cubicBezTo>
                  <a:cubicBezTo>
                    <a:pt x="225612" y="-1779"/>
                    <a:pt x="235057" y="3468"/>
                    <a:pt x="237726" y="12514"/>
                  </a:cubicBezTo>
                  <a:cubicBezTo>
                    <a:pt x="240384" y="21583"/>
                    <a:pt x="235194" y="31085"/>
                    <a:pt x="226136" y="33754"/>
                  </a:cubicBezTo>
                  <a:cubicBezTo>
                    <a:pt x="224836" y="34142"/>
                    <a:pt x="95376" y="73474"/>
                    <a:pt x="50819" y="182618"/>
                  </a:cubicBezTo>
                  <a:cubicBezTo>
                    <a:pt x="21320" y="254883"/>
                    <a:pt x="34735" y="342410"/>
                    <a:pt x="90676" y="442759"/>
                  </a:cubicBezTo>
                  <a:cubicBezTo>
                    <a:pt x="95273" y="451018"/>
                    <a:pt x="92318" y="461433"/>
                    <a:pt x="84060" y="466041"/>
                  </a:cubicBezTo>
                  <a:cubicBezTo>
                    <a:pt x="81413" y="467501"/>
                    <a:pt x="78550" y="468209"/>
                    <a:pt x="75732" y="468209"/>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2" name="Google Shape;172;p3"/>
            <p:cNvSpPr/>
            <p:nvPr/>
          </p:nvSpPr>
          <p:spPr>
            <a:xfrm>
              <a:off x="9862426" y="908744"/>
              <a:ext cx="585807" cy="481971"/>
            </a:xfrm>
            <a:custGeom>
              <a:rect b="b" l="l" r="r" t="t"/>
              <a:pathLst>
                <a:path extrusionOk="0" h="282267" w="343079">
                  <a:moveTo>
                    <a:pt x="311155" y="282521"/>
                  </a:moveTo>
                  <a:cubicBezTo>
                    <a:pt x="310802" y="282521"/>
                    <a:pt x="310437" y="282509"/>
                    <a:pt x="310083" y="282486"/>
                  </a:cubicBezTo>
                  <a:cubicBezTo>
                    <a:pt x="300638" y="281893"/>
                    <a:pt x="293474" y="273760"/>
                    <a:pt x="294068" y="264326"/>
                  </a:cubicBezTo>
                  <a:cubicBezTo>
                    <a:pt x="296315" y="228770"/>
                    <a:pt x="300935" y="197469"/>
                    <a:pt x="304653" y="172316"/>
                  </a:cubicBezTo>
                  <a:cubicBezTo>
                    <a:pt x="308224" y="148167"/>
                    <a:pt x="312638" y="118303"/>
                    <a:pt x="309296" y="110557"/>
                  </a:cubicBezTo>
                  <a:cubicBezTo>
                    <a:pt x="305475" y="109941"/>
                    <a:pt x="291672" y="111242"/>
                    <a:pt x="246158" y="135003"/>
                  </a:cubicBezTo>
                  <a:cubicBezTo>
                    <a:pt x="204305" y="156859"/>
                    <a:pt x="167197" y="187191"/>
                    <a:pt x="134458" y="213952"/>
                  </a:cubicBezTo>
                  <a:cubicBezTo>
                    <a:pt x="87677" y="252166"/>
                    <a:pt x="56809" y="277399"/>
                    <a:pt x="29341" y="264440"/>
                  </a:cubicBezTo>
                  <a:cubicBezTo>
                    <a:pt x="9914" y="255235"/>
                    <a:pt x="1610" y="230607"/>
                    <a:pt x="1553" y="182080"/>
                  </a:cubicBezTo>
                  <a:cubicBezTo>
                    <a:pt x="1359" y="12421"/>
                    <a:pt x="91670" y="774"/>
                    <a:pt x="95514" y="364"/>
                  </a:cubicBezTo>
                  <a:cubicBezTo>
                    <a:pt x="104925" y="-709"/>
                    <a:pt x="113344" y="6136"/>
                    <a:pt x="114347" y="15547"/>
                  </a:cubicBezTo>
                  <a:cubicBezTo>
                    <a:pt x="115363" y="24935"/>
                    <a:pt x="108575" y="33376"/>
                    <a:pt x="99164" y="34380"/>
                  </a:cubicBezTo>
                  <a:cubicBezTo>
                    <a:pt x="96883" y="34734"/>
                    <a:pt x="35615" y="45354"/>
                    <a:pt x="35774" y="182035"/>
                  </a:cubicBezTo>
                  <a:cubicBezTo>
                    <a:pt x="35820" y="227527"/>
                    <a:pt x="43965" y="233493"/>
                    <a:pt x="44045" y="233550"/>
                  </a:cubicBezTo>
                  <a:cubicBezTo>
                    <a:pt x="53547" y="235945"/>
                    <a:pt x="89137" y="206800"/>
                    <a:pt x="112807" y="187453"/>
                  </a:cubicBezTo>
                  <a:cubicBezTo>
                    <a:pt x="145135" y="161034"/>
                    <a:pt x="185357" y="128136"/>
                    <a:pt x="230313" y="104671"/>
                  </a:cubicBezTo>
                  <a:cubicBezTo>
                    <a:pt x="277858" y="79849"/>
                    <a:pt x="309308" y="68282"/>
                    <a:pt x="329407" y="82575"/>
                  </a:cubicBezTo>
                  <a:cubicBezTo>
                    <a:pt x="350317" y="97450"/>
                    <a:pt x="345868" y="127520"/>
                    <a:pt x="338510" y="177324"/>
                  </a:cubicBezTo>
                  <a:cubicBezTo>
                    <a:pt x="334871" y="201838"/>
                    <a:pt x="330365" y="232352"/>
                    <a:pt x="328221" y="266482"/>
                  </a:cubicBezTo>
                  <a:cubicBezTo>
                    <a:pt x="327662" y="275539"/>
                    <a:pt x="320122" y="282521"/>
                    <a:pt x="311155" y="282521"/>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3" name="Google Shape;173;p3"/>
            <p:cNvSpPr/>
            <p:nvPr/>
          </p:nvSpPr>
          <p:spPr>
            <a:xfrm>
              <a:off x="9760683" y="2078647"/>
              <a:ext cx="314520" cy="889720"/>
            </a:xfrm>
            <a:custGeom>
              <a:rect b="b" l="l" r="r" t="t"/>
              <a:pathLst>
                <a:path extrusionOk="0" h="521066" w="184199">
                  <a:moveTo>
                    <a:pt x="47797" y="521543"/>
                  </a:moveTo>
                  <a:cubicBezTo>
                    <a:pt x="42732" y="521543"/>
                    <a:pt x="37736" y="519318"/>
                    <a:pt x="34360" y="515041"/>
                  </a:cubicBezTo>
                  <a:cubicBezTo>
                    <a:pt x="28496" y="507637"/>
                    <a:pt x="29762" y="496880"/>
                    <a:pt x="37154" y="491017"/>
                  </a:cubicBezTo>
                  <a:cubicBezTo>
                    <a:pt x="38295" y="490116"/>
                    <a:pt x="150987" y="399269"/>
                    <a:pt x="151488" y="273048"/>
                  </a:cubicBezTo>
                  <a:cubicBezTo>
                    <a:pt x="151831" y="189479"/>
                    <a:pt x="103510" y="108009"/>
                    <a:pt x="7895" y="30896"/>
                  </a:cubicBezTo>
                  <a:cubicBezTo>
                    <a:pt x="526" y="24965"/>
                    <a:pt x="-626" y="14196"/>
                    <a:pt x="5306" y="6850"/>
                  </a:cubicBezTo>
                  <a:cubicBezTo>
                    <a:pt x="11249" y="-496"/>
                    <a:pt x="22017" y="-1671"/>
                    <a:pt x="29363" y="4261"/>
                  </a:cubicBezTo>
                  <a:cubicBezTo>
                    <a:pt x="133602" y="88309"/>
                    <a:pt x="186201" y="178882"/>
                    <a:pt x="185710" y="273470"/>
                  </a:cubicBezTo>
                  <a:cubicBezTo>
                    <a:pt x="184969" y="416289"/>
                    <a:pt x="63539" y="513786"/>
                    <a:pt x="58372" y="517858"/>
                  </a:cubicBezTo>
                  <a:cubicBezTo>
                    <a:pt x="55235" y="520345"/>
                    <a:pt x="51505" y="521543"/>
                    <a:pt x="47797" y="521543"/>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4" name="Google Shape;174;p3"/>
            <p:cNvSpPr/>
            <p:nvPr/>
          </p:nvSpPr>
          <p:spPr>
            <a:xfrm>
              <a:off x="2117715" y="4283180"/>
              <a:ext cx="493643" cy="930278"/>
            </a:xfrm>
            <a:custGeom>
              <a:rect b="b" l="l" r="r" t="t"/>
              <a:pathLst>
                <a:path extrusionOk="0" h="544819" w="289103">
                  <a:moveTo>
                    <a:pt x="63927" y="47733"/>
                  </a:moveTo>
                  <a:lnTo>
                    <a:pt x="253355" y="113244"/>
                  </a:lnTo>
                  <a:lnTo>
                    <a:pt x="225476" y="498032"/>
                  </a:lnTo>
                  <a:lnTo>
                    <a:pt x="36288" y="429315"/>
                  </a:lnTo>
                  <a:lnTo>
                    <a:pt x="63927" y="47733"/>
                  </a:lnTo>
                  <a:close/>
                  <a:moveTo>
                    <a:pt x="289390" y="89495"/>
                  </a:moveTo>
                  <a:lnTo>
                    <a:pt x="33014" y="838"/>
                  </a:lnTo>
                  <a:lnTo>
                    <a:pt x="286" y="452643"/>
                  </a:lnTo>
                  <a:lnTo>
                    <a:pt x="256332" y="545657"/>
                  </a:lnTo>
                  <a:lnTo>
                    <a:pt x="289390" y="89495"/>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5" name="Google Shape;175;p3"/>
            <p:cNvSpPr/>
            <p:nvPr/>
          </p:nvSpPr>
          <p:spPr>
            <a:xfrm>
              <a:off x="7158379" y="2975216"/>
              <a:ext cx="948977" cy="476445"/>
            </a:xfrm>
            <a:custGeom>
              <a:rect b="b" l="l" r="r" t="t"/>
              <a:pathLst>
                <a:path extrusionOk="0" h="279031" w="555770">
                  <a:moveTo>
                    <a:pt x="512527" y="35027"/>
                  </a:moveTo>
                  <a:lnTo>
                    <a:pt x="458172" y="243094"/>
                  </a:lnTo>
                  <a:lnTo>
                    <a:pt x="46235" y="245170"/>
                  </a:lnTo>
                  <a:lnTo>
                    <a:pt x="104070" y="37080"/>
                  </a:lnTo>
                  <a:lnTo>
                    <a:pt x="512527" y="35027"/>
                  </a:lnTo>
                  <a:close/>
                  <a:moveTo>
                    <a:pt x="484637" y="277190"/>
                  </a:moveTo>
                  <a:lnTo>
                    <a:pt x="556913" y="588"/>
                  </a:lnTo>
                  <a:lnTo>
                    <a:pt x="78016" y="2995"/>
                  </a:lnTo>
                  <a:lnTo>
                    <a:pt x="1143" y="279620"/>
                  </a:lnTo>
                  <a:lnTo>
                    <a:pt x="484637" y="277190"/>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6" name="Google Shape;176;p3"/>
            <p:cNvSpPr/>
            <p:nvPr/>
          </p:nvSpPr>
          <p:spPr>
            <a:xfrm>
              <a:off x="2177986" y="2934198"/>
              <a:ext cx="808640" cy="703283"/>
            </a:xfrm>
            <a:custGeom>
              <a:rect b="b" l="l" r="r" t="t"/>
              <a:pathLst>
                <a:path extrusionOk="0" h="411879" w="473581">
                  <a:moveTo>
                    <a:pt x="212598" y="42408"/>
                  </a:moveTo>
                  <a:lnTo>
                    <a:pt x="419046" y="305594"/>
                  </a:lnTo>
                  <a:lnTo>
                    <a:pt x="259482" y="371003"/>
                  </a:lnTo>
                  <a:lnTo>
                    <a:pt x="54746" y="110007"/>
                  </a:lnTo>
                  <a:lnTo>
                    <a:pt x="212598" y="42408"/>
                  </a:lnTo>
                  <a:close/>
                  <a:moveTo>
                    <a:pt x="473903" y="320082"/>
                  </a:moveTo>
                  <a:lnTo>
                    <a:pt x="223298" y="600"/>
                  </a:lnTo>
                  <a:lnTo>
                    <a:pt x="322" y="96078"/>
                  </a:lnTo>
                  <a:lnTo>
                    <a:pt x="248520" y="412480"/>
                  </a:lnTo>
                  <a:lnTo>
                    <a:pt x="473903" y="320082"/>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7" name="Google Shape;177;p3"/>
            <p:cNvSpPr/>
            <p:nvPr/>
          </p:nvSpPr>
          <p:spPr>
            <a:xfrm>
              <a:off x="9035398" y="5077489"/>
              <a:ext cx="844381" cy="855796"/>
            </a:xfrm>
            <a:custGeom>
              <a:rect b="b" l="l" r="r" t="t"/>
              <a:pathLst>
                <a:path extrusionOk="0" h="501198" w="494513">
                  <a:moveTo>
                    <a:pt x="415338" y="51221"/>
                  </a:moveTo>
                  <a:lnTo>
                    <a:pt x="457339" y="267433"/>
                  </a:lnTo>
                  <a:lnTo>
                    <a:pt x="78472" y="451579"/>
                  </a:lnTo>
                  <a:lnTo>
                    <a:pt x="39676" y="233827"/>
                  </a:lnTo>
                  <a:lnTo>
                    <a:pt x="415338" y="51221"/>
                  </a:lnTo>
                  <a:close/>
                  <a:moveTo>
                    <a:pt x="495952" y="286723"/>
                  </a:moveTo>
                  <a:lnTo>
                    <a:pt x="440456" y="961"/>
                  </a:lnTo>
                  <a:lnTo>
                    <a:pt x="1439" y="214344"/>
                  </a:lnTo>
                  <a:lnTo>
                    <a:pt x="52714" y="502159"/>
                  </a:lnTo>
                  <a:lnTo>
                    <a:pt x="495952" y="286723"/>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8" name="Google Shape;178;p3"/>
            <p:cNvSpPr/>
            <p:nvPr/>
          </p:nvSpPr>
          <p:spPr>
            <a:xfrm>
              <a:off x="7712506" y="-249163"/>
              <a:ext cx="664368" cy="900536"/>
            </a:xfrm>
            <a:custGeom>
              <a:rect b="b" l="l" r="r" t="t"/>
              <a:pathLst>
                <a:path extrusionOk="0" h="527400" w="389088">
                  <a:moveTo>
                    <a:pt x="231578" y="56143"/>
                  </a:moveTo>
                  <a:lnTo>
                    <a:pt x="347236" y="187622"/>
                  </a:lnTo>
                  <a:lnTo>
                    <a:pt x="158116" y="470851"/>
                  </a:lnTo>
                  <a:lnTo>
                    <a:pt x="44032" y="337022"/>
                  </a:lnTo>
                  <a:lnTo>
                    <a:pt x="231578" y="56143"/>
                  </a:lnTo>
                  <a:close/>
                  <a:moveTo>
                    <a:pt x="390298" y="184759"/>
                  </a:moveTo>
                  <a:lnTo>
                    <a:pt x="227859" y="99"/>
                  </a:lnTo>
                  <a:lnTo>
                    <a:pt x="1210" y="339531"/>
                  </a:lnTo>
                  <a:lnTo>
                    <a:pt x="161446" y="527499"/>
                  </a:lnTo>
                  <a:lnTo>
                    <a:pt x="390298" y="184759"/>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9" name="Google Shape;179;p3"/>
            <p:cNvSpPr/>
            <p:nvPr/>
          </p:nvSpPr>
          <p:spPr>
            <a:xfrm>
              <a:off x="10225492" y="2732477"/>
              <a:ext cx="1091028" cy="1034484"/>
            </a:xfrm>
            <a:custGeom>
              <a:rect b="b" l="l" r="r" t="t"/>
              <a:pathLst>
                <a:path extrusionOk="0" h="605847" w="638962">
                  <a:moveTo>
                    <a:pt x="324031" y="40485"/>
                  </a:moveTo>
                  <a:lnTo>
                    <a:pt x="588348" y="497891"/>
                  </a:lnTo>
                  <a:lnTo>
                    <a:pt x="315613" y="566916"/>
                  </a:lnTo>
                  <a:lnTo>
                    <a:pt x="53555" y="113412"/>
                  </a:lnTo>
                  <a:lnTo>
                    <a:pt x="324031" y="40485"/>
                  </a:lnTo>
                  <a:close/>
                  <a:moveTo>
                    <a:pt x="640615" y="519953"/>
                  </a:moveTo>
                  <a:lnTo>
                    <a:pt x="340504" y="594"/>
                  </a:lnTo>
                  <a:lnTo>
                    <a:pt x="1653" y="91966"/>
                  </a:lnTo>
                  <a:lnTo>
                    <a:pt x="298924" y="606442"/>
                  </a:lnTo>
                  <a:lnTo>
                    <a:pt x="640615" y="519953"/>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80" name="Google Shape;180;p3"/>
            <p:cNvSpPr/>
            <p:nvPr/>
          </p:nvSpPr>
          <p:spPr>
            <a:xfrm>
              <a:off x="6309078" y="936505"/>
              <a:ext cx="470153" cy="542182"/>
            </a:xfrm>
            <a:custGeom>
              <a:rect b="b" l="l" r="r" t="t"/>
              <a:pathLst>
                <a:path extrusionOk="0" h="317530" w="275346">
                  <a:moveTo>
                    <a:pt x="45146" y="35876"/>
                  </a:moveTo>
                  <a:lnTo>
                    <a:pt x="171526" y="39800"/>
                  </a:lnTo>
                  <a:lnTo>
                    <a:pt x="232304" y="282887"/>
                  </a:lnTo>
                  <a:lnTo>
                    <a:pt x="106425" y="280914"/>
                  </a:lnTo>
                  <a:lnTo>
                    <a:pt x="45146" y="35876"/>
                  </a:lnTo>
                  <a:close/>
                  <a:moveTo>
                    <a:pt x="198447" y="6411"/>
                  </a:moveTo>
                  <a:lnTo>
                    <a:pt x="966" y="263"/>
                  </a:lnTo>
                  <a:lnTo>
                    <a:pt x="79607" y="314725"/>
                  </a:lnTo>
                  <a:lnTo>
                    <a:pt x="276313" y="317793"/>
                  </a:lnTo>
                  <a:lnTo>
                    <a:pt x="198447" y="6411"/>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81" name="Google Shape;181;p3"/>
            <p:cNvSpPr/>
            <p:nvPr/>
          </p:nvSpPr>
          <p:spPr>
            <a:xfrm>
              <a:off x="6387684" y="6215360"/>
              <a:ext cx="682754" cy="402488"/>
            </a:xfrm>
            <a:custGeom>
              <a:rect b="b" l="l" r="r" t="t"/>
              <a:pathLst>
                <a:path extrusionOk="0" h="235718" w="399856">
                  <a:moveTo>
                    <a:pt x="108132" y="39631"/>
                  </a:moveTo>
                  <a:lnTo>
                    <a:pt x="350592" y="86811"/>
                  </a:lnTo>
                  <a:lnTo>
                    <a:pt x="296385" y="198214"/>
                  </a:lnTo>
                  <a:lnTo>
                    <a:pt x="51974" y="150657"/>
                  </a:lnTo>
                  <a:lnTo>
                    <a:pt x="108132" y="39631"/>
                  </a:lnTo>
                  <a:close/>
                  <a:moveTo>
                    <a:pt x="400852" y="61715"/>
                  </a:moveTo>
                  <a:lnTo>
                    <a:pt x="89265" y="1109"/>
                  </a:lnTo>
                  <a:lnTo>
                    <a:pt x="996" y="175616"/>
                  </a:lnTo>
                  <a:lnTo>
                    <a:pt x="315652" y="236827"/>
                  </a:lnTo>
                  <a:lnTo>
                    <a:pt x="400852" y="61715"/>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82" name="Google Shape;182;p3"/>
            <p:cNvSpPr/>
            <p:nvPr/>
          </p:nvSpPr>
          <p:spPr>
            <a:xfrm>
              <a:off x="11311449" y="4885162"/>
              <a:ext cx="470770" cy="248322"/>
            </a:xfrm>
            <a:custGeom>
              <a:rect b="b" l="l" r="r" t="t"/>
              <a:pathLst>
                <a:path extrusionOk="0" h="145430" w="275707">
                  <a:moveTo>
                    <a:pt x="260347" y="146311"/>
                  </a:moveTo>
                  <a:cubicBezTo>
                    <a:pt x="252340" y="146311"/>
                    <a:pt x="245187" y="140653"/>
                    <a:pt x="243579" y="132496"/>
                  </a:cubicBezTo>
                  <a:lnTo>
                    <a:pt x="224871" y="37475"/>
                  </a:lnTo>
                  <a:lnTo>
                    <a:pt x="20283" y="54186"/>
                  </a:lnTo>
                  <a:cubicBezTo>
                    <a:pt x="11009" y="54916"/>
                    <a:pt x="2602" y="47946"/>
                    <a:pt x="1837" y="38524"/>
                  </a:cubicBezTo>
                  <a:cubicBezTo>
                    <a:pt x="1062" y="29102"/>
                    <a:pt x="8077" y="20843"/>
                    <a:pt x="17499" y="20078"/>
                  </a:cubicBezTo>
                  <a:lnTo>
                    <a:pt x="252533" y="880"/>
                  </a:lnTo>
                  <a:lnTo>
                    <a:pt x="277161" y="125880"/>
                  </a:lnTo>
                  <a:cubicBezTo>
                    <a:pt x="278987" y="135154"/>
                    <a:pt x="272941" y="144155"/>
                    <a:pt x="263678" y="145980"/>
                  </a:cubicBezTo>
                  <a:cubicBezTo>
                    <a:pt x="262560" y="146208"/>
                    <a:pt x="261454" y="146311"/>
                    <a:pt x="260347" y="14631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83" name="Google Shape;183;p3"/>
            <p:cNvSpPr/>
            <p:nvPr/>
          </p:nvSpPr>
          <p:spPr>
            <a:xfrm>
              <a:off x="1029322" y="616409"/>
              <a:ext cx="674218" cy="590156"/>
            </a:xfrm>
            <a:custGeom>
              <a:rect b="b" l="l" r="r" t="t"/>
              <a:pathLst>
                <a:path extrusionOk="0" h="345626" w="394857">
                  <a:moveTo>
                    <a:pt x="189437" y="345841"/>
                  </a:moveTo>
                  <a:lnTo>
                    <a:pt x="9751" y="258370"/>
                  </a:lnTo>
                  <a:cubicBezTo>
                    <a:pt x="1252" y="254241"/>
                    <a:pt x="-2284" y="243997"/>
                    <a:pt x="1857" y="235499"/>
                  </a:cubicBezTo>
                  <a:cubicBezTo>
                    <a:pt x="5998" y="227001"/>
                    <a:pt x="16230" y="223476"/>
                    <a:pt x="24728" y="227605"/>
                  </a:cubicBezTo>
                  <a:lnTo>
                    <a:pt x="176934" y="301695"/>
                  </a:lnTo>
                  <a:lnTo>
                    <a:pt x="363431" y="8165"/>
                  </a:lnTo>
                  <a:cubicBezTo>
                    <a:pt x="368484" y="180"/>
                    <a:pt x="379070" y="-2193"/>
                    <a:pt x="387044" y="2895"/>
                  </a:cubicBezTo>
                  <a:cubicBezTo>
                    <a:pt x="395017" y="7960"/>
                    <a:pt x="397379" y="18534"/>
                    <a:pt x="392314" y="26508"/>
                  </a:cubicBezTo>
                  <a:lnTo>
                    <a:pt x="189437" y="345841"/>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84" name="Google Shape;184;p3"/>
            <p:cNvSpPr/>
            <p:nvPr/>
          </p:nvSpPr>
          <p:spPr>
            <a:xfrm>
              <a:off x="6875006" y="1176184"/>
              <a:ext cx="348946" cy="571594"/>
            </a:xfrm>
            <a:custGeom>
              <a:rect b="b" l="l" r="r" t="t"/>
              <a:pathLst>
                <a:path extrusionOk="0" h="334755" w="204361">
                  <a:moveTo>
                    <a:pt x="18151" y="335059"/>
                  </a:moveTo>
                  <a:cubicBezTo>
                    <a:pt x="9037" y="335059"/>
                    <a:pt x="1463" y="327873"/>
                    <a:pt x="1063" y="318690"/>
                  </a:cubicBezTo>
                  <a:cubicBezTo>
                    <a:pt x="664" y="309245"/>
                    <a:pt x="7988" y="301260"/>
                    <a:pt x="17421" y="300849"/>
                  </a:cubicBezTo>
                  <a:lnTo>
                    <a:pt x="151832" y="294997"/>
                  </a:lnTo>
                  <a:lnTo>
                    <a:pt x="171236" y="16240"/>
                  </a:lnTo>
                  <a:cubicBezTo>
                    <a:pt x="171886" y="6806"/>
                    <a:pt x="179894" y="-335"/>
                    <a:pt x="189499" y="349"/>
                  </a:cubicBezTo>
                  <a:cubicBezTo>
                    <a:pt x="198921" y="1011"/>
                    <a:pt x="206028" y="9190"/>
                    <a:pt x="205366" y="18612"/>
                  </a:cubicBezTo>
                  <a:lnTo>
                    <a:pt x="183852" y="327861"/>
                  </a:lnTo>
                  <a:lnTo>
                    <a:pt x="18916" y="335036"/>
                  </a:lnTo>
                  <a:cubicBezTo>
                    <a:pt x="18653" y="335048"/>
                    <a:pt x="18402" y="335059"/>
                    <a:pt x="18151" y="335059"/>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85" name="Google Shape;185;p3"/>
            <p:cNvSpPr/>
            <p:nvPr/>
          </p:nvSpPr>
          <p:spPr>
            <a:xfrm>
              <a:off x="611468" y="4827600"/>
              <a:ext cx="368513" cy="542085"/>
            </a:xfrm>
            <a:custGeom>
              <a:rect b="b" l="l" r="r" t="t"/>
              <a:pathLst>
                <a:path extrusionOk="0" h="317473" w="215820">
                  <a:moveTo>
                    <a:pt x="17171" y="318368"/>
                  </a:moveTo>
                  <a:cubicBezTo>
                    <a:pt x="16441" y="318368"/>
                    <a:pt x="15699" y="318323"/>
                    <a:pt x="14958" y="318232"/>
                  </a:cubicBezTo>
                  <a:cubicBezTo>
                    <a:pt x="5592" y="317023"/>
                    <a:pt x="-1035" y="308444"/>
                    <a:pt x="174" y="299068"/>
                  </a:cubicBezTo>
                  <a:lnTo>
                    <a:pt x="38650" y="895"/>
                  </a:lnTo>
                  <a:lnTo>
                    <a:pt x="199001" y="3359"/>
                  </a:lnTo>
                  <a:cubicBezTo>
                    <a:pt x="208446" y="3496"/>
                    <a:pt x="215987" y="11275"/>
                    <a:pt x="215850" y="20721"/>
                  </a:cubicBezTo>
                  <a:cubicBezTo>
                    <a:pt x="215701" y="30086"/>
                    <a:pt x="208070" y="37580"/>
                    <a:pt x="198739" y="37580"/>
                  </a:cubicBezTo>
                  <a:lnTo>
                    <a:pt x="198477" y="37580"/>
                  </a:lnTo>
                  <a:lnTo>
                    <a:pt x="68686" y="35584"/>
                  </a:lnTo>
                  <a:lnTo>
                    <a:pt x="34122" y="303448"/>
                  </a:lnTo>
                  <a:cubicBezTo>
                    <a:pt x="33004" y="312083"/>
                    <a:pt x="25646" y="318368"/>
                    <a:pt x="17171" y="318368"/>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86" name="Google Shape;186;p3"/>
            <p:cNvSpPr/>
            <p:nvPr/>
          </p:nvSpPr>
          <p:spPr>
            <a:xfrm>
              <a:off x="5734268" y="6137707"/>
              <a:ext cx="575371" cy="684059"/>
            </a:xfrm>
            <a:custGeom>
              <a:rect b="b" l="l" r="r" t="t"/>
              <a:pathLst>
                <a:path extrusionOk="0" h="400620" w="336967">
                  <a:moveTo>
                    <a:pt x="17997" y="401740"/>
                  </a:moveTo>
                  <a:cubicBezTo>
                    <a:pt x="16320" y="401740"/>
                    <a:pt x="14621" y="401489"/>
                    <a:pt x="12944" y="400964"/>
                  </a:cubicBezTo>
                  <a:cubicBezTo>
                    <a:pt x="3909" y="398181"/>
                    <a:pt x="-1144" y="388599"/>
                    <a:pt x="1651" y="379564"/>
                  </a:cubicBezTo>
                  <a:lnTo>
                    <a:pt x="118654" y="1119"/>
                  </a:lnTo>
                  <a:lnTo>
                    <a:pt x="323904" y="39938"/>
                  </a:lnTo>
                  <a:cubicBezTo>
                    <a:pt x="333201" y="41683"/>
                    <a:pt x="339304" y="50638"/>
                    <a:pt x="337547" y="59923"/>
                  </a:cubicBezTo>
                  <a:cubicBezTo>
                    <a:pt x="335790" y="69220"/>
                    <a:pt x="326744" y="75289"/>
                    <a:pt x="317562" y="73555"/>
                  </a:cubicBezTo>
                  <a:lnTo>
                    <a:pt x="142336" y="40417"/>
                  </a:lnTo>
                  <a:lnTo>
                    <a:pt x="34344" y="389683"/>
                  </a:lnTo>
                  <a:cubicBezTo>
                    <a:pt x="32074" y="397029"/>
                    <a:pt x="25309" y="401740"/>
                    <a:pt x="17997" y="401740"/>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87" name="Google Shape;187;p3"/>
            <p:cNvSpPr/>
            <p:nvPr/>
          </p:nvSpPr>
          <p:spPr>
            <a:xfrm>
              <a:off x="5397140" y="3733086"/>
              <a:ext cx="318799" cy="705507"/>
            </a:xfrm>
            <a:custGeom>
              <a:rect b="b" l="l" r="r" t="t"/>
              <a:pathLst>
                <a:path extrusionOk="0" h="413181" w="186705">
                  <a:moveTo>
                    <a:pt x="28301" y="413912"/>
                  </a:moveTo>
                  <a:cubicBezTo>
                    <a:pt x="22757" y="413912"/>
                    <a:pt x="17327" y="411231"/>
                    <a:pt x="14030" y="406269"/>
                  </a:cubicBezTo>
                  <a:cubicBezTo>
                    <a:pt x="8806" y="398386"/>
                    <a:pt x="10950" y="387766"/>
                    <a:pt x="18821" y="382542"/>
                  </a:cubicBezTo>
                  <a:lnTo>
                    <a:pt x="143126" y="300045"/>
                  </a:lnTo>
                  <a:lnTo>
                    <a:pt x="2692" y="25645"/>
                  </a:lnTo>
                  <a:cubicBezTo>
                    <a:pt x="-1620" y="17226"/>
                    <a:pt x="1711" y="6914"/>
                    <a:pt x="10129" y="2614"/>
                  </a:cubicBezTo>
                  <a:cubicBezTo>
                    <a:pt x="18536" y="-1687"/>
                    <a:pt x="28837" y="1621"/>
                    <a:pt x="33160" y="10051"/>
                  </a:cubicBezTo>
                  <a:lnTo>
                    <a:pt x="187511" y="311646"/>
                  </a:lnTo>
                  <a:lnTo>
                    <a:pt x="37746" y="411048"/>
                  </a:lnTo>
                  <a:cubicBezTo>
                    <a:pt x="34837" y="412988"/>
                    <a:pt x="31552" y="413912"/>
                    <a:pt x="28301" y="413912"/>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88" name="Google Shape;188;p3"/>
            <p:cNvSpPr/>
            <p:nvPr/>
          </p:nvSpPr>
          <p:spPr>
            <a:xfrm>
              <a:off x="460326" y="4227305"/>
              <a:ext cx="596708" cy="266599"/>
            </a:xfrm>
            <a:custGeom>
              <a:rect b="b" l="l" r="r" t="t"/>
              <a:pathLst>
                <a:path extrusionOk="0" h="156134" w="349463">
                  <a:moveTo>
                    <a:pt x="81073" y="156910"/>
                  </a:moveTo>
                  <a:lnTo>
                    <a:pt x="2489" y="26731"/>
                  </a:lnTo>
                  <a:cubicBezTo>
                    <a:pt x="-2393" y="18643"/>
                    <a:pt x="207" y="8126"/>
                    <a:pt x="8295" y="3243"/>
                  </a:cubicBezTo>
                  <a:cubicBezTo>
                    <a:pt x="16394" y="-1650"/>
                    <a:pt x="26900" y="962"/>
                    <a:pt x="31794" y="9050"/>
                  </a:cubicBezTo>
                  <a:lnTo>
                    <a:pt x="94579" y="113060"/>
                  </a:lnTo>
                  <a:lnTo>
                    <a:pt x="325244" y="7236"/>
                  </a:lnTo>
                  <a:cubicBezTo>
                    <a:pt x="333856" y="3300"/>
                    <a:pt x="343997" y="7076"/>
                    <a:pt x="347922" y="15654"/>
                  </a:cubicBezTo>
                  <a:cubicBezTo>
                    <a:pt x="351868" y="24244"/>
                    <a:pt x="348104" y="34408"/>
                    <a:pt x="339514" y="38343"/>
                  </a:cubicBezTo>
                  <a:lnTo>
                    <a:pt x="81073" y="15691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89" name="Google Shape;189;p3"/>
            <p:cNvSpPr/>
            <p:nvPr/>
          </p:nvSpPr>
          <p:spPr>
            <a:xfrm>
              <a:off x="10737392" y="1332714"/>
              <a:ext cx="396278" cy="342752"/>
            </a:xfrm>
            <a:custGeom>
              <a:rect b="b" l="l" r="r" t="t"/>
              <a:pathLst>
                <a:path extrusionOk="0" h="200733" w="232081">
                  <a:moveTo>
                    <a:pt x="216648" y="201044"/>
                  </a:moveTo>
                  <a:cubicBezTo>
                    <a:pt x="214868" y="201044"/>
                    <a:pt x="213065" y="200771"/>
                    <a:pt x="211287" y="200189"/>
                  </a:cubicBezTo>
                  <a:lnTo>
                    <a:pt x="1679" y="131141"/>
                  </a:lnTo>
                  <a:lnTo>
                    <a:pt x="26068" y="13955"/>
                  </a:lnTo>
                  <a:cubicBezTo>
                    <a:pt x="27995" y="4692"/>
                    <a:pt x="37030" y="-1262"/>
                    <a:pt x="46304" y="677"/>
                  </a:cubicBezTo>
                  <a:cubicBezTo>
                    <a:pt x="55555" y="2605"/>
                    <a:pt x="61498" y="11673"/>
                    <a:pt x="59570" y="20925"/>
                  </a:cubicBezTo>
                  <a:lnTo>
                    <a:pt x="41399" y="108201"/>
                  </a:lnTo>
                  <a:lnTo>
                    <a:pt x="221998" y="167678"/>
                  </a:lnTo>
                  <a:cubicBezTo>
                    <a:pt x="230975" y="170633"/>
                    <a:pt x="235846" y="180306"/>
                    <a:pt x="232903" y="189283"/>
                  </a:cubicBezTo>
                  <a:cubicBezTo>
                    <a:pt x="230530" y="196481"/>
                    <a:pt x="223834" y="201044"/>
                    <a:pt x="216648" y="20104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0" name="Google Shape;190;p3"/>
            <p:cNvSpPr/>
            <p:nvPr/>
          </p:nvSpPr>
          <p:spPr>
            <a:xfrm>
              <a:off x="11463551" y="4018709"/>
              <a:ext cx="263524" cy="577074"/>
            </a:xfrm>
            <a:custGeom>
              <a:rect b="b" l="l" r="r" t="t"/>
              <a:pathLst>
                <a:path extrusionOk="0" h="337964" w="154333">
                  <a:moveTo>
                    <a:pt x="23283" y="338731"/>
                  </a:moveTo>
                  <a:cubicBezTo>
                    <a:pt x="17671" y="338731"/>
                    <a:pt x="12173" y="335970"/>
                    <a:pt x="8899" y="330894"/>
                  </a:cubicBezTo>
                  <a:cubicBezTo>
                    <a:pt x="3766" y="322955"/>
                    <a:pt x="6058" y="312369"/>
                    <a:pt x="13998" y="307247"/>
                  </a:cubicBezTo>
                  <a:lnTo>
                    <a:pt x="111894" y="244063"/>
                  </a:lnTo>
                  <a:lnTo>
                    <a:pt x="3572" y="25478"/>
                  </a:lnTo>
                  <a:cubicBezTo>
                    <a:pt x="-626" y="17014"/>
                    <a:pt x="2831" y="6747"/>
                    <a:pt x="11306" y="2549"/>
                  </a:cubicBezTo>
                  <a:cubicBezTo>
                    <a:pt x="19770" y="-1648"/>
                    <a:pt x="30025" y="1819"/>
                    <a:pt x="34223" y="10284"/>
                  </a:cubicBezTo>
                  <a:lnTo>
                    <a:pt x="156120" y="256246"/>
                  </a:lnTo>
                  <a:lnTo>
                    <a:pt x="32557" y="335993"/>
                  </a:lnTo>
                  <a:cubicBezTo>
                    <a:pt x="29683" y="337853"/>
                    <a:pt x="26478" y="338731"/>
                    <a:pt x="23283" y="33873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1" name="Google Shape;191;p3"/>
            <p:cNvSpPr/>
            <p:nvPr/>
          </p:nvSpPr>
          <p:spPr>
            <a:xfrm>
              <a:off x="11488853" y="1121487"/>
              <a:ext cx="355961" cy="766587"/>
            </a:xfrm>
            <a:custGeom>
              <a:rect b="b" l="l" r="r" t="t"/>
              <a:pathLst>
                <a:path extrusionOk="0" h="448953" w="208469">
                  <a:moveTo>
                    <a:pt x="193165" y="449264"/>
                  </a:moveTo>
                  <a:cubicBezTo>
                    <a:pt x="187097" y="449264"/>
                    <a:pt x="181211" y="446024"/>
                    <a:pt x="178120" y="440309"/>
                  </a:cubicBezTo>
                  <a:lnTo>
                    <a:pt x="1798" y="115387"/>
                  </a:lnTo>
                  <a:lnTo>
                    <a:pt x="161978" y="3391"/>
                  </a:lnTo>
                  <a:cubicBezTo>
                    <a:pt x="169724" y="-2005"/>
                    <a:pt x="180389" y="-134"/>
                    <a:pt x="185796" y="7612"/>
                  </a:cubicBezTo>
                  <a:cubicBezTo>
                    <a:pt x="191214" y="15357"/>
                    <a:pt x="189321" y="26023"/>
                    <a:pt x="181576" y="31441"/>
                  </a:cubicBezTo>
                  <a:lnTo>
                    <a:pt x="46446" y="125927"/>
                  </a:lnTo>
                  <a:lnTo>
                    <a:pt x="208189" y="423986"/>
                  </a:lnTo>
                  <a:cubicBezTo>
                    <a:pt x="212706" y="432290"/>
                    <a:pt x="209615" y="442682"/>
                    <a:pt x="201322" y="447188"/>
                  </a:cubicBezTo>
                  <a:cubicBezTo>
                    <a:pt x="198721" y="448602"/>
                    <a:pt x="195926" y="449264"/>
                    <a:pt x="193165" y="44926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2" name="Google Shape;192;p3"/>
            <p:cNvSpPr/>
            <p:nvPr/>
          </p:nvSpPr>
          <p:spPr>
            <a:xfrm>
              <a:off x="4141248" y="2531071"/>
              <a:ext cx="759750" cy="723949"/>
            </a:xfrm>
            <a:custGeom>
              <a:rect b="b" l="l" r="r" t="t"/>
              <a:pathLst>
                <a:path extrusionOk="0" h="423982" w="444949">
                  <a:moveTo>
                    <a:pt x="188742" y="42435"/>
                  </a:moveTo>
                  <a:lnTo>
                    <a:pt x="394927" y="150861"/>
                  </a:lnTo>
                  <a:lnTo>
                    <a:pt x="237302" y="371441"/>
                  </a:lnTo>
                  <a:lnTo>
                    <a:pt x="49026" y="179470"/>
                  </a:lnTo>
                  <a:lnTo>
                    <a:pt x="188742" y="42435"/>
                  </a:lnTo>
                  <a:close/>
                  <a:moveTo>
                    <a:pt x="445586" y="138826"/>
                  </a:moveTo>
                  <a:lnTo>
                    <a:pt x="182593" y="536"/>
                  </a:lnTo>
                  <a:lnTo>
                    <a:pt x="637" y="179002"/>
                  </a:lnTo>
                  <a:lnTo>
                    <a:pt x="241432" y="424519"/>
                  </a:lnTo>
                  <a:lnTo>
                    <a:pt x="445586" y="138826"/>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3" name="Google Shape;193;p3"/>
            <p:cNvSpPr/>
            <p:nvPr/>
          </p:nvSpPr>
          <p:spPr>
            <a:xfrm>
              <a:off x="2912612" y="1106384"/>
              <a:ext cx="529055" cy="508058"/>
            </a:xfrm>
            <a:custGeom>
              <a:rect b="b" l="l" r="r" t="t"/>
              <a:pathLst>
                <a:path extrusionOk="0" h="297545" w="309842">
                  <a:moveTo>
                    <a:pt x="168686" y="53319"/>
                  </a:moveTo>
                  <a:lnTo>
                    <a:pt x="262602" y="187593"/>
                  </a:lnTo>
                  <a:lnTo>
                    <a:pt x="165515" y="255489"/>
                  </a:lnTo>
                  <a:lnTo>
                    <a:pt x="52367" y="169559"/>
                  </a:lnTo>
                  <a:lnTo>
                    <a:pt x="168686" y="53319"/>
                  </a:lnTo>
                  <a:close/>
                  <a:moveTo>
                    <a:pt x="310261" y="196023"/>
                  </a:moveTo>
                  <a:lnTo>
                    <a:pt x="173363" y="287"/>
                  </a:lnTo>
                  <a:lnTo>
                    <a:pt x="419" y="173095"/>
                  </a:lnTo>
                  <a:lnTo>
                    <a:pt x="164694" y="297833"/>
                  </a:lnTo>
                  <a:lnTo>
                    <a:pt x="310261" y="196023"/>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4" name="Google Shape;194;p3"/>
            <p:cNvSpPr/>
            <p:nvPr/>
          </p:nvSpPr>
          <p:spPr>
            <a:xfrm>
              <a:off x="8014111" y="1459316"/>
              <a:ext cx="492262" cy="514057"/>
            </a:xfrm>
            <a:custGeom>
              <a:rect b="b" l="l" r="r" t="t"/>
              <a:pathLst>
                <a:path extrusionOk="0" h="301058" w="288294">
                  <a:moveTo>
                    <a:pt x="176653" y="48449"/>
                  </a:moveTo>
                  <a:lnTo>
                    <a:pt x="247229" y="136730"/>
                  </a:lnTo>
                  <a:lnTo>
                    <a:pt x="172250" y="249798"/>
                  </a:lnTo>
                  <a:lnTo>
                    <a:pt x="54471" y="146118"/>
                  </a:lnTo>
                  <a:lnTo>
                    <a:pt x="176653" y="48449"/>
                  </a:lnTo>
                  <a:close/>
                  <a:moveTo>
                    <a:pt x="289539" y="134847"/>
                  </a:moveTo>
                  <a:lnTo>
                    <a:pt x="182026" y="345"/>
                  </a:lnTo>
                  <a:lnTo>
                    <a:pt x="1245" y="144852"/>
                  </a:lnTo>
                  <a:lnTo>
                    <a:pt x="179094" y="301404"/>
                  </a:lnTo>
                  <a:lnTo>
                    <a:pt x="289539" y="134847"/>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5" name="Google Shape;195;p3"/>
            <p:cNvSpPr/>
            <p:nvPr/>
          </p:nvSpPr>
          <p:spPr>
            <a:xfrm>
              <a:off x="7358698" y="4789252"/>
              <a:ext cx="693778" cy="647207"/>
            </a:xfrm>
            <a:custGeom>
              <a:rect b="b" l="l" r="r" t="t"/>
              <a:pathLst>
                <a:path extrusionOk="0" h="379038" w="406312">
                  <a:moveTo>
                    <a:pt x="125299" y="37241"/>
                  </a:moveTo>
                  <a:lnTo>
                    <a:pt x="365283" y="59165"/>
                  </a:lnTo>
                  <a:lnTo>
                    <a:pt x="302030" y="332481"/>
                  </a:lnTo>
                  <a:lnTo>
                    <a:pt x="46053" y="223623"/>
                  </a:lnTo>
                  <a:lnTo>
                    <a:pt x="125299" y="37241"/>
                  </a:lnTo>
                  <a:close/>
                  <a:moveTo>
                    <a:pt x="407467" y="28651"/>
                  </a:moveTo>
                  <a:lnTo>
                    <a:pt x="103579" y="897"/>
                  </a:lnTo>
                  <a:lnTo>
                    <a:pt x="1154" y="241726"/>
                  </a:lnTo>
                  <a:lnTo>
                    <a:pt x="326191" y="379935"/>
                  </a:lnTo>
                  <a:lnTo>
                    <a:pt x="407467" y="28651"/>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6" name="Google Shape;196;p3"/>
            <p:cNvSpPr/>
            <p:nvPr/>
          </p:nvSpPr>
          <p:spPr>
            <a:xfrm>
              <a:off x="3832141" y="5271845"/>
              <a:ext cx="418537" cy="396528"/>
            </a:xfrm>
            <a:custGeom>
              <a:rect b="b" l="l" r="r" t="t"/>
              <a:pathLst>
                <a:path extrusionOk="0" h="232227" w="245117">
                  <a:moveTo>
                    <a:pt x="100189" y="41542"/>
                  </a:moveTo>
                  <a:lnTo>
                    <a:pt x="197265" y="75912"/>
                  </a:lnTo>
                  <a:lnTo>
                    <a:pt x="142875" y="181257"/>
                  </a:lnTo>
                  <a:lnTo>
                    <a:pt x="48515" y="109335"/>
                  </a:lnTo>
                  <a:lnTo>
                    <a:pt x="100189" y="41542"/>
                  </a:lnTo>
                  <a:close/>
                  <a:moveTo>
                    <a:pt x="245677" y="56748"/>
                  </a:moveTo>
                  <a:lnTo>
                    <a:pt x="88098" y="955"/>
                  </a:lnTo>
                  <a:lnTo>
                    <a:pt x="559" y="115803"/>
                  </a:lnTo>
                  <a:lnTo>
                    <a:pt x="154579" y="233183"/>
                  </a:lnTo>
                  <a:lnTo>
                    <a:pt x="245677" y="56748"/>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7" name="Google Shape;197;p3"/>
            <p:cNvSpPr/>
            <p:nvPr/>
          </p:nvSpPr>
          <p:spPr>
            <a:xfrm>
              <a:off x="556255" y="3280893"/>
              <a:ext cx="597500" cy="605097"/>
            </a:xfrm>
            <a:custGeom>
              <a:rect b="b" l="l" r="r" t="t"/>
              <a:pathLst>
                <a:path extrusionOk="0" h="354376" w="349927">
                  <a:moveTo>
                    <a:pt x="295853" y="37996"/>
                  </a:moveTo>
                  <a:lnTo>
                    <a:pt x="313511" y="221241"/>
                  </a:lnTo>
                  <a:lnTo>
                    <a:pt x="112151" y="308061"/>
                  </a:lnTo>
                  <a:lnTo>
                    <a:pt x="43913" y="62282"/>
                  </a:lnTo>
                  <a:lnTo>
                    <a:pt x="295853" y="37996"/>
                  </a:lnTo>
                  <a:close/>
                  <a:moveTo>
                    <a:pt x="349968" y="242789"/>
                  </a:moveTo>
                  <a:lnTo>
                    <a:pt x="326629" y="649"/>
                  </a:lnTo>
                  <a:lnTo>
                    <a:pt x="41" y="32133"/>
                  </a:lnTo>
                  <a:lnTo>
                    <a:pt x="89667" y="355025"/>
                  </a:lnTo>
                  <a:lnTo>
                    <a:pt x="349968" y="242789"/>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8" name="Google Shape;198;p3"/>
            <p:cNvSpPr/>
            <p:nvPr/>
          </p:nvSpPr>
          <p:spPr>
            <a:xfrm>
              <a:off x="5882916" y="4421686"/>
              <a:ext cx="657355" cy="649232"/>
            </a:xfrm>
            <a:custGeom>
              <a:rect b="b" l="l" r="r" t="t"/>
              <a:pathLst>
                <a:path extrusionOk="0" h="380224" w="384981">
                  <a:moveTo>
                    <a:pt x="272300" y="45953"/>
                  </a:moveTo>
                  <a:lnTo>
                    <a:pt x="342489" y="301143"/>
                  </a:lnTo>
                  <a:lnTo>
                    <a:pt x="36833" y="341753"/>
                  </a:lnTo>
                  <a:lnTo>
                    <a:pt x="49837" y="36485"/>
                  </a:lnTo>
                  <a:lnTo>
                    <a:pt x="272300" y="45953"/>
                  </a:lnTo>
                  <a:close/>
                  <a:moveTo>
                    <a:pt x="385893" y="329890"/>
                  </a:moveTo>
                  <a:lnTo>
                    <a:pt x="298685" y="12826"/>
                  </a:lnTo>
                  <a:lnTo>
                    <a:pt x="17099" y="838"/>
                  </a:lnTo>
                  <a:lnTo>
                    <a:pt x="912" y="381062"/>
                  </a:lnTo>
                  <a:lnTo>
                    <a:pt x="385893" y="329890"/>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9" name="Google Shape;199;p3"/>
            <p:cNvSpPr/>
            <p:nvPr/>
          </p:nvSpPr>
          <p:spPr>
            <a:xfrm>
              <a:off x="3317534" y="6629109"/>
              <a:ext cx="416085" cy="415829"/>
            </a:xfrm>
            <a:custGeom>
              <a:rect b="b" l="l" r="r" t="t"/>
              <a:pathLst>
                <a:path extrusionOk="0" h="243531" w="243681">
                  <a:moveTo>
                    <a:pt x="165434" y="46725"/>
                  </a:moveTo>
                  <a:cubicBezTo>
                    <a:pt x="207458" y="70498"/>
                    <a:pt x="222299" y="124020"/>
                    <a:pt x="198526" y="166056"/>
                  </a:cubicBezTo>
                  <a:cubicBezTo>
                    <a:pt x="187016" y="186406"/>
                    <a:pt x="168263" y="201065"/>
                    <a:pt x="145722" y="207316"/>
                  </a:cubicBezTo>
                  <a:cubicBezTo>
                    <a:pt x="123193" y="213578"/>
                    <a:pt x="99569" y="210670"/>
                    <a:pt x="79207" y="199160"/>
                  </a:cubicBezTo>
                  <a:cubicBezTo>
                    <a:pt x="58845" y="187638"/>
                    <a:pt x="44187" y="168896"/>
                    <a:pt x="37936" y="146356"/>
                  </a:cubicBezTo>
                  <a:cubicBezTo>
                    <a:pt x="31684" y="123804"/>
                    <a:pt x="34582" y="100191"/>
                    <a:pt x="46103" y="79829"/>
                  </a:cubicBezTo>
                  <a:cubicBezTo>
                    <a:pt x="57613" y="59479"/>
                    <a:pt x="76366" y="44820"/>
                    <a:pt x="98907" y="38569"/>
                  </a:cubicBezTo>
                  <a:cubicBezTo>
                    <a:pt x="106687" y="36402"/>
                    <a:pt x="114592" y="35341"/>
                    <a:pt x="122463" y="35341"/>
                  </a:cubicBezTo>
                  <a:cubicBezTo>
                    <a:pt x="137361" y="35341"/>
                    <a:pt x="152099" y="39174"/>
                    <a:pt x="165434" y="46725"/>
                  </a:cubicBezTo>
                  <a:close/>
                  <a:moveTo>
                    <a:pt x="228322" y="182893"/>
                  </a:moveTo>
                  <a:cubicBezTo>
                    <a:pt x="244337" y="154580"/>
                    <a:pt x="248364" y="121728"/>
                    <a:pt x="239672" y="90380"/>
                  </a:cubicBezTo>
                  <a:cubicBezTo>
                    <a:pt x="230968" y="59034"/>
                    <a:pt x="210595" y="32957"/>
                    <a:pt x="182271" y="16930"/>
                  </a:cubicBezTo>
                  <a:cubicBezTo>
                    <a:pt x="123820" y="-16117"/>
                    <a:pt x="49366" y="4530"/>
                    <a:pt x="16308" y="62981"/>
                  </a:cubicBezTo>
                  <a:cubicBezTo>
                    <a:pt x="303" y="91305"/>
                    <a:pt x="-3735" y="124157"/>
                    <a:pt x="4957" y="155504"/>
                  </a:cubicBezTo>
                  <a:cubicBezTo>
                    <a:pt x="13661" y="186851"/>
                    <a:pt x="34046" y="212928"/>
                    <a:pt x="62358" y="228944"/>
                  </a:cubicBezTo>
                  <a:cubicBezTo>
                    <a:pt x="81249" y="239632"/>
                    <a:pt x="101804" y="244709"/>
                    <a:pt x="122109" y="244709"/>
                  </a:cubicBezTo>
                  <a:cubicBezTo>
                    <a:pt x="164601" y="244709"/>
                    <a:pt x="205941" y="222453"/>
                    <a:pt x="228322" y="182893"/>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0" name="Google Shape;200;p3"/>
            <p:cNvSpPr/>
            <p:nvPr/>
          </p:nvSpPr>
          <p:spPr>
            <a:xfrm>
              <a:off x="5314458" y="-184493"/>
              <a:ext cx="345154" cy="345149"/>
            </a:xfrm>
            <a:custGeom>
              <a:rect b="b" l="l" r="r" t="t"/>
              <a:pathLst>
                <a:path extrusionOk="0" h="202137" w="202140">
                  <a:moveTo>
                    <a:pt x="94191" y="34744"/>
                  </a:moveTo>
                  <a:cubicBezTo>
                    <a:pt x="111941" y="32691"/>
                    <a:pt x="129394" y="37676"/>
                    <a:pt x="143390" y="48775"/>
                  </a:cubicBezTo>
                  <a:cubicBezTo>
                    <a:pt x="157375" y="59863"/>
                    <a:pt x="166216" y="75742"/>
                    <a:pt x="168258" y="93469"/>
                  </a:cubicBezTo>
                  <a:cubicBezTo>
                    <a:pt x="170311" y="111207"/>
                    <a:pt x="165326" y="128671"/>
                    <a:pt x="154227" y="142668"/>
                  </a:cubicBezTo>
                  <a:cubicBezTo>
                    <a:pt x="143139" y="156653"/>
                    <a:pt x="127272" y="165482"/>
                    <a:pt x="109534" y="167535"/>
                  </a:cubicBezTo>
                  <a:cubicBezTo>
                    <a:pt x="91795" y="169577"/>
                    <a:pt x="74331" y="164604"/>
                    <a:pt x="60334" y="153516"/>
                  </a:cubicBezTo>
                  <a:cubicBezTo>
                    <a:pt x="46349" y="142417"/>
                    <a:pt x="37520" y="126538"/>
                    <a:pt x="35478" y="108811"/>
                  </a:cubicBezTo>
                  <a:cubicBezTo>
                    <a:pt x="31246" y="72206"/>
                    <a:pt x="57585" y="38976"/>
                    <a:pt x="94191" y="34744"/>
                  </a:cubicBezTo>
                  <a:close/>
                  <a:moveTo>
                    <a:pt x="113458" y="201529"/>
                  </a:moveTo>
                  <a:cubicBezTo>
                    <a:pt x="140276" y="198438"/>
                    <a:pt x="164277" y="185080"/>
                    <a:pt x="181045" y="163931"/>
                  </a:cubicBezTo>
                  <a:cubicBezTo>
                    <a:pt x="197825" y="142782"/>
                    <a:pt x="205354" y="116363"/>
                    <a:pt x="202251" y="89556"/>
                  </a:cubicBezTo>
                  <a:cubicBezTo>
                    <a:pt x="199160" y="62738"/>
                    <a:pt x="185802" y="38737"/>
                    <a:pt x="164653" y="21957"/>
                  </a:cubicBezTo>
                  <a:cubicBezTo>
                    <a:pt x="143493" y="5188"/>
                    <a:pt x="117097" y="-2363"/>
                    <a:pt x="90267" y="751"/>
                  </a:cubicBezTo>
                  <a:cubicBezTo>
                    <a:pt x="63449" y="3842"/>
                    <a:pt x="39448" y="17200"/>
                    <a:pt x="22679" y="38349"/>
                  </a:cubicBezTo>
                  <a:cubicBezTo>
                    <a:pt x="5911" y="59498"/>
                    <a:pt x="-1618" y="85917"/>
                    <a:pt x="1473" y="112735"/>
                  </a:cubicBezTo>
                  <a:cubicBezTo>
                    <a:pt x="7416" y="164170"/>
                    <a:pt x="51209" y="202202"/>
                    <a:pt x="101788" y="202202"/>
                  </a:cubicBezTo>
                  <a:cubicBezTo>
                    <a:pt x="105644" y="202202"/>
                    <a:pt x="109534" y="201985"/>
                    <a:pt x="113458" y="201529"/>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1" name="Google Shape;201;p3"/>
            <p:cNvSpPr/>
            <p:nvPr/>
          </p:nvSpPr>
          <p:spPr>
            <a:xfrm>
              <a:off x="522774" y="6434441"/>
              <a:ext cx="490315" cy="490295"/>
            </a:xfrm>
            <a:custGeom>
              <a:rect b="b" l="l" r="r" t="t"/>
              <a:pathLst>
                <a:path extrusionOk="0" h="287142" w="287154">
                  <a:moveTo>
                    <a:pt x="180252" y="41761"/>
                  </a:moveTo>
                  <a:cubicBezTo>
                    <a:pt x="207766" y="51526"/>
                    <a:pt x="229827" y="71432"/>
                    <a:pt x="242375" y="97805"/>
                  </a:cubicBezTo>
                  <a:cubicBezTo>
                    <a:pt x="268258" y="152229"/>
                    <a:pt x="245033" y="217592"/>
                    <a:pt x="190598" y="243487"/>
                  </a:cubicBezTo>
                  <a:lnTo>
                    <a:pt x="190609" y="243487"/>
                  </a:lnTo>
                  <a:cubicBezTo>
                    <a:pt x="136163" y="269358"/>
                    <a:pt x="70822" y="246167"/>
                    <a:pt x="44917" y="191720"/>
                  </a:cubicBezTo>
                  <a:cubicBezTo>
                    <a:pt x="32380" y="165359"/>
                    <a:pt x="30863" y="135677"/>
                    <a:pt x="40627" y="108163"/>
                  </a:cubicBezTo>
                  <a:cubicBezTo>
                    <a:pt x="50403" y="80649"/>
                    <a:pt x="70320" y="58587"/>
                    <a:pt x="96694" y="46051"/>
                  </a:cubicBezTo>
                  <a:cubicBezTo>
                    <a:pt x="111592" y="38967"/>
                    <a:pt x="127550" y="35385"/>
                    <a:pt x="143577" y="35385"/>
                  </a:cubicBezTo>
                  <a:cubicBezTo>
                    <a:pt x="155909" y="35385"/>
                    <a:pt x="168285" y="37507"/>
                    <a:pt x="180252" y="41761"/>
                  </a:cubicBezTo>
                  <a:close/>
                  <a:moveTo>
                    <a:pt x="205302" y="274388"/>
                  </a:moveTo>
                  <a:lnTo>
                    <a:pt x="205313" y="274388"/>
                  </a:lnTo>
                  <a:cubicBezTo>
                    <a:pt x="276779" y="240395"/>
                    <a:pt x="307271" y="154567"/>
                    <a:pt x="273277" y="83101"/>
                  </a:cubicBezTo>
                  <a:cubicBezTo>
                    <a:pt x="256805" y="48481"/>
                    <a:pt x="227831" y="22346"/>
                    <a:pt x="191704" y="9513"/>
                  </a:cubicBezTo>
                  <a:cubicBezTo>
                    <a:pt x="155589" y="-3320"/>
                    <a:pt x="116611" y="-1335"/>
                    <a:pt x="81990" y="15149"/>
                  </a:cubicBezTo>
                  <a:cubicBezTo>
                    <a:pt x="47358" y="31609"/>
                    <a:pt x="21224" y="60572"/>
                    <a:pt x="8391" y="96710"/>
                  </a:cubicBezTo>
                  <a:cubicBezTo>
                    <a:pt x="-4454" y="132837"/>
                    <a:pt x="-2446" y="171804"/>
                    <a:pt x="14015" y="206424"/>
                  </a:cubicBezTo>
                  <a:cubicBezTo>
                    <a:pt x="38574" y="258065"/>
                    <a:pt x="90169" y="288294"/>
                    <a:pt x="143874" y="288294"/>
                  </a:cubicBezTo>
                  <a:cubicBezTo>
                    <a:pt x="164510" y="288294"/>
                    <a:pt x="185465" y="283822"/>
                    <a:pt x="205302" y="274388"/>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2" name="Google Shape;202;p3"/>
            <p:cNvSpPr/>
            <p:nvPr/>
          </p:nvSpPr>
          <p:spPr>
            <a:xfrm>
              <a:off x="2454017" y="2387412"/>
              <a:ext cx="343467" cy="343242"/>
            </a:xfrm>
            <a:custGeom>
              <a:rect b="b" l="l" r="r" t="t"/>
              <a:pathLst>
                <a:path extrusionOk="0" h="201020" w="201152">
                  <a:moveTo>
                    <a:pt x="135236" y="44255"/>
                  </a:moveTo>
                  <a:cubicBezTo>
                    <a:pt x="166526" y="63191"/>
                    <a:pt x="176576" y="104040"/>
                    <a:pt x="157640" y="135319"/>
                  </a:cubicBezTo>
                  <a:cubicBezTo>
                    <a:pt x="138715" y="166609"/>
                    <a:pt x="97854" y="176670"/>
                    <a:pt x="66565" y="157722"/>
                  </a:cubicBezTo>
                  <a:cubicBezTo>
                    <a:pt x="51416" y="148551"/>
                    <a:pt x="40739" y="134030"/>
                    <a:pt x="36507" y="116827"/>
                  </a:cubicBezTo>
                  <a:cubicBezTo>
                    <a:pt x="32275" y="99625"/>
                    <a:pt x="35001" y="81807"/>
                    <a:pt x="44172" y="66647"/>
                  </a:cubicBezTo>
                  <a:cubicBezTo>
                    <a:pt x="56629" y="46080"/>
                    <a:pt x="78553" y="34696"/>
                    <a:pt x="101014" y="34696"/>
                  </a:cubicBezTo>
                  <a:cubicBezTo>
                    <a:pt x="112695" y="34696"/>
                    <a:pt x="124536" y="37776"/>
                    <a:pt x="135236" y="44255"/>
                  </a:cubicBezTo>
                  <a:close/>
                  <a:moveTo>
                    <a:pt x="186922" y="153045"/>
                  </a:moveTo>
                  <a:cubicBezTo>
                    <a:pt x="200816" y="130071"/>
                    <a:pt x="204945" y="103059"/>
                    <a:pt x="198534" y="76982"/>
                  </a:cubicBezTo>
                  <a:cubicBezTo>
                    <a:pt x="192124" y="50905"/>
                    <a:pt x="175937" y="28878"/>
                    <a:pt x="152963" y="14984"/>
                  </a:cubicBezTo>
                  <a:cubicBezTo>
                    <a:pt x="105532" y="-13717"/>
                    <a:pt x="43602" y="1512"/>
                    <a:pt x="14901" y="48932"/>
                  </a:cubicBezTo>
                  <a:cubicBezTo>
                    <a:pt x="985" y="71906"/>
                    <a:pt x="-3133" y="98918"/>
                    <a:pt x="3277" y="124995"/>
                  </a:cubicBezTo>
                  <a:cubicBezTo>
                    <a:pt x="9688" y="151072"/>
                    <a:pt x="25875" y="173099"/>
                    <a:pt x="48849" y="187005"/>
                  </a:cubicBezTo>
                  <a:cubicBezTo>
                    <a:pt x="65082" y="196826"/>
                    <a:pt x="83014" y="201503"/>
                    <a:pt x="100729" y="201503"/>
                  </a:cubicBezTo>
                  <a:cubicBezTo>
                    <a:pt x="134780" y="201503"/>
                    <a:pt x="168032" y="184233"/>
                    <a:pt x="186922" y="153045"/>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3" name="Google Shape;203;p3"/>
            <p:cNvSpPr/>
            <p:nvPr/>
          </p:nvSpPr>
          <p:spPr>
            <a:xfrm>
              <a:off x="5502895" y="5331861"/>
              <a:ext cx="492192" cy="492281"/>
            </a:xfrm>
            <a:custGeom>
              <a:rect b="b" l="l" r="r" t="t"/>
              <a:pathLst>
                <a:path extrusionOk="0" h="288305" w="288253">
                  <a:moveTo>
                    <a:pt x="250999" y="116288"/>
                  </a:moveTo>
                  <a:cubicBezTo>
                    <a:pt x="266889" y="174761"/>
                    <a:pt x="232245" y="235242"/>
                    <a:pt x="173772" y="251144"/>
                  </a:cubicBezTo>
                  <a:cubicBezTo>
                    <a:pt x="145448" y="258843"/>
                    <a:pt x="115824" y="255045"/>
                    <a:pt x="90351" y="240455"/>
                  </a:cubicBezTo>
                  <a:cubicBezTo>
                    <a:pt x="64879" y="225865"/>
                    <a:pt x="46616" y="202241"/>
                    <a:pt x="38928" y="173905"/>
                  </a:cubicBezTo>
                  <a:cubicBezTo>
                    <a:pt x="23037" y="115443"/>
                    <a:pt x="57681" y="54940"/>
                    <a:pt x="116154" y="39061"/>
                  </a:cubicBezTo>
                  <a:cubicBezTo>
                    <a:pt x="125771" y="36449"/>
                    <a:pt x="135421" y="35194"/>
                    <a:pt x="144935" y="35194"/>
                  </a:cubicBezTo>
                  <a:cubicBezTo>
                    <a:pt x="193301" y="35194"/>
                    <a:pt x="237732" y="67419"/>
                    <a:pt x="250999" y="116288"/>
                  </a:cubicBezTo>
                  <a:close/>
                  <a:moveTo>
                    <a:pt x="182750" y="284156"/>
                  </a:moveTo>
                  <a:cubicBezTo>
                    <a:pt x="259429" y="263327"/>
                    <a:pt x="304863" y="183989"/>
                    <a:pt x="284034" y="107310"/>
                  </a:cubicBezTo>
                  <a:cubicBezTo>
                    <a:pt x="263193" y="30631"/>
                    <a:pt x="183902" y="-14815"/>
                    <a:pt x="107177" y="6037"/>
                  </a:cubicBezTo>
                  <a:cubicBezTo>
                    <a:pt x="30498" y="26867"/>
                    <a:pt x="-14937" y="106204"/>
                    <a:pt x="5892" y="182883"/>
                  </a:cubicBezTo>
                  <a:cubicBezTo>
                    <a:pt x="15988" y="220025"/>
                    <a:pt x="39943" y="251018"/>
                    <a:pt x="73355" y="270159"/>
                  </a:cubicBezTo>
                  <a:cubicBezTo>
                    <a:pt x="95450" y="282810"/>
                    <a:pt x="119930" y="289278"/>
                    <a:pt x="144729" y="289278"/>
                  </a:cubicBezTo>
                  <a:cubicBezTo>
                    <a:pt x="157414" y="289278"/>
                    <a:pt x="170179" y="287578"/>
                    <a:pt x="182750" y="284156"/>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4" name="Google Shape;204;p3"/>
            <p:cNvSpPr/>
            <p:nvPr/>
          </p:nvSpPr>
          <p:spPr>
            <a:xfrm>
              <a:off x="9650961" y="3287777"/>
              <a:ext cx="506776" cy="506923"/>
            </a:xfrm>
            <a:custGeom>
              <a:rect b="b" l="l" r="r" t="t"/>
              <a:pathLst>
                <a:path extrusionOk="0" h="296880" w="296794">
                  <a:moveTo>
                    <a:pt x="94208" y="248825"/>
                  </a:moveTo>
                  <a:cubicBezTo>
                    <a:pt x="39236" y="218117"/>
                    <a:pt x="19490" y="148408"/>
                    <a:pt x="50210" y="93436"/>
                  </a:cubicBezTo>
                  <a:cubicBezTo>
                    <a:pt x="65073" y="66800"/>
                    <a:pt x="89439" y="47557"/>
                    <a:pt x="118790" y="39252"/>
                  </a:cubicBezTo>
                  <a:cubicBezTo>
                    <a:pt x="148141" y="30925"/>
                    <a:pt x="178974" y="34541"/>
                    <a:pt x="205610" y="49427"/>
                  </a:cubicBezTo>
                  <a:cubicBezTo>
                    <a:pt x="260581" y="80136"/>
                    <a:pt x="280327" y="149845"/>
                    <a:pt x="249608" y="204828"/>
                  </a:cubicBezTo>
                  <a:cubicBezTo>
                    <a:pt x="218911" y="259799"/>
                    <a:pt x="149167" y="279533"/>
                    <a:pt x="94208" y="248825"/>
                  </a:cubicBezTo>
                  <a:close/>
                  <a:moveTo>
                    <a:pt x="279483" y="221516"/>
                  </a:moveTo>
                  <a:cubicBezTo>
                    <a:pt x="319397" y="150062"/>
                    <a:pt x="293742" y="59466"/>
                    <a:pt x="222299" y="19552"/>
                  </a:cubicBezTo>
                  <a:cubicBezTo>
                    <a:pt x="187689" y="217"/>
                    <a:pt x="147627" y="-4472"/>
                    <a:pt x="109470" y="6320"/>
                  </a:cubicBezTo>
                  <a:cubicBezTo>
                    <a:pt x="71325" y="17122"/>
                    <a:pt x="39670" y="42127"/>
                    <a:pt x="20334" y="76748"/>
                  </a:cubicBezTo>
                  <a:cubicBezTo>
                    <a:pt x="-19579" y="148191"/>
                    <a:pt x="6075" y="238787"/>
                    <a:pt x="77519" y="278701"/>
                  </a:cubicBezTo>
                  <a:cubicBezTo>
                    <a:pt x="100367" y="291465"/>
                    <a:pt x="125178" y="297523"/>
                    <a:pt x="149658" y="297523"/>
                  </a:cubicBezTo>
                  <a:cubicBezTo>
                    <a:pt x="201732" y="297523"/>
                    <a:pt x="252334" y="270111"/>
                    <a:pt x="279483" y="221516"/>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5" name="Google Shape;205;p3"/>
            <p:cNvSpPr/>
            <p:nvPr/>
          </p:nvSpPr>
          <p:spPr>
            <a:xfrm>
              <a:off x="584741" y="1629612"/>
              <a:ext cx="379845" cy="379888"/>
            </a:xfrm>
            <a:custGeom>
              <a:rect b="b" l="l" r="r" t="t"/>
              <a:pathLst>
                <a:path extrusionOk="0" h="222482" w="222457">
                  <a:moveTo>
                    <a:pt x="156296" y="49158"/>
                  </a:moveTo>
                  <a:cubicBezTo>
                    <a:pt x="172973" y="61181"/>
                    <a:pt x="183970" y="78988"/>
                    <a:pt x="187267" y="99293"/>
                  </a:cubicBezTo>
                  <a:cubicBezTo>
                    <a:pt x="194054" y="141191"/>
                    <a:pt x="165479" y="180809"/>
                    <a:pt x="123580" y="187607"/>
                  </a:cubicBezTo>
                  <a:cubicBezTo>
                    <a:pt x="103264" y="190858"/>
                    <a:pt x="82914" y="186079"/>
                    <a:pt x="66225" y="174056"/>
                  </a:cubicBezTo>
                  <a:cubicBezTo>
                    <a:pt x="49548" y="162021"/>
                    <a:pt x="38551" y="144214"/>
                    <a:pt x="35254" y="123921"/>
                  </a:cubicBezTo>
                  <a:cubicBezTo>
                    <a:pt x="31969" y="103616"/>
                    <a:pt x="36783" y="83254"/>
                    <a:pt x="48806" y="66577"/>
                  </a:cubicBezTo>
                  <a:cubicBezTo>
                    <a:pt x="60841" y="49888"/>
                    <a:pt x="78647" y="38892"/>
                    <a:pt x="98941" y="35595"/>
                  </a:cubicBezTo>
                  <a:cubicBezTo>
                    <a:pt x="103116" y="34922"/>
                    <a:pt x="107279" y="34591"/>
                    <a:pt x="111420" y="34591"/>
                  </a:cubicBezTo>
                  <a:cubicBezTo>
                    <a:pt x="127447" y="34591"/>
                    <a:pt x="143041" y="39599"/>
                    <a:pt x="156296" y="49158"/>
                  </a:cubicBezTo>
                  <a:close/>
                  <a:moveTo>
                    <a:pt x="129056" y="221384"/>
                  </a:moveTo>
                  <a:cubicBezTo>
                    <a:pt x="189582" y="211574"/>
                    <a:pt x="230853" y="154344"/>
                    <a:pt x="221043" y="93817"/>
                  </a:cubicBezTo>
                  <a:cubicBezTo>
                    <a:pt x="211233" y="33279"/>
                    <a:pt x="154003" y="-8049"/>
                    <a:pt x="93465" y="1818"/>
                  </a:cubicBezTo>
                  <a:cubicBezTo>
                    <a:pt x="64149" y="6575"/>
                    <a:pt x="38425" y="22465"/>
                    <a:pt x="21052" y="46557"/>
                  </a:cubicBezTo>
                  <a:cubicBezTo>
                    <a:pt x="3679" y="70661"/>
                    <a:pt x="-3268" y="100068"/>
                    <a:pt x="1489" y="129396"/>
                  </a:cubicBezTo>
                  <a:cubicBezTo>
                    <a:pt x="6234" y="158713"/>
                    <a:pt x="22113" y="184436"/>
                    <a:pt x="46217" y="201809"/>
                  </a:cubicBezTo>
                  <a:cubicBezTo>
                    <a:pt x="65369" y="215623"/>
                    <a:pt x="87876" y="222844"/>
                    <a:pt x="111032" y="222844"/>
                  </a:cubicBezTo>
                  <a:cubicBezTo>
                    <a:pt x="117010" y="222844"/>
                    <a:pt x="123033" y="222354"/>
                    <a:pt x="129056" y="221384"/>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6" name="Google Shape;206;p3"/>
            <p:cNvSpPr/>
            <p:nvPr/>
          </p:nvSpPr>
          <p:spPr>
            <a:xfrm>
              <a:off x="5725468" y="1189445"/>
              <a:ext cx="312116" cy="312216"/>
            </a:xfrm>
            <a:custGeom>
              <a:rect b="b" l="l" r="r" t="t"/>
              <a:pathLst>
                <a:path extrusionOk="0" h="182850" w="182791">
                  <a:moveTo>
                    <a:pt x="119402" y="41401"/>
                  </a:moveTo>
                  <a:lnTo>
                    <a:pt x="119402" y="41390"/>
                  </a:lnTo>
                  <a:cubicBezTo>
                    <a:pt x="147144" y="56345"/>
                    <a:pt x="157547" y="91080"/>
                    <a:pt x="142604" y="118833"/>
                  </a:cubicBezTo>
                  <a:cubicBezTo>
                    <a:pt x="135360" y="132271"/>
                    <a:pt x="123314" y="142081"/>
                    <a:pt x="108702" y="146473"/>
                  </a:cubicBezTo>
                  <a:cubicBezTo>
                    <a:pt x="94078" y="150865"/>
                    <a:pt x="78609" y="149291"/>
                    <a:pt x="65172" y="142036"/>
                  </a:cubicBezTo>
                  <a:cubicBezTo>
                    <a:pt x="51723" y="134792"/>
                    <a:pt x="41913" y="122746"/>
                    <a:pt x="37532" y="108134"/>
                  </a:cubicBezTo>
                  <a:cubicBezTo>
                    <a:pt x="33152" y="93510"/>
                    <a:pt x="34715" y="78053"/>
                    <a:pt x="41958" y="64604"/>
                  </a:cubicBezTo>
                  <a:cubicBezTo>
                    <a:pt x="49202" y="51166"/>
                    <a:pt x="61248" y="41344"/>
                    <a:pt x="75872" y="36964"/>
                  </a:cubicBezTo>
                  <a:cubicBezTo>
                    <a:pt x="81302" y="35333"/>
                    <a:pt x="86846" y="34534"/>
                    <a:pt x="92355" y="34534"/>
                  </a:cubicBezTo>
                  <a:cubicBezTo>
                    <a:pt x="101698" y="34534"/>
                    <a:pt x="110949" y="36839"/>
                    <a:pt x="119402" y="41401"/>
                  </a:cubicBezTo>
                  <a:close/>
                  <a:moveTo>
                    <a:pt x="118523" y="179257"/>
                  </a:moveTo>
                  <a:cubicBezTo>
                    <a:pt x="141897" y="172242"/>
                    <a:pt x="161152" y="156546"/>
                    <a:pt x="172730" y="135066"/>
                  </a:cubicBezTo>
                  <a:cubicBezTo>
                    <a:pt x="196628" y="90703"/>
                    <a:pt x="179985" y="35162"/>
                    <a:pt x="135623" y="11275"/>
                  </a:cubicBezTo>
                  <a:lnTo>
                    <a:pt x="135623" y="11264"/>
                  </a:lnTo>
                  <a:cubicBezTo>
                    <a:pt x="114132" y="-315"/>
                    <a:pt x="89412" y="-2836"/>
                    <a:pt x="66039" y="4180"/>
                  </a:cubicBezTo>
                  <a:cubicBezTo>
                    <a:pt x="42665" y="11195"/>
                    <a:pt x="23410" y="26891"/>
                    <a:pt x="11832" y="48371"/>
                  </a:cubicBezTo>
                  <a:cubicBezTo>
                    <a:pt x="253" y="69862"/>
                    <a:pt x="-2256" y="94570"/>
                    <a:pt x="4748" y="117955"/>
                  </a:cubicBezTo>
                  <a:cubicBezTo>
                    <a:pt x="11763" y="141340"/>
                    <a:pt x="27448" y="160584"/>
                    <a:pt x="48939" y="172162"/>
                  </a:cubicBezTo>
                  <a:cubicBezTo>
                    <a:pt x="62457" y="179440"/>
                    <a:pt x="77241" y="183136"/>
                    <a:pt x="92161" y="183136"/>
                  </a:cubicBezTo>
                  <a:cubicBezTo>
                    <a:pt x="100979" y="183136"/>
                    <a:pt x="109842" y="181858"/>
                    <a:pt x="118523" y="179257"/>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7" name="Google Shape;207;p3"/>
            <p:cNvSpPr/>
            <p:nvPr/>
          </p:nvSpPr>
          <p:spPr>
            <a:xfrm>
              <a:off x="4910833" y="5853308"/>
              <a:ext cx="572393" cy="837486"/>
            </a:xfrm>
            <a:custGeom>
              <a:rect b="b" l="l" r="r" t="t"/>
              <a:pathLst>
                <a:path extrusionOk="0" h="490475" w="335223">
                  <a:moveTo>
                    <a:pt x="294014" y="45916"/>
                  </a:moveTo>
                  <a:lnTo>
                    <a:pt x="300083" y="395535"/>
                  </a:lnTo>
                  <a:lnTo>
                    <a:pt x="61125" y="110731"/>
                  </a:lnTo>
                  <a:lnTo>
                    <a:pt x="294014" y="45916"/>
                  </a:lnTo>
                  <a:close/>
                  <a:moveTo>
                    <a:pt x="327472" y="1086"/>
                  </a:moveTo>
                  <a:lnTo>
                    <a:pt x="747" y="92024"/>
                  </a:lnTo>
                  <a:lnTo>
                    <a:pt x="335970" y="491561"/>
                  </a:lnTo>
                  <a:lnTo>
                    <a:pt x="327472" y="1086"/>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8" name="Google Shape;208;p3"/>
            <p:cNvSpPr/>
            <p:nvPr/>
          </p:nvSpPr>
          <p:spPr>
            <a:xfrm>
              <a:off x="2823618" y="4445401"/>
              <a:ext cx="1076147" cy="694519"/>
            </a:xfrm>
            <a:custGeom>
              <a:rect b="b" l="l" r="r" t="t"/>
              <a:pathLst>
                <a:path extrusionOk="0" h="406746" w="630247">
                  <a:moveTo>
                    <a:pt x="206120" y="56079"/>
                  </a:moveTo>
                  <a:lnTo>
                    <a:pt x="536826" y="366412"/>
                  </a:lnTo>
                  <a:lnTo>
                    <a:pt x="55944" y="331300"/>
                  </a:lnTo>
                  <a:lnTo>
                    <a:pt x="206120" y="56079"/>
                  </a:lnTo>
                  <a:close/>
                  <a:moveTo>
                    <a:pt x="197280" y="845"/>
                  </a:moveTo>
                  <a:lnTo>
                    <a:pt x="449" y="361563"/>
                  </a:lnTo>
                  <a:lnTo>
                    <a:pt x="630696" y="407591"/>
                  </a:lnTo>
                  <a:lnTo>
                    <a:pt x="197280" y="845"/>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9" name="Google Shape;209;p3"/>
            <p:cNvSpPr/>
            <p:nvPr/>
          </p:nvSpPr>
          <p:spPr>
            <a:xfrm>
              <a:off x="3729078" y="2061768"/>
              <a:ext cx="521109" cy="507143"/>
            </a:xfrm>
            <a:custGeom>
              <a:rect b="b" l="l" r="r" t="t"/>
              <a:pathLst>
                <a:path extrusionOk="0" h="297009" w="305188">
                  <a:moveTo>
                    <a:pt x="95778" y="224776"/>
                  </a:moveTo>
                  <a:lnTo>
                    <a:pt x="109044" y="170912"/>
                  </a:lnTo>
                  <a:lnTo>
                    <a:pt x="72199" y="129447"/>
                  </a:lnTo>
                  <a:lnTo>
                    <a:pt x="127524" y="125420"/>
                  </a:lnTo>
                  <a:lnTo>
                    <a:pt x="155563" y="77567"/>
                  </a:lnTo>
                  <a:lnTo>
                    <a:pt x="176495" y="128933"/>
                  </a:lnTo>
                  <a:lnTo>
                    <a:pt x="230679" y="140819"/>
                  </a:lnTo>
                  <a:lnTo>
                    <a:pt x="188290" y="176604"/>
                  </a:lnTo>
                  <a:lnTo>
                    <a:pt x="193731" y="231803"/>
                  </a:lnTo>
                  <a:lnTo>
                    <a:pt x="146608" y="202544"/>
                  </a:lnTo>
                  <a:lnTo>
                    <a:pt x="95778" y="224776"/>
                  </a:lnTo>
                  <a:close/>
                  <a:moveTo>
                    <a:pt x="224109" y="191148"/>
                  </a:moveTo>
                  <a:lnTo>
                    <a:pt x="305739" y="122249"/>
                  </a:lnTo>
                  <a:lnTo>
                    <a:pt x="201397" y="99366"/>
                  </a:lnTo>
                  <a:lnTo>
                    <a:pt x="161107" y="443"/>
                  </a:lnTo>
                  <a:lnTo>
                    <a:pt x="107094" y="92601"/>
                  </a:lnTo>
                  <a:lnTo>
                    <a:pt x="551" y="100370"/>
                  </a:lnTo>
                  <a:lnTo>
                    <a:pt x="71515" y="180209"/>
                  </a:lnTo>
                  <a:lnTo>
                    <a:pt x="45974" y="283923"/>
                  </a:lnTo>
                  <a:lnTo>
                    <a:pt x="143836" y="241112"/>
                  </a:lnTo>
                  <a:lnTo>
                    <a:pt x="234592" y="297452"/>
                  </a:lnTo>
                  <a:lnTo>
                    <a:pt x="224109" y="191148"/>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0" name="Google Shape;210;p3"/>
            <p:cNvSpPr/>
            <p:nvPr/>
          </p:nvSpPr>
          <p:spPr>
            <a:xfrm>
              <a:off x="8948217" y="2713868"/>
              <a:ext cx="581800" cy="558544"/>
            </a:xfrm>
            <a:custGeom>
              <a:rect b="b" l="l" r="r" t="t"/>
              <a:pathLst>
                <a:path extrusionOk="0" h="327112" w="340732">
                  <a:moveTo>
                    <a:pt x="142248" y="139367"/>
                  </a:moveTo>
                  <a:lnTo>
                    <a:pt x="170424" y="77848"/>
                  </a:lnTo>
                  <a:lnTo>
                    <a:pt x="202102" y="137622"/>
                  </a:lnTo>
                  <a:lnTo>
                    <a:pt x="269324" y="145401"/>
                  </a:lnTo>
                  <a:lnTo>
                    <a:pt x="222270" y="194019"/>
                  </a:lnTo>
                  <a:lnTo>
                    <a:pt x="235627" y="260340"/>
                  </a:lnTo>
                  <a:lnTo>
                    <a:pt x="174861" y="230613"/>
                  </a:lnTo>
                  <a:lnTo>
                    <a:pt x="115921" y="263819"/>
                  </a:lnTo>
                  <a:lnTo>
                    <a:pt x="125411" y="196836"/>
                  </a:lnTo>
                  <a:lnTo>
                    <a:pt x="75619" y="151036"/>
                  </a:lnTo>
                  <a:lnTo>
                    <a:pt x="142248" y="139367"/>
                  </a:lnTo>
                  <a:close/>
                  <a:moveTo>
                    <a:pt x="175968" y="269249"/>
                  </a:moveTo>
                  <a:lnTo>
                    <a:pt x="282876" y="321551"/>
                  </a:lnTo>
                  <a:lnTo>
                    <a:pt x="259366" y="204890"/>
                  </a:lnTo>
                  <a:lnTo>
                    <a:pt x="342137" y="119393"/>
                  </a:lnTo>
                  <a:lnTo>
                    <a:pt x="223924" y="105693"/>
                  </a:lnTo>
                  <a:lnTo>
                    <a:pt x="168177" y="553"/>
                  </a:lnTo>
                  <a:lnTo>
                    <a:pt x="118636" y="108761"/>
                  </a:lnTo>
                  <a:lnTo>
                    <a:pt x="1404" y="129283"/>
                  </a:lnTo>
                  <a:lnTo>
                    <a:pt x="88999" y="209840"/>
                  </a:lnTo>
                  <a:lnTo>
                    <a:pt x="72299" y="327666"/>
                  </a:lnTo>
                  <a:lnTo>
                    <a:pt x="175968" y="269249"/>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1" name="Google Shape;211;p3"/>
            <p:cNvSpPr/>
            <p:nvPr/>
          </p:nvSpPr>
          <p:spPr>
            <a:xfrm>
              <a:off x="9828112" y="-157599"/>
              <a:ext cx="902834" cy="894498"/>
            </a:xfrm>
            <a:custGeom>
              <a:rect b="b" l="l" r="r" t="t"/>
              <a:pathLst>
                <a:path extrusionOk="0" h="523864" w="528746">
                  <a:moveTo>
                    <a:pt x="155193" y="227185"/>
                  </a:moveTo>
                  <a:lnTo>
                    <a:pt x="115667" y="98352"/>
                  </a:lnTo>
                  <a:lnTo>
                    <a:pt x="241968" y="145350"/>
                  </a:lnTo>
                  <a:lnTo>
                    <a:pt x="352287" y="67952"/>
                  </a:lnTo>
                  <a:lnTo>
                    <a:pt x="346617" y="202591"/>
                  </a:lnTo>
                  <a:lnTo>
                    <a:pt x="454313" y="283594"/>
                  </a:lnTo>
                  <a:lnTo>
                    <a:pt x="324510" y="319811"/>
                  </a:lnTo>
                  <a:lnTo>
                    <a:pt x="280775" y="447275"/>
                  </a:lnTo>
                  <a:lnTo>
                    <a:pt x="206206" y="335017"/>
                  </a:lnTo>
                  <a:lnTo>
                    <a:pt x="71464" y="332781"/>
                  </a:lnTo>
                  <a:lnTo>
                    <a:pt x="155193" y="227185"/>
                  </a:lnTo>
                  <a:close/>
                  <a:moveTo>
                    <a:pt x="351055" y="347942"/>
                  </a:moveTo>
                  <a:lnTo>
                    <a:pt x="530319" y="297921"/>
                  </a:lnTo>
                  <a:lnTo>
                    <a:pt x="381569" y="186062"/>
                  </a:lnTo>
                  <a:lnTo>
                    <a:pt x="389406" y="113"/>
                  </a:lnTo>
                  <a:lnTo>
                    <a:pt x="237052" y="107010"/>
                  </a:lnTo>
                  <a:lnTo>
                    <a:pt x="62624" y="42092"/>
                  </a:lnTo>
                  <a:lnTo>
                    <a:pt x="117207" y="220033"/>
                  </a:lnTo>
                  <a:lnTo>
                    <a:pt x="1573" y="365862"/>
                  </a:lnTo>
                  <a:lnTo>
                    <a:pt x="187647" y="368931"/>
                  </a:lnTo>
                  <a:lnTo>
                    <a:pt x="290620" y="523977"/>
                  </a:lnTo>
                  <a:lnTo>
                    <a:pt x="351055" y="347942"/>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2" name="Google Shape;212;p3"/>
            <p:cNvSpPr/>
            <p:nvPr/>
          </p:nvSpPr>
          <p:spPr>
            <a:xfrm>
              <a:off x="3480008" y="465878"/>
              <a:ext cx="876733" cy="880122"/>
            </a:xfrm>
            <a:custGeom>
              <a:rect b="b" l="l" r="r" t="t"/>
              <a:pathLst>
                <a:path extrusionOk="0" h="515445" w="513460">
                  <a:moveTo>
                    <a:pt x="201203" y="201516"/>
                  </a:moveTo>
                  <a:lnTo>
                    <a:pt x="238425" y="76425"/>
                  </a:lnTo>
                  <a:lnTo>
                    <a:pt x="315070" y="182056"/>
                  </a:lnTo>
                  <a:lnTo>
                    <a:pt x="445534" y="178805"/>
                  </a:lnTo>
                  <a:lnTo>
                    <a:pt x="368763" y="284344"/>
                  </a:lnTo>
                  <a:lnTo>
                    <a:pt x="412179" y="407428"/>
                  </a:lnTo>
                  <a:lnTo>
                    <a:pt x="288080" y="367023"/>
                  </a:lnTo>
                  <a:lnTo>
                    <a:pt x="184446" y="446337"/>
                  </a:lnTo>
                  <a:lnTo>
                    <a:pt x="184514" y="315828"/>
                  </a:lnTo>
                  <a:lnTo>
                    <a:pt x="77058" y="241772"/>
                  </a:lnTo>
                  <a:lnTo>
                    <a:pt x="201203" y="201516"/>
                  </a:lnTo>
                  <a:close/>
                  <a:moveTo>
                    <a:pt x="294594" y="405123"/>
                  </a:moveTo>
                  <a:lnTo>
                    <a:pt x="467527" y="461429"/>
                  </a:lnTo>
                  <a:lnTo>
                    <a:pt x="407023" y="289922"/>
                  </a:lnTo>
                  <a:lnTo>
                    <a:pt x="514000" y="142860"/>
                  </a:lnTo>
                  <a:lnTo>
                    <a:pt x="332203" y="147401"/>
                  </a:lnTo>
                  <a:lnTo>
                    <a:pt x="225398" y="213"/>
                  </a:lnTo>
                  <a:lnTo>
                    <a:pt x="173529" y="174515"/>
                  </a:lnTo>
                  <a:lnTo>
                    <a:pt x="539" y="230616"/>
                  </a:lnTo>
                  <a:lnTo>
                    <a:pt x="150293" y="333794"/>
                  </a:lnTo>
                  <a:lnTo>
                    <a:pt x="150179" y="515659"/>
                  </a:lnTo>
                  <a:lnTo>
                    <a:pt x="294594" y="405123"/>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3" name="Google Shape;213;p3"/>
            <p:cNvSpPr/>
            <p:nvPr/>
          </p:nvSpPr>
          <p:spPr>
            <a:xfrm>
              <a:off x="9542328" y="5874782"/>
              <a:ext cx="670561" cy="649446"/>
            </a:xfrm>
            <a:custGeom>
              <a:rect b="b" l="l" r="r" t="t"/>
              <a:pathLst>
                <a:path extrusionOk="0" h="380349" w="392715">
                  <a:moveTo>
                    <a:pt x="160524" y="157398"/>
                  </a:moveTo>
                  <a:lnTo>
                    <a:pt x="194164" y="78277"/>
                  </a:lnTo>
                  <a:lnTo>
                    <a:pt x="236507" y="153109"/>
                  </a:lnTo>
                  <a:lnTo>
                    <a:pt x="322141" y="160649"/>
                  </a:lnTo>
                  <a:lnTo>
                    <a:pt x="264067" y="224027"/>
                  </a:lnTo>
                  <a:lnTo>
                    <a:pt x="283368" y="307813"/>
                  </a:lnTo>
                  <a:lnTo>
                    <a:pt x="205126" y="272166"/>
                  </a:lnTo>
                  <a:lnTo>
                    <a:pt x="131401" y="316414"/>
                  </a:lnTo>
                  <a:lnTo>
                    <a:pt x="141120" y="230997"/>
                  </a:lnTo>
                  <a:lnTo>
                    <a:pt x="76282" y="174543"/>
                  </a:lnTo>
                  <a:lnTo>
                    <a:pt x="160524" y="157398"/>
                  </a:lnTo>
                  <a:close/>
                  <a:moveTo>
                    <a:pt x="207305" y="310779"/>
                  </a:moveTo>
                  <a:lnTo>
                    <a:pt x="332270" y="367701"/>
                  </a:lnTo>
                  <a:lnTo>
                    <a:pt x="301448" y="233883"/>
                  </a:lnTo>
                  <a:lnTo>
                    <a:pt x="394223" y="132644"/>
                  </a:lnTo>
                  <a:lnTo>
                    <a:pt x="257428" y="120598"/>
                  </a:lnTo>
                  <a:lnTo>
                    <a:pt x="189795" y="1074"/>
                  </a:lnTo>
                  <a:lnTo>
                    <a:pt x="136067" y="127454"/>
                  </a:lnTo>
                  <a:lnTo>
                    <a:pt x="1507" y="154843"/>
                  </a:lnTo>
                  <a:lnTo>
                    <a:pt x="105096" y="244982"/>
                  </a:lnTo>
                  <a:lnTo>
                    <a:pt x="89560" y="381424"/>
                  </a:lnTo>
                  <a:lnTo>
                    <a:pt x="207305" y="310779"/>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4" name="Google Shape;214;p3"/>
            <p:cNvSpPr/>
            <p:nvPr/>
          </p:nvSpPr>
          <p:spPr>
            <a:xfrm>
              <a:off x="3339553" y="5714490"/>
              <a:ext cx="722197" cy="732403"/>
            </a:xfrm>
            <a:custGeom>
              <a:rect b="b" l="l" r="r" t="t"/>
              <a:pathLst>
                <a:path extrusionOk="0" h="428933" w="422956">
                  <a:moveTo>
                    <a:pt x="87563" y="324426"/>
                  </a:moveTo>
                  <a:lnTo>
                    <a:pt x="123621" y="231833"/>
                  </a:lnTo>
                  <a:lnTo>
                    <a:pt x="67772" y="149645"/>
                  </a:lnTo>
                  <a:lnTo>
                    <a:pt x="166969" y="155314"/>
                  </a:lnTo>
                  <a:lnTo>
                    <a:pt x="227883" y="76810"/>
                  </a:lnTo>
                  <a:lnTo>
                    <a:pt x="253150" y="172915"/>
                  </a:lnTo>
                  <a:lnTo>
                    <a:pt x="346632" y="206578"/>
                  </a:lnTo>
                  <a:lnTo>
                    <a:pt x="263040" y="260295"/>
                  </a:lnTo>
                  <a:lnTo>
                    <a:pt x="259903" y="359617"/>
                  </a:lnTo>
                  <a:lnTo>
                    <a:pt x="182985" y="296718"/>
                  </a:lnTo>
                  <a:lnTo>
                    <a:pt x="87563" y="324426"/>
                  </a:lnTo>
                  <a:close/>
                  <a:moveTo>
                    <a:pt x="296680" y="279367"/>
                  </a:moveTo>
                  <a:lnTo>
                    <a:pt x="423460" y="197874"/>
                  </a:lnTo>
                  <a:lnTo>
                    <a:pt x="281668" y="146804"/>
                  </a:lnTo>
                  <a:lnTo>
                    <a:pt x="243363" y="1054"/>
                  </a:lnTo>
                  <a:lnTo>
                    <a:pt x="150965" y="120111"/>
                  </a:lnTo>
                  <a:lnTo>
                    <a:pt x="504" y="111522"/>
                  </a:lnTo>
                  <a:lnTo>
                    <a:pt x="85191" y="236180"/>
                  </a:lnTo>
                  <a:lnTo>
                    <a:pt x="30516" y="376625"/>
                  </a:lnTo>
                  <a:lnTo>
                    <a:pt x="175250" y="334590"/>
                  </a:lnTo>
                  <a:lnTo>
                    <a:pt x="291923" y="429988"/>
                  </a:lnTo>
                  <a:lnTo>
                    <a:pt x="296680" y="279367"/>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5" name="Google Shape;215;p3"/>
            <p:cNvSpPr/>
            <p:nvPr/>
          </p:nvSpPr>
          <p:spPr>
            <a:xfrm>
              <a:off x="11347091" y="-155826"/>
              <a:ext cx="480692" cy="476893"/>
            </a:xfrm>
            <a:custGeom>
              <a:rect b="b" l="l" r="r" t="t"/>
              <a:pathLst>
                <a:path extrusionOk="0" h="279293" w="281518">
                  <a:moveTo>
                    <a:pt x="116154" y="115840"/>
                  </a:moveTo>
                  <a:lnTo>
                    <a:pt x="114340" y="68078"/>
                  </a:lnTo>
                  <a:lnTo>
                    <a:pt x="153353" y="95695"/>
                  </a:lnTo>
                  <a:lnTo>
                    <a:pt x="198229" y="79223"/>
                  </a:lnTo>
                  <a:lnTo>
                    <a:pt x="184005" y="124852"/>
                  </a:lnTo>
                  <a:lnTo>
                    <a:pt x="213549" y="162438"/>
                  </a:lnTo>
                  <a:lnTo>
                    <a:pt x="165753" y="163020"/>
                  </a:lnTo>
                  <a:lnTo>
                    <a:pt x="139140" y="202729"/>
                  </a:lnTo>
                  <a:lnTo>
                    <a:pt x="123808" y="157442"/>
                  </a:lnTo>
                  <a:lnTo>
                    <a:pt x="77826" y="144404"/>
                  </a:lnTo>
                  <a:lnTo>
                    <a:pt x="116154" y="115840"/>
                  </a:lnTo>
                  <a:close/>
                  <a:moveTo>
                    <a:pt x="184152" y="197025"/>
                  </a:moveTo>
                  <a:lnTo>
                    <a:pt x="283304" y="195804"/>
                  </a:lnTo>
                  <a:lnTo>
                    <a:pt x="222036" y="117859"/>
                  </a:lnTo>
                  <a:lnTo>
                    <a:pt x="251523" y="23179"/>
                  </a:lnTo>
                  <a:lnTo>
                    <a:pt x="158441" y="57378"/>
                  </a:lnTo>
                  <a:lnTo>
                    <a:pt x="77518" y="80"/>
                  </a:lnTo>
                  <a:lnTo>
                    <a:pt x="81271" y="99163"/>
                  </a:lnTo>
                  <a:lnTo>
                    <a:pt x="1785" y="158412"/>
                  </a:lnTo>
                  <a:lnTo>
                    <a:pt x="97161" y="185469"/>
                  </a:lnTo>
                  <a:lnTo>
                    <a:pt x="128965" y="279373"/>
                  </a:lnTo>
                  <a:lnTo>
                    <a:pt x="184152" y="197025"/>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6" name="Google Shape;216;p3"/>
            <p:cNvSpPr/>
            <p:nvPr/>
          </p:nvSpPr>
          <p:spPr>
            <a:xfrm>
              <a:off x="2171204" y="5976266"/>
              <a:ext cx="558796" cy="573951"/>
            </a:xfrm>
            <a:custGeom>
              <a:rect b="b" l="l" r="r" t="t"/>
              <a:pathLst>
                <a:path extrusionOk="0" h="336135" w="327260">
                  <a:moveTo>
                    <a:pt x="66006" y="217832"/>
                  </a:moveTo>
                  <a:lnTo>
                    <a:pt x="101049" y="161538"/>
                  </a:lnTo>
                  <a:lnTo>
                    <a:pt x="74538" y="100760"/>
                  </a:lnTo>
                  <a:lnTo>
                    <a:pt x="138921" y="116685"/>
                  </a:lnTo>
                  <a:lnTo>
                    <a:pt x="188542" y="72699"/>
                  </a:lnTo>
                  <a:lnTo>
                    <a:pt x="193276" y="138849"/>
                  </a:lnTo>
                  <a:lnTo>
                    <a:pt x="250449" y="172443"/>
                  </a:lnTo>
                  <a:lnTo>
                    <a:pt x="188998" y="197391"/>
                  </a:lnTo>
                  <a:lnTo>
                    <a:pt x="174716" y="262138"/>
                  </a:lnTo>
                  <a:lnTo>
                    <a:pt x="131997" y="211410"/>
                  </a:lnTo>
                  <a:lnTo>
                    <a:pt x="66006" y="217832"/>
                  </a:lnTo>
                  <a:close/>
                  <a:moveTo>
                    <a:pt x="218543" y="222327"/>
                  </a:moveTo>
                  <a:lnTo>
                    <a:pt x="327561" y="178078"/>
                  </a:lnTo>
                  <a:lnTo>
                    <a:pt x="226117" y="118464"/>
                  </a:lnTo>
                  <a:lnTo>
                    <a:pt x="217722" y="1084"/>
                  </a:lnTo>
                  <a:lnTo>
                    <a:pt x="129669" y="79144"/>
                  </a:lnTo>
                  <a:lnTo>
                    <a:pt x="15461" y="50877"/>
                  </a:lnTo>
                  <a:lnTo>
                    <a:pt x="62492" y="158732"/>
                  </a:lnTo>
                  <a:lnTo>
                    <a:pt x="300" y="258613"/>
                  </a:lnTo>
                  <a:lnTo>
                    <a:pt x="117407" y="247217"/>
                  </a:lnTo>
                  <a:lnTo>
                    <a:pt x="193185" y="337220"/>
                  </a:lnTo>
                  <a:lnTo>
                    <a:pt x="218543" y="222327"/>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7" name="Google Shape;217;p3"/>
            <p:cNvSpPr/>
            <p:nvPr/>
          </p:nvSpPr>
          <p:spPr>
            <a:xfrm>
              <a:off x="450309" y="2393985"/>
              <a:ext cx="617775" cy="615555"/>
            </a:xfrm>
            <a:custGeom>
              <a:rect b="b" l="l" r="r" t="t"/>
              <a:pathLst>
                <a:path extrusionOk="0" h="360501" w="361801">
                  <a:moveTo>
                    <a:pt x="138053" y="145285"/>
                  </a:moveTo>
                  <a:lnTo>
                    <a:pt x="136205" y="68994"/>
                  </a:lnTo>
                  <a:lnTo>
                    <a:pt x="197883" y="113938"/>
                  </a:lnTo>
                  <a:lnTo>
                    <a:pt x="269874" y="88603"/>
                  </a:lnTo>
                  <a:lnTo>
                    <a:pt x="246193" y="161153"/>
                  </a:lnTo>
                  <a:lnTo>
                    <a:pt x="292540" y="221794"/>
                  </a:lnTo>
                  <a:lnTo>
                    <a:pt x="216226" y="221691"/>
                  </a:lnTo>
                  <a:lnTo>
                    <a:pt x="172879" y="284499"/>
                  </a:lnTo>
                  <a:lnTo>
                    <a:pt x="149391" y="211881"/>
                  </a:lnTo>
                  <a:lnTo>
                    <a:pt x="76260" y="190070"/>
                  </a:lnTo>
                  <a:lnTo>
                    <a:pt x="138053" y="145285"/>
                  </a:lnTo>
                  <a:close/>
                  <a:moveTo>
                    <a:pt x="234170" y="255935"/>
                  </a:moveTo>
                  <a:lnTo>
                    <a:pt x="361828" y="256095"/>
                  </a:lnTo>
                  <a:lnTo>
                    <a:pt x="284316" y="154662"/>
                  </a:lnTo>
                  <a:lnTo>
                    <a:pt x="323933" y="33301"/>
                  </a:lnTo>
                  <a:lnTo>
                    <a:pt x="203507" y="75679"/>
                  </a:lnTo>
                  <a:lnTo>
                    <a:pt x="100318" y="505"/>
                  </a:lnTo>
                  <a:lnTo>
                    <a:pt x="103409" y="128141"/>
                  </a:lnTo>
                  <a:lnTo>
                    <a:pt x="26" y="203029"/>
                  </a:lnTo>
                  <a:lnTo>
                    <a:pt x="122368" y="239532"/>
                  </a:lnTo>
                  <a:lnTo>
                    <a:pt x="161654" y="361007"/>
                  </a:lnTo>
                  <a:lnTo>
                    <a:pt x="234170" y="255935"/>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8" name="Google Shape;218;p3"/>
            <p:cNvSpPr/>
            <p:nvPr/>
          </p:nvSpPr>
          <p:spPr>
            <a:xfrm>
              <a:off x="8251725" y="4489050"/>
              <a:ext cx="1000397" cy="758289"/>
            </a:xfrm>
            <a:custGeom>
              <a:rect b="b" l="l" r="r" t="t"/>
              <a:pathLst>
                <a:path extrusionOk="0" h="444093" w="585884">
                  <a:moveTo>
                    <a:pt x="539550" y="352667"/>
                  </a:moveTo>
                  <a:lnTo>
                    <a:pt x="93734" y="400588"/>
                  </a:lnTo>
                  <a:lnTo>
                    <a:pt x="429996" y="62673"/>
                  </a:lnTo>
                  <a:lnTo>
                    <a:pt x="539550" y="352667"/>
                  </a:lnTo>
                  <a:close/>
                  <a:moveTo>
                    <a:pt x="587209" y="381960"/>
                  </a:moveTo>
                  <a:lnTo>
                    <a:pt x="443228" y="857"/>
                  </a:lnTo>
                  <a:lnTo>
                    <a:pt x="1325" y="444951"/>
                  </a:lnTo>
                  <a:lnTo>
                    <a:pt x="587209" y="38196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9" name="Google Shape;219;p3"/>
            <p:cNvSpPr/>
            <p:nvPr/>
          </p:nvSpPr>
          <p:spPr>
            <a:xfrm>
              <a:off x="8106979" y="6525604"/>
              <a:ext cx="514098" cy="465150"/>
            </a:xfrm>
            <a:custGeom>
              <a:rect b="b" l="l" r="r" t="t"/>
              <a:pathLst>
                <a:path extrusionOk="0" h="272416" w="301082">
                  <a:moveTo>
                    <a:pt x="169779" y="157709"/>
                  </a:moveTo>
                  <a:cubicBezTo>
                    <a:pt x="171353" y="158724"/>
                    <a:pt x="171798" y="160834"/>
                    <a:pt x="170771" y="162409"/>
                  </a:cubicBezTo>
                  <a:cubicBezTo>
                    <a:pt x="166105" y="169595"/>
                    <a:pt x="167520" y="178983"/>
                    <a:pt x="173748" y="184527"/>
                  </a:cubicBezTo>
                  <a:cubicBezTo>
                    <a:pt x="169824" y="184333"/>
                    <a:pt x="165889" y="183135"/>
                    <a:pt x="162375" y="180843"/>
                  </a:cubicBezTo>
                  <a:cubicBezTo>
                    <a:pt x="155474" y="176360"/>
                    <a:pt x="153523" y="167097"/>
                    <a:pt x="158006" y="160207"/>
                  </a:cubicBezTo>
                  <a:cubicBezTo>
                    <a:pt x="159683" y="157629"/>
                    <a:pt x="162090" y="156785"/>
                    <a:pt x="163379" y="156523"/>
                  </a:cubicBezTo>
                  <a:cubicBezTo>
                    <a:pt x="163847" y="156420"/>
                    <a:pt x="164451" y="156329"/>
                    <a:pt x="165170" y="156329"/>
                  </a:cubicBezTo>
                  <a:cubicBezTo>
                    <a:pt x="166471" y="156329"/>
                    <a:pt x="168125" y="156625"/>
                    <a:pt x="169779" y="157709"/>
                  </a:cubicBezTo>
                  <a:close/>
                  <a:moveTo>
                    <a:pt x="279687" y="221452"/>
                  </a:moveTo>
                  <a:cubicBezTo>
                    <a:pt x="299981" y="190276"/>
                    <a:pt x="306916" y="153055"/>
                    <a:pt x="299228" y="116655"/>
                  </a:cubicBezTo>
                  <a:cubicBezTo>
                    <a:pt x="291528" y="80266"/>
                    <a:pt x="270116" y="49044"/>
                    <a:pt x="238940" y="28750"/>
                  </a:cubicBezTo>
                  <a:cubicBezTo>
                    <a:pt x="200920" y="3997"/>
                    <a:pt x="155565" y="-4467"/>
                    <a:pt x="111157" y="4921"/>
                  </a:cubicBezTo>
                  <a:cubicBezTo>
                    <a:pt x="66783" y="14309"/>
                    <a:pt x="28717" y="40409"/>
                    <a:pt x="3975" y="78429"/>
                  </a:cubicBezTo>
                  <a:cubicBezTo>
                    <a:pt x="-1181" y="86345"/>
                    <a:pt x="1055" y="96954"/>
                    <a:pt x="8971" y="102099"/>
                  </a:cubicBezTo>
                  <a:cubicBezTo>
                    <a:pt x="16888" y="107255"/>
                    <a:pt x="27485" y="105019"/>
                    <a:pt x="32653" y="97102"/>
                  </a:cubicBezTo>
                  <a:cubicBezTo>
                    <a:pt x="52410" y="66737"/>
                    <a:pt x="82810" y="45896"/>
                    <a:pt x="118241" y="38401"/>
                  </a:cubicBezTo>
                  <a:cubicBezTo>
                    <a:pt x="153672" y="30907"/>
                    <a:pt x="189912" y="37671"/>
                    <a:pt x="220267" y="57428"/>
                  </a:cubicBezTo>
                  <a:cubicBezTo>
                    <a:pt x="243789" y="72737"/>
                    <a:pt x="259930" y="96281"/>
                    <a:pt x="265747" y="123738"/>
                  </a:cubicBezTo>
                  <a:cubicBezTo>
                    <a:pt x="271554" y="151195"/>
                    <a:pt x="266318" y="179268"/>
                    <a:pt x="251009" y="202779"/>
                  </a:cubicBezTo>
                  <a:cubicBezTo>
                    <a:pt x="226746" y="240046"/>
                    <a:pt x="176703" y="250609"/>
                    <a:pt x="139458" y="226380"/>
                  </a:cubicBezTo>
                  <a:cubicBezTo>
                    <a:pt x="111237" y="208003"/>
                    <a:pt x="103218" y="170086"/>
                    <a:pt x="121572" y="141864"/>
                  </a:cubicBezTo>
                  <a:cubicBezTo>
                    <a:pt x="132260" y="125449"/>
                    <a:pt x="151846" y="118194"/>
                    <a:pt x="169927" y="122381"/>
                  </a:cubicBezTo>
                  <a:cubicBezTo>
                    <a:pt x="154333" y="120590"/>
                    <a:pt x="138420" y="127548"/>
                    <a:pt x="129329" y="141534"/>
                  </a:cubicBezTo>
                  <a:cubicBezTo>
                    <a:pt x="114545" y="164245"/>
                    <a:pt x="121002" y="194737"/>
                    <a:pt x="143713" y="209532"/>
                  </a:cubicBezTo>
                  <a:cubicBezTo>
                    <a:pt x="170132" y="226711"/>
                    <a:pt x="205609" y="219194"/>
                    <a:pt x="222777" y="192797"/>
                  </a:cubicBezTo>
                  <a:cubicBezTo>
                    <a:pt x="242967" y="161758"/>
                    <a:pt x="234161" y="120088"/>
                    <a:pt x="203122" y="99897"/>
                  </a:cubicBezTo>
                  <a:cubicBezTo>
                    <a:pt x="166300" y="75919"/>
                    <a:pt x="116849" y="86391"/>
                    <a:pt x="92906" y="123202"/>
                  </a:cubicBezTo>
                  <a:cubicBezTo>
                    <a:pt x="64239" y="167245"/>
                    <a:pt x="76753" y="226392"/>
                    <a:pt x="120785" y="255047"/>
                  </a:cubicBezTo>
                  <a:cubicBezTo>
                    <a:pt x="140086" y="267617"/>
                    <a:pt x="161794" y="273606"/>
                    <a:pt x="183262" y="273606"/>
                  </a:cubicBezTo>
                  <a:cubicBezTo>
                    <a:pt x="220849" y="273606"/>
                    <a:pt x="257706" y="255229"/>
                    <a:pt x="279687" y="221452"/>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20" name="Google Shape;220;p3"/>
            <p:cNvSpPr/>
            <p:nvPr/>
          </p:nvSpPr>
          <p:spPr>
            <a:xfrm>
              <a:off x="11508688" y="5416369"/>
              <a:ext cx="406740" cy="493881"/>
            </a:xfrm>
            <a:custGeom>
              <a:rect b="b" l="l" r="r" t="t"/>
              <a:pathLst>
                <a:path extrusionOk="0" h="289242" w="238208">
                  <a:moveTo>
                    <a:pt x="158518" y="110851"/>
                  </a:moveTo>
                  <a:cubicBezTo>
                    <a:pt x="159203" y="114330"/>
                    <a:pt x="158484" y="117866"/>
                    <a:pt x="156511" y="120809"/>
                  </a:cubicBezTo>
                  <a:cubicBezTo>
                    <a:pt x="154526" y="123764"/>
                    <a:pt x="151515" y="125760"/>
                    <a:pt x="148024" y="126445"/>
                  </a:cubicBezTo>
                  <a:cubicBezTo>
                    <a:pt x="145515" y="126912"/>
                    <a:pt x="143564" y="125977"/>
                    <a:pt x="142628" y="125349"/>
                  </a:cubicBezTo>
                  <a:cubicBezTo>
                    <a:pt x="141704" y="124734"/>
                    <a:pt x="140073" y="123308"/>
                    <a:pt x="139572" y="120752"/>
                  </a:cubicBezTo>
                  <a:cubicBezTo>
                    <a:pt x="139423" y="119965"/>
                    <a:pt x="139685" y="119361"/>
                    <a:pt x="139925" y="118996"/>
                  </a:cubicBezTo>
                  <a:cubicBezTo>
                    <a:pt x="140290" y="118459"/>
                    <a:pt x="140792" y="118140"/>
                    <a:pt x="141408" y="118015"/>
                  </a:cubicBezTo>
                  <a:cubicBezTo>
                    <a:pt x="149005" y="116520"/>
                    <a:pt x="154446" y="110224"/>
                    <a:pt x="155165" y="102911"/>
                  </a:cubicBezTo>
                  <a:cubicBezTo>
                    <a:pt x="156808" y="105262"/>
                    <a:pt x="157960" y="107942"/>
                    <a:pt x="158518" y="110851"/>
                  </a:cubicBezTo>
                  <a:close/>
                  <a:moveTo>
                    <a:pt x="194554" y="287138"/>
                  </a:moveTo>
                  <a:cubicBezTo>
                    <a:pt x="203816" y="285324"/>
                    <a:pt x="209863" y="276335"/>
                    <a:pt x="208037" y="267050"/>
                  </a:cubicBezTo>
                  <a:cubicBezTo>
                    <a:pt x="206235" y="257798"/>
                    <a:pt x="197292" y="251730"/>
                    <a:pt x="187949" y="253566"/>
                  </a:cubicBezTo>
                  <a:cubicBezTo>
                    <a:pt x="154469" y="260148"/>
                    <a:pt x="120373" y="253258"/>
                    <a:pt x="92026" y="234197"/>
                  </a:cubicBezTo>
                  <a:cubicBezTo>
                    <a:pt x="63691" y="215147"/>
                    <a:pt x="44446" y="186196"/>
                    <a:pt x="37876" y="152693"/>
                  </a:cubicBezTo>
                  <a:cubicBezTo>
                    <a:pt x="27393" y="99193"/>
                    <a:pt x="62390" y="47142"/>
                    <a:pt x="115879" y="36659"/>
                  </a:cubicBezTo>
                  <a:cubicBezTo>
                    <a:pt x="135682" y="32735"/>
                    <a:pt x="155872" y="36829"/>
                    <a:pt x="172652" y="48100"/>
                  </a:cubicBezTo>
                  <a:cubicBezTo>
                    <a:pt x="189421" y="59382"/>
                    <a:pt x="200805" y="76504"/>
                    <a:pt x="204695" y="96341"/>
                  </a:cubicBezTo>
                  <a:cubicBezTo>
                    <a:pt x="207627" y="111307"/>
                    <a:pt x="204558" y="126536"/>
                    <a:pt x="196049" y="139186"/>
                  </a:cubicBezTo>
                  <a:cubicBezTo>
                    <a:pt x="187538" y="151860"/>
                    <a:pt x="174614" y="160449"/>
                    <a:pt x="159648" y="163381"/>
                  </a:cubicBezTo>
                  <a:cubicBezTo>
                    <a:pt x="146587" y="165936"/>
                    <a:pt x="133776" y="162172"/>
                    <a:pt x="124320" y="154255"/>
                  </a:cubicBezTo>
                  <a:cubicBezTo>
                    <a:pt x="133001" y="159788"/>
                    <a:pt x="143712" y="162160"/>
                    <a:pt x="154629" y="160016"/>
                  </a:cubicBezTo>
                  <a:cubicBezTo>
                    <a:pt x="180318" y="154985"/>
                    <a:pt x="197144" y="129969"/>
                    <a:pt x="192102" y="104269"/>
                  </a:cubicBezTo>
                  <a:cubicBezTo>
                    <a:pt x="189273" y="89816"/>
                    <a:pt x="180979" y="77325"/>
                    <a:pt x="168762" y="69124"/>
                  </a:cubicBezTo>
                  <a:cubicBezTo>
                    <a:pt x="156556" y="60910"/>
                    <a:pt x="141853" y="57944"/>
                    <a:pt x="127423" y="60785"/>
                  </a:cubicBezTo>
                  <a:cubicBezTo>
                    <a:pt x="110472" y="64104"/>
                    <a:pt x="95848" y="73823"/>
                    <a:pt x="86220" y="88151"/>
                  </a:cubicBezTo>
                  <a:cubicBezTo>
                    <a:pt x="76593" y="102478"/>
                    <a:pt x="73125" y="119680"/>
                    <a:pt x="76444" y="136631"/>
                  </a:cubicBezTo>
                  <a:cubicBezTo>
                    <a:pt x="84566" y="178005"/>
                    <a:pt x="124765" y="205074"/>
                    <a:pt x="166230" y="196964"/>
                  </a:cubicBezTo>
                  <a:cubicBezTo>
                    <a:pt x="190174" y="192275"/>
                    <a:pt x="210844" y="178541"/>
                    <a:pt x="224463" y="158282"/>
                  </a:cubicBezTo>
                  <a:cubicBezTo>
                    <a:pt x="238061" y="138034"/>
                    <a:pt x="242978" y="113703"/>
                    <a:pt x="238278" y="89748"/>
                  </a:cubicBezTo>
                  <a:cubicBezTo>
                    <a:pt x="232620" y="60956"/>
                    <a:pt x="216102" y="36077"/>
                    <a:pt x="191737" y="19696"/>
                  </a:cubicBezTo>
                  <a:cubicBezTo>
                    <a:pt x="167359" y="3315"/>
                    <a:pt x="138077" y="-2560"/>
                    <a:pt x="109285" y="3064"/>
                  </a:cubicBezTo>
                  <a:cubicBezTo>
                    <a:pt x="37272" y="17186"/>
                    <a:pt x="-9806" y="87272"/>
                    <a:pt x="4305" y="159274"/>
                  </a:cubicBezTo>
                  <a:cubicBezTo>
                    <a:pt x="12632" y="201755"/>
                    <a:pt x="37009" y="238452"/>
                    <a:pt x="72930" y="262612"/>
                  </a:cubicBezTo>
                  <a:cubicBezTo>
                    <a:pt x="99988" y="280784"/>
                    <a:pt x="131142" y="290229"/>
                    <a:pt x="163024" y="290229"/>
                  </a:cubicBezTo>
                  <a:cubicBezTo>
                    <a:pt x="173497" y="290229"/>
                    <a:pt x="184048" y="289203"/>
                    <a:pt x="194554" y="287138"/>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21" name="Google Shape;221;p3"/>
            <p:cNvSpPr/>
            <p:nvPr/>
          </p:nvSpPr>
          <p:spPr>
            <a:xfrm>
              <a:off x="6276174" y="5249942"/>
              <a:ext cx="561604" cy="611348"/>
            </a:xfrm>
            <a:custGeom>
              <a:rect b="b" l="l" r="r" t="t"/>
              <a:pathLst>
                <a:path extrusionOk="0" h="358037" w="328904">
                  <a:moveTo>
                    <a:pt x="140130" y="181841"/>
                  </a:moveTo>
                  <a:cubicBezTo>
                    <a:pt x="143233" y="184100"/>
                    <a:pt x="145275" y="187419"/>
                    <a:pt x="145891" y="191195"/>
                  </a:cubicBezTo>
                  <a:cubicBezTo>
                    <a:pt x="146496" y="194982"/>
                    <a:pt x="145583" y="198769"/>
                    <a:pt x="143347" y="201861"/>
                  </a:cubicBezTo>
                  <a:cubicBezTo>
                    <a:pt x="140746" y="205477"/>
                    <a:pt x="135716" y="206321"/>
                    <a:pt x="132088" y="203686"/>
                  </a:cubicBezTo>
                  <a:cubicBezTo>
                    <a:pt x="124446" y="198165"/>
                    <a:pt x="113734" y="199876"/>
                    <a:pt x="108190" y="207519"/>
                  </a:cubicBezTo>
                  <a:cubicBezTo>
                    <a:pt x="106206" y="210279"/>
                    <a:pt x="105156" y="213405"/>
                    <a:pt x="104974" y="216553"/>
                  </a:cubicBezTo>
                  <a:cubicBezTo>
                    <a:pt x="101471" y="206914"/>
                    <a:pt x="102658" y="195746"/>
                    <a:pt x="109103" y="186826"/>
                  </a:cubicBezTo>
                  <a:cubicBezTo>
                    <a:pt x="113449" y="180826"/>
                    <a:pt x="120248" y="177632"/>
                    <a:pt x="127138" y="177632"/>
                  </a:cubicBezTo>
                  <a:cubicBezTo>
                    <a:pt x="131655" y="177632"/>
                    <a:pt x="136195" y="179001"/>
                    <a:pt x="140130" y="181841"/>
                  </a:cubicBezTo>
                  <a:close/>
                  <a:moveTo>
                    <a:pt x="290990" y="289902"/>
                  </a:moveTo>
                  <a:cubicBezTo>
                    <a:pt x="323022" y="245630"/>
                    <a:pt x="335901" y="191526"/>
                    <a:pt x="327243" y="137570"/>
                  </a:cubicBezTo>
                  <a:cubicBezTo>
                    <a:pt x="318573" y="83614"/>
                    <a:pt x="289428" y="36251"/>
                    <a:pt x="245145" y="4220"/>
                  </a:cubicBezTo>
                  <a:cubicBezTo>
                    <a:pt x="237502" y="-1324"/>
                    <a:pt x="226791" y="398"/>
                    <a:pt x="221258" y="8053"/>
                  </a:cubicBezTo>
                  <a:cubicBezTo>
                    <a:pt x="215714" y="15707"/>
                    <a:pt x="217426" y="26407"/>
                    <a:pt x="225091" y="31939"/>
                  </a:cubicBezTo>
                  <a:cubicBezTo>
                    <a:pt x="261971" y="58621"/>
                    <a:pt x="286234" y="98055"/>
                    <a:pt x="293443" y="142988"/>
                  </a:cubicBezTo>
                  <a:cubicBezTo>
                    <a:pt x="300664" y="187933"/>
                    <a:pt x="289941" y="232980"/>
                    <a:pt x="263271" y="269848"/>
                  </a:cubicBezTo>
                  <a:cubicBezTo>
                    <a:pt x="220312" y="329211"/>
                    <a:pt x="137085" y="342568"/>
                    <a:pt x="77710" y="299632"/>
                  </a:cubicBezTo>
                  <a:cubicBezTo>
                    <a:pt x="55455" y="283525"/>
                    <a:pt x="40797" y="259707"/>
                    <a:pt x="36439" y="232569"/>
                  </a:cubicBezTo>
                  <a:cubicBezTo>
                    <a:pt x="32081" y="205431"/>
                    <a:pt x="38561" y="178225"/>
                    <a:pt x="54679" y="155958"/>
                  </a:cubicBezTo>
                  <a:cubicBezTo>
                    <a:pt x="67022" y="138882"/>
                    <a:pt x="85273" y="127657"/>
                    <a:pt x="106091" y="124315"/>
                  </a:cubicBezTo>
                  <a:cubicBezTo>
                    <a:pt x="126852" y="120961"/>
                    <a:pt x="147750" y="125934"/>
                    <a:pt x="164816" y="138289"/>
                  </a:cubicBezTo>
                  <a:cubicBezTo>
                    <a:pt x="177728" y="147631"/>
                    <a:pt x="186238" y="161445"/>
                    <a:pt x="188771" y="177187"/>
                  </a:cubicBezTo>
                  <a:cubicBezTo>
                    <a:pt x="191292" y="192929"/>
                    <a:pt x="187539" y="208705"/>
                    <a:pt x="178185" y="221629"/>
                  </a:cubicBezTo>
                  <a:cubicBezTo>
                    <a:pt x="171249" y="231223"/>
                    <a:pt x="160994" y="237531"/>
                    <a:pt x="149302" y="239402"/>
                  </a:cubicBezTo>
                  <a:cubicBezTo>
                    <a:pt x="144454" y="240200"/>
                    <a:pt x="139606" y="240155"/>
                    <a:pt x="134906" y="239368"/>
                  </a:cubicBezTo>
                  <a:cubicBezTo>
                    <a:pt x="148560" y="240052"/>
                    <a:pt x="162420" y="233881"/>
                    <a:pt x="171067" y="221926"/>
                  </a:cubicBezTo>
                  <a:cubicBezTo>
                    <a:pt x="178675" y="211420"/>
                    <a:pt x="181721" y="198576"/>
                    <a:pt x="179679" y="185777"/>
                  </a:cubicBezTo>
                  <a:cubicBezTo>
                    <a:pt x="177614" y="172966"/>
                    <a:pt x="170702" y="161730"/>
                    <a:pt x="160184" y="154122"/>
                  </a:cubicBezTo>
                  <a:cubicBezTo>
                    <a:pt x="134997" y="135882"/>
                    <a:pt x="99635" y="141551"/>
                    <a:pt x="81383" y="166761"/>
                  </a:cubicBezTo>
                  <a:cubicBezTo>
                    <a:pt x="59984" y="196374"/>
                    <a:pt x="66645" y="237885"/>
                    <a:pt x="96235" y="259296"/>
                  </a:cubicBezTo>
                  <a:cubicBezTo>
                    <a:pt x="131358" y="284666"/>
                    <a:pt x="180546" y="276761"/>
                    <a:pt x="205904" y="241695"/>
                  </a:cubicBezTo>
                  <a:cubicBezTo>
                    <a:pt x="220620" y="221367"/>
                    <a:pt x="226528" y="196545"/>
                    <a:pt x="222547" y="171769"/>
                  </a:cubicBezTo>
                  <a:cubicBezTo>
                    <a:pt x="218578" y="147004"/>
                    <a:pt x="205197" y="125262"/>
                    <a:pt x="184881" y="110558"/>
                  </a:cubicBezTo>
                  <a:cubicBezTo>
                    <a:pt x="160378" y="92854"/>
                    <a:pt x="130446" y="85724"/>
                    <a:pt x="100661" y="90526"/>
                  </a:cubicBezTo>
                  <a:cubicBezTo>
                    <a:pt x="70832" y="95306"/>
                    <a:pt x="44652" y="111424"/>
                    <a:pt x="26948" y="135905"/>
                  </a:cubicBezTo>
                  <a:cubicBezTo>
                    <a:pt x="-17369" y="197150"/>
                    <a:pt x="-3600" y="283046"/>
                    <a:pt x="57656" y="327340"/>
                  </a:cubicBezTo>
                  <a:cubicBezTo>
                    <a:pt x="87201" y="348717"/>
                    <a:pt x="121434" y="359006"/>
                    <a:pt x="155382" y="359006"/>
                  </a:cubicBezTo>
                  <a:cubicBezTo>
                    <a:pt x="207216" y="359006"/>
                    <a:pt x="258354" y="335017"/>
                    <a:pt x="290990" y="289902"/>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22" name="Google Shape;222;p3"/>
            <p:cNvSpPr/>
            <p:nvPr/>
          </p:nvSpPr>
          <p:spPr>
            <a:xfrm>
              <a:off x="5615863" y="1834681"/>
              <a:ext cx="666384" cy="818256"/>
            </a:xfrm>
            <a:custGeom>
              <a:rect b="b" l="l" r="r" t="t"/>
              <a:pathLst>
                <a:path extrusionOk="0" h="479213" w="390269">
                  <a:moveTo>
                    <a:pt x="270533" y="479644"/>
                  </a:moveTo>
                  <a:cubicBezTo>
                    <a:pt x="221049" y="479644"/>
                    <a:pt x="172386" y="466024"/>
                    <a:pt x="129141" y="439514"/>
                  </a:cubicBezTo>
                  <a:cubicBezTo>
                    <a:pt x="67314" y="401608"/>
                    <a:pt x="23944" y="341902"/>
                    <a:pt x="7038" y="271383"/>
                  </a:cubicBezTo>
                  <a:cubicBezTo>
                    <a:pt x="-6707" y="214085"/>
                    <a:pt x="2692" y="154859"/>
                    <a:pt x="33480" y="104621"/>
                  </a:cubicBezTo>
                  <a:cubicBezTo>
                    <a:pt x="64291" y="54384"/>
                    <a:pt x="112806" y="19158"/>
                    <a:pt x="170104" y="5413"/>
                  </a:cubicBezTo>
                  <a:cubicBezTo>
                    <a:pt x="266529" y="-17721"/>
                    <a:pt x="363878" y="41927"/>
                    <a:pt x="387023" y="138387"/>
                  </a:cubicBezTo>
                  <a:cubicBezTo>
                    <a:pt x="396195" y="176669"/>
                    <a:pt x="389921" y="216218"/>
                    <a:pt x="369354" y="249778"/>
                  </a:cubicBezTo>
                  <a:cubicBezTo>
                    <a:pt x="348775" y="283326"/>
                    <a:pt x="316367" y="306859"/>
                    <a:pt x="278096" y="316042"/>
                  </a:cubicBezTo>
                  <a:cubicBezTo>
                    <a:pt x="246624" y="323605"/>
                    <a:pt x="214022" y="318438"/>
                    <a:pt x="186405" y="301498"/>
                  </a:cubicBezTo>
                  <a:cubicBezTo>
                    <a:pt x="158777" y="284570"/>
                    <a:pt x="139407" y="257888"/>
                    <a:pt x="131845" y="226382"/>
                  </a:cubicBezTo>
                  <a:cubicBezTo>
                    <a:pt x="118931" y="172517"/>
                    <a:pt x="152241" y="118184"/>
                    <a:pt x="206105" y="105260"/>
                  </a:cubicBezTo>
                  <a:cubicBezTo>
                    <a:pt x="251072" y="94469"/>
                    <a:pt x="296359" y="122268"/>
                    <a:pt x="307127" y="167201"/>
                  </a:cubicBezTo>
                  <a:cubicBezTo>
                    <a:pt x="311519" y="185498"/>
                    <a:pt x="308519" y="204411"/>
                    <a:pt x="298686" y="220450"/>
                  </a:cubicBezTo>
                  <a:cubicBezTo>
                    <a:pt x="288853" y="236500"/>
                    <a:pt x="273351" y="247747"/>
                    <a:pt x="255054" y="252139"/>
                  </a:cubicBezTo>
                  <a:cubicBezTo>
                    <a:pt x="239506" y="255869"/>
                    <a:pt x="223478" y="253314"/>
                    <a:pt x="209858" y="244975"/>
                  </a:cubicBezTo>
                  <a:cubicBezTo>
                    <a:pt x="196250" y="236625"/>
                    <a:pt x="186690" y="223484"/>
                    <a:pt x="182972" y="207948"/>
                  </a:cubicBezTo>
                  <a:cubicBezTo>
                    <a:pt x="179778" y="194635"/>
                    <a:pt x="181956" y="180878"/>
                    <a:pt x="189109" y="169209"/>
                  </a:cubicBezTo>
                  <a:cubicBezTo>
                    <a:pt x="196272" y="157528"/>
                    <a:pt x="207543" y="149349"/>
                    <a:pt x="220855" y="146155"/>
                  </a:cubicBezTo>
                  <a:cubicBezTo>
                    <a:pt x="230049" y="143919"/>
                    <a:pt x="239277" y="149623"/>
                    <a:pt x="241479" y="158805"/>
                  </a:cubicBezTo>
                  <a:cubicBezTo>
                    <a:pt x="243692" y="168000"/>
                    <a:pt x="238023" y="177228"/>
                    <a:pt x="228828" y="179430"/>
                  </a:cubicBezTo>
                  <a:cubicBezTo>
                    <a:pt x="224414" y="180502"/>
                    <a:pt x="220672" y="183217"/>
                    <a:pt x="218288" y="187095"/>
                  </a:cubicBezTo>
                  <a:cubicBezTo>
                    <a:pt x="215916" y="190974"/>
                    <a:pt x="215197" y="195537"/>
                    <a:pt x="216246" y="199963"/>
                  </a:cubicBezTo>
                  <a:cubicBezTo>
                    <a:pt x="217843" y="206613"/>
                    <a:pt x="221927" y="212225"/>
                    <a:pt x="227745" y="215796"/>
                  </a:cubicBezTo>
                  <a:cubicBezTo>
                    <a:pt x="233562" y="219378"/>
                    <a:pt x="240429" y="220473"/>
                    <a:pt x="247068" y="218864"/>
                  </a:cubicBezTo>
                  <a:cubicBezTo>
                    <a:pt x="266495" y="214199"/>
                    <a:pt x="278507" y="194601"/>
                    <a:pt x="273853" y="175175"/>
                  </a:cubicBezTo>
                  <a:cubicBezTo>
                    <a:pt x="270761" y="162296"/>
                    <a:pt x="262845" y="151402"/>
                    <a:pt x="251563" y="144478"/>
                  </a:cubicBezTo>
                  <a:cubicBezTo>
                    <a:pt x="240281" y="137565"/>
                    <a:pt x="226992" y="135466"/>
                    <a:pt x="214090" y="138535"/>
                  </a:cubicBezTo>
                  <a:cubicBezTo>
                    <a:pt x="178580" y="147056"/>
                    <a:pt x="156609" y="182886"/>
                    <a:pt x="165119" y="218396"/>
                  </a:cubicBezTo>
                  <a:cubicBezTo>
                    <a:pt x="170549" y="241017"/>
                    <a:pt x="184466" y="260170"/>
                    <a:pt x="204291" y="272330"/>
                  </a:cubicBezTo>
                  <a:cubicBezTo>
                    <a:pt x="224117" y="284479"/>
                    <a:pt x="247491" y="288186"/>
                    <a:pt x="270111" y="282767"/>
                  </a:cubicBezTo>
                  <a:cubicBezTo>
                    <a:pt x="299496" y="275718"/>
                    <a:pt x="324375" y="257649"/>
                    <a:pt x="340174" y="231880"/>
                  </a:cubicBezTo>
                  <a:cubicBezTo>
                    <a:pt x="355973" y="206122"/>
                    <a:pt x="360787" y="175757"/>
                    <a:pt x="353737" y="146372"/>
                  </a:cubicBezTo>
                  <a:cubicBezTo>
                    <a:pt x="334995" y="68266"/>
                    <a:pt x="256194" y="19980"/>
                    <a:pt x="178089" y="38688"/>
                  </a:cubicBezTo>
                  <a:cubicBezTo>
                    <a:pt x="78151" y="62666"/>
                    <a:pt x="16347" y="163460"/>
                    <a:pt x="40313" y="263409"/>
                  </a:cubicBezTo>
                  <a:cubicBezTo>
                    <a:pt x="55097" y="325031"/>
                    <a:pt x="92992" y="377208"/>
                    <a:pt x="147016" y="410334"/>
                  </a:cubicBezTo>
                  <a:cubicBezTo>
                    <a:pt x="201052" y="443461"/>
                    <a:pt x="264761" y="453556"/>
                    <a:pt x="326371" y="438784"/>
                  </a:cubicBezTo>
                  <a:cubicBezTo>
                    <a:pt x="335565" y="436593"/>
                    <a:pt x="344794" y="442229"/>
                    <a:pt x="347007" y="451423"/>
                  </a:cubicBezTo>
                  <a:cubicBezTo>
                    <a:pt x="349209" y="460617"/>
                    <a:pt x="343539" y="469857"/>
                    <a:pt x="334356" y="472058"/>
                  </a:cubicBezTo>
                  <a:cubicBezTo>
                    <a:pt x="313173" y="477135"/>
                    <a:pt x="291773" y="479644"/>
                    <a:pt x="270533" y="47964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23" name="Google Shape;223;p3"/>
            <p:cNvSpPr/>
            <p:nvPr/>
          </p:nvSpPr>
          <p:spPr>
            <a:xfrm>
              <a:off x="4439575" y="3300546"/>
              <a:ext cx="739175" cy="701228"/>
            </a:xfrm>
            <a:custGeom>
              <a:rect b="b" l="l" r="r" t="t"/>
              <a:pathLst>
                <a:path extrusionOk="0" h="410675" w="432899">
                  <a:moveTo>
                    <a:pt x="255844" y="411335"/>
                  </a:moveTo>
                  <a:cubicBezTo>
                    <a:pt x="215462" y="411335"/>
                    <a:pt x="176861" y="397019"/>
                    <a:pt x="145993" y="370337"/>
                  </a:cubicBezTo>
                  <a:cubicBezTo>
                    <a:pt x="118091" y="346211"/>
                    <a:pt x="101242" y="312651"/>
                    <a:pt x="98573" y="275863"/>
                  </a:cubicBezTo>
                  <a:cubicBezTo>
                    <a:pt x="95892" y="239063"/>
                    <a:pt x="107710" y="203427"/>
                    <a:pt x="131836" y="175525"/>
                  </a:cubicBezTo>
                  <a:cubicBezTo>
                    <a:pt x="151731" y="152506"/>
                    <a:pt x="179404" y="138612"/>
                    <a:pt x="209759" y="136410"/>
                  </a:cubicBezTo>
                  <a:cubicBezTo>
                    <a:pt x="240068" y="134288"/>
                    <a:pt x="269498" y="143950"/>
                    <a:pt x="292507" y="163844"/>
                  </a:cubicBezTo>
                  <a:cubicBezTo>
                    <a:pt x="331953" y="197941"/>
                    <a:pt x="336299" y="257771"/>
                    <a:pt x="302203" y="297217"/>
                  </a:cubicBezTo>
                  <a:cubicBezTo>
                    <a:pt x="288389" y="313187"/>
                    <a:pt x="269179" y="322827"/>
                    <a:pt x="248121" y="324355"/>
                  </a:cubicBezTo>
                  <a:cubicBezTo>
                    <a:pt x="227109" y="325941"/>
                    <a:pt x="206668" y="319119"/>
                    <a:pt x="190686" y="305316"/>
                  </a:cubicBezTo>
                  <a:cubicBezTo>
                    <a:pt x="162875" y="281282"/>
                    <a:pt x="159807" y="239086"/>
                    <a:pt x="183853" y="211275"/>
                  </a:cubicBezTo>
                  <a:cubicBezTo>
                    <a:pt x="204329" y="187594"/>
                    <a:pt x="240239" y="185005"/>
                    <a:pt x="263909" y="205458"/>
                  </a:cubicBezTo>
                  <a:cubicBezTo>
                    <a:pt x="284282" y="223071"/>
                    <a:pt x="286518" y="253973"/>
                    <a:pt x="268917" y="274334"/>
                  </a:cubicBezTo>
                  <a:cubicBezTo>
                    <a:pt x="262734" y="281487"/>
                    <a:pt x="251931" y="282274"/>
                    <a:pt x="244779" y="276091"/>
                  </a:cubicBezTo>
                  <a:cubicBezTo>
                    <a:pt x="237627" y="269908"/>
                    <a:pt x="236851" y="259094"/>
                    <a:pt x="243022" y="251954"/>
                  </a:cubicBezTo>
                  <a:cubicBezTo>
                    <a:pt x="245577" y="248999"/>
                    <a:pt x="246832" y="245223"/>
                    <a:pt x="246547" y="241345"/>
                  </a:cubicBezTo>
                  <a:cubicBezTo>
                    <a:pt x="246262" y="237444"/>
                    <a:pt x="244482" y="233896"/>
                    <a:pt x="241528" y="231352"/>
                  </a:cubicBezTo>
                  <a:cubicBezTo>
                    <a:pt x="232128" y="223230"/>
                    <a:pt x="217869" y="224257"/>
                    <a:pt x="209736" y="233656"/>
                  </a:cubicBezTo>
                  <a:cubicBezTo>
                    <a:pt x="198044" y="247197"/>
                    <a:pt x="199527" y="267730"/>
                    <a:pt x="213067" y="279434"/>
                  </a:cubicBezTo>
                  <a:cubicBezTo>
                    <a:pt x="222124" y="287270"/>
                    <a:pt x="233634" y="291137"/>
                    <a:pt x="245646" y="290225"/>
                  </a:cubicBezTo>
                  <a:cubicBezTo>
                    <a:pt x="257589" y="289369"/>
                    <a:pt x="268483" y="283894"/>
                    <a:pt x="276308" y="274836"/>
                  </a:cubicBezTo>
                  <a:cubicBezTo>
                    <a:pt x="298073" y="249672"/>
                    <a:pt x="295290" y="211492"/>
                    <a:pt x="270126" y="189739"/>
                  </a:cubicBezTo>
                  <a:cubicBezTo>
                    <a:pt x="236885" y="160993"/>
                    <a:pt x="186477" y="164677"/>
                    <a:pt x="157731" y="197906"/>
                  </a:cubicBezTo>
                  <a:cubicBezTo>
                    <a:pt x="139582" y="218895"/>
                    <a:pt x="130696" y="245702"/>
                    <a:pt x="132703" y="273376"/>
                  </a:cubicBezTo>
                  <a:cubicBezTo>
                    <a:pt x="134711" y="301062"/>
                    <a:pt x="147384" y="326294"/>
                    <a:pt x="168374" y="344443"/>
                  </a:cubicBezTo>
                  <a:cubicBezTo>
                    <a:pt x="195489" y="367885"/>
                    <a:pt x="230098" y="379372"/>
                    <a:pt x="265825" y="376760"/>
                  </a:cubicBezTo>
                  <a:cubicBezTo>
                    <a:pt x="301564" y="374159"/>
                    <a:pt x="334154" y="357801"/>
                    <a:pt x="357585" y="330698"/>
                  </a:cubicBezTo>
                  <a:cubicBezTo>
                    <a:pt x="419594" y="258969"/>
                    <a:pt x="411689" y="150156"/>
                    <a:pt x="339961" y="88146"/>
                  </a:cubicBezTo>
                  <a:cubicBezTo>
                    <a:pt x="248532" y="9094"/>
                    <a:pt x="109809" y="19178"/>
                    <a:pt x="30746" y="110619"/>
                  </a:cubicBezTo>
                  <a:cubicBezTo>
                    <a:pt x="24552" y="117771"/>
                    <a:pt x="13760" y="118558"/>
                    <a:pt x="6608" y="112375"/>
                  </a:cubicBezTo>
                  <a:cubicBezTo>
                    <a:pt x="-544" y="106193"/>
                    <a:pt x="-1331" y="95390"/>
                    <a:pt x="4851" y="88238"/>
                  </a:cubicBezTo>
                  <a:cubicBezTo>
                    <a:pt x="96257" y="-17484"/>
                    <a:pt x="256620" y="-29131"/>
                    <a:pt x="362342" y="62263"/>
                  </a:cubicBezTo>
                  <a:cubicBezTo>
                    <a:pt x="448340" y="136615"/>
                    <a:pt x="457820" y="267068"/>
                    <a:pt x="383468" y="353078"/>
                  </a:cubicBezTo>
                  <a:cubicBezTo>
                    <a:pt x="354060" y="387095"/>
                    <a:pt x="313165" y="407628"/>
                    <a:pt x="268312" y="410890"/>
                  </a:cubicBezTo>
                  <a:cubicBezTo>
                    <a:pt x="264137" y="411187"/>
                    <a:pt x="259985" y="411335"/>
                    <a:pt x="255844" y="41133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24" name="Google Shape;224;p3"/>
            <p:cNvSpPr/>
            <p:nvPr/>
          </p:nvSpPr>
          <p:spPr>
            <a:xfrm>
              <a:off x="8755002" y="-153397"/>
              <a:ext cx="376225" cy="406566"/>
            </a:xfrm>
            <a:custGeom>
              <a:rect b="b" l="l" r="r" t="t"/>
              <a:pathLst>
                <a:path extrusionOk="0" h="238106" w="220337">
                  <a:moveTo>
                    <a:pt x="123076" y="99960"/>
                  </a:moveTo>
                  <a:cubicBezTo>
                    <a:pt x="121467" y="101021"/>
                    <a:pt x="119323" y="100576"/>
                    <a:pt x="118091" y="99892"/>
                  </a:cubicBezTo>
                  <a:cubicBezTo>
                    <a:pt x="122300" y="97108"/>
                    <a:pt x="124890" y="92796"/>
                    <a:pt x="125586" y="88176"/>
                  </a:cubicBezTo>
                  <a:cubicBezTo>
                    <a:pt x="128084" y="92112"/>
                    <a:pt x="126966" y="97371"/>
                    <a:pt x="123076" y="99960"/>
                  </a:cubicBezTo>
                  <a:close/>
                  <a:moveTo>
                    <a:pt x="214003" y="215093"/>
                  </a:moveTo>
                  <a:cubicBezTo>
                    <a:pt x="221897" y="209891"/>
                    <a:pt x="224064" y="199271"/>
                    <a:pt x="218862" y="191389"/>
                  </a:cubicBezTo>
                  <a:cubicBezTo>
                    <a:pt x="213638" y="183495"/>
                    <a:pt x="203006" y="181328"/>
                    <a:pt x="195158" y="186529"/>
                  </a:cubicBezTo>
                  <a:cubicBezTo>
                    <a:pt x="146620" y="218572"/>
                    <a:pt x="81063" y="205180"/>
                    <a:pt x="49009" y="156642"/>
                  </a:cubicBezTo>
                  <a:cubicBezTo>
                    <a:pt x="37088" y="138608"/>
                    <a:pt x="32913" y="117002"/>
                    <a:pt x="37248" y="95808"/>
                  </a:cubicBezTo>
                  <a:cubicBezTo>
                    <a:pt x="41583" y="74625"/>
                    <a:pt x="53914" y="56396"/>
                    <a:pt x="71949" y="44487"/>
                  </a:cubicBezTo>
                  <a:cubicBezTo>
                    <a:pt x="85626" y="35452"/>
                    <a:pt x="101995" y="32270"/>
                    <a:pt x="118057" y="35566"/>
                  </a:cubicBezTo>
                  <a:cubicBezTo>
                    <a:pt x="134107" y="38852"/>
                    <a:pt x="147921" y="48194"/>
                    <a:pt x="156944" y="61871"/>
                  </a:cubicBezTo>
                  <a:cubicBezTo>
                    <a:pt x="163674" y="72047"/>
                    <a:pt x="166024" y="84230"/>
                    <a:pt x="163583" y="96173"/>
                  </a:cubicBezTo>
                  <a:cubicBezTo>
                    <a:pt x="162134" y="103223"/>
                    <a:pt x="159134" y="109690"/>
                    <a:pt x="154811" y="115189"/>
                  </a:cubicBezTo>
                  <a:cubicBezTo>
                    <a:pt x="163218" y="101454"/>
                    <a:pt x="163503" y="83500"/>
                    <a:pt x="154058" y="69183"/>
                  </a:cubicBezTo>
                  <a:cubicBezTo>
                    <a:pt x="139103" y="46540"/>
                    <a:pt x="108498" y="40278"/>
                    <a:pt x="85831" y="55232"/>
                  </a:cubicBezTo>
                  <a:cubicBezTo>
                    <a:pt x="59469" y="72628"/>
                    <a:pt x="52192" y="108230"/>
                    <a:pt x="69587" y="134592"/>
                  </a:cubicBezTo>
                  <a:cubicBezTo>
                    <a:pt x="90041" y="165551"/>
                    <a:pt x="131871" y="174141"/>
                    <a:pt x="162864" y="153677"/>
                  </a:cubicBezTo>
                  <a:cubicBezTo>
                    <a:pt x="180671" y="141916"/>
                    <a:pt x="192831" y="123927"/>
                    <a:pt x="197109" y="103029"/>
                  </a:cubicBezTo>
                  <a:cubicBezTo>
                    <a:pt x="201386" y="82119"/>
                    <a:pt x="197257" y="60811"/>
                    <a:pt x="185508" y="43004"/>
                  </a:cubicBezTo>
                  <a:cubicBezTo>
                    <a:pt x="171442" y="21707"/>
                    <a:pt x="149929" y="7163"/>
                    <a:pt x="124912" y="2041"/>
                  </a:cubicBezTo>
                  <a:cubicBezTo>
                    <a:pt x="99908" y="-3070"/>
                    <a:pt x="74390" y="1858"/>
                    <a:pt x="53104" y="15923"/>
                  </a:cubicBezTo>
                  <a:cubicBezTo>
                    <a:pt x="27427" y="32874"/>
                    <a:pt x="9894" y="58803"/>
                    <a:pt x="3734" y="88952"/>
                  </a:cubicBezTo>
                  <a:cubicBezTo>
                    <a:pt x="-2438" y="119090"/>
                    <a:pt x="3494" y="149832"/>
                    <a:pt x="20445" y="175499"/>
                  </a:cubicBezTo>
                  <a:cubicBezTo>
                    <a:pt x="47287" y="216131"/>
                    <a:pt x="91843" y="238181"/>
                    <a:pt x="137244" y="238181"/>
                  </a:cubicBezTo>
                  <a:cubicBezTo>
                    <a:pt x="163651" y="238181"/>
                    <a:pt x="190367" y="230709"/>
                    <a:pt x="214003" y="215093"/>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25" name="Google Shape;225;p3"/>
            <p:cNvSpPr/>
            <p:nvPr/>
          </p:nvSpPr>
          <p:spPr>
            <a:xfrm>
              <a:off x="6695008" y="4417311"/>
              <a:ext cx="534900" cy="613170"/>
            </a:xfrm>
            <a:custGeom>
              <a:rect b="b" l="l" r="r" t="t"/>
              <a:pathLst>
                <a:path extrusionOk="0" h="359104" w="313265">
                  <a:moveTo>
                    <a:pt x="147189" y="207892"/>
                  </a:moveTo>
                  <a:cubicBezTo>
                    <a:pt x="148296" y="209945"/>
                    <a:pt x="148535" y="212306"/>
                    <a:pt x="147851" y="214542"/>
                  </a:cubicBezTo>
                  <a:cubicBezTo>
                    <a:pt x="147166" y="216778"/>
                    <a:pt x="145672" y="218615"/>
                    <a:pt x="143608" y="219733"/>
                  </a:cubicBezTo>
                  <a:cubicBezTo>
                    <a:pt x="135269" y="224193"/>
                    <a:pt x="132143" y="234562"/>
                    <a:pt x="136615" y="242889"/>
                  </a:cubicBezTo>
                  <a:cubicBezTo>
                    <a:pt x="138645" y="246676"/>
                    <a:pt x="141896" y="249391"/>
                    <a:pt x="145638" y="250806"/>
                  </a:cubicBezTo>
                  <a:cubicBezTo>
                    <a:pt x="142695" y="250726"/>
                    <a:pt x="139740" y="250247"/>
                    <a:pt x="136854" y="249380"/>
                  </a:cubicBezTo>
                  <a:cubicBezTo>
                    <a:pt x="128310" y="246802"/>
                    <a:pt x="121295" y="241053"/>
                    <a:pt x="117086" y="233204"/>
                  </a:cubicBezTo>
                  <a:cubicBezTo>
                    <a:pt x="111006" y="221877"/>
                    <a:pt x="115283" y="207744"/>
                    <a:pt x="126599" y="201675"/>
                  </a:cubicBezTo>
                  <a:cubicBezTo>
                    <a:pt x="128881" y="200454"/>
                    <a:pt x="131333" y="199873"/>
                    <a:pt x="133763" y="199873"/>
                  </a:cubicBezTo>
                  <a:cubicBezTo>
                    <a:pt x="139182" y="199873"/>
                    <a:pt x="144440" y="202782"/>
                    <a:pt x="147189" y="207892"/>
                  </a:cubicBezTo>
                  <a:close/>
                  <a:moveTo>
                    <a:pt x="224017" y="343204"/>
                  </a:moveTo>
                  <a:cubicBezTo>
                    <a:pt x="307221" y="298602"/>
                    <a:pt x="338614" y="194614"/>
                    <a:pt x="294000" y="111421"/>
                  </a:cubicBezTo>
                  <a:cubicBezTo>
                    <a:pt x="239337" y="9498"/>
                    <a:pt x="111941" y="-28944"/>
                    <a:pt x="10063" y="25696"/>
                  </a:cubicBezTo>
                  <a:cubicBezTo>
                    <a:pt x="1736" y="30156"/>
                    <a:pt x="-1401" y="40526"/>
                    <a:pt x="3071" y="48864"/>
                  </a:cubicBezTo>
                  <a:cubicBezTo>
                    <a:pt x="7531" y="57180"/>
                    <a:pt x="17900" y="60317"/>
                    <a:pt x="26239" y="55845"/>
                  </a:cubicBezTo>
                  <a:cubicBezTo>
                    <a:pt x="111485" y="10125"/>
                    <a:pt x="218108" y="42294"/>
                    <a:pt x="263839" y="127597"/>
                  </a:cubicBezTo>
                  <a:cubicBezTo>
                    <a:pt x="299532" y="194158"/>
                    <a:pt x="274414" y="277350"/>
                    <a:pt x="207841" y="313055"/>
                  </a:cubicBezTo>
                  <a:cubicBezTo>
                    <a:pt x="182837" y="326447"/>
                    <a:pt x="154136" y="329299"/>
                    <a:pt x="126998" y="321120"/>
                  </a:cubicBezTo>
                  <a:cubicBezTo>
                    <a:pt x="99850" y="312918"/>
                    <a:pt x="77526" y="294644"/>
                    <a:pt x="64122" y="269650"/>
                  </a:cubicBezTo>
                  <a:cubicBezTo>
                    <a:pt x="53833" y="250464"/>
                    <a:pt x="51620" y="228414"/>
                    <a:pt x="57916" y="207572"/>
                  </a:cubicBezTo>
                  <a:cubicBezTo>
                    <a:pt x="64213" y="186731"/>
                    <a:pt x="78233" y="169587"/>
                    <a:pt x="97431" y="159297"/>
                  </a:cubicBezTo>
                  <a:cubicBezTo>
                    <a:pt x="127466" y="143202"/>
                    <a:pt x="164985" y="154540"/>
                    <a:pt x="181080" y="184553"/>
                  </a:cubicBezTo>
                  <a:cubicBezTo>
                    <a:pt x="190867" y="202827"/>
                    <a:pt x="187034" y="224809"/>
                    <a:pt x="173118" y="238783"/>
                  </a:cubicBezTo>
                  <a:cubicBezTo>
                    <a:pt x="176460" y="234573"/>
                    <a:pt x="179004" y="229737"/>
                    <a:pt x="180612" y="224444"/>
                  </a:cubicBezTo>
                  <a:cubicBezTo>
                    <a:pt x="183932" y="213447"/>
                    <a:pt x="182768" y="201835"/>
                    <a:pt x="177350" y="191717"/>
                  </a:cubicBezTo>
                  <a:cubicBezTo>
                    <a:pt x="171110" y="180081"/>
                    <a:pt x="160707" y="171572"/>
                    <a:pt x="148068" y="167750"/>
                  </a:cubicBezTo>
                  <a:cubicBezTo>
                    <a:pt x="135405" y="163929"/>
                    <a:pt x="122048" y="165263"/>
                    <a:pt x="110424" y="171514"/>
                  </a:cubicBezTo>
                  <a:cubicBezTo>
                    <a:pt x="82476" y="186503"/>
                    <a:pt x="71947" y="221421"/>
                    <a:pt x="86914" y="249368"/>
                  </a:cubicBezTo>
                  <a:cubicBezTo>
                    <a:pt x="95446" y="265282"/>
                    <a:pt x="109671" y="276917"/>
                    <a:pt x="126964" y="282141"/>
                  </a:cubicBezTo>
                  <a:cubicBezTo>
                    <a:pt x="144257" y="287354"/>
                    <a:pt x="162532" y="285541"/>
                    <a:pt x="178456" y="276997"/>
                  </a:cubicBezTo>
                  <a:cubicBezTo>
                    <a:pt x="217435" y="256099"/>
                    <a:pt x="232150" y="207378"/>
                    <a:pt x="211252" y="168389"/>
                  </a:cubicBezTo>
                  <a:cubicBezTo>
                    <a:pt x="186225" y="121733"/>
                    <a:pt x="127934" y="104132"/>
                    <a:pt x="81256" y="129148"/>
                  </a:cubicBezTo>
                  <a:cubicBezTo>
                    <a:pt x="54015" y="143749"/>
                    <a:pt x="34087" y="168092"/>
                    <a:pt x="25155" y="197683"/>
                  </a:cubicBezTo>
                  <a:cubicBezTo>
                    <a:pt x="16223" y="227284"/>
                    <a:pt x="19349" y="258585"/>
                    <a:pt x="33962" y="285826"/>
                  </a:cubicBezTo>
                  <a:cubicBezTo>
                    <a:pt x="51677" y="318873"/>
                    <a:pt x="81210" y="343044"/>
                    <a:pt x="117109" y="353881"/>
                  </a:cubicBezTo>
                  <a:cubicBezTo>
                    <a:pt x="130512" y="357931"/>
                    <a:pt x="144235" y="359939"/>
                    <a:pt x="157867" y="359939"/>
                  </a:cubicBezTo>
                  <a:cubicBezTo>
                    <a:pt x="180692" y="359939"/>
                    <a:pt x="203313" y="354303"/>
                    <a:pt x="224017" y="34320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26" name="Google Shape;226;p3"/>
            <p:cNvSpPr/>
            <p:nvPr/>
          </p:nvSpPr>
          <p:spPr>
            <a:xfrm>
              <a:off x="1181275" y="4918720"/>
              <a:ext cx="771571" cy="628954"/>
            </a:xfrm>
            <a:custGeom>
              <a:rect b="b" l="l" r="r" t="t"/>
              <a:pathLst>
                <a:path extrusionOk="0" h="368348" w="451872">
                  <a:moveTo>
                    <a:pt x="207309" y="369265"/>
                  </a:moveTo>
                  <a:cubicBezTo>
                    <a:pt x="113394" y="369265"/>
                    <a:pt x="27954" y="305157"/>
                    <a:pt x="4968" y="209929"/>
                  </a:cubicBezTo>
                  <a:cubicBezTo>
                    <a:pt x="-5686" y="165807"/>
                    <a:pt x="1489" y="120178"/>
                    <a:pt x="25159" y="81450"/>
                  </a:cubicBezTo>
                  <a:cubicBezTo>
                    <a:pt x="48829" y="42711"/>
                    <a:pt x="86165" y="15517"/>
                    <a:pt x="130288" y="4862"/>
                  </a:cubicBezTo>
                  <a:cubicBezTo>
                    <a:pt x="166471" y="-3875"/>
                    <a:pt x="203910" y="2011"/>
                    <a:pt x="235667" y="21414"/>
                  </a:cubicBezTo>
                  <a:cubicBezTo>
                    <a:pt x="267436" y="40829"/>
                    <a:pt x="289737" y="71446"/>
                    <a:pt x="298475" y="107630"/>
                  </a:cubicBezTo>
                  <a:cubicBezTo>
                    <a:pt x="313339" y="169229"/>
                    <a:pt x="275330" y="231444"/>
                    <a:pt x="213731" y="246318"/>
                  </a:cubicBezTo>
                  <a:cubicBezTo>
                    <a:pt x="162627" y="258638"/>
                    <a:pt x="110998" y="227120"/>
                    <a:pt x="98655" y="175993"/>
                  </a:cubicBezTo>
                  <a:cubicBezTo>
                    <a:pt x="88343" y="133273"/>
                    <a:pt x="114717" y="90120"/>
                    <a:pt x="157437" y="79808"/>
                  </a:cubicBezTo>
                  <a:cubicBezTo>
                    <a:pt x="193472" y="71104"/>
                    <a:pt x="229815" y="93348"/>
                    <a:pt x="238508" y="129349"/>
                  </a:cubicBezTo>
                  <a:cubicBezTo>
                    <a:pt x="242101" y="144201"/>
                    <a:pt x="239683" y="159555"/>
                    <a:pt x="231720" y="172582"/>
                  </a:cubicBezTo>
                  <a:cubicBezTo>
                    <a:pt x="223758" y="185609"/>
                    <a:pt x="211199" y="194769"/>
                    <a:pt x="196358" y="198351"/>
                  </a:cubicBezTo>
                  <a:cubicBezTo>
                    <a:pt x="183582" y="201431"/>
                    <a:pt x="170384" y="199366"/>
                    <a:pt x="159182" y="192511"/>
                  </a:cubicBezTo>
                  <a:cubicBezTo>
                    <a:pt x="147980" y="185655"/>
                    <a:pt x="140109" y="174864"/>
                    <a:pt x="137029" y="162088"/>
                  </a:cubicBezTo>
                  <a:cubicBezTo>
                    <a:pt x="134816" y="152905"/>
                    <a:pt x="140463" y="143665"/>
                    <a:pt x="149657" y="141452"/>
                  </a:cubicBezTo>
                  <a:cubicBezTo>
                    <a:pt x="158806" y="139194"/>
                    <a:pt x="168091" y="144875"/>
                    <a:pt x="170293" y="154069"/>
                  </a:cubicBezTo>
                  <a:cubicBezTo>
                    <a:pt x="171228" y="157947"/>
                    <a:pt x="173623" y="161232"/>
                    <a:pt x="177023" y="163308"/>
                  </a:cubicBezTo>
                  <a:cubicBezTo>
                    <a:pt x="180434" y="165384"/>
                    <a:pt x="184426" y="166023"/>
                    <a:pt x="188327" y="165088"/>
                  </a:cubicBezTo>
                  <a:cubicBezTo>
                    <a:pt x="194282" y="163639"/>
                    <a:pt x="199324" y="159966"/>
                    <a:pt x="202529" y="154742"/>
                  </a:cubicBezTo>
                  <a:cubicBezTo>
                    <a:pt x="205723" y="149506"/>
                    <a:pt x="206682" y="143346"/>
                    <a:pt x="205244" y="137380"/>
                  </a:cubicBezTo>
                  <a:cubicBezTo>
                    <a:pt x="200978" y="119721"/>
                    <a:pt x="183126" y="108793"/>
                    <a:pt x="165467" y="113071"/>
                  </a:cubicBezTo>
                  <a:cubicBezTo>
                    <a:pt x="141090" y="118957"/>
                    <a:pt x="126044" y="143585"/>
                    <a:pt x="131919" y="167963"/>
                  </a:cubicBezTo>
                  <a:cubicBezTo>
                    <a:pt x="139835" y="200747"/>
                    <a:pt x="172950" y="220938"/>
                    <a:pt x="205701" y="213055"/>
                  </a:cubicBezTo>
                  <a:cubicBezTo>
                    <a:pt x="248957" y="202606"/>
                    <a:pt x="275649" y="158928"/>
                    <a:pt x="265212" y="115672"/>
                  </a:cubicBezTo>
                  <a:cubicBezTo>
                    <a:pt x="258619" y="88363"/>
                    <a:pt x="241793" y="65264"/>
                    <a:pt x="217815" y="50617"/>
                  </a:cubicBezTo>
                  <a:cubicBezTo>
                    <a:pt x="193848" y="35981"/>
                    <a:pt x="165627" y="31533"/>
                    <a:pt x="138318" y="38126"/>
                  </a:cubicBezTo>
                  <a:cubicBezTo>
                    <a:pt x="103081" y="46636"/>
                    <a:pt x="73263" y="68355"/>
                    <a:pt x="54361" y="99291"/>
                  </a:cubicBezTo>
                  <a:cubicBezTo>
                    <a:pt x="35460" y="130216"/>
                    <a:pt x="29733" y="166662"/>
                    <a:pt x="38231" y="201899"/>
                  </a:cubicBezTo>
                  <a:cubicBezTo>
                    <a:pt x="60749" y="295130"/>
                    <a:pt x="154870" y="352668"/>
                    <a:pt x="248124" y="330161"/>
                  </a:cubicBezTo>
                  <a:cubicBezTo>
                    <a:pt x="366941" y="301472"/>
                    <a:pt x="440267" y="181469"/>
                    <a:pt x="411589" y="62640"/>
                  </a:cubicBezTo>
                  <a:cubicBezTo>
                    <a:pt x="409376" y="53457"/>
                    <a:pt x="415023" y="44206"/>
                    <a:pt x="424205" y="41993"/>
                  </a:cubicBezTo>
                  <a:cubicBezTo>
                    <a:pt x="433365" y="39746"/>
                    <a:pt x="442639" y="45426"/>
                    <a:pt x="444852" y="54609"/>
                  </a:cubicBezTo>
                  <a:cubicBezTo>
                    <a:pt x="477968" y="191769"/>
                    <a:pt x="393315" y="330310"/>
                    <a:pt x="256155" y="363425"/>
                  </a:cubicBezTo>
                  <a:cubicBezTo>
                    <a:pt x="239808" y="367372"/>
                    <a:pt x="223427" y="369254"/>
                    <a:pt x="207309" y="36926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27" name="Google Shape;227;p3"/>
            <p:cNvSpPr/>
            <p:nvPr/>
          </p:nvSpPr>
          <p:spPr>
            <a:xfrm>
              <a:off x="1981152" y="2188096"/>
              <a:ext cx="314766" cy="191134"/>
            </a:xfrm>
            <a:custGeom>
              <a:rect b="b" l="l" r="r" t="t"/>
              <a:pathLst>
                <a:path extrusionOk="0" h="111938" w="184343">
                  <a:moveTo>
                    <a:pt x="146710" y="39313"/>
                  </a:moveTo>
                  <a:cubicBezTo>
                    <a:pt x="138656" y="62550"/>
                    <a:pt x="115876" y="78679"/>
                    <a:pt x="90335" y="78132"/>
                  </a:cubicBezTo>
                  <a:cubicBezTo>
                    <a:pt x="74936" y="77641"/>
                    <a:pt x="60642" y="71173"/>
                    <a:pt x="50091" y="59937"/>
                  </a:cubicBezTo>
                  <a:cubicBezTo>
                    <a:pt x="43577" y="52990"/>
                    <a:pt x="38969" y="44731"/>
                    <a:pt x="36516" y="35811"/>
                  </a:cubicBezTo>
                  <a:lnTo>
                    <a:pt x="146710" y="39313"/>
                  </a:lnTo>
                  <a:close/>
                  <a:moveTo>
                    <a:pt x="155071" y="87486"/>
                  </a:moveTo>
                  <a:cubicBezTo>
                    <a:pt x="172980" y="70683"/>
                    <a:pt x="183270" y="47925"/>
                    <a:pt x="184045" y="23377"/>
                  </a:cubicBezTo>
                  <a:lnTo>
                    <a:pt x="184593" y="6278"/>
                  </a:lnTo>
                  <a:lnTo>
                    <a:pt x="834" y="437"/>
                  </a:lnTo>
                  <a:lnTo>
                    <a:pt x="298" y="17537"/>
                  </a:lnTo>
                  <a:cubicBezTo>
                    <a:pt x="-489" y="42074"/>
                    <a:pt x="8329" y="65447"/>
                    <a:pt x="25132" y="83356"/>
                  </a:cubicBezTo>
                  <a:cubicBezTo>
                    <a:pt x="41946" y="101266"/>
                    <a:pt x="64715" y="111555"/>
                    <a:pt x="89252" y="112331"/>
                  </a:cubicBezTo>
                  <a:cubicBezTo>
                    <a:pt x="90244" y="112365"/>
                    <a:pt x="91248" y="112376"/>
                    <a:pt x="92252" y="112376"/>
                  </a:cubicBezTo>
                  <a:cubicBezTo>
                    <a:pt x="115682" y="112376"/>
                    <a:pt x="137892" y="103604"/>
                    <a:pt x="155071" y="87486"/>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28" name="Google Shape;228;p3"/>
            <p:cNvSpPr/>
            <p:nvPr/>
          </p:nvSpPr>
          <p:spPr>
            <a:xfrm>
              <a:off x="5803396" y="3408346"/>
              <a:ext cx="429559" cy="407363"/>
            </a:xfrm>
            <a:custGeom>
              <a:rect b="b" l="l" r="r" t="t"/>
              <a:pathLst>
                <a:path extrusionOk="0" h="238573" w="251572">
                  <a:moveTo>
                    <a:pt x="203117" y="58640"/>
                  </a:moveTo>
                  <a:lnTo>
                    <a:pt x="49621" y="190039"/>
                  </a:lnTo>
                  <a:cubicBezTo>
                    <a:pt x="24377" y="147981"/>
                    <a:pt x="32385" y="92462"/>
                    <a:pt x="70873" y="59507"/>
                  </a:cubicBezTo>
                  <a:cubicBezTo>
                    <a:pt x="90151" y="43012"/>
                    <a:pt x="113833" y="34936"/>
                    <a:pt x="137423" y="34936"/>
                  </a:cubicBezTo>
                  <a:cubicBezTo>
                    <a:pt x="160922" y="34936"/>
                    <a:pt x="184318" y="42955"/>
                    <a:pt x="203117" y="58640"/>
                  </a:cubicBezTo>
                  <a:close/>
                  <a:moveTo>
                    <a:pt x="252453" y="61457"/>
                  </a:moveTo>
                  <a:lnTo>
                    <a:pt x="241320" y="48453"/>
                  </a:lnTo>
                  <a:cubicBezTo>
                    <a:pt x="217581" y="20722"/>
                    <a:pt x="184466" y="3897"/>
                    <a:pt x="148066" y="1068"/>
                  </a:cubicBezTo>
                  <a:cubicBezTo>
                    <a:pt x="111608" y="-1738"/>
                    <a:pt x="76349" y="9771"/>
                    <a:pt x="48618" y="33510"/>
                  </a:cubicBezTo>
                  <a:cubicBezTo>
                    <a:pt x="-8635" y="82526"/>
                    <a:pt x="-15342" y="168970"/>
                    <a:pt x="33663" y="226223"/>
                  </a:cubicBezTo>
                  <a:lnTo>
                    <a:pt x="44796" y="239227"/>
                  </a:lnTo>
                  <a:lnTo>
                    <a:pt x="252453" y="61457"/>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29" name="Google Shape;229;p3"/>
            <p:cNvSpPr/>
            <p:nvPr/>
          </p:nvSpPr>
          <p:spPr>
            <a:xfrm>
              <a:off x="6139666" y="3782700"/>
              <a:ext cx="355513" cy="353832"/>
            </a:xfrm>
            <a:custGeom>
              <a:rect b="b" l="l" r="r" t="t"/>
              <a:pathLst>
                <a:path extrusionOk="0" h="207222" w="208207">
                  <a:moveTo>
                    <a:pt x="162500" y="50377"/>
                  </a:moveTo>
                  <a:cubicBezTo>
                    <a:pt x="170691" y="63278"/>
                    <a:pt x="175025" y="78267"/>
                    <a:pt x="174912" y="93918"/>
                  </a:cubicBezTo>
                  <a:cubicBezTo>
                    <a:pt x="174763" y="115386"/>
                    <a:pt x="166253" y="135508"/>
                    <a:pt x="150968" y="150577"/>
                  </a:cubicBezTo>
                  <a:cubicBezTo>
                    <a:pt x="135819" y="165509"/>
                    <a:pt x="115811" y="173711"/>
                    <a:pt x="94559" y="173711"/>
                  </a:cubicBezTo>
                  <a:lnTo>
                    <a:pt x="93966" y="173711"/>
                  </a:lnTo>
                  <a:cubicBezTo>
                    <a:pt x="78327" y="173597"/>
                    <a:pt x="63395" y="169057"/>
                    <a:pt x="50619" y="160684"/>
                  </a:cubicBezTo>
                  <a:lnTo>
                    <a:pt x="162500" y="50377"/>
                  </a:lnTo>
                  <a:close/>
                  <a:moveTo>
                    <a:pt x="174991" y="174943"/>
                  </a:moveTo>
                  <a:lnTo>
                    <a:pt x="174991" y="174955"/>
                  </a:lnTo>
                  <a:cubicBezTo>
                    <a:pt x="196791" y="153463"/>
                    <a:pt x="208916" y="124774"/>
                    <a:pt x="209133" y="94157"/>
                  </a:cubicBezTo>
                  <a:cubicBezTo>
                    <a:pt x="209350" y="63552"/>
                    <a:pt x="197635" y="34692"/>
                    <a:pt x="176144" y="12893"/>
                  </a:cubicBezTo>
                  <a:lnTo>
                    <a:pt x="164120" y="710"/>
                  </a:lnTo>
                  <a:lnTo>
                    <a:pt x="929" y="161608"/>
                  </a:lnTo>
                  <a:lnTo>
                    <a:pt x="12941" y="173802"/>
                  </a:lnTo>
                  <a:cubicBezTo>
                    <a:pt x="34432" y="195590"/>
                    <a:pt x="63121" y="207716"/>
                    <a:pt x="93738" y="207933"/>
                  </a:cubicBezTo>
                  <a:lnTo>
                    <a:pt x="94571" y="207933"/>
                  </a:lnTo>
                  <a:cubicBezTo>
                    <a:pt x="124868" y="207933"/>
                    <a:pt x="153397" y="196240"/>
                    <a:pt x="174991" y="174943"/>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0" name="Google Shape;230;p3"/>
            <p:cNvSpPr/>
            <p:nvPr/>
          </p:nvSpPr>
          <p:spPr>
            <a:xfrm>
              <a:off x="9439734" y="-74559"/>
              <a:ext cx="198147" cy="329944"/>
            </a:xfrm>
            <a:custGeom>
              <a:rect b="b" l="l" r="r" t="t"/>
              <a:pathLst>
                <a:path extrusionOk="0" h="193232" w="116045">
                  <a:moveTo>
                    <a:pt x="63895" y="51374"/>
                  </a:moveTo>
                  <a:cubicBezTo>
                    <a:pt x="75953" y="62804"/>
                    <a:pt x="82820" y="78249"/>
                    <a:pt x="83265" y="94846"/>
                  </a:cubicBezTo>
                  <a:lnTo>
                    <a:pt x="83265" y="94858"/>
                  </a:lnTo>
                  <a:cubicBezTo>
                    <a:pt x="84018" y="123193"/>
                    <a:pt x="65561" y="147673"/>
                    <a:pt x="39780" y="155806"/>
                  </a:cubicBezTo>
                  <a:lnTo>
                    <a:pt x="36632" y="36248"/>
                  </a:lnTo>
                  <a:cubicBezTo>
                    <a:pt x="46750" y="38837"/>
                    <a:pt x="56104" y="43982"/>
                    <a:pt x="63895" y="51374"/>
                  </a:cubicBezTo>
                  <a:close/>
                  <a:moveTo>
                    <a:pt x="23651" y="192868"/>
                  </a:moveTo>
                  <a:cubicBezTo>
                    <a:pt x="76786" y="191454"/>
                    <a:pt x="118878" y="147091"/>
                    <a:pt x="117463" y="93957"/>
                  </a:cubicBezTo>
                  <a:lnTo>
                    <a:pt x="117463" y="93945"/>
                  </a:lnTo>
                  <a:cubicBezTo>
                    <a:pt x="116802" y="68211"/>
                    <a:pt x="106136" y="44267"/>
                    <a:pt x="87451" y="26551"/>
                  </a:cubicBezTo>
                  <a:cubicBezTo>
                    <a:pt x="68778" y="8836"/>
                    <a:pt x="44526" y="-506"/>
                    <a:pt x="18563" y="110"/>
                  </a:cubicBezTo>
                  <a:lnTo>
                    <a:pt x="1452" y="566"/>
                  </a:lnTo>
                  <a:lnTo>
                    <a:pt x="6540" y="193313"/>
                  </a:lnTo>
                  <a:lnTo>
                    <a:pt x="23651" y="192868"/>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1" name="Google Shape;231;p3"/>
            <p:cNvSpPr/>
            <p:nvPr/>
          </p:nvSpPr>
          <p:spPr>
            <a:xfrm>
              <a:off x="2653285" y="553257"/>
              <a:ext cx="447741" cy="439744"/>
            </a:xfrm>
            <a:custGeom>
              <a:rect b="b" l="l" r="r" t="t"/>
              <a:pathLst>
                <a:path extrusionOk="0" h="257537" w="262220">
                  <a:moveTo>
                    <a:pt x="213243" y="57374"/>
                  </a:moveTo>
                  <a:lnTo>
                    <a:pt x="54283" y="208451"/>
                  </a:lnTo>
                  <a:cubicBezTo>
                    <a:pt x="23689" y="164271"/>
                    <a:pt x="28982" y="103014"/>
                    <a:pt x="69113" y="64880"/>
                  </a:cubicBezTo>
                  <a:cubicBezTo>
                    <a:pt x="90547" y="44507"/>
                    <a:pt x="118061" y="34400"/>
                    <a:pt x="145530" y="34400"/>
                  </a:cubicBezTo>
                  <a:cubicBezTo>
                    <a:pt x="169485" y="34400"/>
                    <a:pt x="193428" y="42100"/>
                    <a:pt x="213243" y="57374"/>
                  </a:cubicBezTo>
                  <a:close/>
                  <a:moveTo>
                    <a:pt x="262590" y="57705"/>
                  </a:moveTo>
                  <a:lnTo>
                    <a:pt x="250795" y="45305"/>
                  </a:lnTo>
                  <a:cubicBezTo>
                    <a:pt x="195653" y="-12735"/>
                    <a:pt x="103574" y="-15085"/>
                    <a:pt x="45545" y="40069"/>
                  </a:cubicBezTo>
                  <a:cubicBezTo>
                    <a:pt x="17427" y="66785"/>
                    <a:pt x="1400" y="102854"/>
                    <a:pt x="419" y="141616"/>
                  </a:cubicBezTo>
                  <a:cubicBezTo>
                    <a:pt x="-574" y="180389"/>
                    <a:pt x="13594" y="217223"/>
                    <a:pt x="40310" y="245330"/>
                  </a:cubicBezTo>
                  <a:lnTo>
                    <a:pt x="52093" y="257730"/>
                  </a:lnTo>
                  <a:lnTo>
                    <a:pt x="262590" y="57705"/>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2" name="Google Shape;232;p3"/>
            <p:cNvSpPr/>
            <p:nvPr/>
          </p:nvSpPr>
          <p:spPr>
            <a:xfrm>
              <a:off x="4678403" y="1992281"/>
              <a:ext cx="605935" cy="430809"/>
            </a:xfrm>
            <a:custGeom>
              <a:rect b="b" l="l" r="r" t="t"/>
              <a:pathLst>
                <a:path extrusionOk="0" h="252304" w="354867">
                  <a:moveTo>
                    <a:pt x="318277" y="44046"/>
                  </a:moveTo>
                  <a:cubicBezTo>
                    <a:pt x="324927" y="75849"/>
                    <a:pt x="320718" y="108736"/>
                    <a:pt x="305980" y="138247"/>
                  </a:cubicBezTo>
                  <a:cubicBezTo>
                    <a:pt x="288664" y="172913"/>
                    <a:pt x="258879" y="198762"/>
                    <a:pt x="222125" y="211025"/>
                  </a:cubicBezTo>
                  <a:cubicBezTo>
                    <a:pt x="185371" y="223287"/>
                    <a:pt x="146028" y="220515"/>
                    <a:pt x="111373" y="203199"/>
                  </a:cubicBezTo>
                  <a:cubicBezTo>
                    <a:pt x="81851" y="188461"/>
                    <a:pt x="58740" y="164689"/>
                    <a:pt x="44949" y="135269"/>
                  </a:cubicBezTo>
                  <a:lnTo>
                    <a:pt x="318277" y="44046"/>
                  </a:lnTo>
                  <a:close/>
                  <a:moveTo>
                    <a:pt x="232962" y="243490"/>
                  </a:moveTo>
                  <a:cubicBezTo>
                    <a:pt x="278386" y="228329"/>
                    <a:pt x="315185" y="196389"/>
                    <a:pt x="336585" y="153544"/>
                  </a:cubicBezTo>
                  <a:cubicBezTo>
                    <a:pt x="357985" y="110698"/>
                    <a:pt x="361430" y="62092"/>
                    <a:pt x="346270" y="16657"/>
                  </a:cubicBezTo>
                  <a:lnTo>
                    <a:pt x="340840" y="425"/>
                  </a:lnTo>
                  <a:lnTo>
                    <a:pt x="712" y="113949"/>
                  </a:lnTo>
                  <a:lnTo>
                    <a:pt x="6130" y="130182"/>
                  </a:lnTo>
                  <a:cubicBezTo>
                    <a:pt x="31169" y="205196"/>
                    <a:pt x="101278" y="252729"/>
                    <a:pt x="176337" y="252729"/>
                  </a:cubicBezTo>
                  <a:cubicBezTo>
                    <a:pt x="195113" y="252729"/>
                    <a:pt x="214197" y="249752"/>
                    <a:pt x="232962" y="243490"/>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3" name="Google Shape;233;p3"/>
            <p:cNvSpPr/>
            <p:nvPr/>
          </p:nvSpPr>
          <p:spPr>
            <a:xfrm>
              <a:off x="2818821" y="6470705"/>
              <a:ext cx="263440" cy="322123"/>
            </a:xfrm>
            <a:custGeom>
              <a:rect b="b" l="l" r="r" t="t"/>
              <a:pathLst>
                <a:path extrusionOk="0" h="188652" w="154284">
                  <a:moveTo>
                    <a:pt x="107543" y="154502"/>
                  </a:moveTo>
                  <a:cubicBezTo>
                    <a:pt x="81387" y="159476"/>
                    <a:pt x="53941" y="146916"/>
                    <a:pt x="41279" y="122014"/>
                  </a:cubicBezTo>
                  <a:cubicBezTo>
                    <a:pt x="28606" y="97124"/>
                    <a:pt x="34583" y="67557"/>
                    <a:pt x="54009" y="49328"/>
                  </a:cubicBezTo>
                  <a:lnTo>
                    <a:pt x="107543" y="154502"/>
                  </a:lnTo>
                  <a:close/>
                  <a:moveTo>
                    <a:pt x="139415" y="179393"/>
                  </a:moveTo>
                  <a:lnTo>
                    <a:pt x="154667" y="171636"/>
                  </a:lnTo>
                  <a:lnTo>
                    <a:pt x="67881" y="1144"/>
                  </a:lnTo>
                  <a:lnTo>
                    <a:pt x="52629" y="8901"/>
                  </a:lnTo>
                  <a:cubicBezTo>
                    <a:pt x="5631" y="32844"/>
                    <a:pt x="-13145" y="90542"/>
                    <a:pt x="10776" y="137551"/>
                  </a:cubicBezTo>
                  <a:cubicBezTo>
                    <a:pt x="27647" y="170689"/>
                    <a:pt x="61310" y="189796"/>
                    <a:pt x="96182" y="189796"/>
                  </a:cubicBezTo>
                  <a:cubicBezTo>
                    <a:pt x="110760" y="189796"/>
                    <a:pt x="125555" y="186454"/>
                    <a:pt x="139415" y="179393"/>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4" name="Google Shape;234;p3"/>
            <p:cNvSpPr/>
            <p:nvPr/>
          </p:nvSpPr>
          <p:spPr>
            <a:xfrm>
              <a:off x="4003307" y="4738448"/>
              <a:ext cx="355643" cy="253079"/>
            </a:xfrm>
            <a:custGeom>
              <a:rect b="b" l="l" r="r" t="t"/>
              <a:pathLst>
                <a:path extrusionOk="0" h="148216" w="208283">
                  <a:moveTo>
                    <a:pt x="123837" y="37671"/>
                  </a:moveTo>
                  <a:cubicBezTo>
                    <a:pt x="141723" y="42679"/>
                    <a:pt x="156575" y="54348"/>
                    <a:pt x="165678" y="70535"/>
                  </a:cubicBezTo>
                  <a:cubicBezTo>
                    <a:pt x="171918" y="81623"/>
                    <a:pt x="174941" y="93920"/>
                    <a:pt x="174610" y="106319"/>
                  </a:cubicBezTo>
                  <a:lnTo>
                    <a:pt x="44819" y="69953"/>
                  </a:lnTo>
                  <a:cubicBezTo>
                    <a:pt x="60287" y="43055"/>
                    <a:pt x="92615" y="28910"/>
                    <a:pt x="123837" y="37671"/>
                  </a:cubicBezTo>
                  <a:close/>
                  <a:moveTo>
                    <a:pt x="204976" y="132590"/>
                  </a:moveTo>
                  <a:cubicBezTo>
                    <a:pt x="212448" y="105909"/>
                    <a:pt x="209082" y="77915"/>
                    <a:pt x="195508" y="53767"/>
                  </a:cubicBezTo>
                  <a:cubicBezTo>
                    <a:pt x="181933" y="29617"/>
                    <a:pt x="159758" y="12199"/>
                    <a:pt x="133076" y="4715"/>
                  </a:cubicBezTo>
                  <a:cubicBezTo>
                    <a:pt x="77957" y="-10719"/>
                    <a:pt x="20624" y="21541"/>
                    <a:pt x="5202" y="76627"/>
                  </a:cubicBezTo>
                  <a:lnTo>
                    <a:pt x="582" y="93099"/>
                  </a:lnTo>
                  <a:lnTo>
                    <a:pt x="200356" y="149073"/>
                  </a:lnTo>
                  <a:lnTo>
                    <a:pt x="204976" y="13259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5" name="Google Shape;235;p3"/>
            <p:cNvSpPr/>
            <p:nvPr/>
          </p:nvSpPr>
          <p:spPr>
            <a:xfrm>
              <a:off x="10683664" y="4741575"/>
              <a:ext cx="376333" cy="243349"/>
            </a:xfrm>
            <a:custGeom>
              <a:rect b="b" l="l" r="r" t="t"/>
              <a:pathLst>
                <a:path extrusionOk="0" h="142518" w="220400">
                  <a:moveTo>
                    <a:pt x="181243" y="82700"/>
                  </a:moveTo>
                  <a:lnTo>
                    <a:pt x="36132" y="104226"/>
                  </a:lnTo>
                  <a:cubicBezTo>
                    <a:pt x="37239" y="90332"/>
                    <a:pt x="42224" y="76997"/>
                    <a:pt x="50733" y="65533"/>
                  </a:cubicBezTo>
                  <a:cubicBezTo>
                    <a:pt x="62711" y="49380"/>
                    <a:pt x="80267" y="38851"/>
                    <a:pt x="100161" y="35908"/>
                  </a:cubicBezTo>
                  <a:cubicBezTo>
                    <a:pt x="103891" y="35349"/>
                    <a:pt x="107587" y="35087"/>
                    <a:pt x="111260" y="35087"/>
                  </a:cubicBezTo>
                  <a:cubicBezTo>
                    <a:pt x="142219" y="35087"/>
                    <a:pt x="170007" y="54262"/>
                    <a:pt x="181243" y="82700"/>
                  </a:cubicBezTo>
                  <a:close/>
                  <a:moveTo>
                    <a:pt x="222069" y="111241"/>
                  </a:moveTo>
                  <a:lnTo>
                    <a:pt x="219548" y="94324"/>
                  </a:lnTo>
                  <a:cubicBezTo>
                    <a:pt x="210685" y="34596"/>
                    <a:pt x="154870" y="-6812"/>
                    <a:pt x="95153" y="2051"/>
                  </a:cubicBezTo>
                  <a:cubicBezTo>
                    <a:pt x="66202" y="6352"/>
                    <a:pt x="40673" y="21649"/>
                    <a:pt x="23242" y="45148"/>
                  </a:cubicBezTo>
                  <a:cubicBezTo>
                    <a:pt x="5812" y="68647"/>
                    <a:pt x="-1420" y="97519"/>
                    <a:pt x="2881" y="126458"/>
                  </a:cubicBezTo>
                  <a:lnTo>
                    <a:pt x="5379" y="143375"/>
                  </a:lnTo>
                  <a:lnTo>
                    <a:pt x="222069" y="111241"/>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36" name="Google Shape;236;p3"/>
          <p:cNvGrpSpPr/>
          <p:nvPr/>
        </p:nvGrpSpPr>
        <p:grpSpPr>
          <a:xfrm>
            <a:off x="297575" y="-233607"/>
            <a:ext cx="11610853" cy="7294102"/>
            <a:chOff x="304575" y="-249163"/>
            <a:chExt cx="11610853" cy="7294102"/>
          </a:xfrm>
        </p:grpSpPr>
        <p:sp>
          <p:nvSpPr>
            <p:cNvPr id="237" name="Google Shape;237;p3"/>
            <p:cNvSpPr/>
            <p:nvPr/>
          </p:nvSpPr>
          <p:spPr>
            <a:xfrm>
              <a:off x="8880639" y="578371"/>
              <a:ext cx="720423" cy="833745"/>
            </a:xfrm>
            <a:custGeom>
              <a:rect b="b" l="l" r="r" t="t"/>
              <a:pathLst>
                <a:path extrusionOk="0" h="488284" w="421917">
                  <a:moveTo>
                    <a:pt x="357537" y="78846"/>
                  </a:moveTo>
                  <a:lnTo>
                    <a:pt x="228008" y="426766"/>
                  </a:lnTo>
                  <a:lnTo>
                    <a:pt x="56900" y="256468"/>
                  </a:lnTo>
                  <a:lnTo>
                    <a:pt x="357537" y="78846"/>
                  </a:lnTo>
                  <a:close/>
                  <a:moveTo>
                    <a:pt x="423322" y="228"/>
                  </a:moveTo>
                  <a:lnTo>
                    <a:pt x="1404" y="249521"/>
                  </a:lnTo>
                  <a:lnTo>
                    <a:pt x="241537" y="488513"/>
                  </a:lnTo>
                  <a:lnTo>
                    <a:pt x="423322" y="228"/>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8" name="Google Shape;238;p3"/>
            <p:cNvSpPr/>
            <p:nvPr/>
          </p:nvSpPr>
          <p:spPr>
            <a:xfrm>
              <a:off x="10808457" y="5254229"/>
              <a:ext cx="1036937" cy="1460093"/>
            </a:xfrm>
            <a:custGeom>
              <a:rect b="b" l="l" r="r" t="t"/>
              <a:pathLst>
                <a:path extrusionOk="0" h="855106" w="607284">
                  <a:moveTo>
                    <a:pt x="555129" y="809603"/>
                  </a:moveTo>
                  <a:lnTo>
                    <a:pt x="45215" y="820942"/>
                  </a:lnTo>
                  <a:lnTo>
                    <a:pt x="214761" y="102939"/>
                  </a:lnTo>
                  <a:lnTo>
                    <a:pt x="555129" y="809603"/>
                  </a:lnTo>
                  <a:close/>
                  <a:moveTo>
                    <a:pt x="609028" y="842639"/>
                  </a:moveTo>
                  <a:lnTo>
                    <a:pt x="203673" y="1039"/>
                  </a:lnTo>
                  <a:lnTo>
                    <a:pt x="1743" y="856145"/>
                  </a:lnTo>
                  <a:lnTo>
                    <a:pt x="609028" y="842639"/>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9" name="Google Shape;239;p3"/>
            <p:cNvSpPr/>
            <p:nvPr/>
          </p:nvSpPr>
          <p:spPr>
            <a:xfrm>
              <a:off x="8623052" y="1612808"/>
              <a:ext cx="861229" cy="1357835"/>
            </a:xfrm>
            <a:custGeom>
              <a:rect b="b" l="l" r="r" t="t"/>
              <a:pathLst>
                <a:path extrusionOk="0" h="795218" w="504380">
                  <a:moveTo>
                    <a:pt x="450658" y="251317"/>
                  </a:moveTo>
                  <a:lnTo>
                    <a:pt x="41128" y="701160"/>
                  </a:lnTo>
                  <a:lnTo>
                    <a:pt x="78475" y="55467"/>
                  </a:lnTo>
                  <a:lnTo>
                    <a:pt x="450658" y="251317"/>
                  </a:lnTo>
                  <a:close/>
                  <a:moveTo>
                    <a:pt x="505754" y="241644"/>
                  </a:moveTo>
                  <a:lnTo>
                    <a:pt x="47367" y="439"/>
                  </a:lnTo>
                  <a:lnTo>
                    <a:pt x="1374" y="795657"/>
                  </a:lnTo>
                  <a:lnTo>
                    <a:pt x="505754" y="241644"/>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40" name="Google Shape;240;p3"/>
            <p:cNvSpPr/>
            <p:nvPr/>
          </p:nvSpPr>
          <p:spPr>
            <a:xfrm>
              <a:off x="6578336" y="117740"/>
              <a:ext cx="599623" cy="823092"/>
            </a:xfrm>
            <a:custGeom>
              <a:rect b="b" l="l" r="r" t="t"/>
              <a:pathLst>
                <a:path extrusionOk="0" h="482045" w="351170">
                  <a:moveTo>
                    <a:pt x="286599" y="46739"/>
                  </a:moveTo>
                  <a:lnTo>
                    <a:pt x="311125" y="388271"/>
                  </a:lnTo>
                  <a:lnTo>
                    <a:pt x="62334" y="122506"/>
                  </a:lnTo>
                  <a:lnTo>
                    <a:pt x="286599" y="46739"/>
                  </a:lnTo>
                  <a:close/>
                  <a:moveTo>
                    <a:pt x="317570" y="152"/>
                  </a:moveTo>
                  <a:lnTo>
                    <a:pt x="1020" y="107106"/>
                  </a:lnTo>
                  <a:lnTo>
                    <a:pt x="352191" y="482198"/>
                  </a:lnTo>
                  <a:lnTo>
                    <a:pt x="317570" y="152"/>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41" name="Google Shape;241;p3"/>
            <p:cNvSpPr/>
            <p:nvPr/>
          </p:nvSpPr>
          <p:spPr>
            <a:xfrm>
              <a:off x="6945865" y="1617738"/>
              <a:ext cx="1322385" cy="1248681"/>
            </a:xfrm>
            <a:custGeom>
              <a:rect b="b" l="l" r="r" t="t"/>
              <a:pathLst>
                <a:path extrusionOk="0" h="731292" w="774457">
                  <a:moveTo>
                    <a:pt x="722803" y="455338"/>
                  </a:moveTo>
                  <a:lnTo>
                    <a:pt x="82015" y="668721"/>
                  </a:lnTo>
                  <a:lnTo>
                    <a:pt x="468640" y="63638"/>
                  </a:lnTo>
                  <a:lnTo>
                    <a:pt x="722803" y="455338"/>
                  </a:lnTo>
                  <a:close/>
                  <a:moveTo>
                    <a:pt x="775596" y="473829"/>
                  </a:moveTo>
                  <a:lnTo>
                    <a:pt x="468423" y="431"/>
                  </a:lnTo>
                  <a:lnTo>
                    <a:pt x="1138" y="731723"/>
                  </a:lnTo>
                  <a:lnTo>
                    <a:pt x="775596" y="473829"/>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42" name="Google Shape;242;p3"/>
            <p:cNvSpPr/>
            <p:nvPr/>
          </p:nvSpPr>
          <p:spPr>
            <a:xfrm>
              <a:off x="11399487" y="3170048"/>
              <a:ext cx="463854" cy="823626"/>
            </a:xfrm>
            <a:custGeom>
              <a:rect b="b" l="l" r="r" t="t"/>
              <a:pathLst>
                <a:path extrusionOk="0" h="482358" w="271657">
                  <a:moveTo>
                    <a:pt x="205196" y="483007"/>
                  </a:moveTo>
                  <a:cubicBezTo>
                    <a:pt x="202036" y="483007"/>
                    <a:pt x="198854" y="482140"/>
                    <a:pt x="196002" y="480326"/>
                  </a:cubicBezTo>
                  <a:cubicBezTo>
                    <a:pt x="188040" y="475250"/>
                    <a:pt x="185701" y="464676"/>
                    <a:pt x="190766" y="456702"/>
                  </a:cubicBezTo>
                  <a:cubicBezTo>
                    <a:pt x="191530" y="455482"/>
                    <a:pt x="267799" y="333356"/>
                    <a:pt x="227097" y="214573"/>
                  </a:cubicBezTo>
                  <a:cubicBezTo>
                    <a:pt x="200143" y="135932"/>
                    <a:pt x="128163" y="75143"/>
                    <a:pt x="13133" y="33883"/>
                  </a:cubicBezTo>
                  <a:cubicBezTo>
                    <a:pt x="4235" y="30689"/>
                    <a:pt x="-384" y="20890"/>
                    <a:pt x="2798" y="11993"/>
                  </a:cubicBezTo>
                  <a:cubicBezTo>
                    <a:pt x="5992" y="3095"/>
                    <a:pt x="15746" y="-1548"/>
                    <a:pt x="24689" y="1669"/>
                  </a:cubicBezTo>
                  <a:cubicBezTo>
                    <a:pt x="150122" y="46659"/>
                    <a:pt x="229140" y="114646"/>
                    <a:pt x="259551" y="203748"/>
                  </a:cubicBezTo>
                  <a:cubicBezTo>
                    <a:pt x="305488" y="338284"/>
                    <a:pt x="223139" y="469592"/>
                    <a:pt x="219615" y="475113"/>
                  </a:cubicBezTo>
                  <a:cubicBezTo>
                    <a:pt x="216352" y="480224"/>
                    <a:pt x="210831" y="483007"/>
                    <a:pt x="205196" y="483007"/>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43" name="Google Shape;243;p3"/>
            <p:cNvSpPr/>
            <p:nvPr/>
          </p:nvSpPr>
          <p:spPr>
            <a:xfrm>
              <a:off x="6546426" y="1930824"/>
              <a:ext cx="244987" cy="704723"/>
            </a:xfrm>
            <a:custGeom>
              <a:rect b="b" l="l" r="r" t="t"/>
              <a:pathLst>
                <a:path extrusionOk="0" h="412722" w="143477">
                  <a:moveTo>
                    <a:pt x="26944" y="413160"/>
                  </a:moveTo>
                  <a:cubicBezTo>
                    <a:pt x="21674" y="413160"/>
                    <a:pt x="16472" y="410730"/>
                    <a:pt x="13130" y="406144"/>
                  </a:cubicBezTo>
                  <a:cubicBezTo>
                    <a:pt x="7552" y="398524"/>
                    <a:pt x="9206" y="387836"/>
                    <a:pt x="16814" y="382258"/>
                  </a:cubicBezTo>
                  <a:cubicBezTo>
                    <a:pt x="17704" y="381596"/>
                    <a:pt x="106258" y="315297"/>
                    <a:pt x="110114" y="219272"/>
                  </a:cubicBezTo>
                  <a:cubicBezTo>
                    <a:pt x="112669" y="155699"/>
                    <a:pt x="77934" y="92173"/>
                    <a:pt x="6878" y="30483"/>
                  </a:cubicBezTo>
                  <a:cubicBezTo>
                    <a:pt x="-262" y="24277"/>
                    <a:pt x="-1015" y="13474"/>
                    <a:pt x="5179" y="6345"/>
                  </a:cubicBezTo>
                  <a:cubicBezTo>
                    <a:pt x="11373" y="-807"/>
                    <a:pt x="22164" y="-1572"/>
                    <a:pt x="29317" y="4634"/>
                  </a:cubicBezTo>
                  <a:cubicBezTo>
                    <a:pt x="108722" y="73590"/>
                    <a:pt x="147404" y="146357"/>
                    <a:pt x="144290" y="220949"/>
                  </a:cubicBezTo>
                  <a:cubicBezTo>
                    <a:pt x="139613" y="333526"/>
                    <a:pt x="41226" y="406795"/>
                    <a:pt x="37039" y="409852"/>
                  </a:cubicBezTo>
                  <a:cubicBezTo>
                    <a:pt x="33994" y="412076"/>
                    <a:pt x="30457" y="413160"/>
                    <a:pt x="26944" y="413160"/>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44" name="Google Shape;244;p3"/>
            <p:cNvSpPr/>
            <p:nvPr/>
          </p:nvSpPr>
          <p:spPr>
            <a:xfrm>
              <a:off x="3097652" y="2290289"/>
              <a:ext cx="375001" cy="871913"/>
            </a:xfrm>
            <a:custGeom>
              <a:rect b="b" l="l" r="r" t="t"/>
              <a:pathLst>
                <a:path extrusionOk="0" h="510637" w="219620">
                  <a:moveTo>
                    <a:pt x="103522" y="511147"/>
                  </a:moveTo>
                  <a:cubicBezTo>
                    <a:pt x="98218" y="511147"/>
                    <a:pt x="92994" y="508695"/>
                    <a:pt x="89651" y="504075"/>
                  </a:cubicBezTo>
                  <a:cubicBezTo>
                    <a:pt x="11295" y="395843"/>
                    <a:pt x="-15637" y="294844"/>
                    <a:pt x="9607" y="203883"/>
                  </a:cubicBezTo>
                  <a:cubicBezTo>
                    <a:pt x="47730" y="66540"/>
                    <a:pt x="190206" y="4451"/>
                    <a:pt x="196252" y="1884"/>
                  </a:cubicBezTo>
                  <a:cubicBezTo>
                    <a:pt x="204955" y="-1823"/>
                    <a:pt x="214971" y="2227"/>
                    <a:pt x="218678" y="10907"/>
                  </a:cubicBezTo>
                  <a:cubicBezTo>
                    <a:pt x="222385" y="19588"/>
                    <a:pt x="218359" y="29638"/>
                    <a:pt x="209678" y="33357"/>
                  </a:cubicBezTo>
                  <a:cubicBezTo>
                    <a:pt x="208343" y="33927"/>
                    <a:pt x="76054" y="91876"/>
                    <a:pt x="42517" y="213271"/>
                  </a:cubicBezTo>
                  <a:cubicBezTo>
                    <a:pt x="20307" y="293646"/>
                    <a:pt x="45494" y="384733"/>
                    <a:pt x="117359" y="484009"/>
                  </a:cubicBezTo>
                  <a:cubicBezTo>
                    <a:pt x="122903" y="491664"/>
                    <a:pt x="121192" y="502352"/>
                    <a:pt x="113538" y="507896"/>
                  </a:cubicBezTo>
                  <a:cubicBezTo>
                    <a:pt x="110504" y="510098"/>
                    <a:pt x="107002" y="511147"/>
                    <a:pt x="103522" y="511147"/>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45" name="Google Shape;245;p3"/>
            <p:cNvSpPr/>
            <p:nvPr/>
          </p:nvSpPr>
          <p:spPr>
            <a:xfrm>
              <a:off x="3445212" y="1715750"/>
              <a:ext cx="888489" cy="290359"/>
            </a:xfrm>
            <a:custGeom>
              <a:rect b="b" l="l" r="r" t="t"/>
              <a:pathLst>
                <a:path extrusionOk="0" h="170049" w="520345">
                  <a:moveTo>
                    <a:pt x="17642" y="170418"/>
                  </a:moveTo>
                  <a:cubicBezTo>
                    <a:pt x="13569" y="170418"/>
                    <a:pt x="9474" y="168969"/>
                    <a:pt x="6200" y="166015"/>
                  </a:cubicBezTo>
                  <a:cubicBezTo>
                    <a:pt x="-827" y="159695"/>
                    <a:pt x="-1397" y="148870"/>
                    <a:pt x="4934" y="141854"/>
                  </a:cubicBezTo>
                  <a:cubicBezTo>
                    <a:pt x="94230" y="42657"/>
                    <a:pt x="187175" y="-4876"/>
                    <a:pt x="281376" y="827"/>
                  </a:cubicBezTo>
                  <a:cubicBezTo>
                    <a:pt x="423510" y="9314"/>
                    <a:pt x="513969" y="135478"/>
                    <a:pt x="517756" y="140839"/>
                  </a:cubicBezTo>
                  <a:cubicBezTo>
                    <a:pt x="523197" y="148562"/>
                    <a:pt x="521349" y="159216"/>
                    <a:pt x="513627" y="164669"/>
                  </a:cubicBezTo>
                  <a:cubicBezTo>
                    <a:pt x="505915" y="170121"/>
                    <a:pt x="495249" y="168273"/>
                    <a:pt x="489797" y="160562"/>
                  </a:cubicBezTo>
                  <a:cubicBezTo>
                    <a:pt x="488953" y="159387"/>
                    <a:pt x="404676" y="42327"/>
                    <a:pt x="279095" y="34980"/>
                  </a:cubicBezTo>
                  <a:cubicBezTo>
                    <a:pt x="195856" y="30087"/>
                    <a:pt x="112264" y="73776"/>
                    <a:pt x="30361" y="164749"/>
                  </a:cubicBezTo>
                  <a:cubicBezTo>
                    <a:pt x="26984" y="168502"/>
                    <a:pt x="22319" y="170418"/>
                    <a:pt x="17642" y="170418"/>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46" name="Google Shape;246;p3"/>
            <p:cNvSpPr/>
            <p:nvPr/>
          </p:nvSpPr>
          <p:spPr>
            <a:xfrm>
              <a:off x="7327560" y="3640471"/>
              <a:ext cx="639710" cy="226310"/>
            </a:xfrm>
            <a:custGeom>
              <a:rect b="b" l="l" r="r" t="t"/>
              <a:pathLst>
                <a:path extrusionOk="0" h="132539" w="374647">
                  <a:moveTo>
                    <a:pt x="183225" y="133216"/>
                  </a:moveTo>
                  <a:cubicBezTo>
                    <a:pt x="180716" y="133216"/>
                    <a:pt x="178206" y="133171"/>
                    <a:pt x="175696" y="133057"/>
                  </a:cubicBezTo>
                  <a:cubicBezTo>
                    <a:pt x="73613" y="128836"/>
                    <a:pt x="7224" y="39723"/>
                    <a:pt x="4452" y="35924"/>
                  </a:cubicBezTo>
                  <a:cubicBezTo>
                    <a:pt x="-1127" y="28304"/>
                    <a:pt x="516" y="17593"/>
                    <a:pt x="8148" y="12015"/>
                  </a:cubicBezTo>
                  <a:cubicBezTo>
                    <a:pt x="15745" y="6437"/>
                    <a:pt x="26456" y="8079"/>
                    <a:pt x="32046" y="15688"/>
                  </a:cubicBezTo>
                  <a:cubicBezTo>
                    <a:pt x="32627" y="16486"/>
                    <a:pt x="91842" y="95481"/>
                    <a:pt x="177362" y="98881"/>
                  </a:cubicBezTo>
                  <a:cubicBezTo>
                    <a:pt x="234021" y="101208"/>
                    <a:pt x="290647" y="70077"/>
                    <a:pt x="345766" y="6573"/>
                  </a:cubicBezTo>
                  <a:cubicBezTo>
                    <a:pt x="351960" y="-567"/>
                    <a:pt x="362752" y="-1332"/>
                    <a:pt x="369904" y="4874"/>
                  </a:cubicBezTo>
                  <a:cubicBezTo>
                    <a:pt x="377033" y="11068"/>
                    <a:pt x="377798" y="21871"/>
                    <a:pt x="371604" y="29012"/>
                  </a:cubicBezTo>
                  <a:cubicBezTo>
                    <a:pt x="311568" y="98196"/>
                    <a:pt x="248212" y="133216"/>
                    <a:pt x="183225" y="133216"/>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47" name="Google Shape;247;p3"/>
            <p:cNvSpPr/>
            <p:nvPr/>
          </p:nvSpPr>
          <p:spPr>
            <a:xfrm>
              <a:off x="2191966" y="5597064"/>
              <a:ext cx="819807" cy="646996"/>
            </a:xfrm>
            <a:custGeom>
              <a:rect b="b" l="l" r="r" t="t"/>
              <a:pathLst>
                <a:path extrusionOk="0" h="378914" w="480121">
                  <a:moveTo>
                    <a:pt x="463292" y="379943"/>
                  </a:moveTo>
                  <a:cubicBezTo>
                    <a:pt x="463109" y="379943"/>
                    <a:pt x="462927" y="379943"/>
                    <a:pt x="462756" y="379932"/>
                  </a:cubicBezTo>
                  <a:cubicBezTo>
                    <a:pt x="453311" y="379647"/>
                    <a:pt x="445896" y="371764"/>
                    <a:pt x="446170" y="362307"/>
                  </a:cubicBezTo>
                  <a:cubicBezTo>
                    <a:pt x="446227" y="360653"/>
                    <a:pt x="449911" y="194576"/>
                    <a:pt x="339353" y="100615"/>
                  </a:cubicBezTo>
                  <a:cubicBezTo>
                    <a:pt x="266153" y="38400"/>
                    <a:pt x="158948" y="20468"/>
                    <a:pt x="20704" y="47343"/>
                  </a:cubicBezTo>
                  <a:cubicBezTo>
                    <a:pt x="11419" y="49111"/>
                    <a:pt x="2453" y="43089"/>
                    <a:pt x="639" y="33814"/>
                  </a:cubicBezTo>
                  <a:cubicBezTo>
                    <a:pt x="-1152" y="24529"/>
                    <a:pt x="4905" y="15552"/>
                    <a:pt x="14179" y="13749"/>
                  </a:cubicBezTo>
                  <a:cubicBezTo>
                    <a:pt x="163294" y="-15191"/>
                    <a:pt x="280206" y="5296"/>
                    <a:pt x="361734" y="74721"/>
                  </a:cubicBezTo>
                  <a:cubicBezTo>
                    <a:pt x="484829" y="179564"/>
                    <a:pt x="480619" y="355942"/>
                    <a:pt x="480380" y="363391"/>
                  </a:cubicBezTo>
                  <a:cubicBezTo>
                    <a:pt x="480083" y="372654"/>
                    <a:pt x="472486" y="379943"/>
                    <a:pt x="463292" y="37994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48" name="Google Shape;248;p3"/>
            <p:cNvSpPr/>
            <p:nvPr/>
          </p:nvSpPr>
          <p:spPr>
            <a:xfrm>
              <a:off x="4498543" y="1187532"/>
              <a:ext cx="288612" cy="643323"/>
            </a:xfrm>
            <a:custGeom>
              <a:rect b="b" l="l" r="r" t="t"/>
              <a:pathLst>
                <a:path extrusionOk="0" h="376763" w="169026">
                  <a:moveTo>
                    <a:pt x="152557" y="377075"/>
                  </a:moveTo>
                  <a:cubicBezTo>
                    <a:pt x="149602" y="377075"/>
                    <a:pt x="146614" y="376311"/>
                    <a:pt x="143887" y="374703"/>
                  </a:cubicBezTo>
                  <a:cubicBezTo>
                    <a:pt x="59805" y="325127"/>
                    <a:pt x="12237" y="265148"/>
                    <a:pt x="2506" y="196431"/>
                  </a:cubicBezTo>
                  <a:cubicBezTo>
                    <a:pt x="-12186" y="92694"/>
                    <a:pt x="65372" y="9182"/>
                    <a:pt x="68680" y="5680"/>
                  </a:cubicBezTo>
                  <a:cubicBezTo>
                    <a:pt x="75182" y="-1199"/>
                    <a:pt x="85996" y="-1507"/>
                    <a:pt x="92874" y="4984"/>
                  </a:cubicBezTo>
                  <a:cubicBezTo>
                    <a:pt x="99741" y="11475"/>
                    <a:pt x="100049" y="22289"/>
                    <a:pt x="93582" y="29167"/>
                  </a:cubicBezTo>
                  <a:cubicBezTo>
                    <a:pt x="92350" y="30479"/>
                    <a:pt x="23975" y="104923"/>
                    <a:pt x="36420" y="191868"/>
                  </a:cubicBezTo>
                  <a:cubicBezTo>
                    <a:pt x="44702" y="249668"/>
                    <a:pt x="86714" y="301263"/>
                    <a:pt x="161260" y="345227"/>
                  </a:cubicBezTo>
                  <a:cubicBezTo>
                    <a:pt x="169405" y="350018"/>
                    <a:pt x="172109" y="360512"/>
                    <a:pt x="167306" y="368657"/>
                  </a:cubicBezTo>
                  <a:cubicBezTo>
                    <a:pt x="164124" y="374064"/>
                    <a:pt x="158420" y="377075"/>
                    <a:pt x="152557" y="377075"/>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49" name="Google Shape;249;p3"/>
            <p:cNvSpPr/>
            <p:nvPr/>
          </p:nvSpPr>
          <p:spPr>
            <a:xfrm>
              <a:off x="1966468" y="1119280"/>
              <a:ext cx="494338" cy="228518"/>
            </a:xfrm>
            <a:custGeom>
              <a:rect b="b" l="l" r="r" t="t"/>
              <a:pathLst>
                <a:path extrusionOk="0" h="133832" w="289510">
                  <a:moveTo>
                    <a:pt x="272664" y="134099"/>
                  </a:moveTo>
                  <a:cubicBezTo>
                    <a:pt x="266013" y="134099"/>
                    <a:pt x="259682" y="130198"/>
                    <a:pt x="256922" y="123696"/>
                  </a:cubicBezTo>
                  <a:lnTo>
                    <a:pt x="256911" y="123696"/>
                  </a:lnTo>
                  <a:cubicBezTo>
                    <a:pt x="256625" y="123011"/>
                    <a:pt x="226978" y="55412"/>
                    <a:pt x="165676" y="38439"/>
                  </a:cubicBezTo>
                  <a:cubicBezTo>
                    <a:pt x="125089" y="27191"/>
                    <a:pt x="78548" y="40229"/>
                    <a:pt x="27386" y="77166"/>
                  </a:cubicBezTo>
                  <a:cubicBezTo>
                    <a:pt x="19721" y="82698"/>
                    <a:pt x="9032" y="80965"/>
                    <a:pt x="3500" y="73299"/>
                  </a:cubicBezTo>
                  <a:cubicBezTo>
                    <a:pt x="-2033" y="65645"/>
                    <a:pt x="-299" y="54945"/>
                    <a:pt x="7355" y="49412"/>
                  </a:cubicBezTo>
                  <a:cubicBezTo>
                    <a:pt x="67494" y="6019"/>
                    <a:pt x="123937" y="-8742"/>
                    <a:pt x="175110" y="5540"/>
                  </a:cubicBezTo>
                  <a:cubicBezTo>
                    <a:pt x="252336" y="27111"/>
                    <a:pt x="286969" y="106905"/>
                    <a:pt x="288406" y="110292"/>
                  </a:cubicBezTo>
                  <a:cubicBezTo>
                    <a:pt x="292102" y="118996"/>
                    <a:pt x="288041" y="129046"/>
                    <a:pt x="279337" y="132730"/>
                  </a:cubicBezTo>
                  <a:cubicBezTo>
                    <a:pt x="277158" y="133654"/>
                    <a:pt x="274888" y="134099"/>
                    <a:pt x="272664" y="134099"/>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50" name="Google Shape;250;p3"/>
            <p:cNvSpPr/>
            <p:nvPr/>
          </p:nvSpPr>
          <p:spPr>
            <a:xfrm>
              <a:off x="11113098" y="2338082"/>
              <a:ext cx="449151" cy="689198"/>
            </a:xfrm>
            <a:custGeom>
              <a:rect b="b" l="l" r="r" t="t"/>
              <a:pathLst>
                <a:path extrusionOk="0" h="403630" w="263046">
                  <a:moveTo>
                    <a:pt x="18836" y="404133"/>
                  </a:moveTo>
                  <a:cubicBezTo>
                    <a:pt x="10189" y="404133"/>
                    <a:pt x="2763" y="397597"/>
                    <a:pt x="1839" y="388802"/>
                  </a:cubicBezTo>
                  <a:cubicBezTo>
                    <a:pt x="858" y="379402"/>
                    <a:pt x="7679" y="370995"/>
                    <a:pt x="17067" y="370014"/>
                  </a:cubicBezTo>
                  <a:cubicBezTo>
                    <a:pt x="18300" y="369877"/>
                    <a:pt x="141680" y="355698"/>
                    <a:pt x="199845" y="264600"/>
                  </a:cubicBezTo>
                  <a:cubicBezTo>
                    <a:pt x="238344" y="204279"/>
                    <a:pt x="240649" y="123037"/>
                    <a:pt x="206655" y="23133"/>
                  </a:cubicBezTo>
                  <a:cubicBezTo>
                    <a:pt x="203621" y="14189"/>
                    <a:pt x="208400" y="4470"/>
                    <a:pt x="217344" y="1425"/>
                  </a:cubicBezTo>
                  <a:cubicBezTo>
                    <a:pt x="226287" y="-1633"/>
                    <a:pt x="236006" y="3159"/>
                    <a:pt x="239052" y="12113"/>
                  </a:cubicBezTo>
                  <a:cubicBezTo>
                    <a:pt x="276593" y="122489"/>
                    <a:pt x="273056" y="213713"/>
                    <a:pt x="228522" y="283262"/>
                  </a:cubicBezTo>
                  <a:cubicBezTo>
                    <a:pt x="161312" y="388254"/>
                    <a:pt x="26353" y="403448"/>
                    <a:pt x="20638" y="404042"/>
                  </a:cubicBezTo>
                  <a:cubicBezTo>
                    <a:pt x="20033" y="404110"/>
                    <a:pt x="19429" y="404133"/>
                    <a:pt x="18836" y="40413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51" name="Google Shape;251;p3"/>
            <p:cNvSpPr/>
            <p:nvPr/>
          </p:nvSpPr>
          <p:spPr>
            <a:xfrm>
              <a:off x="1230717" y="5779955"/>
              <a:ext cx="668555" cy="835741"/>
            </a:xfrm>
            <a:custGeom>
              <a:rect b="b" l="l" r="r" t="t"/>
              <a:pathLst>
                <a:path extrusionOk="0" h="489453" w="391540">
                  <a:moveTo>
                    <a:pt x="374615" y="490527"/>
                  </a:moveTo>
                  <a:cubicBezTo>
                    <a:pt x="374045" y="490527"/>
                    <a:pt x="373486" y="490516"/>
                    <a:pt x="372904" y="490459"/>
                  </a:cubicBezTo>
                  <a:cubicBezTo>
                    <a:pt x="218736" y="475242"/>
                    <a:pt x="110448" y="421069"/>
                    <a:pt x="51062" y="329446"/>
                  </a:cubicBezTo>
                  <a:cubicBezTo>
                    <a:pt x="-38610" y="191088"/>
                    <a:pt x="16977" y="19969"/>
                    <a:pt x="19384" y="12748"/>
                  </a:cubicBezTo>
                  <a:cubicBezTo>
                    <a:pt x="22384" y="3794"/>
                    <a:pt x="32057" y="-997"/>
                    <a:pt x="41023" y="1934"/>
                  </a:cubicBezTo>
                  <a:cubicBezTo>
                    <a:pt x="49978" y="4923"/>
                    <a:pt x="54826" y="14619"/>
                    <a:pt x="51849" y="23574"/>
                  </a:cubicBezTo>
                  <a:cubicBezTo>
                    <a:pt x="51313" y="25193"/>
                    <a:pt x="-852" y="186696"/>
                    <a:pt x="79922" y="311035"/>
                  </a:cubicBezTo>
                  <a:cubicBezTo>
                    <a:pt x="133387" y="393361"/>
                    <a:pt x="233098" y="442263"/>
                    <a:pt x="376269" y="456385"/>
                  </a:cubicBezTo>
                  <a:cubicBezTo>
                    <a:pt x="385669" y="457321"/>
                    <a:pt x="392548" y="465705"/>
                    <a:pt x="391612" y="475105"/>
                  </a:cubicBezTo>
                  <a:cubicBezTo>
                    <a:pt x="390745" y="483934"/>
                    <a:pt x="383308" y="490527"/>
                    <a:pt x="374615" y="490527"/>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52" name="Google Shape;252;p3"/>
            <p:cNvSpPr/>
            <p:nvPr/>
          </p:nvSpPr>
          <p:spPr>
            <a:xfrm>
              <a:off x="4336402" y="4692971"/>
              <a:ext cx="1426838" cy="1389855"/>
            </a:xfrm>
            <a:custGeom>
              <a:rect b="b" l="l" r="r" t="t"/>
              <a:pathLst>
                <a:path extrusionOk="0" h="813971" w="835630">
                  <a:moveTo>
                    <a:pt x="77881" y="814914"/>
                  </a:moveTo>
                  <a:cubicBezTo>
                    <a:pt x="69862" y="814914"/>
                    <a:pt x="62710" y="809244"/>
                    <a:pt x="61113" y="801099"/>
                  </a:cubicBezTo>
                  <a:lnTo>
                    <a:pt x="723" y="493504"/>
                  </a:lnTo>
                  <a:lnTo>
                    <a:pt x="243765" y="673065"/>
                  </a:lnTo>
                  <a:lnTo>
                    <a:pt x="215144" y="286578"/>
                  </a:lnTo>
                  <a:lnTo>
                    <a:pt x="419732" y="382615"/>
                  </a:lnTo>
                  <a:lnTo>
                    <a:pt x="361863" y="126444"/>
                  </a:lnTo>
                  <a:lnTo>
                    <a:pt x="580756" y="219470"/>
                  </a:lnTo>
                  <a:lnTo>
                    <a:pt x="549546" y="942"/>
                  </a:lnTo>
                  <a:lnTo>
                    <a:pt x="825486" y="109162"/>
                  </a:lnTo>
                  <a:cubicBezTo>
                    <a:pt x="834281" y="112618"/>
                    <a:pt x="838616" y="122543"/>
                    <a:pt x="835171" y="131338"/>
                  </a:cubicBezTo>
                  <a:cubicBezTo>
                    <a:pt x="831714" y="140132"/>
                    <a:pt x="821802" y="144445"/>
                    <a:pt x="812984" y="141022"/>
                  </a:cubicBezTo>
                  <a:lnTo>
                    <a:pt x="591730" y="54236"/>
                  </a:lnTo>
                  <a:lnTo>
                    <a:pt x="623213" y="274703"/>
                  </a:lnTo>
                  <a:lnTo>
                    <a:pt x="409968" y="184073"/>
                  </a:lnTo>
                  <a:lnTo>
                    <a:pt x="468532" y="443324"/>
                  </a:lnTo>
                  <a:lnTo>
                    <a:pt x="253598" y="342428"/>
                  </a:lnTo>
                  <a:lnTo>
                    <a:pt x="283405" y="744897"/>
                  </a:lnTo>
                  <a:lnTo>
                    <a:pt x="51280" y="573412"/>
                  </a:lnTo>
                  <a:lnTo>
                    <a:pt x="94684" y="794495"/>
                  </a:lnTo>
                  <a:cubicBezTo>
                    <a:pt x="96509" y="803780"/>
                    <a:pt x="90463" y="812769"/>
                    <a:pt x="81189" y="814583"/>
                  </a:cubicBezTo>
                  <a:cubicBezTo>
                    <a:pt x="80083" y="814811"/>
                    <a:pt x="78976" y="814914"/>
                    <a:pt x="77881" y="814914"/>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53" name="Google Shape;253;p3"/>
            <p:cNvSpPr/>
            <p:nvPr/>
          </p:nvSpPr>
          <p:spPr>
            <a:xfrm>
              <a:off x="2537122" y="2968421"/>
              <a:ext cx="1455995" cy="1342520"/>
            </a:xfrm>
            <a:custGeom>
              <a:rect b="b" l="l" r="r" t="t"/>
              <a:pathLst>
                <a:path extrusionOk="0" h="786249" w="852706">
                  <a:moveTo>
                    <a:pt x="279768" y="786907"/>
                  </a:moveTo>
                  <a:lnTo>
                    <a:pt x="10456" y="664268"/>
                  </a:lnTo>
                  <a:cubicBezTo>
                    <a:pt x="1855" y="660356"/>
                    <a:pt x="-1944" y="650203"/>
                    <a:pt x="1980" y="641614"/>
                  </a:cubicBezTo>
                  <a:cubicBezTo>
                    <a:pt x="5893" y="633001"/>
                    <a:pt x="16034" y="629203"/>
                    <a:pt x="24635" y="633127"/>
                  </a:cubicBezTo>
                  <a:lnTo>
                    <a:pt x="240504" y="731423"/>
                  </a:lnTo>
                  <a:lnTo>
                    <a:pt x="220895" y="509998"/>
                  </a:lnTo>
                  <a:lnTo>
                    <a:pt x="428609" y="611716"/>
                  </a:lnTo>
                  <a:lnTo>
                    <a:pt x="384076" y="350183"/>
                  </a:lnTo>
                  <a:lnTo>
                    <a:pt x="592941" y="462236"/>
                  </a:lnTo>
                  <a:lnTo>
                    <a:pt x="584728" y="59470"/>
                  </a:lnTo>
                  <a:lnTo>
                    <a:pt x="806929" y="242784"/>
                  </a:lnTo>
                  <a:lnTo>
                    <a:pt x="775479" y="20173"/>
                  </a:lnTo>
                  <a:cubicBezTo>
                    <a:pt x="774156" y="10807"/>
                    <a:pt x="780669" y="2149"/>
                    <a:pt x="790023" y="826"/>
                  </a:cubicBezTo>
                  <a:cubicBezTo>
                    <a:pt x="799423" y="-486"/>
                    <a:pt x="808035" y="6016"/>
                    <a:pt x="809359" y="15382"/>
                  </a:cubicBezTo>
                  <a:lnTo>
                    <a:pt x="853139" y="325281"/>
                  </a:lnTo>
                  <a:lnTo>
                    <a:pt x="620467" y="133309"/>
                  </a:lnTo>
                  <a:lnTo>
                    <a:pt x="628338" y="520059"/>
                  </a:lnTo>
                  <a:lnTo>
                    <a:pt x="429567" y="413413"/>
                  </a:lnTo>
                  <a:lnTo>
                    <a:pt x="473553" y="671831"/>
                  </a:lnTo>
                  <a:lnTo>
                    <a:pt x="260330" y="567410"/>
                  </a:lnTo>
                  <a:lnTo>
                    <a:pt x="279768" y="786907"/>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54" name="Google Shape;254;p3"/>
            <p:cNvSpPr/>
            <p:nvPr/>
          </p:nvSpPr>
          <p:spPr>
            <a:xfrm>
              <a:off x="304575" y="-226365"/>
              <a:ext cx="1062357" cy="589163"/>
            </a:xfrm>
            <a:custGeom>
              <a:rect b="b" l="l" r="r" t="t"/>
              <a:pathLst>
                <a:path extrusionOk="0" h="345044" w="622171">
                  <a:moveTo>
                    <a:pt x="125653" y="345122"/>
                  </a:moveTo>
                  <a:lnTo>
                    <a:pt x="3972" y="198483"/>
                  </a:lnTo>
                  <a:cubicBezTo>
                    <a:pt x="-2051" y="191216"/>
                    <a:pt x="-1047" y="180425"/>
                    <a:pt x="6220" y="174391"/>
                  </a:cubicBezTo>
                  <a:cubicBezTo>
                    <a:pt x="13497" y="168345"/>
                    <a:pt x="24277" y="169360"/>
                    <a:pt x="30312" y="176627"/>
                  </a:cubicBezTo>
                  <a:lnTo>
                    <a:pt x="114485" y="278071"/>
                  </a:lnTo>
                  <a:lnTo>
                    <a:pt x="162281" y="152033"/>
                  </a:lnTo>
                  <a:lnTo>
                    <a:pt x="247790" y="261165"/>
                  </a:lnTo>
                  <a:lnTo>
                    <a:pt x="292643" y="106495"/>
                  </a:lnTo>
                  <a:lnTo>
                    <a:pt x="378106" y="224331"/>
                  </a:lnTo>
                  <a:lnTo>
                    <a:pt x="481078" y="77"/>
                  </a:lnTo>
                  <a:lnTo>
                    <a:pt x="552590" y="155945"/>
                  </a:lnTo>
                  <a:lnTo>
                    <a:pt x="588808" y="43094"/>
                  </a:lnTo>
                  <a:cubicBezTo>
                    <a:pt x="591694" y="34094"/>
                    <a:pt x="601333" y="29154"/>
                    <a:pt x="610333" y="32029"/>
                  </a:cubicBezTo>
                  <a:cubicBezTo>
                    <a:pt x="619322" y="34915"/>
                    <a:pt x="624273" y="44554"/>
                    <a:pt x="621387" y="53554"/>
                  </a:cubicBezTo>
                  <a:lnTo>
                    <a:pt x="558248" y="250340"/>
                  </a:lnTo>
                  <a:lnTo>
                    <a:pt x="481067" y="82118"/>
                  </a:lnTo>
                  <a:lnTo>
                    <a:pt x="384779" y="291816"/>
                  </a:lnTo>
                  <a:lnTo>
                    <a:pt x="306012" y="183220"/>
                  </a:lnTo>
                  <a:lnTo>
                    <a:pt x="262049" y="334856"/>
                  </a:lnTo>
                  <a:lnTo>
                    <a:pt x="172765" y="220898"/>
                  </a:lnTo>
                  <a:lnTo>
                    <a:pt x="125653" y="345122"/>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55" name="Google Shape;255;p3"/>
            <p:cNvSpPr/>
            <p:nvPr/>
          </p:nvSpPr>
          <p:spPr>
            <a:xfrm>
              <a:off x="4346555" y="-110305"/>
              <a:ext cx="1088729" cy="1841856"/>
            </a:xfrm>
            <a:custGeom>
              <a:rect b="b" l="l" r="r" t="t"/>
              <a:pathLst>
                <a:path extrusionOk="0" h="1078686" w="637616">
                  <a:moveTo>
                    <a:pt x="399709" y="1078885"/>
                  </a:moveTo>
                  <a:cubicBezTo>
                    <a:pt x="395409" y="1078885"/>
                    <a:pt x="391108" y="1077276"/>
                    <a:pt x="387789" y="1074048"/>
                  </a:cubicBezTo>
                  <a:cubicBezTo>
                    <a:pt x="381013" y="1067466"/>
                    <a:pt x="380842" y="1056629"/>
                    <a:pt x="387435" y="1049853"/>
                  </a:cubicBezTo>
                  <a:lnTo>
                    <a:pt x="572848" y="858897"/>
                  </a:lnTo>
                  <a:lnTo>
                    <a:pt x="334460" y="796750"/>
                  </a:lnTo>
                  <a:lnTo>
                    <a:pt x="518424" y="617635"/>
                  </a:lnTo>
                  <a:lnTo>
                    <a:pt x="228932" y="566519"/>
                  </a:lnTo>
                  <a:lnTo>
                    <a:pt x="423413" y="390723"/>
                  </a:lnTo>
                  <a:lnTo>
                    <a:pt x="697" y="249239"/>
                  </a:lnTo>
                  <a:lnTo>
                    <a:pt x="275645" y="85306"/>
                  </a:lnTo>
                  <a:lnTo>
                    <a:pt x="26808" y="34088"/>
                  </a:lnTo>
                  <a:cubicBezTo>
                    <a:pt x="17557" y="32183"/>
                    <a:pt x="11591" y="23126"/>
                    <a:pt x="13496" y="13875"/>
                  </a:cubicBezTo>
                  <a:cubicBezTo>
                    <a:pt x="15401" y="4623"/>
                    <a:pt x="24424" y="-1377"/>
                    <a:pt x="33709" y="562"/>
                  </a:cubicBezTo>
                  <a:lnTo>
                    <a:pt x="368887" y="69576"/>
                  </a:lnTo>
                  <a:lnTo>
                    <a:pt x="82258" y="240444"/>
                  </a:lnTo>
                  <a:lnTo>
                    <a:pt x="489781" y="376863"/>
                  </a:lnTo>
                  <a:lnTo>
                    <a:pt x="303798" y="544994"/>
                  </a:lnTo>
                  <a:lnTo>
                    <a:pt x="590164" y="595539"/>
                  </a:lnTo>
                  <a:lnTo>
                    <a:pt x="401808" y="778932"/>
                  </a:lnTo>
                  <a:lnTo>
                    <a:pt x="638314" y="840588"/>
                  </a:lnTo>
                  <a:lnTo>
                    <a:pt x="411983" y="1073694"/>
                  </a:lnTo>
                  <a:cubicBezTo>
                    <a:pt x="408630" y="1077151"/>
                    <a:pt x="404170" y="1078885"/>
                    <a:pt x="399709" y="1078885"/>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56" name="Google Shape;256;p3"/>
            <p:cNvSpPr/>
            <p:nvPr/>
          </p:nvSpPr>
          <p:spPr>
            <a:xfrm>
              <a:off x="7892382" y="5956526"/>
              <a:ext cx="1446995" cy="570855"/>
            </a:xfrm>
            <a:custGeom>
              <a:rect b="b" l="l" r="r" t="t"/>
              <a:pathLst>
                <a:path extrusionOk="0" h="334322" w="847435">
                  <a:moveTo>
                    <a:pt x="831620" y="335403"/>
                  </a:moveTo>
                  <a:cubicBezTo>
                    <a:pt x="824571" y="335403"/>
                    <a:pt x="817978" y="331034"/>
                    <a:pt x="815491" y="323996"/>
                  </a:cubicBezTo>
                  <a:lnTo>
                    <a:pt x="752443" y="145678"/>
                  </a:lnTo>
                  <a:lnTo>
                    <a:pt x="632816" y="283375"/>
                  </a:lnTo>
                  <a:lnTo>
                    <a:pt x="574822" y="103449"/>
                  </a:lnTo>
                  <a:lnTo>
                    <a:pt x="445658" y="278766"/>
                  </a:lnTo>
                  <a:lnTo>
                    <a:pt x="392672" y="90775"/>
                  </a:lnTo>
                  <a:lnTo>
                    <a:pt x="158630" y="325809"/>
                  </a:lnTo>
                  <a:lnTo>
                    <a:pt x="140470" y="91597"/>
                  </a:lnTo>
                  <a:lnTo>
                    <a:pt x="31896" y="230571"/>
                  </a:lnTo>
                  <a:cubicBezTo>
                    <a:pt x="26067" y="237997"/>
                    <a:pt x="15322" y="239343"/>
                    <a:pt x="7873" y="233514"/>
                  </a:cubicBezTo>
                  <a:cubicBezTo>
                    <a:pt x="435" y="227696"/>
                    <a:pt x="-888" y="216951"/>
                    <a:pt x="4930" y="209490"/>
                  </a:cubicBezTo>
                  <a:lnTo>
                    <a:pt x="167790" y="1081"/>
                  </a:lnTo>
                  <a:lnTo>
                    <a:pt x="186989" y="248833"/>
                  </a:lnTo>
                  <a:lnTo>
                    <a:pt x="409714" y="25139"/>
                  </a:lnTo>
                  <a:lnTo>
                    <a:pt x="459609" y="202144"/>
                  </a:lnTo>
                  <a:lnTo>
                    <a:pt x="586902" y="29371"/>
                  </a:lnTo>
                  <a:lnTo>
                    <a:pt x="646767" y="215125"/>
                  </a:lnTo>
                  <a:lnTo>
                    <a:pt x="765117" y="78901"/>
                  </a:lnTo>
                  <a:lnTo>
                    <a:pt x="847750" y="312588"/>
                  </a:lnTo>
                  <a:cubicBezTo>
                    <a:pt x="850910" y="321509"/>
                    <a:pt x="846233" y="331273"/>
                    <a:pt x="837324" y="334422"/>
                  </a:cubicBezTo>
                  <a:cubicBezTo>
                    <a:pt x="835442" y="335095"/>
                    <a:pt x="833514" y="335403"/>
                    <a:pt x="831620" y="33540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57" name="Google Shape;257;p3"/>
            <p:cNvSpPr/>
            <p:nvPr/>
          </p:nvSpPr>
          <p:spPr>
            <a:xfrm>
              <a:off x="1207324" y="1360920"/>
              <a:ext cx="703381" cy="1388659"/>
            </a:xfrm>
            <a:custGeom>
              <a:rect b="b" l="l" r="r" t="t"/>
              <a:pathLst>
                <a:path extrusionOk="0" h="813270" w="411936">
                  <a:moveTo>
                    <a:pt x="194899" y="813671"/>
                  </a:moveTo>
                  <a:cubicBezTo>
                    <a:pt x="190473" y="813671"/>
                    <a:pt x="186047" y="811960"/>
                    <a:pt x="182694" y="808549"/>
                  </a:cubicBezTo>
                  <a:lnTo>
                    <a:pt x="156" y="622681"/>
                  </a:lnTo>
                  <a:lnTo>
                    <a:pt x="243916" y="635799"/>
                  </a:lnTo>
                  <a:lnTo>
                    <a:pt x="54853" y="390373"/>
                  </a:lnTo>
                  <a:lnTo>
                    <a:pt x="233456" y="364547"/>
                  </a:lnTo>
                  <a:lnTo>
                    <a:pt x="81637" y="218455"/>
                  </a:lnTo>
                  <a:lnTo>
                    <a:pt x="270221" y="184017"/>
                  </a:lnTo>
                  <a:lnTo>
                    <a:pt x="152818" y="51328"/>
                  </a:lnTo>
                  <a:lnTo>
                    <a:pt x="391434" y="783"/>
                  </a:lnTo>
                  <a:cubicBezTo>
                    <a:pt x="400719" y="-1202"/>
                    <a:pt x="409765" y="4730"/>
                    <a:pt x="411716" y="13970"/>
                  </a:cubicBezTo>
                  <a:cubicBezTo>
                    <a:pt x="413678" y="23221"/>
                    <a:pt x="407769" y="32301"/>
                    <a:pt x="398529" y="34263"/>
                  </a:cubicBezTo>
                  <a:lnTo>
                    <a:pt x="217360" y="72637"/>
                  </a:lnTo>
                  <a:lnTo>
                    <a:pt x="336052" y="206786"/>
                  </a:lnTo>
                  <a:lnTo>
                    <a:pt x="153514" y="240129"/>
                  </a:lnTo>
                  <a:lnTo>
                    <a:pt x="307602" y="388400"/>
                  </a:lnTo>
                  <a:lnTo>
                    <a:pt x="117695" y="415857"/>
                  </a:lnTo>
                  <a:lnTo>
                    <a:pt x="316534" y="673979"/>
                  </a:lnTo>
                  <a:lnTo>
                    <a:pt x="86326" y="661591"/>
                  </a:lnTo>
                  <a:lnTo>
                    <a:pt x="207105" y="784572"/>
                  </a:lnTo>
                  <a:cubicBezTo>
                    <a:pt x="213732" y="791313"/>
                    <a:pt x="213630" y="802150"/>
                    <a:pt x="206888" y="808766"/>
                  </a:cubicBezTo>
                  <a:cubicBezTo>
                    <a:pt x="203557" y="812040"/>
                    <a:pt x="199223" y="813671"/>
                    <a:pt x="194899" y="813671"/>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58" name="Google Shape;258;p3"/>
            <p:cNvSpPr/>
            <p:nvPr/>
          </p:nvSpPr>
          <p:spPr>
            <a:xfrm>
              <a:off x="4066414" y="6305366"/>
              <a:ext cx="875131" cy="557979"/>
            </a:xfrm>
            <a:custGeom>
              <a:rect b="b" l="l" r="r" t="t"/>
              <a:pathLst>
                <a:path extrusionOk="0" h="326781" w="512522">
                  <a:moveTo>
                    <a:pt x="125296" y="327918"/>
                  </a:moveTo>
                  <a:lnTo>
                    <a:pt x="54252" y="204777"/>
                  </a:lnTo>
                  <a:lnTo>
                    <a:pt x="34461" y="294393"/>
                  </a:lnTo>
                  <a:cubicBezTo>
                    <a:pt x="32419" y="303632"/>
                    <a:pt x="23270" y="309450"/>
                    <a:pt x="14065" y="307420"/>
                  </a:cubicBezTo>
                  <a:cubicBezTo>
                    <a:pt x="4836" y="305377"/>
                    <a:pt x="-993" y="296240"/>
                    <a:pt x="1038" y="287024"/>
                  </a:cubicBezTo>
                  <a:lnTo>
                    <a:pt x="39834" y="111330"/>
                  </a:lnTo>
                  <a:lnTo>
                    <a:pt x="117676" y="246231"/>
                  </a:lnTo>
                  <a:lnTo>
                    <a:pt x="181043" y="65564"/>
                  </a:lnTo>
                  <a:lnTo>
                    <a:pt x="254380" y="149065"/>
                  </a:lnTo>
                  <a:lnTo>
                    <a:pt x="279122" y="19753"/>
                  </a:lnTo>
                  <a:lnTo>
                    <a:pt x="362600" y="107988"/>
                  </a:lnTo>
                  <a:lnTo>
                    <a:pt x="392099" y="1136"/>
                  </a:lnTo>
                  <a:lnTo>
                    <a:pt x="508133" y="117079"/>
                  </a:lnTo>
                  <a:cubicBezTo>
                    <a:pt x="514829" y="123764"/>
                    <a:pt x="514829" y="134601"/>
                    <a:pt x="508145" y="141285"/>
                  </a:cubicBezTo>
                  <a:cubicBezTo>
                    <a:pt x="501460" y="147958"/>
                    <a:pt x="490623" y="147970"/>
                    <a:pt x="483950" y="141296"/>
                  </a:cubicBezTo>
                  <a:lnTo>
                    <a:pt x="409461" y="66864"/>
                  </a:lnTo>
                  <a:lnTo>
                    <a:pt x="379449" y="175587"/>
                  </a:lnTo>
                  <a:lnTo>
                    <a:pt x="300180" y="91801"/>
                  </a:lnTo>
                  <a:lnTo>
                    <a:pt x="274845" y="224215"/>
                  </a:lnTo>
                  <a:lnTo>
                    <a:pt x="193968" y="132137"/>
                  </a:lnTo>
                  <a:lnTo>
                    <a:pt x="125296" y="327918"/>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59" name="Google Shape;259;p3"/>
            <p:cNvSpPr/>
            <p:nvPr/>
          </p:nvSpPr>
          <p:spPr>
            <a:xfrm>
              <a:off x="8054252" y="3649667"/>
              <a:ext cx="619558" cy="1015747"/>
            </a:xfrm>
            <a:custGeom>
              <a:rect b="b" l="l" r="r" t="t"/>
              <a:pathLst>
                <a:path extrusionOk="0" h="594874" w="362845">
                  <a:moveTo>
                    <a:pt x="143064" y="595616"/>
                  </a:moveTo>
                  <a:cubicBezTo>
                    <a:pt x="138080" y="595616"/>
                    <a:pt x="133117" y="593437"/>
                    <a:pt x="129741" y="589251"/>
                  </a:cubicBezTo>
                  <a:lnTo>
                    <a:pt x="1261" y="430007"/>
                  </a:lnTo>
                  <a:lnTo>
                    <a:pt x="181997" y="457555"/>
                  </a:lnTo>
                  <a:lnTo>
                    <a:pt x="61240" y="264477"/>
                  </a:lnTo>
                  <a:lnTo>
                    <a:pt x="193473" y="258374"/>
                  </a:lnTo>
                  <a:lnTo>
                    <a:pt x="92200" y="139876"/>
                  </a:lnTo>
                  <a:lnTo>
                    <a:pt x="234699" y="128001"/>
                  </a:lnTo>
                  <a:lnTo>
                    <a:pt x="157746" y="21777"/>
                  </a:lnTo>
                  <a:lnTo>
                    <a:pt x="345086" y="845"/>
                  </a:lnTo>
                  <a:cubicBezTo>
                    <a:pt x="354497" y="-181"/>
                    <a:pt x="362961" y="6560"/>
                    <a:pt x="363999" y="15948"/>
                  </a:cubicBezTo>
                  <a:cubicBezTo>
                    <a:pt x="365049" y="25336"/>
                    <a:pt x="358295" y="33801"/>
                    <a:pt x="348896" y="34850"/>
                  </a:cubicBezTo>
                  <a:lnTo>
                    <a:pt x="219915" y="49269"/>
                  </a:lnTo>
                  <a:lnTo>
                    <a:pt x="298008" y="157067"/>
                  </a:lnTo>
                  <a:lnTo>
                    <a:pt x="161624" y="168428"/>
                  </a:lnTo>
                  <a:lnTo>
                    <a:pt x="264950" y="289333"/>
                  </a:lnTo>
                  <a:lnTo>
                    <a:pt x="121299" y="295961"/>
                  </a:lnTo>
                  <a:lnTo>
                    <a:pt x="250554" y="502613"/>
                  </a:lnTo>
                  <a:lnTo>
                    <a:pt x="83245" y="477118"/>
                  </a:lnTo>
                  <a:lnTo>
                    <a:pt x="156365" y="567760"/>
                  </a:lnTo>
                  <a:cubicBezTo>
                    <a:pt x="162308" y="575118"/>
                    <a:pt x="161156" y="585886"/>
                    <a:pt x="153799" y="591818"/>
                  </a:cubicBezTo>
                  <a:cubicBezTo>
                    <a:pt x="150627" y="594373"/>
                    <a:pt x="146840" y="595616"/>
                    <a:pt x="143064" y="595616"/>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60" name="Google Shape;260;p3"/>
            <p:cNvSpPr/>
            <p:nvPr/>
          </p:nvSpPr>
          <p:spPr>
            <a:xfrm>
              <a:off x="10075610" y="1638504"/>
              <a:ext cx="1453036" cy="802706"/>
            </a:xfrm>
            <a:custGeom>
              <a:rect b="b" l="l" r="r" t="t"/>
              <a:pathLst>
                <a:path extrusionOk="0" h="470106" w="850973">
                  <a:moveTo>
                    <a:pt x="640491" y="470504"/>
                  </a:moveTo>
                  <a:lnTo>
                    <a:pt x="668804" y="212450"/>
                  </a:lnTo>
                  <a:lnTo>
                    <a:pt x="396161" y="399323"/>
                  </a:lnTo>
                  <a:lnTo>
                    <a:pt x="379221" y="207465"/>
                  </a:lnTo>
                  <a:lnTo>
                    <a:pt x="214798" y="360379"/>
                  </a:lnTo>
                  <a:lnTo>
                    <a:pt x="189337" y="157970"/>
                  </a:lnTo>
                  <a:lnTo>
                    <a:pt x="41215" y="275030"/>
                  </a:lnTo>
                  <a:lnTo>
                    <a:pt x="1860" y="20137"/>
                  </a:lnTo>
                  <a:cubicBezTo>
                    <a:pt x="422" y="10794"/>
                    <a:pt x="6810" y="2056"/>
                    <a:pt x="16164" y="607"/>
                  </a:cubicBezTo>
                  <a:cubicBezTo>
                    <a:pt x="25427" y="-864"/>
                    <a:pt x="34245" y="5570"/>
                    <a:pt x="35682" y="14912"/>
                  </a:cubicBezTo>
                  <a:lnTo>
                    <a:pt x="66082" y="211766"/>
                  </a:lnTo>
                  <a:lnTo>
                    <a:pt x="215722" y="93485"/>
                  </a:lnTo>
                  <a:lnTo>
                    <a:pt x="240419" y="289825"/>
                  </a:lnTo>
                  <a:lnTo>
                    <a:pt x="407158" y="134756"/>
                  </a:lnTo>
                  <a:lnTo>
                    <a:pt x="425101" y="337998"/>
                  </a:lnTo>
                  <a:lnTo>
                    <a:pt x="710965" y="142068"/>
                  </a:lnTo>
                  <a:lnTo>
                    <a:pt x="684113" y="386615"/>
                  </a:lnTo>
                  <a:lnTo>
                    <a:pt x="824216" y="263532"/>
                  </a:lnTo>
                  <a:cubicBezTo>
                    <a:pt x="831334" y="257292"/>
                    <a:pt x="842136" y="257999"/>
                    <a:pt x="848376" y="265095"/>
                  </a:cubicBezTo>
                  <a:cubicBezTo>
                    <a:pt x="854616" y="272190"/>
                    <a:pt x="853909" y="283004"/>
                    <a:pt x="846814" y="289244"/>
                  </a:cubicBezTo>
                  <a:lnTo>
                    <a:pt x="640491" y="470504"/>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61" name="Google Shape;261;p3"/>
            <p:cNvSpPr/>
            <p:nvPr/>
          </p:nvSpPr>
          <p:spPr>
            <a:xfrm>
              <a:off x="8906625" y="4007470"/>
              <a:ext cx="884082" cy="718536"/>
            </a:xfrm>
            <a:custGeom>
              <a:rect b="b" l="l" r="r" t="t"/>
              <a:pathLst>
                <a:path extrusionOk="0" h="420812" w="517764">
                  <a:moveTo>
                    <a:pt x="380385" y="421588"/>
                  </a:moveTo>
                  <a:cubicBezTo>
                    <a:pt x="371807" y="421588"/>
                    <a:pt x="364392" y="415155"/>
                    <a:pt x="363399" y="406417"/>
                  </a:cubicBezTo>
                  <a:cubicBezTo>
                    <a:pt x="362339" y="397029"/>
                    <a:pt x="369069" y="388542"/>
                    <a:pt x="378468" y="387481"/>
                  </a:cubicBezTo>
                  <a:cubicBezTo>
                    <a:pt x="382689" y="386888"/>
                    <a:pt x="486666" y="369914"/>
                    <a:pt x="484943" y="145637"/>
                  </a:cubicBezTo>
                  <a:cubicBezTo>
                    <a:pt x="484373" y="72756"/>
                    <a:pt x="471437" y="58896"/>
                    <a:pt x="465904" y="56307"/>
                  </a:cubicBezTo>
                  <a:cubicBezTo>
                    <a:pt x="447870" y="47991"/>
                    <a:pt x="394952" y="91829"/>
                    <a:pt x="348205" y="130556"/>
                  </a:cubicBezTo>
                  <a:cubicBezTo>
                    <a:pt x="298162" y="172033"/>
                    <a:pt x="235867" y="223639"/>
                    <a:pt x="166523" y="260427"/>
                  </a:cubicBezTo>
                  <a:cubicBezTo>
                    <a:pt x="84859" y="303741"/>
                    <a:pt x="45584" y="313562"/>
                    <a:pt x="21560" y="296725"/>
                  </a:cubicBezTo>
                  <a:cubicBezTo>
                    <a:pt x="-6513" y="277036"/>
                    <a:pt x="-171" y="232081"/>
                    <a:pt x="10335" y="157603"/>
                  </a:cubicBezTo>
                  <a:cubicBezTo>
                    <a:pt x="15800" y="118955"/>
                    <a:pt x="22575" y="70851"/>
                    <a:pt x="25610" y="16929"/>
                  </a:cubicBezTo>
                  <a:cubicBezTo>
                    <a:pt x="26146" y="7496"/>
                    <a:pt x="34439" y="309"/>
                    <a:pt x="43656" y="800"/>
                  </a:cubicBezTo>
                  <a:cubicBezTo>
                    <a:pt x="53089" y="1336"/>
                    <a:pt x="60310" y="9412"/>
                    <a:pt x="59786" y="18846"/>
                  </a:cubicBezTo>
                  <a:cubicBezTo>
                    <a:pt x="56671" y="74205"/>
                    <a:pt x="49770" y="123096"/>
                    <a:pt x="44226" y="162383"/>
                  </a:cubicBezTo>
                  <a:cubicBezTo>
                    <a:pt x="37382" y="210897"/>
                    <a:pt x="30298" y="261066"/>
                    <a:pt x="41203" y="268709"/>
                  </a:cubicBezTo>
                  <a:cubicBezTo>
                    <a:pt x="47123" y="272850"/>
                    <a:pt x="69151" y="273340"/>
                    <a:pt x="150473" y="230198"/>
                  </a:cubicBezTo>
                  <a:cubicBezTo>
                    <a:pt x="216726" y="195053"/>
                    <a:pt x="274971" y="146789"/>
                    <a:pt x="326372" y="104206"/>
                  </a:cubicBezTo>
                  <a:cubicBezTo>
                    <a:pt x="393925" y="48231"/>
                    <a:pt x="442691" y="7792"/>
                    <a:pt x="480335" y="25291"/>
                  </a:cubicBezTo>
                  <a:cubicBezTo>
                    <a:pt x="506993" y="37691"/>
                    <a:pt x="518606" y="73612"/>
                    <a:pt x="519165" y="145375"/>
                  </a:cubicBezTo>
                  <a:cubicBezTo>
                    <a:pt x="521138" y="402675"/>
                    <a:pt x="388016" y="420835"/>
                    <a:pt x="382335" y="421474"/>
                  </a:cubicBezTo>
                  <a:cubicBezTo>
                    <a:pt x="381685" y="421554"/>
                    <a:pt x="381024" y="421588"/>
                    <a:pt x="380385" y="421588"/>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62" name="Google Shape;262;p3"/>
            <p:cNvSpPr/>
            <p:nvPr/>
          </p:nvSpPr>
          <p:spPr>
            <a:xfrm>
              <a:off x="1180838" y="3492621"/>
              <a:ext cx="1155993" cy="1119748"/>
            </a:xfrm>
            <a:custGeom>
              <a:rect b="b" l="l" r="r" t="t"/>
              <a:pathLst>
                <a:path extrusionOk="0" h="655782" w="677009">
                  <a:moveTo>
                    <a:pt x="304455" y="656507"/>
                  </a:moveTo>
                  <a:cubicBezTo>
                    <a:pt x="276234" y="656507"/>
                    <a:pt x="238533" y="638552"/>
                    <a:pt x="186938" y="601114"/>
                  </a:cubicBezTo>
                  <a:cubicBezTo>
                    <a:pt x="-67169" y="416762"/>
                    <a:pt x="10594" y="274275"/>
                    <a:pt x="14028" y="268297"/>
                  </a:cubicBezTo>
                  <a:cubicBezTo>
                    <a:pt x="18739" y="260118"/>
                    <a:pt x="29199" y="257278"/>
                    <a:pt x="37390" y="262001"/>
                  </a:cubicBezTo>
                  <a:cubicBezTo>
                    <a:pt x="45580" y="266700"/>
                    <a:pt x="48409" y="277161"/>
                    <a:pt x="43698" y="285363"/>
                  </a:cubicBezTo>
                  <a:cubicBezTo>
                    <a:pt x="41051" y="290176"/>
                    <a:pt x="-20308" y="408469"/>
                    <a:pt x="207037" y="573417"/>
                  </a:cubicBezTo>
                  <a:cubicBezTo>
                    <a:pt x="278994" y="625628"/>
                    <a:pt x="304934" y="625149"/>
                    <a:pt x="313946" y="620187"/>
                  </a:cubicBezTo>
                  <a:cubicBezTo>
                    <a:pt x="337650" y="607239"/>
                    <a:pt x="333190" y="528530"/>
                    <a:pt x="328478" y="445200"/>
                  </a:cubicBezTo>
                  <a:cubicBezTo>
                    <a:pt x="323950" y="365304"/>
                    <a:pt x="318315" y="265879"/>
                    <a:pt x="332505" y="170469"/>
                  </a:cubicBezTo>
                  <a:cubicBezTo>
                    <a:pt x="349011" y="59443"/>
                    <a:pt x="367274" y="14088"/>
                    <a:pt x="399910" y="3137"/>
                  </a:cubicBezTo>
                  <a:cubicBezTo>
                    <a:pt x="437691" y="-9570"/>
                    <a:pt x="477034" y="29031"/>
                    <a:pt x="542226" y="92946"/>
                  </a:cubicBezTo>
                  <a:cubicBezTo>
                    <a:pt x="576665" y="126711"/>
                    <a:pt x="619522" y="168735"/>
                    <a:pt x="670991" y="211341"/>
                  </a:cubicBezTo>
                  <a:cubicBezTo>
                    <a:pt x="678280" y="217364"/>
                    <a:pt x="679295" y="228155"/>
                    <a:pt x="673261" y="235433"/>
                  </a:cubicBezTo>
                  <a:cubicBezTo>
                    <a:pt x="667238" y="242711"/>
                    <a:pt x="656447" y="243738"/>
                    <a:pt x="649169" y="237703"/>
                  </a:cubicBezTo>
                  <a:cubicBezTo>
                    <a:pt x="596593" y="194185"/>
                    <a:pt x="553166" y="151602"/>
                    <a:pt x="518260" y="117380"/>
                  </a:cubicBezTo>
                  <a:cubicBezTo>
                    <a:pt x="472209" y="72219"/>
                    <a:pt x="428713" y="29625"/>
                    <a:pt x="410804" y="35579"/>
                  </a:cubicBezTo>
                  <a:cubicBezTo>
                    <a:pt x="394287" y="41123"/>
                    <a:pt x="379332" y="88201"/>
                    <a:pt x="366362" y="175511"/>
                  </a:cubicBezTo>
                  <a:cubicBezTo>
                    <a:pt x="352685" y="267442"/>
                    <a:pt x="358206" y="364928"/>
                    <a:pt x="362643" y="443261"/>
                  </a:cubicBezTo>
                  <a:cubicBezTo>
                    <a:pt x="368677" y="549884"/>
                    <a:pt x="373035" y="626905"/>
                    <a:pt x="330349" y="650222"/>
                  </a:cubicBezTo>
                  <a:cubicBezTo>
                    <a:pt x="322718" y="654385"/>
                    <a:pt x="314140" y="656507"/>
                    <a:pt x="304455" y="656507"/>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63" name="Google Shape;263;p3"/>
            <p:cNvSpPr/>
            <p:nvPr/>
          </p:nvSpPr>
          <p:spPr>
            <a:xfrm>
              <a:off x="9916200" y="4705925"/>
              <a:ext cx="893963" cy="1064544"/>
            </a:xfrm>
            <a:custGeom>
              <a:rect b="b" l="l" r="r" t="t"/>
              <a:pathLst>
                <a:path extrusionOk="0" h="623452" w="523551">
                  <a:moveTo>
                    <a:pt x="212316" y="624370"/>
                  </a:moveTo>
                  <a:cubicBezTo>
                    <a:pt x="129751" y="624370"/>
                    <a:pt x="94081" y="580338"/>
                    <a:pt x="91720" y="577292"/>
                  </a:cubicBezTo>
                  <a:cubicBezTo>
                    <a:pt x="85925" y="569832"/>
                    <a:pt x="87282" y="559086"/>
                    <a:pt x="94754" y="553292"/>
                  </a:cubicBezTo>
                  <a:cubicBezTo>
                    <a:pt x="102248" y="547508"/>
                    <a:pt x="112971" y="548854"/>
                    <a:pt x="118766" y="556337"/>
                  </a:cubicBezTo>
                  <a:cubicBezTo>
                    <a:pt x="121846" y="560147"/>
                    <a:pt x="199529" y="651439"/>
                    <a:pt x="415319" y="518078"/>
                  </a:cubicBezTo>
                  <a:cubicBezTo>
                    <a:pt x="483317" y="476054"/>
                    <a:pt x="491804" y="454779"/>
                    <a:pt x="490823" y="445836"/>
                  </a:cubicBezTo>
                  <a:cubicBezTo>
                    <a:pt x="488234" y="422417"/>
                    <a:pt x="417829" y="398062"/>
                    <a:pt x="349750" y="374507"/>
                  </a:cubicBezTo>
                  <a:cubicBezTo>
                    <a:pt x="280953" y="350700"/>
                    <a:pt x="195320" y="321075"/>
                    <a:pt x="119872" y="276131"/>
                  </a:cubicBezTo>
                  <a:cubicBezTo>
                    <a:pt x="31604" y="223567"/>
                    <a:pt x="-416" y="192151"/>
                    <a:pt x="1683" y="160234"/>
                  </a:cubicBezTo>
                  <a:cubicBezTo>
                    <a:pt x="4124" y="123138"/>
                    <a:pt x="50483" y="103232"/>
                    <a:pt x="127264" y="70265"/>
                  </a:cubicBezTo>
                  <a:cubicBezTo>
                    <a:pt x="167520" y="52972"/>
                    <a:pt x="217621" y="31458"/>
                    <a:pt x="271155" y="2929"/>
                  </a:cubicBezTo>
                  <a:cubicBezTo>
                    <a:pt x="279470" y="-1509"/>
                    <a:pt x="289851" y="1639"/>
                    <a:pt x="294311" y="9989"/>
                  </a:cubicBezTo>
                  <a:cubicBezTo>
                    <a:pt x="298737" y="18317"/>
                    <a:pt x="295589" y="28686"/>
                    <a:pt x="287239" y="33135"/>
                  </a:cubicBezTo>
                  <a:cubicBezTo>
                    <a:pt x="232450" y="62337"/>
                    <a:pt x="181620" y="84171"/>
                    <a:pt x="140770" y="101703"/>
                  </a:cubicBezTo>
                  <a:cubicBezTo>
                    <a:pt x="87351" y="124643"/>
                    <a:pt x="36897" y="146317"/>
                    <a:pt x="35824" y="162492"/>
                  </a:cubicBezTo>
                  <a:cubicBezTo>
                    <a:pt x="35151" y="172919"/>
                    <a:pt x="52205" y="195995"/>
                    <a:pt x="137382" y="246734"/>
                  </a:cubicBezTo>
                  <a:cubicBezTo>
                    <a:pt x="209818" y="289888"/>
                    <a:pt x="293604" y="318874"/>
                    <a:pt x="360929" y="342167"/>
                  </a:cubicBezTo>
                  <a:cubicBezTo>
                    <a:pt x="453202" y="374084"/>
                    <a:pt x="519866" y="397150"/>
                    <a:pt x="524839" y="442071"/>
                  </a:cubicBezTo>
                  <a:cubicBezTo>
                    <a:pt x="528353" y="473932"/>
                    <a:pt x="500987" y="505370"/>
                    <a:pt x="433296" y="547200"/>
                  </a:cubicBezTo>
                  <a:cubicBezTo>
                    <a:pt x="337864" y="606175"/>
                    <a:pt x="265394" y="624370"/>
                    <a:pt x="212316" y="624370"/>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64" name="Google Shape;264;p3"/>
            <p:cNvSpPr/>
            <p:nvPr/>
          </p:nvSpPr>
          <p:spPr>
            <a:xfrm>
              <a:off x="5580380" y="219825"/>
              <a:ext cx="678398" cy="682855"/>
            </a:xfrm>
            <a:custGeom>
              <a:rect b="b" l="l" r="r" t="t"/>
              <a:pathLst>
                <a:path extrusionOk="0" h="399915" w="397305">
                  <a:moveTo>
                    <a:pt x="209236" y="400073"/>
                  </a:moveTo>
                  <a:cubicBezTo>
                    <a:pt x="189992" y="400073"/>
                    <a:pt x="177992" y="394620"/>
                    <a:pt x="176658" y="393981"/>
                  </a:cubicBezTo>
                  <a:cubicBezTo>
                    <a:pt x="168136" y="389897"/>
                    <a:pt x="164531" y="379688"/>
                    <a:pt x="168615" y="371155"/>
                  </a:cubicBezTo>
                  <a:cubicBezTo>
                    <a:pt x="172688" y="362634"/>
                    <a:pt x="182909" y="359030"/>
                    <a:pt x="191430" y="363113"/>
                  </a:cubicBezTo>
                  <a:cubicBezTo>
                    <a:pt x="193951" y="364197"/>
                    <a:pt x="259770" y="391004"/>
                    <a:pt x="340955" y="259228"/>
                  </a:cubicBezTo>
                  <a:cubicBezTo>
                    <a:pt x="369188" y="213405"/>
                    <a:pt x="363393" y="203424"/>
                    <a:pt x="363336" y="203333"/>
                  </a:cubicBezTo>
                  <a:cubicBezTo>
                    <a:pt x="357325" y="194093"/>
                    <a:pt x="304144" y="201154"/>
                    <a:pt x="268930" y="205820"/>
                  </a:cubicBezTo>
                  <a:cubicBezTo>
                    <a:pt x="222777" y="211934"/>
                    <a:pt x="165330" y="219554"/>
                    <a:pt x="109059" y="215504"/>
                  </a:cubicBezTo>
                  <a:cubicBezTo>
                    <a:pt x="40296" y="210531"/>
                    <a:pt x="12702" y="201131"/>
                    <a:pt x="3599" y="179560"/>
                  </a:cubicBezTo>
                  <a:cubicBezTo>
                    <a:pt x="-7067" y="154270"/>
                    <a:pt x="14504" y="128661"/>
                    <a:pt x="50266" y="86215"/>
                  </a:cubicBezTo>
                  <a:cubicBezTo>
                    <a:pt x="68129" y="65009"/>
                    <a:pt x="90351" y="38624"/>
                    <a:pt x="112481" y="7380"/>
                  </a:cubicBezTo>
                  <a:cubicBezTo>
                    <a:pt x="117922" y="-331"/>
                    <a:pt x="128610" y="-2156"/>
                    <a:pt x="136333" y="3308"/>
                  </a:cubicBezTo>
                  <a:cubicBezTo>
                    <a:pt x="144044" y="8760"/>
                    <a:pt x="145869" y="19437"/>
                    <a:pt x="140405" y="27160"/>
                  </a:cubicBezTo>
                  <a:cubicBezTo>
                    <a:pt x="117454" y="59579"/>
                    <a:pt x="94708" y="86580"/>
                    <a:pt x="76434" y="108265"/>
                  </a:cubicBezTo>
                  <a:cubicBezTo>
                    <a:pt x="57646" y="130578"/>
                    <a:pt x="34250" y="158331"/>
                    <a:pt x="35220" y="166567"/>
                  </a:cubicBezTo>
                  <a:cubicBezTo>
                    <a:pt x="36645" y="168507"/>
                    <a:pt x="46855" y="176697"/>
                    <a:pt x="111522" y="181374"/>
                  </a:cubicBezTo>
                  <a:cubicBezTo>
                    <a:pt x="164292" y="185172"/>
                    <a:pt x="217495" y="178123"/>
                    <a:pt x="264425" y="171895"/>
                  </a:cubicBezTo>
                  <a:cubicBezTo>
                    <a:pt x="330575" y="163111"/>
                    <a:pt x="374264" y="157316"/>
                    <a:pt x="392048" y="184716"/>
                  </a:cubicBezTo>
                  <a:cubicBezTo>
                    <a:pt x="404630" y="204120"/>
                    <a:pt x="398060" y="231771"/>
                    <a:pt x="370089" y="277172"/>
                  </a:cubicBezTo>
                  <a:cubicBezTo>
                    <a:pt x="306015" y="381171"/>
                    <a:pt x="245055" y="400073"/>
                    <a:pt x="209236" y="40007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65" name="Google Shape;265;p3"/>
            <p:cNvSpPr/>
            <p:nvPr/>
          </p:nvSpPr>
          <p:spPr>
            <a:xfrm>
              <a:off x="7073109" y="5534380"/>
              <a:ext cx="818919" cy="1039763"/>
            </a:xfrm>
            <a:custGeom>
              <a:rect b="b" l="l" r="r" t="t"/>
              <a:pathLst>
                <a:path extrusionOk="0" h="608939" w="479601">
                  <a:moveTo>
                    <a:pt x="280754" y="609989"/>
                  </a:moveTo>
                  <a:cubicBezTo>
                    <a:pt x="257449" y="609989"/>
                    <a:pt x="229421" y="607856"/>
                    <a:pt x="196580" y="605370"/>
                  </a:cubicBezTo>
                  <a:cubicBezTo>
                    <a:pt x="149742" y="601810"/>
                    <a:pt x="91417" y="597327"/>
                    <a:pt x="26453" y="597955"/>
                  </a:cubicBezTo>
                  <a:lnTo>
                    <a:pt x="26305" y="597955"/>
                  </a:lnTo>
                  <a:cubicBezTo>
                    <a:pt x="16917" y="597955"/>
                    <a:pt x="9274" y="590392"/>
                    <a:pt x="9194" y="580992"/>
                  </a:cubicBezTo>
                  <a:cubicBezTo>
                    <a:pt x="9114" y="571536"/>
                    <a:pt x="16712" y="563813"/>
                    <a:pt x="26157" y="563733"/>
                  </a:cubicBezTo>
                  <a:cubicBezTo>
                    <a:pt x="92581" y="563163"/>
                    <a:pt x="151693" y="567646"/>
                    <a:pt x="199158" y="571239"/>
                  </a:cubicBezTo>
                  <a:cubicBezTo>
                    <a:pt x="261635" y="575973"/>
                    <a:pt x="320656" y="580445"/>
                    <a:pt x="330067" y="564988"/>
                  </a:cubicBezTo>
                  <a:cubicBezTo>
                    <a:pt x="338805" y="550649"/>
                    <a:pt x="320405" y="506378"/>
                    <a:pt x="275415" y="433372"/>
                  </a:cubicBezTo>
                  <a:cubicBezTo>
                    <a:pt x="227973" y="356373"/>
                    <a:pt x="162724" y="287246"/>
                    <a:pt x="110308" y="231693"/>
                  </a:cubicBezTo>
                  <a:cubicBezTo>
                    <a:pt x="38841" y="155972"/>
                    <a:pt x="-12810" y="101251"/>
                    <a:pt x="4472" y="56854"/>
                  </a:cubicBezTo>
                  <a:cubicBezTo>
                    <a:pt x="16563" y="25781"/>
                    <a:pt x="59124" y="9229"/>
                    <a:pt x="142465" y="3195"/>
                  </a:cubicBezTo>
                  <a:cubicBezTo>
                    <a:pt x="447744" y="-18867"/>
                    <a:pt x="479250" y="136374"/>
                    <a:pt x="480448" y="142990"/>
                  </a:cubicBezTo>
                  <a:cubicBezTo>
                    <a:pt x="482114" y="152298"/>
                    <a:pt x="475931" y="161185"/>
                    <a:pt x="466634" y="162861"/>
                  </a:cubicBezTo>
                  <a:cubicBezTo>
                    <a:pt x="457394" y="164493"/>
                    <a:pt x="448440" y="158367"/>
                    <a:pt x="446763" y="149047"/>
                  </a:cubicBezTo>
                  <a:cubicBezTo>
                    <a:pt x="445713" y="143823"/>
                    <a:pt x="417275" y="17614"/>
                    <a:pt x="144940" y="37326"/>
                  </a:cubicBezTo>
                  <a:cubicBezTo>
                    <a:pt x="58861" y="43554"/>
                    <a:pt x="39960" y="60014"/>
                    <a:pt x="36366" y="69266"/>
                  </a:cubicBezTo>
                  <a:cubicBezTo>
                    <a:pt x="26944" y="93494"/>
                    <a:pt x="81972" y="151819"/>
                    <a:pt x="135198" y="208217"/>
                  </a:cubicBezTo>
                  <a:cubicBezTo>
                    <a:pt x="188687" y="264899"/>
                    <a:pt x="255259" y="335430"/>
                    <a:pt x="304561" y="415417"/>
                  </a:cubicBezTo>
                  <a:cubicBezTo>
                    <a:pt x="361996" y="508625"/>
                    <a:pt x="376837" y="553980"/>
                    <a:pt x="359304" y="582783"/>
                  </a:cubicBezTo>
                  <a:cubicBezTo>
                    <a:pt x="346493" y="603818"/>
                    <a:pt x="320462" y="609989"/>
                    <a:pt x="280754" y="609989"/>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66" name="Google Shape;266;p3"/>
            <p:cNvSpPr/>
            <p:nvPr/>
          </p:nvSpPr>
          <p:spPr>
            <a:xfrm>
              <a:off x="534762" y="5584874"/>
              <a:ext cx="433046" cy="543678"/>
            </a:xfrm>
            <a:custGeom>
              <a:rect b="b" l="l" r="r" t="t"/>
              <a:pathLst>
                <a:path extrusionOk="0" h="318406" w="253614">
                  <a:moveTo>
                    <a:pt x="145739" y="319424"/>
                  </a:moveTo>
                  <a:cubicBezTo>
                    <a:pt x="133283" y="319424"/>
                    <a:pt x="118453" y="318101"/>
                    <a:pt x="101092" y="316572"/>
                  </a:cubicBezTo>
                  <a:cubicBezTo>
                    <a:pt x="78175" y="314531"/>
                    <a:pt x="49645" y="311998"/>
                    <a:pt x="17922" y="311873"/>
                  </a:cubicBezTo>
                  <a:cubicBezTo>
                    <a:pt x="8465" y="311827"/>
                    <a:pt x="834" y="304139"/>
                    <a:pt x="879" y="294682"/>
                  </a:cubicBezTo>
                  <a:cubicBezTo>
                    <a:pt x="914" y="285260"/>
                    <a:pt x="8568" y="277651"/>
                    <a:pt x="17990" y="277651"/>
                  </a:cubicBezTo>
                  <a:lnTo>
                    <a:pt x="18059" y="277651"/>
                  </a:lnTo>
                  <a:cubicBezTo>
                    <a:pt x="51231" y="277788"/>
                    <a:pt x="80559" y="280389"/>
                    <a:pt x="104115" y="282476"/>
                  </a:cubicBezTo>
                  <a:cubicBezTo>
                    <a:pt x="125811" y="284381"/>
                    <a:pt x="152504" y="286754"/>
                    <a:pt x="160363" y="283822"/>
                  </a:cubicBezTo>
                  <a:cubicBezTo>
                    <a:pt x="160329" y="279556"/>
                    <a:pt x="157340" y="266278"/>
                    <a:pt x="134412" y="227996"/>
                  </a:cubicBezTo>
                  <a:cubicBezTo>
                    <a:pt x="111940" y="190466"/>
                    <a:pt x="81836" y="157739"/>
                    <a:pt x="55257" y="128856"/>
                  </a:cubicBezTo>
                  <a:cubicBezTo>
                    <a:pt x="18310" y="88691"/>
                    <a:pt x="-8383" y="59671"/>
                    <a:pt x="2465" y="32796"/>
                  </a:cubicBezTo>
                  <a:cubicBezTo>
                    <a:pt x="12127" y="8864"/>
                    <a:pt x="46280" y="3685"/>
                    <a:pt x="78425" y="1768"/>
                  </a:cubicBezTo>
                  <a:cubicBezTo>
                    <a:pt x="236837" y="-7757"/>
                    <a:pt x="252796" y="76508"/>
                    <a:pt x="253400" y="80090"/>
                  </a:cubicBezTo>
                  <a:cubicBezTo>
                    <a:pt x="254963" y="89421"/>
                    <a:pt x="248666" y="98227"/>
                    <a:pt x="239347" y="99790"/>
                  </a:cubicBezTo>
                  <a:cubicBezTo>
                    <a:pt x="230016" y="101285"/>
                    <a:pt x="221209" y="95056"/>
                    <a:pt x="219647" y="85725"/>
                  </a:cubicBezTo>
                  <a:cubicBezTo>
                    <a:pt x="219213" y="83729"/>
                    <a:pt x="206095" y="28586"/>
                    <a:pt x="80456" y="35921"/>
                  </a:cubicBezTo>
                  <a:cubicBezTo>
                    <a:pt x="40029" y="38340"/>
                    <a:pt x="34280" y="45572"/>
                    <a:pt x="34063" y="45868"/>
                  </a:cubicBezTo>
                  <a:cubicBezTo>
                    <a:pt x="33367" y="54515"/>
                    <a:pt x="60573" y="84094"/>
                    <a:pt x="80445" y="105688"/>
                  </a:cubicBezTo>
                  <a:cubicBezTo>
                    <a:pt x="106761" y="134286"/>
                    <a:pt x="139500" y="169876"/>
                    <a:pt x="163774" y="210417"/>
                  </a:cubicBezTo>
                  <a:cubicBezTo>
                    <a:pt x="189623" y="253582"/>
                    <a:pt x="202148" y="282465"/>
                    <a:pt x="189646" y="302405"/>
                  </a:cubicBezTo>
                  <a:cubicBezTo>
                    <a:pt x="181410" y="315569"/>
                    <a:pt x="167037" y="319424"/>
                    <a:pt x="145739" y="319424"/>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67" name="Google Shape;267;p3"/>
            <p:cNvSpPr/>
            <p:nvPr/>
          </p:nvSpPr>
          <p:spPr>
            <a:xfrm>
              <a:off x="5160948" y="2702660"/>
              <a:ext cx="603789" cy="700891"/>
            </a:xfrm>
            <a:custGeom>
              <a:rect b="b" l="l" r="r" t="t"/>
              <a:pathLst>
                <a:path extrusionOk="0" h="410478" w="353610">
                  <a:moveTo>
                    <a:pt x="176248" y="411041"/>
                  </a:moveTo>
                  <a:cubicBezTo>
                    <a:pt x="170408" y="411041"/>
                    <a:pt x="164727" y="408064"/>
                    <a:pt x="161533" y="402691"/>
                  </a:cubicBezTo>
                  <a:cubicBezTo>
                    <a:pt x="156697" y="394569"/>
                    <a:pt x="159355" y="384075"/>
                    <a:pt x="167477" y="379238"/>
                  </a:cubicBezTo>
                  <a:cubicBezTo>
                    <a:pt x="201618" y="358888"/>
                    <a:pt x="233365" y="343431"/>
                    <a:pt x="258882" y="331008"/>
                  </a:cubicBezTo>
                  <a:cubicBezTo>
                    <a:pt x="285119" y="318232"/>
                    <a:pt x="317766" y="302331"/>
                    <a:pt x="320219" y="294403"/>
                  </a:cubicBezTo>
                  <a:cubicBezTo>
                    <a:pt x="319706" y="292053"/>
                    <a:pt x="313694" y="280418"/>
                    <a:pt x="256441" y="249903"/>
                  </a:cubicBezTo>
                  <a:cubicBezTo>
                    <a:pt x="209706" y="225001"/>
                    <a:pt x="158202" y="209887"/>
                    <a:pt x="112767" y="196541"/>
                  </a:cubicBezTo>
                  <a:cubicBezTo>
                    <a:pt x="48705" y="177741"/>
                    <a:pt x="6395" y="165319"/>
                    <a:pt x="1262" y="133059"/>
                  </a:cubicBezTo>
                  <a:cubicBezTo>
                    <a:pt x="-2377" y="110199"/>
                    <a:pt x="14848" y="87579"/>
                    <a:pt x="58846" y="57407"/>
                  </a:cubicBezTo>
                  <a:cubicBezTo>
                    <a:pt x="213755" y="-48840"/>
                    <a:pt x="280339" y="25820"/>
                    <a:pt x="283111" y="29049"/>
                  </a:cubicBezTo>
                  <a:cubicBezTo>
                    <a:pt x="289248" y="36235"/>
                    <a:pt x="288404" y="47038"/>
                    <a:pt x="281217" y="53175"/>
                  </a:cubicBezTo>
                  <a:cubicBezTo>
                    <a:pt x="274031" y="59312"/>
                    <a:pt x="263251" y="58479"/>
                    <a:pt x="257091" y="51281"/>
                  </a:cubicBezTo>
                  <a:cubicBezTo>
                    <a:pt x="255244" y="49262"/>
                    <a:pt x="205907" y="-1956"/>
                    <a:pt x="78192" y="85628"/>
                  </a:cubicBezTo>
                  <a:cubicBezTo>
                    <a:pt x="33784" y="116085"/>
                    <a:pt x="35039" y="127561"/>
                    <a:pt x="35062" y="127675"/>
                  </a:cubicBezTo>
                  <a:cubicBezTo>
                    <a:pt x="36796" y="138580"/>
                    <a:pt x="88311" y="153695"/>
                    <a:pt x="122406" y="163711"/>
                  </a:cubicBezTo>
                  <a:cubicBezTo>
                    <a:pt x="167089" y="176829"/>
                    <a:pt x="222699" y="193152"/>
                    <a:pt x="272537" y="219708"/>
                  </a:cubicBezTo>
                  <a:cubicBezTo>
                    <a:pt x="333405" y="252139"/>
                    <a:pt x="354817" y="271931"/>
                    <a:pt x="354395" y="295350"/>
                  </a:cubicBezTo>
                  <a:cubicBezTo>
                    <a:pt x="353893" y="322795"/>
                    <a:pt x="323778" y="337465"/>
                    <a:pt x="273871" y="361774"/>
                  </a:cubicBezTo>
                  <a:cubicBezTo>
                    <a:pt x="248924" y="373911"/>
                    <a:pt x="217885" y="389037"/>
                    <a:pt x="184987" y="408635"/>
                  </a:cubicBezTo>
                  <a:cubicBezTo>
                    <a:pt x="182237" y="410266"/>
                    <a:pt x="179226" y="411041"/>
                    <a:pt x="176248" y="411041"/>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68" name="Google Shape;268;p3"/>
            <p:cNvSpPr/>
            <p:nvPr/>
          </p:nvSpPr>
          <p:spPr>
            <a:xfrm>
              <a:off x="7207618" y="3941155"/>
              <a:ext cx="662997" cy="640394"/>
            </a:xfrm>
            <a:custGeom>
              <a:rect b="b" l="l" r="r" t="t"/>
              <a:pathLst>
                <a:path extrusionOk="0" h="375048" w="388285">
                  <a:moveTo>
                    <a:pt x="219634" y="375807"/>
                  </a:moveTo>
                  <a:cubicBezTo>
                    <a:pt x="208272" y="375807"/>
                    <a:pt x="201097" y="373651"/>
                    <a:pt x="200059" y="373320"/>
                  </a:cubicBezTo>
                  <a:cubicBezTo>
                    <a:pt x="191059" y="370423"/>
                    <a:pt x="186120" y="360784"/>
                    <a:pt x="189017" y="351784"/>
                  </a:cubicBezTo>
                  <a:cubicBezTo>
                    <a:pt x="191926" y="342783"/>
                    <a:pt x="201519" y="337855"/>
                    <a:pt x="210554" y="340741"/>
                  </a:cubicBezTo>
                  <a:cubicBezTo>
                    <a:pt x="213086" y="341449"/>
                    <a:pt x="279305" y="358411"/>
                    <a:pt x="339866" y="221958"/>
                  </a:cubicBezTo>
                  <a:cubicBezTo>
                    <a:pt x="360878" y="174641"/>
                    <a:pt x="354239" y="166086"/>
                    <a:pt x="354170" y="166006"/>
                  </a:cubicBezTo>
                  <a:cubicBezTo>
                    <a:pt x="347429" y="158158"/>
                    <a:pt x="295481" y="172348"/>
                    <a:pt x="264464" y="180812"/>
                  </a:cubicBezTo>
                  <a:cubicBezTo>
                    <a:pt x="220957" y="192687"/>
                    <a:pt x="166819" y="207460"/>
                    <a:pt x="112224" y="210870"/>
                  </a:cubicBezTo>
                  <a:cubicBezTo>
                    <a:pt x="45378" y="215068"/>
                    <a:pt x="17533" y="209536"/>
                    <a:pt x="5875" y="189801"/>
                  </a:cubicBezTo>
                  <a:cubicBezTo>
                    <a:pt x="-7814" y="166645"/>
                    <a:pt x="9639" y="139165"/>
                    <a:pt x="38545" y="93627"/>
                  </a:cubicBezTo>
                  <a:cubicBezTo>
                    <a:pt x="52918" y="70973"/>
                    <a:pt x="70816" y="42785"/>
                    <a:pt x="87984" y="9944"/>
                  </a:cubicBezTo>
                  <a:cubicBezTo>
                    <a:pt x="92364" y="1560"/>
                    <a:pt x="102722" y="-1657"/>
                    <a:pt x="111060" y="2700"/>
                  </a:cubicBezTo>
                  <a:cubicBezTo>
                    <a:pt x="119445" y="7081"/>
                    <a:pt x="122684" y="17416"/>
                    <a:pt x="118304" y="25800"/>
                  </a:cubicBezTo>
                  <a:cubicBezTo>
                    <a:pt x="100475" y="59908"/>
                    <a:pt x="82154" y="88779"/>
                    <a:pt x="67428" y="111970"/>
                  </a:cubicBezTo>
                  <a:cubicBezTo>
                    <a:pt x="52450" y="135572"/>
                    <a:pt x="33811" y="164945"/>
                    <a:pt x="35522" y="172827"/>
                  </a:cubicBezTo>
                  <a:cubicBezTo>
                    <a:pt x="37107" y="174208"/>
                    <a:pt x="48207" y="180562"/>
                    <a:pt x="110079" y="176717"/>
                  </a:cubicBezTo>
                  <a:cubicBezTo>
                    <a:pt x="161195" y="173523"/>
                    <a:pt x="211261" y="159858"/>
                    <a:pt x="255453" y="147800"/>
                  </a:cubicBezTo>
                  <a:cubicBezTo>
                    <a:pt x="317964" y="130746"/>
                    <a:pt x="359269" y="119430"/>
                    <a:pt x="380122" y="143705"/>
                  </a:cubicBezTo>
                  <a:cubicBezTo>
                    <a:pt x="394871" y="160873"/>
                    <a:pt x="392191" y="188433"/>
                    <a:pt x="371144" y="235841"/>
                  </a:cubicBezTo>
                  <a:cubicBezTo>
                    <a:pt x="316607" y="358719"/>
                    <a:pt x="251585" y="375807"/>
                    <a:pt x="219634" y="375807"/>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69" name="Google Shape;269;p3"/>
            <p:cNvSpPr/>
            <p:nvPr/>
          </p:nvSpPr>
          <p:spPr>
            <a:xfrm>
              <a:off x="3759201" y="3742666"/>
              <a:ext cx="1162312" cy="1096802"/>
            </a:xfrm>
            <a:custGeom>
              <a:rect b="b" l="l" r="r" t="t"/>
              <a:pathLst>
                <a:path extrusionOk="0" h="642344" w="680710">
                  <a:moveTo>
                    <a:pt x="528717" y="643108"/>
                  </a:moveTo>
                  <a:cubicBezTo>
                    <a:pt x="526425" y="643108"/>
                    <a:pt x="524098" y="642652"/>
                    <a:pt x="521873" y="641671"/>
                  </a:cubicBezTo>
                  <a:cubicBezTo>
                    <a:pt x="513215" y="637884"/>
                    <a:pt x="509268" y="627788"/>
                    <a:pt x="513055" y="619130"/>
                  </a:cubicBezTo>
                  <a:cubicBezTo>
                    <a:pt x="541060" y="555147"/>
                    <a:pt x="570707" y="500404"/>
                    <a:pt x="594548" y="456418"/>
                  </a:cubicBezTo>
                  <a:cubicBezTo>
                    <a:pt x="627424" y="395732"/>
                    <a:pt x="655828" y="343316"/>
                    <a:pt x="644729" y="327186"/>
                  </a:cubicBezTo>
                  <a:cubicBezTo>
                    <a:pt x="634519" y="312368"/>
                    <a:pt x="583837" y="310874"/>
                    <a:pt x="494108" y="322726"/>
                  </a:cubicBezTo>
                  <a:cubicBezTo>
                    <a:pt x="399748" y="335194"/>
                    <a:pt x="305342" y="368115"/>
                    <a:pt x="229484" y="394568"/>
                  </a:cubicBezTo>
                  <a:cubicBezTo>
                    <a:pt x="126409" y="430512"/>
                    <a:pt x="51942" y="456487"/>
                    <a:pt x="17139" y="421238"/>
                  </a:cubicBezTo>
                  <a:cubicBezTo>
                    <a:pt x="-7215" y="396553"/>
                    <a:pt x="-4751" y="348894"/>
                    <a:pt x="25135" y="266682"/>
                  </a:cubicBezTo>
                  <a:cubicBezTo>
                    <a:pt x="134781" y="-35015"/>
                    <a:pt x="296592" y="1260"/>
                    <a:pt x="303425" y="2959"/>
                  </a:cubicBezTo>
                  <a:cubicBezTo>
                    <a:pt x="312597" y="5229"/>
                    <a:pt x="318198" y="14503"/>
                    <a:pt x="315916" y="23675"/>
                  </a:cubicBezTo>
                  <a:cubicBezTo>
                    <a:pt x="313658" y="32846"/>
                    <a:pt x="304395" y="38447"/>
                    <a:pt x="295201" y="36177"/>
                  </a:cubicBezTo>
                  <a:cubicBezTo>
                    <a:pt x="289668" y="34911"/>
                    <a:pt x="155657" y="7739"/>
                    <a:pt x="57292" y="278375"/>
                  </a:cubicBezTo>
                  <a:cubicBezTo>
                    <a:pt x="26128" y="364111"/>
                    <a:pt x="34022" y="389618"/>
                    <a:pt x="41505" y="397192"/>
                  </a:cubicBezTo>
                  <a:cubicBezTo>
                    <a:pt x="61091" y="417029"/>
                    <a:pt x="137405" y="390428"/>
                    <a:pt x="218214" y="362252"/>
                  </a:cubicBezTo>
                  <a:cubicBezTo>
                    <a:pt x="295543" y="335285"/>
                    <a:pt x="391785" y="301725"/>
                    <a:pt x="489614" y="288789"/>
                  </a:cubicBezTo>
                  <a:cubicBezTo>
                    <a:pt x="603366" y="273755"/>
                    <a:pt x="653022" y="278899"/>
                    <a:pt x="672916" y="307794"/>
                  </a:cubicBezTo>
                  <a:cubicBezTo>
                    <a:pt x="695901" y="341183"/>
                    <a:pt x="669072" y="390701"/>
                    <a:pt x="624629" y="472730"/>
                  </a:cubicBezTo>
                  <a:cubicBezTo>
                    <a:pt x="601108" y="516146"/>
                    <a:pt x="571825" y="570171"/>
                    <a:pt x="544402" y="632853"/>
                  </a:cubicBezTo>
                  <a:cubicBezTo>
                    <a:pt x="541596" y="639275"/>
                    <a:pt x="535311" y="643108"/>
                    <a:pt x="528717" y="643108"/>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70" name="Google Shape;270;p3"/>
            <p:cNvSpPr/>
            <p:nvPr/>
          </p:nvSpPr>
          <p:spPr>
            <a:xfrm>
              <a:off x="986894" y="224212"/>
              <a:ext cx="442888" cy="595124"/>
            </a:xfrm>
            <a:custGeom>
              <a:rect b="b" l="l" r="r" t="t"/>
              <a:pathLst>
                <a:path extrusionOk="0" h="348535" w="259378">
                  <a:moveTo>
                    <a:pt x="40608" y="348687"/>
                  </a:moveTo>
                  <a:lnTo>
                    <a:pt x="59521" y="234843"/>
                  </a:lnTo>
                  <a:lnTo>
                    <a:pt x="30307" y="269578"/>
                  </a:lnTo>
                  <a:cubicBezTo>
                    <a:pt x="24238" y="276810"/>
                    <a:pt x="13436" y="277757"/>
                    <a:pt x="6192" y="271665"/>
                  </a:cubicBezTo>
                  <a:cubicBezTo>
                    <a:pt x="-1040" y="265585"/>
                    <a:pt x="-1964" y="254782"/>
                    <a:pt x="4116" y="247550"/>
                  </a:cubicBezTo>
                  <a:lnTo>
                    <a:pt x="113762" y="117166"/>
                  </a:lnTo>
                  <a:lnTo>
                    <a:pt x="97313" y="216158"/>
                  </a:lnTo>
                  <a:lnTo>
                    <a:pt x="259477" y="151"/>
                  </a:lnTo>
                  <a:lnTo>
                    <a:pt x="188559" y="250493"/>
                  </a:lnTo>
                  <a:cubicBezTo>
                    <a:pt x="185981" y="259596"/>
                    <a:pt x="176513" y="264855"/>
                    <a:pt x="167433" y="262300"/>
                  </a:cubicBezTo>
                  <a:cubicBezTo>
                    <a:pt x="158341" y="259722"/>
                    <a:pt x="153060" y="250265"/>
                    <a:pt x="155638" y="241174"/>
                  </a:cubicBezTo>
                  <a:lnTo>
                    <a:pt x="176422" y="167780"/>
                  </a:lnTo>
                  <a:lnTo>
                    <a:pt x="40608" y="348687"/>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71" name="Google Shape;271;p3"/>
            <p:cNvSpPr/>
            <p:nvPr/>
          </p:nvSpPr>
          <p:spPr>
            <a:xfrm>
              <a:off x="8823196" y="3426572"/>
              <a:ext cx="728467" cy="375822"/>
            </a:xfrm>
            <a:custGeom>
              <a:rect b="b" l="l" r="r" t="t"/>
              <a:pathLst>
                <a:path extrusionOk="0" h="220101" w="426628">
                  <a:moveTo>
                    <a:pt x="2934" y="220755"/>
                  </a:moveTo>
                  <a:lnTo>
                    <a:pt x="94500" y="108737"/>
                  </a:lnTo>
                  <a:lnTo>
                    <a:pt x="24391" y="134414"/>
                  </a:lnTo>
                  <a:cubicBezTo>
                    <a:pt x="15550" y="137654"/>
                    <a:pt x="5706" y="133114"/>
                    <a:pt x="2444" y="124228"/>
                  </a:cubicBezTo>
                  <a:cubicBezTo>
                    <a:pt x="-807" y="115353"/>
                    <a:pt x="3755" y="105531"/>
                    <a:pt x="12630" y="102269"/>
                  </a:cubicBezTo>
                  <a:lnTo>
                    <a:pt x="200085" y="33632"/>
                  </a:lnTo>
                  <a:lnTo>
                    <a:pt x="118056" y="133992"/>
                  </a:lnTo>
                  <a:lnTo>
                    <a:pt x="428024" y="654"/>
                  </a:lnTo>
                  <a:lnTo>
                    <a:pt x="209347" y="214470"/>
                  </a:lnTo>
                  <a:cubicBezTo>
                    <a:pt x="202583" y="221098"/>
                    <a:pt x="191758" y="220961"/>
                    <a:pt x="185153" y="214208"/>
                  </a:cubicBezTo>
                  <a:cubicBezTo>
                    <a:pt x="178548" y="207443"/>
                    <a:pt x="178674" y="196618"/>
                    <a:pt x="185415" y="190002"/>
                  </a:cubicBezTo>
                  <a:lnTo>
                    <a:pt x="272601" y="104767"/>
                  </a:lnTo>
                  <a:lnTo>
                    <a:pt x="2934" y="220755"/>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72" name="Google Shape;272;p3"/>
            <p:cNvSpPr/>
            <p:nvPr/>
          </p:nvSpPr>
          <p:spPr>
            <a:xfrm>
              <a:off x="2030241" y="1619961"/>
              <a:ext cx="1055578" cy="496720"/>
            </a:xfrm>
            <a:custGeom>
              <a:rect b="b" l="l" r="r" t="t"/>
              <a:pathLst>
                <a:path extrusionOk="0" h="290905" w="618201">
                  <a:moveTo>
                    <a:pt x="544202" y="291276"/>
                  </a:moveTo>
                  <a:cubicBezTo>
                    <a:pt x="542593" y="291276"/>
                    <a:pt x="540962" y="291047"/>
                    <a:pt x="539342" y="290568"/>
                  </a:cubicBezTo>
                  <a:lnTo>
                    <a:pt x="285521" y="215326"/>
                  </a:lnTo>
                  <a:lnTo>
                    <a:pt x="474355" y="167838"/>
                  </a:lnTo>
                  <a:lnTo>
                    <a:pt x="318" y="55341"/>
                  </a:lnTo>
                  <a:lnTo>
                    <a:pt x="403996" y="529"/>
                  </a:lnTo>
                  <a:cubicBezTo>
                    <a:pt x="413315" y="-749"/>
                    <a:pt x="421985" y="5810"/>
                    <a:pt x="423251" y="15187"/>
                  </a:cubicBezTo>
                  <a:cubicBezTo>
                    <a:pt x="424529" y="24552"/>
                    <a:pt x="417958" y="33165"/>
                    <a:pt x="408604" y="34443"/>
                  </a:cubicBezTo>
                  <a:lnTo>
                    <a:pt x="187156" y="64500"/>
                  </a:lnTo>
                  <a:lnTo>
                    <a:pt x="618519" y="166880"/>
                  </a:lnTo>
                  <a:lnTo>
                    <a:pt x="415061" y="218030"/>
                  </a:lnTo>
                  <a:lnTo>
                    <a:pt x="549061" y="257761"/>
                  </a:lnTo>
                  <a:cubicBezTo>
                    <a:pt x="558130" y="260442"/>
                    <a:pt x="563297" y="269967"/>
                    <a:pt x="560605" y="279024"/>
                  </a:cubicBezTo>
                  <a:cubicBezTo>
                    <a:pt x="558404" y="286462"/>
                    <a:pt x="551582" y="291276"/>
                    <a:pt x="544202" y="291276"/>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73" name="Google Shape;273;p3"/>
            <p:cNvSpPr/>
            <p:nvPr/>
          </p:nvSpPr>
          <p:spPr>
            <a:xfrm>
              <a:off x="3266697" y="-119444"/>
              <a:ext cx="853902" cy="400072"/>
            </a:xfrm>
            <a:custGeom>
              <a:rect b="b" l="l" r="r" t="t"/>
              <a:pathLst>
                <a:path extrusionOk="0" h="234303" w="500089">
                  <a:moveTo>
                    <a:pt x="226819" y="234383"/>
                  </a:moveTo>
                  <a:cubicBezTo>
                    <a:pt x="222063" y="234383"/>
                    <a:pt x="217328" y="232410"/>
                    <a:pt x="213941" y="228554"/>
                  </a:cubicBezTo>
                  <a:cubicBezTo>
                    <a:pt x="207712" y="221447"/>
                    <a:pt x="208420" y="210633"/>
                    <a:pt x="215526" y="204405"/>
                  </a:cubicBezTo>
                  <a:lnTo>
                    <a:pt x="339728" y="95558"/>
                  </a:lnTo>
                  <a:lnTo>
                    <a:pt x="4311" y="218641"/>
                  </a:lnTo>
                  <a:lnTo>
                    <a:pt x="120504" y="91314"/>
                  </a:lnTo>
                  <a:lnTo>
                    <a:pt x="22619" y="121224"/>
                  </a:lnTo>
                  <a:cubicBezTo>
                    <a:pt x="13550" y="123961"/>
                    <a:pt x="4003" y="118885"/>
                    <a:pt x="1254" y="109862"/>
                  </a:cubicBezTo>
                  <a:cubicBezTo>
                    <a:pt x="-1507" y="100816"/>
                    <a:pt x="3581" y="91257"/>
                    <a:pt x="12615" y="88497"/>
                  </a:cubicBezTo>
                  <a:lnTo>
                    <a:pt x="230036" y="22072"/>
                  </a:lnTo>
                  <a:lnTo>
                    <a:pt x="123983" y="138278"/>
                  </a:lnTo>
                  <a:lnTo>
                    <a:pt x="500592" y="79"/>
                  </a:lnTo>
                  <a:lnTo>
                    <a:pt x="238090" y="230140"/>
                  </a:lnTo>
                  <a:cubicBezTo>
                    <a:pt x="234839" y="232991"/>
                    <a:pt x="230823" y="234383"/>
                    <a:pt x="226819" y="23438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74" name="Google Shape;274;p3"/>
            <p:cNvSpPr/>
            <p:nvPr/>
          </p:nvSpPr>
          <p:spPr>
            <a:xfrm>
              <a:off x="2053041" y="-139418"/>
              <a:ext cx="934223" cy="486477"/>
            </a:xfrm>
            <a:custGeom>
              <a:rect b="b" l="l" r="r" t="t"/>
              <a:pathLst>
                <a:path extrusionOk="0" h="284906" w="547129">
                  <a:moveTo>
                    <a:pt x="312" y="284989"/>
                  </a:moveTo>
                  <a:lnTo>
                    <a:pt x="267708" y="5547"/>
                  </a:lnTo>
                  <a:cubicBezTo>
                    <a:pt x="274244" y="-1274"/>
                    <a:pt x="285070" y="-1514"/>
                    <a:pt x="291902" y="5011"/>
                  </a:cubicBezTo>
                  <a:cubicBezTo>
                    <a:pt x="298724" y="11547"/>
                    <a:pt x="298964" y="22384"/>
                    <a:pt x="292427" y="29217"/>
                  </a:cubicBezTo>
                  <a:lnTo>
                    <a:pt x="152199" y="175765"/>
                  </a:lnTo>
                  <a:lnTo>
                    <a:pt x="525853" y="83"/>
                  </a:lnTo>
                  <a:lnTo>
                    <a:pt x="406602" y="156327"/>
                  </a:lnTo>
                  <a:lnTo>
                    <a:pt x="523902" y="108885"/>
                  </a:lnTo>
                  <a:cubicBezTo>
                    <a:pt x="532686" y="105315"/>
                    <a:pt x="542644" y="109569"/>
                    <a:pt x="546192" y="118342"/>
                  </a:cubicBezTo>
                  <a:cubicBezTo>
                    <a:pt x="549728" y="127102"/>
                    <a:pt x="545507" y="137072"/>
                    <a:pt x="536735" y="140620"/>
                  </a:cubicBezTo>
                  <a:lnTo>
                    <a:pt x="303572" y="234912"/>
                  </a:lnTo>
                  <a:lnTo>
                    <a:pt x="413686" y="90633"/>
                  </a:lnTo>
                  <a:lnTo>
                    <a:pt x="312" y="284989"/>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75" name="Google Shape;275;p3"/>
            <p:cNvSpPr/>
            <p:nvPr/>
          </p:nvSpPr>
          <p:spPr>
            <a:xfrm>
              <a:off x="7443188" y="680464"/>
              <a:ext cx="762086" cy="729164"/>
            </a:xfrm>
            <a:custGeom>
              <a:rect b="b" l="l" r="r" t="t"/>
              <a:pathLst>
                <a:path extrusionOk="0" h="427036" w="446317">
                  <a:moveTo>
                    <a:pt x="447491" y="427273"/>
                  </a:moveTo>
                  <a:lnTo>
                    <a:pt x="101751" y="291436"/>
                  </a:lnTo>
                  <a:cubicBezTo>
                    <a:pt x="92956" y="287980"/>
                    <a:pt x="88621" y="278055"/>
                    <a:pt x="92078" y="269260"/>
                  </a:cubicBezTo>
                  <a:cubicBezTo>
                    <a:pt x="95534" y="260454"/>
                    <a:pt x="105447" y="256119"/>
                    <a:pt x="114265" y="259587"/>
                  </a:cubicBezTo>
                  <a:lnTo>
                    <a:pt x="288840" y="328167"/>
                  </a:lnTo>
                  <a:lnTo>
                    <a:pt x="1174" y="64296"/>
                  </a:lnTo>
                  <a:lnTo>
                    <a:pt x="181510" y="112845"/>
                  </a:lnTo>
                  <a:lnTo>
                    <a:pt x="99960" y="29299"/>
                  </a:lnTo>
                  <a:cubicBezTo>
                    <a:pt x="93355" y="22534"/>
                    <a:pt x="93492" y="11697"/>
                    <a:pt x="100256" y="5104"/>
                  </a:cubicBezTo>
                  <a:cubicBezTo>
                    <a:pt x="107032" y="-1501"/>
                    <a:pt x="117858" y="-1364"/>
                    <a:pt x="124451" y="5389"/>
                  </a:cubicBezTo>
                  <a:lnTo>
                    <a:pt x="293289" y="178368"/>
                  </a:lnTo>
                  <a:lnTo>
                    <a:pt x="127508" y="133743"/>
                  </a:lnTo>
                  <a:lnTo>
                    <a:pt x="447491" y="427273"/>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76" name="Google Shape;276;p3"/>
            <p:cNvSpPr/>
            <p:nvPr/>
          </p:nvSpPr>
          <p:spPr>
            <a:xfrm>
              <a:off x="1466097" y="2668057"/>
              <a:ext cx="481414" cy="734273"/>
            </a:xfrm>
            <a:custGeom>
              <a:rect b="b" l="l" r="r" t="t"/>
              <a:pathLst>
                <a:path extrusionOk="0" h="430028" w="281941">
                  <a:moveTo>
                    <a:pt x="65373" y="430588"/>
                  </a:moveTo>
                  <a:lnTo>
                    <a:pt x="73917" y="284907"/>
                  </a:lnTo>
                  <a:lnTo>
                    <a:pt x="31483" y="347852"/>
                  </a:lnTo>
                  <a:cubicBezTo>
                    <a:pt x="26190" y="355688"/>
                    <a:pt x="15547" y="357765"/>
                    <a:pt x="7733" y="352483"/>
                  </a:cubicBezTo>
                  <a:cubicBezTo>
                    <a:pt x="-104" y="347201"/>
                    <a:pt x="-2180" y="336558"/>
                    <a:pt x="3102" y="328733"/>
                  </a:cubicBezTo>
                  <a:lnTo>
                    <a:pt x="115405" y="162165"/>
                  </a:lnTo>
                  <a:lnTo>
                    <a:pt x="107740" y="292800"/>
                  </a:lnTo>
                  <a:lnTo>
                    <a:pt x="282122" y="560"/>
                  </a:lnTo>
                  <a:lnTo>
                    <a:pt x="230036" y="303923"/>
                  </a:lnTo>
                  <a:cubicBezTo>
                    <a:pt x="228439" y="313231"/>
                    <a:pt x="219576" y="319470"/>
                    <a:pt x="210279" y="317885"/>
                  </a:cubicBezTo>
                  <a:cubicBezTo>
                    <a:pt x="200959" y="316288"/>
                    <a:pt x="194708" y="307436"/>
                    <a:pt x="196305" y="298128"/>
                  </a:cubicBezTo>
                  <a:lnTo>
                    <a:pt x="217272" y="176025"/>
                  </a:lnTo>
                  <a:lnTo>
                    <a:pt x="65373" y="430588"/>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77" name="Google Shape;277;p3"/>
            <p:cNvSpPr/>
            <p:nvPr/>
          </p:nvSpPr>
          <p:spPr>
            <a:xfrm>
              <a:off x="10170068" y="3818144"/>
              <a:ext cx="340047" cy="854274"/>
            </a:xfrm>
            <a:custGeom>
              <a:rect b="b" l="l" r="r" t="t"/>
              <a:pathLst>
                <a:path extrusionOk="0" h="500307" w="199149">
                  <a:moveTo>
                    <a:pt x="183370" y="501064"/>
                  </a:moveTo>
                  <a:lnTo>
                    <a:pt x="4266" y="220402"/>
                  </a:lnTo>
                  <a:cubicBezTo>
                    <a:pt x="-811" y="212439"/>
                    <a:pt x="1528" y="201854"/>
                    <a:pt x="9490" y="196777"/>
                  </a:cubicBezTo>
                  <a:cubicBezTo>
                    <a:pt x="17441" y="191713"/>
                    <a:pt x="28027" y="194028"/>
                    <a:pt x="33114" y="201990"/>
                  </a:cubicBezTo>
                  <a:lnTo>
                    <a:pt x="113284" y="327618"/>
                  </a:lnTo>
                  <a:lnTo>
                    <a:pt x="47009" y="756"/>
                  </a:lnTo>
                  <a:lnTo>
                    <a:pt x="148818" y="126817"/>
                  </a:lnTo>
                  <a:lnTo>
                    <a:pt x="135540" y="35753"/>
                  </a:lnTo>
                  <a:cubicBezTo>
                    <a:pt x="134182" y="26411"/>
                    <a:pt x="140650" y="17719"/>
                    <a:pt x="150004" y="16350"/>
                  </a:cubicBezTo>
                  <a:cubicBezTo>
                    <a:pt x="159301" y="15004"/>
                    <a:pt x="168039" y="21460"/>
                    <a:pt x="169408" y="30814"/>
                  </a:cubicBezTo>
                  <a:lnTo>
                    <a:pt x="200732" y="245543"/>
                  </a:lnTo>
                  <a:lnTo>
                    <a:pt x="108368" y="131197"/>
                  </a:lnTo>
                  <a:lnTo>
                    <a:pt x="183370" y="501064"/>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78" name="Google Shape;278;p3"/>
            <p:cNvSpPr/>
            <p:nvPr/>
          </p:nvSpPr>
          <p:spPr>
            <a:xfrm>
              <a:off x="6038298" y="2902552"/>
              <a:ext cx="808834" cy="560239"/>
            </a:xfrm>
            <a:custGeom>
              <a:rect b="b" l="l" r="r" t="t"/>
              <a:pathLst>
                <a:path extrusionOk="0" h="328105" w="473695">
                  <a:moveTo>
                    <a:pt x="377353" y="328689"/>
                  </a:moveTo>
                  <a:cubicBezTo>
                    <a:pt x="373976" y="328689"/>
                    <a:pt x="370554" y="327696"/>
                    <a:pt x="367577" y="325620"/>
                  </a:cubicBezTo>
                  <a:lnTo>
                    <a:pt x="183054" y="197038"/>
                  </a:lnTo>
                  <a:lnTo>
                    <a:pt x="337519" y="208491"/>
                  </a:lnTo>
                  <a:lnTo>
                    <a:pt x="949" y="583"/>
                  </a:lnTo>
                  <a:lnTo>
                    <a:pt x="340313" y="64236"/>
                  </a:lnTo>
                  <a:cubicBezTo>
                    <a:pt x="349599" y="65981"/>
                    <a:pt x="355713" y="74924"/>
                    <a:pt x="353979" y="84210"/>
                  </a:cubicBezTo>
                  <a:cubicBezTo>
                    <a:pt x="352234" y="93495"/>
                    <a:pt x="343325" y="99598"/>
                    <a:pt x="334005" y="97876"/>
                  </a:cubicBezTo>
                  <a:lnTo>
                    <a:pt x="175411" y="68126"/>
                  </a:lnTo>
                  <a:lnTo>
                    <a:pt x="474644" y="252968"/>
                  </a:lnTo>
                  <a:lnTo>
                    <a:pt x="305145" y="240408"/>
                  </a:lnTo>
                  <a:lnTo>
                    <a:pt x="387140" y="297547"/>
                  </a:lnTo>
                  <a:cubicBezTo>
                    <a:pt x="394897" y="302954"/>
                    <a:pt x="396802" y="313608"/>
                    <a:pt x="391395" y="321365"/>
                  </a:cubicBezTo>
                  <a:cubicBezTo>
                    <a:pt x="388075" y="326133"/>
                    <a:pt x="382748" y="328689"/>
                    <a:pt x="377353" y="328689"/>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79" name="Google Shape;279;p3"/>
            <p:cNvSpPr/>
            <p:nvPr/>
          </p:nvSpPr>
          <p:spPr>
            <a:xfrm>
              <a:off x="10596234" y="744392"/>
              <a:ext cx="692279" cy="510025"/>
            </a:xfrm>
            <a:custGeom>
              <a:rect b="b" l="l" r="r" t="t"/>
              <a:pathLst>
                <a:path extrusionOk="0" h="298697" w="405434">
                  <a:moveTo>
                    <a:pt x="312355" y="298926"/>
                  </a:moveTo>
                  <a:cubicBezTo>
                    <a:pt x="308660" y="298926"/>
                    <a:pt x="304929" y="297728"/>
                    <a:pt x="301781" y="295264"/>
                  </a:cubicBezTo>
                  <a:lnTo>
                    <a:pt x="147042" y="173550"/>
                  </a:lnTo>
                  <a:lnTo>
                    <a:pt x="272784" y="190238"/>
                  </a:lnTo>
                  <a:lnTo>
                    <a:pt x="1680" y="229"/>
                  </a:lnTo>
                  <a:lnTo>
                    <a:pt x="294321" y="72881"/>
                  </a:lnTo>
                  <a:cubicBezTo>
                    <a:pt x="303492" y="75151"/>
                    <a:pt x="309082" y="84437"/>
                    <a:pt x="306811" y="93608"/>
                  </a:cubicBezTo>
                  <a:cubicBezTo>
                    <a:pt x="304530" y="102779"/>
                    <a:pt x="295256" y="108380"/>
                    <a:pt x="286085" y="106087"/>
                  </a:cubicBezTo>
                  <a:lnTo>
                    <a:pt x="171922" y="77752"/>
                  </a:lnTo>
                  <a:lnTo>
                    <a:pt x="407115" y="242586"/>
                  </a:lnTo>
                  <a:lnTo>
                    <a:pt x="266441" y="223912"/>
                  </a:lnTo>
                  <a:lnTo>
                    <a:pt x="322953" y="268366"/>
                  </a:lnTo>
                  <a:cubicBezTo>
                    <a:pt x="330367" y="274207"/>
                    <a:pt x="331668" y="284964"/>
                    <a:pt x="325816" y="292390"/>
                  </a:cubicBezTo>
                  <a:cubicBezTo>
                    <a:pt x="322440" y="296690"/>
                    <a:pt x="317432" y="298926"/>
                    <a:pt x="312355" y="298926"/>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80" name="Google Shape;280;p3"/>
            <p:cNvSpPr/>
            <p:nvPr/>
          </p:nvSpPr>
          <p:spPr>
            <a:xfrm>
              <a:off x="8494080" y="502564"/>
              <a:ext cx="404858" cy="799101"/>
            </a:xfrm>
            <a:custGeom>
              <a:rect b="b" l="l" r="r" t="t"/>
              <a:pathLst>
                <a:path extrusionOk="0" h="467995" w="237106">
                  <a:moveTo>
                    <a:pt x="75732" y="468209"/>
                  </a:moveTo>
                  <a:cubicBezTo>
                    <a:pt x="69732" y="468209"/>
                    <a:pt x="63903" y="465037"/>
                    <a:pt x="60777" y="459425"/>
                  </a:cubicBezTo>
                  <a:cubicBezTo>
                    <a:pt x="-547" y="349414"/>
                    <a:pt x="-14521" y="251848"/>
                    <a:pt x="19244" y="169420"/>
                  </a:cubicBezTo>
                  <a:cubicBezTo>
                    <a:pt x="70223" y="44967"/>
                    <a:pt x="210565" y="2658"/>
                    <a:pt x="216509" y="924"/>
                  </a:cubicBezTo>
                  <a:cubicBezTo>
                    <a:pt x="225612" y="-1779"/>
                    <a:pt x="235057" y="3468"/>
                    <a:pt x="237726" y="12514"/>
                  </a:cubicBezTo>
                  <a:cubicBezTo>
                    <a:pt x="240384" y="21583"/>
                    <a:pt x="235194" y="31085"/>
                    <a:pt x="226136" y="33754"/>
                  </a:cubicBezTo>
                  <a:cubicBezTo>
                    <a:pt x="224836" y="34142"/>
                    <a:pt x="95376" y="73474"/>
                    <a:pt x="50819" y="182618"/>
                  </a:cubicBezTo>
                  <a:cubicBezTo>
                    <a:pt x="21320" y="254883"/>
                    <a:pt x="34735" y="342410"/>
                    <a:pt x="90676" y="442759"/>
                  </a:cubicBezTo>
                  <a:cubicBezTo>
                    <a:pt x="95273" y="451018"/>
                    <a:pt x="92318" y="461433"/>
                    <a:pt x="84060" y="466041"/>
                  </a:cubicBezTo>
                  <a:cubicBezTo>
                    <a:pt x="81413" y="467501"/>
                    <a:pt x="78550" y="468209"/>
                    <a:pt x="75732" y="468209"/>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81" name="Google Shape;281;p3"/>
            <p:cNvSpPr/>
            <p:nvPr/>
          </p:nvSpPr>
          <p:spPr>
            <a:xfrm>
              <a:off x="9862426" y="908744"/>
              <a:ext cx="585807" cy="481971"/>
            </a:xfrm>
            <a:custGeom>
              <a:rect b="b" l="l" r="r" t="t"/>
              <a:pathLst>
                <a:path extrusionOk="0" h="282267" w="343079">
                  <a:moveTo>
                    <a:pt x="311155" y="282521"/>
                  </a:moveTo>
                  <a:cubicBezTo>
                    <a:pt x="310802" y="282521"/>
                    <a:pt x="310437" y="282509"/>
                    <a:pt x="310083" y="282486"/>
                  </a:cubicBezTo>
                  <a:cubicBezTo>
                    <a:pt x="300638" y="281893"/>
                    <a:pt x="293474" y="273760"/>
                    <a:pt x="294068" y="264326"/>
                  </a:cubicBezTo>
                  <a:cubicBezTo>
                    <a:pt x="296315" y="228770"/>
                    <a:pt x="300935" y="197469"/>
                    <a:pt x="304653" y="172316"/>
                  </a:cubicBezTo>
                  <a:cubicBezTo>
                    <a:pt x="308224" y="148167"/>
                    <a:pt x="312638" y="118303"/>
                    <a:pt x="309296" y="110557"/>
                  </a:cubicBezTo>
                  <a:cubicBezTo>
                    <a:pt x="305475" y="109941"/>
                    <a:pt x="291672" y="111242"/>
                    <a:pt x="246158" y="135003"/>
                  </a:cubicBezTo>
                  <a:cubicBezTo>
                    <a:pt x="204305" y="156859"/>
                    <a:pt x="167197" y="187191"/>
                    <a:pt x="134458" y="213952"/>
                  </a:cubicBezTo>
                  <a:cubicBezTo>
                    <a:pt x="87677" y="252166"/>
                    <a:pt x="56809" y="277399"/>
                    <a:pt x="29341" y="264440"/>
                  </a:cubicBezTo>
                  <a:cubicBezTo>
                    <a:pt x="9914" y="255235"/>
                    <a:pt x="1610" y="230607"/>
                    <a:pt x="1553" y="182080"/>
                  </a:cubicBezTo>
                  <a:cubicBezTo>
                    <a:pt x="1359" y="12421"/>
                    <a:pt x="91670" y="774"/>
                    <a:pt x="95514" y="364"/>
                  </a:cubicBezTo>
                  <a:cubicBezTo>
                    <a:pt x="104925" y="-709"/>
                    <a:pt x="113344" y="6136"/>
                    <a:pt x="114347" y="15547"/>
                  </a:cubicBezTo>
                  <a:cubicBezTo>
                    <a:pt x="115363" y="24935"/>
                    <a:pt x="108575" y="33376"/>
                    <a:pt x="99164" y="34380"/>
                  </a:cubicBezTo>
                  <a:cubicBezTo>
                    <a:pt x="96883" y="34734"/>
                    <a:pt x="35615" y="45354"/>
                    <a:pt x="35774" y="182035"/>
                  </a:cubicBezTo>
                  <a:cubicBezTo>
                    <a:pt x="35820" y="227527"/>
                    <a:pt x="43965" y="233493"/>
                    <a:pt x="44045" y="233550"/>
                  </a:cubicBezTo>
                  <a:cubicBezTo>
                    <a:pt x="53547" y="235945"/>
                    <a:pt x="89137" y="206800"/>
                    <a:pt x="112807" y="187453"/>
                  </a:cubicBezTo>
                  <a:cubicBezTo>
                    <a:pt x="145135" y="161034"/>
                    <a:pt x="185357" y="128136"/>
                    <a:pt x="230313" y="104671"/>
                  </a:cubicBezTo>
                  <a:cubicBezTo>
                    <a:pt x="277858" y="79849"/>
                    <a:pt x="309308" y="68282"/>
                    <a:pt x="329407" y="82575"/>
                  </a:cubicBezTo>
                  <a:cubicBezTo>
                    <a:pt x="350317" y="97450"/>
                    <a:pt x="345868" y="127520"/>
                    <a:pt x="338510" y="177324"/>
                  </a:cubicBezTo>
                  <a:cubicBezTo>
                    <a:pt x="334871" y="201838"/>
                    <a:pt x="330365" y="232352"/>
                    <a:pt x="328221" y="266482"/>
                  </a:cubicBezTo>
                  <a:cubicBezTo>
                    <a:pt x="327662" y="275539"/>
                    <a:pt x="320122" y="282521"/>
                    <a:pt x="311155" y="282521"/>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82" name="Google Shape;282;p3"/>
            <p:cNvSpPr/>
            <p:nvPr/>
          </p:nvSpPr>
          <p:spPr>
            <a:xfrm>
              <a:off x="9760683" y="2078647"/>
              <a:ext cx="314520" cy="889720"/>
            </a:xfrm>
            <a:custGeom>
              <a:rect b="b" l="l" r="r" t="t"/>
              <a:pathLst>
                <a:path extrusionOk="0" h="521066" w="184199">
                  <a:moveTo>
                    <a:pt x="47797" y="521543"/>
                  </a:moveTo>
                  <a:cubicBezTo>
                    <a:pt x="42732" y="521543"/>
                    <a:pt x="37736" y="519318"/>
                    <a:pt x="34360" y="515041"/>
                  </a:cubicBezTo>
                  <a:cubicBezTo>
                    <a:pt x="28496" y="507637"/>
                    <a:pt x="29762" y="496880"/>
                    <a:pt x="37154" y="491017"/>
                  </a:cubicBezTo>
                  <a:cubicBezTo>
                    <a:pt x="38295" y="490116"/>
                    <a:pt x="150987" y="399269"/>
                    <a:pt x="151488" y="273048"/>
                  </a:cubicBezTo>
                  <a:cubicBezTo>
                    <a:pt x="151831" y="189479"/>
                    <a:pt x="103510" y="108009"/>
                    <a:pt x="7895" y="30896"/>
                  </a:cubicBezTo>
                  <a:cubicBezTo>
                    <a:pt x="526" y="24965"/>
                    <a:pt x="-626" y="14196"/>
                    <a:pt x="5306" y="6850"/>
                  </a:cubicBezTo>
                  <a:cubicBezTo>
                    <a:pt x="11249" y="-496"/>
                    <a:pt x="22017" y="-1671"/>
                    <a:pt x="29363" y="4261"/>
                  </a:cubicBezTo>
                  <a:cubicBezTo>
                    <a:pt x="133602" y="88309"/>
                    <a:pt x="186201" y="178882"/>
                    <a:pt x="185710" y="273470"/>
                  </a:cubicBezTo>
                  <a:cubicBezTo>
                    <a:pt x="184969" y="416289"/>
                    <a:pt x="63539" y="513786"/>
                    <a:pt x="58372" y="517858"/>
                  </a:cubicBezTo>
                  <a:cubicBezTo>
                    <a:pt x="55235" y="520345"/>
                    <a:pt x="51505" y="521543"/>
                    <a:pt x="47797" y="52154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83" name="Google Shape;283;p3"/>
            <p:cNvSpPr/>
            <p:nvPr/>
          </p:nvSpPr>
          <p:spPr>
            <a:xfrm>
              <a:off x="2117715" y="4283180"/>
              <a:ext cx="493643" cy="930278"/>
            </a:xfrm>
            <a:custGeom>
              <a:rect b="b" l="l" r="r" t="t"/>
              <a:pathLst>
                <a:path extrusionOk="0" h="544819" w="289103">
                  <a:moveTo>
                    <a:pt x="63927" y="47733"/>
                  </a:moveTo>
                  <a:lnTo>
                    <a:pt x="253355" y="113244"/>
                  </a:lnTo>
                  <a:lnTo>
                    <a:pt x="225476" y="498032"/>
                  </a:lnTo>
                  <a:lnTo>
                    <a:pt x="36288" y="429315"/>
                  </a:lnTo>
                  <a:lnTo>
                    <a:pt x="63927" y="47733"/>
                  </a:lnTo>
                  <a:close/>
                  <a:moveTo>
                    <a:pt x="289390" y="89495"/>
                  </a:moveTo>
                  <a:lnTo>
                    <a:pt x="33014" y="838"/>
                  </a:lnTo>
                  <a:lnTo>
                    <a:pt x="286" y="452643"/>
                  </a:lnTo>
                  <a:lnTo>
                    <a:pt x="256332" y="545657"/>
                  </a:lnTo>
                  <a:lnTo>
                    <a:pt x="289390" y="89495"/>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84" name="Google Shape;284;p3"/>
            <p:cNvSpPr/>
            <p:nvPr/>
          </p:nvSpPr>
          <p:spPr>
            <a:xfrm>
              <a:off x="7158379" y="2975216"/>
              <a:ext cx="948977" cy="476445"/>
            </a:xfrm>
            <a:custGeom>
              <a:rect b="b" l="l" r="r" t="t"/>
              <a:pathLst>
                <a:path extrusionOk="0" h="279031" w="555770">
                  <a:moveTo>
                    <a:pt x="512527" y="35027"/>
                  </a:moveTo>
                  <a:lnTo>
                    <a:pt x="458172" y="243094"/>
                  </a:lnTo>
                  <a:lnTo>
                    <a:pt x="46235" y="245170"/>
                  </a:lnTo>
                  <a:lnTo>
                    <a:pt x="104070" y="37080"/>
                  </a:lnTo>
                  <a:lnTo>
                    <a:pt x="512527" y="35027"/>
                  </a:lnTo>
                  <a:close/>
                  <a:moveTo>
                    <a:pt x="484637" y="277190"/>
                  </a:moveTo>
                  <a:lnTo>
                    <a:pt x="556913" y="588"/>
                  </a:lnTo>
                  <a:lnTo>
                    <a:pt x="78016" y="2995"/>
                  </a:lnTo>
                  <a:lnTo>
                    <a:pt x="1143" y="279620"/>
                  </a:lnTo>
                  <a:lnTo>
                    <a:pt x="484637" y="277190"/>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85" name="Google Shape;285;p3"/>
            <p:cNvSpPr/>
            <p:nvPr/>
          </p:nvSpPr>
          <p:spPr>
            <a:xfrm>
              <a:off x="2177986" y="2934198"/>
              <a:ext cx="808640" cy="703283"/>
            </a:xfrm>
            <a:custGeom>
              <a:rect b="b" l="l" r="r" t="t"/>
              <a:pathLst>
                <a:path extrusionOk="0" h="411879" w="473581">
                  <a:moveTo>
                    <a:pt x="212598" y="42408"/>
                  </a:moveTo>
                  <a:lnTo>
                    <a:pt x="419046" y="305594"/>
                  </a:lnTo>
                  <a:lnTo>
                    <a:pt x="259482" y="371003"/>
                  </a:lnTo>
                  <a:lnTo>
                    <a:pt x="54746" y="110007"/>
                  </a:lnTo>
                  <a:lnTo>
                    <a:pt x="212598" y="42408"/>
                  </a:lnTo>
                  <a:close/>
                  <a:moveTo>
                    <a:pt x="473903" y="320082"/>
                  </a:moveTo>
                  <a:lnTo>
                    <a:pt x="223298" y="600"/>
                  </a:lnTo>
                  <a:lnTo>
                    <a:pt x="322" y="96078"/>
                  </a:lnTo>
                  <a:lnTo>
                    <a:pt x="248520" y="412480"/>
                  </a:lnTo>
                  <a:lnTo>
                    <a:pt x="473903" y="320082"/>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86" name="Google Shape;286;p3"/>
            <p:cNvSpPr/>
            <p:nvPr/>
          </p:nvSpPr>
          <p:spPr>
            <a:xfrm>
              <a:off x="9035398" y="5077489"/>
              <a:ext cx="844381" cy="855796"/>
            </a:xfrm>
            <a:custGeom>
              <a:rect b="b" l="l" r="r" t="t"/>
              <a:pathLst>
                <a:path extrusionOk="0" h="501198" w="494513">
                  <a:moveTo>
                    <a:pt x="415338" y="51221"/>
                  </a:moveTo>
                  <a:lnTo>
                    <a:pt x="457339" y="267433"/>
                  </a:lnTo>
                  <a:lnTo>
                    <a:pt x="78472" y="451579"/>
                  </a:lnTo>
                  <a:lnTo>
                    <a:pt x="39676" y="233827"/>
                  </a:lnTo>
                  <a:lnTo>
                    <a:pt x="415338" y="51221"/>
                  </a:lnTo>
                  <a:close/>
                  <a:moveTo>
                    <a:pt x="495952" y="286723"/>
                  </a:moveTo>
                  <a:lnTo>
                    <a:pt x="440456" y="961"/>
                  </a:lnTo>
                  <a:lnTo>
                    <a:pt x="1439" y="214344"/>
                  </a:lnTo>
                  <a:lnTo>
                    <a:pt x="52714" y="502159"/>
                  </a:lnTo>
                  <a:lnTo>
                    <a:pt x="495952" y="286723"/>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87" name="Google Shape;287;p3"/>
            <p:cNvSpPr/>
            <p:nvPr/>
          </p:nvSpPr>
          <p:spPr>
            <a:xfrm>
              <a:off x="7712506" y="-249163"/>
              <a:ext cx="664368" cy="900536"/>
            </a:xfrm>
            <a:custGeom>
              <a:rect b="b" l="l" r="r" t="t"/>
              <a:pathLst>
                <a:path extrusionOk="0" h="527400" w="389088">
                  <a:moveTo>
                    <a:pt x="231578" y="56143"/>
                  </a:moveTo>
                  <a:lnTo>
                    <a:pt x="347236" y="187622"/>
                  </a:lnTo>
                  <a:lnTo>
                    <a:pt x="158116" y="470851"/>
                  </a:lnTo>
                  <a:lnTo>
                    <a:pt x="44032" y="337022"/>
                  </a:lnTo>
                  <a:lnTo>
                    <a:pt x="231578" y="56143"/>
                  </a:lnTo>
                  <a:close/>
                  <a:moveTo>
                    <a:pt x="390298" y="184759"/>
                  </a:moveTo>
                  <a:lnTo>
                    <a:pt x="227859" y="99"/>
                  </a:lnTo>
                  <a:lnTo>
                    <a:pt x="1210" y="339531"/>
                  </a:lnTo>
                  <a:lnTo>
                    <a:pt x="161446" y="527499"/>
                  </a:lnTo>
                  <a:lnTo>
                    <a:pt x="390298" y="184759"/>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88" name="Google Shape;288;p3"/>
            <p:cNvSpPr/>
            <p:nvPr/>
          </p:nvSpPr>
          <p:spPr>
            <a:xfrm>
              <a:off x="10225492" y="2732477"/>
              <a:ext cx="1091028" cy="1034484"/>
            </a:xfrm>
            <a:custGeom>
              <a:rect b="b" l="l" r="r" t="t"/>
              <a:pathLst>
                <a:path extrusionOk="0" h="605847" w="638962">
                  <a:moveTo>
                    <a:pt x="324031" y="40485"/>
                  </a:moveTo>
                  <a:lnTo>
                    <a:pt x="588348" y="497891"/>
                  </a:lnTo>
                  <a:lnTo>
                    <a:pt x="315613" y="566916"/>
                  </a:lnTo>
                  <a:lnTo>
                    <a:pt x="53555" y="113412"/>
                  </a:lnTo>
                  <a:lnTo>
                    <a:pt x="324031" y="40485"/>
                  </a:lnTo>
                  <a:close/>
                  <a:moveTo>
                    <a:pt x="640615" y="519953"/>
                  </a:moveTo>
                  <a:lnTo>
                    <a:pt x="340504" y="594"/>
                  </a:lnTo>
                  <a:lnTo>
                    <a:pt x="1653" y="91966"/>
                  </a:lnTo>
                  <a:lnTo>
                    <a:pt x="298924" y="606442"/>
                  </a:lnTo>
                  <a:lnTo>
                    <a:pt x="640615" y="519953"/>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89" name="Google Shape;289;p3"/>
            <p:cNvSpPr/>
            <p:nvPr/>
          </p:nvSpPr>
          <p:spPr>
            <a:xfrm>
              <a:off x="6309078" y="936505"/>
              <a:ext cx="470153" cy="542182"/>
            </a:xfrm>
            <a:custGeom>
              <a:rect b="b" l="l" r="r" t="t"/>
              <a:pathLst>
                <a:path extrusionOk="0" h="317530" w="275346">
                  <a:moveTo>
                    <a:pt x="45146" y="35876"/>
                  </a:moveTo>
                  <a:lnTo>
                    <a:pt x="171526" y="39800"/>
                  </a:lnTo>
                  <a:lnTo>
                    <a:pt x="232304" y="282887"/>
                  </a:lnTo>
                  <a:lnTo>
                    <a:pt x="106425" y="280914"/>
                  </a:lnTo>
                  <a:lnTo>
                    <a:pt x="45146" y="35876"/>
                  </a:lnTo>
                  <a:close/>
                  <a:moveTo>
                    <a:pt x="198447" y="6411"/>
                  </a:moveTo>
                  <a:lnTo>
                    <a:pt x="966" y="263"/>
                  </a:lnTo>
                  <a:lnTo>
                    <a:pt x="79607" y="314725"/>
                  </a:lnTo>
                  <a:lnTo>
                    <a:pt x="276313" y="317793"/>
                  </a:lnTo>
                  <a:lnTo>
                    <a:pt x="198447" y="6411"/>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90" name="Google Shape;290;p3"/>
            <p:cNvSpPr/>
            <p:nvPr/>
          </p:nvSpPr>
          <p:spPr>
            <a:xfrm>
              <a:off x="6387684" y="6215360"/>
              <a:ext cx="682754" cy="402488"/>
            </a:xfrm>
            <a:custGeom>
              <a:rect b="b" l="l" r="r" t="t"/>
              <a:pathLst>
                <a:path extrusionOk="0" h="235718" w="399856">
                  <a:moveTo>
                    <a:pt x="108132" y="39631"/>
                  </a:moveTo>
                  <a:lnTo>
                    <a:pt x="350592" y="86811"/>
                  </a:lnTo>
                  <a:lnTo>
                    <a:pt x="296385" y="198214"/>
                  </a:lnTo>
                  <a:lnTo>
                    <a:pt x="51974" y="150657"/>
                  </a:lnTo>
                  <a:lnTo>
                    <a:pt x="108132" y="39631"/>
                  </a:lnTo>
                  <a:close/>
                  <a:moveTo>
                    <a:pt x="400852" y="61715"/>
                  </a:moveTo>
                  <a:lnTo>
                    <a:pt x="89265" y="1109"/>
                  </a:lnTo>
                  <a:lnTo>
                    <a:pt x="996" y="175616"/>
                  </a:lnTo>
                  <a:lnTo>
                    <a:pt x="315652" y="236827"/>
                  </a:lnTo>
                  <a:lnTo>
                    <a:pt x="400852" y="61715"/>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91" name="Google Shape;291;p3"/>
            <p:cNvSpPr/>
            <p:nvPr/>
          </p:nvSpPr>
          <p:spPr>
            <a:xfrm>
              <a:off x="11311449" y="4885162"/>
              <a:ext cx="470770" cy="248322"/>
            </a:xfrm>
            <a:custGeom>
              <a:rect b="b" l="l" r="r" t="t"/>
              <a:pathLst>
                <a:path extrusionOk="0" h="145430" w="275707">
                  <a:moveTo>
                    <a:pt x="260347" y="146311"/>
                  </a:moveTo>
                  <a:cubicBezTo>
                    <a:pt x="252340" y="146311"/>
                    <a:pt x="245187" y="140653"/>
                    <a:pt x="243579" y="132496"/>
                  </a:cubicBezTo>
                  <a:lnTo>
                    <a:pt x="224871" y="37475"/>
                  </a:lnTo>
                  <a:lnTo>
                    <a:pt x="20283" y="54186"/>
                  </a:lnTo>
                  <a:cubicBezTo>
                    <a:pt x="11009" y="54916"/>
                    <a:pt x="2602" y="47946"/>
                    <a:pt x="1837" y="38524"/>
                  </a:cubicBezTo>
                  <a:cubicBezTo>
                    <a:pt x="1062" y="29102"/>
                    <a:pt x="8077" y="20843"/>
                    <a:pt x="17499" y="20078"/>
                  </a:cubicBezTo>
                  <a:lnTo>
                    <a:pt x="252533" y="880"/>
                  </a:lnTo>
                  <a:lnTo>
                    <a:pt x="277161" y="125880"/>
                  </a:lnTo>
                  <a:cubicBezTo>
                    <a:pt x="278987" y="135154"/>
                    <a:pt x="272941" y="144155"/>
                    <a:pt x="263678" y="145980"/>
                  </a:cubicBezTo>
                  <a:cubicBezTo>
                    <a:pt x="262560" y="146208"/>
                    <a:pt x="261454" y="146311"/>
                    <a:pt x="260347" y="146311"/>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92" name="Google Shape;292;p3"/>
            <p:cNvSpPr/>
            <p:nvPr/>
          </p:nvSpPr>
          <p:spPr>
            <a:xfrm>
              <a:off x="1029322" y="616409"/>
              <a:ext cx="674218" cy="590156"/>
            </a:xfrm>
            <a:custGeom>
              <a:rect b="b" l="l" r="r" t="t"/>
              <a:pathLst>
                <a:path extrusionOk="0" h="345626" w="394857">
                  <a:moveTo>
                    <a:pt x="189437" y="345841"/>
                  </a:moveTo>
                  <a:lnTo>
                    <a:pt x="9751" y="258370"/>
                  </a:lnTo>
                  <a:cubicBezTo>
                    <a:pt x="1252" y="254241"/>
                    <a:pt x="-2284" y="243997"/>
                    <a:pt x="1857" y="235499"/>
                  </a:cubicBezTo>
                  <a:cubicBezTo>
                    <a:pt x="5998" y="227001"/>
                    <a:pt x="16230" y="223476"/>
                    <a:pt x="24728" y="227605"/>
                  </a:cubicBezTo>
                  <a:lnTo>
                    <a:pt x="176934" y="301695"/>
                  </a:lnTo>
                  <a:lnTo>
                    <a:pt x="363431" y="8165"/>
                  </a:lnTo>
                  <a:cubicBezTo>
                    <a:pt x="368484" y="180"/>
                    <a:pt x="379070" y="-2193"/>
                    <a:pt x="387044" y="2895"/>
                  </a:cubicBezTo>
                  <a:cubicBezTo>
                    <a:pt x="395017" y="7960"/>
                    <a:pt x="397379" y="18534"/>
                    <a:pt x="392314" y="26508"/>
                  </a:cubicBezTo>
                  <a:lnTo>
                    <a:pt x="189437" y="345841"/>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93" name="Google Shape;293;p3"/>
            <p:cNvSpPr/>
            <p:nvPr/>
          </p:nvSpPr>
          <p:spPr>
            <a:xfrm>
              <a:off x="6875006" y="1176184"/>
              <a:ext cx="348946" cy="571594"/>
            </a:xfrm>
            <a:custGeom>
              <a:rect b="b" l="l" r="r" t="t"/>
              <a:pathLst>
                <a:path extrusionOk="0" h="334755" w="204361">
                  <a:moveTo>
                    <a:pt x="18151" y="335059"/>
                  </a:moveTo>
                  <a:cubicBezTo>
                    <a:pt x="9037" y="335059"/>
                    <a:pt x="1463" y="327873"/>
                    <a:pt x="1063" y="318690"/>
                  </a:cubicBezTo>
                  <a:cubicBezTo>
                    <a:pt x="664" y="309245"/>
                    <a:pt x="7988" y="301260"/>
                    <a:pt x="17421" y="300849"/>
                  </a:cubicBezTo>
                  <a:lnTo>
                    <a:pt x="151832" y="294997"/>
                  </a:lnTo>
                  <a:lnTo>
                    <a:pt x="171236" y="16240"/>
                  </a:lnTo>
                  <a:cubicBezTo>
                    <a:pt x="171886" y="6806"/>
                    <a:pt x="179894" y="-335"/>
                    <a:pt x="189499" y="349"/>
                  </a:cubicBezTo>
                  <a:cubicBezTo>
                    <a:pt x="198921" y="1011"/>
                    <a:pt x="206028" y="9190"/>
                    <a:pt x="205366" y="18612"/>
                  </a:cubicBezTo>
                  <a:lnTo>
                    <a:pt x="183852" y="327861"/>
                  </a:lnTo>
                  <a:lnTo>
                    <a:pt x="18916" y="335036"/>
                  </a:lnTo>
                  <a:cubicBezTo>
                    <a:pt x="18653" y="335048"/>
                    <a:pt x="18402" y="335059"/>
                    <a:pt x="18151" y="335059"/>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94" name="Google Shape;294;p3"/>
            <p:cNvSpPr/>
            <p:nvPr/>
          </p:nvSpPr>
          <p:spPr>
            <a:xfrm>
              <a:off x="611468" y="4827600"/>
              <a:ext cx="368513" cy="542085"/>
            </a:xfrm>
            <a:custGeom>
              <a:rect b="b" l="l" r="r" t="t"/>
              <a:pathLst>
                <a:path extrusionOk="0" h="317473" w="215820">
                  <a:moveTo>
                    <a:pt x="17171" y="318368"/>
                  </a:moveTo>
                  <a:cubicBezTo>
                    <a:pt x="16441" y="318368"/>
                    <a:pt x="15699" y="318323"/>
                    <a:pt x="14958" y="318232"/>
                  </a:cubicBezTo>
                  <a:cubicBezTo>
                    <a:pt x="5592" y="317023"/>
                    <a:pt x="-1035" y="308444"/>
                    <a:pt x="174" y="299068"/>
                  </a:cubicBezTo>
                  <a:lnTo>
                    <a:pt x="38650" y="895"/>
                  </a:lnTo>
                  <a:lnTo>
                    <a:pt x="199001" y="3359"/>
                  </a:lnTo>
                  <a:cubicBezTo>
                    <a:pt x="208446" y="3496"/>
                    <a:pt x="215987" y="11275"/>
                    <a:pt x="215850" y="20721"/>
                  </a:cubicBezTo>
                  <a:cubicBezTo>
                    <a:pt x="215701" y="30086"/>
                    <a:pt x="208070" y="37580"/>
                    <a:pt x="198739" y="37580"/>
                  </a:cubicBezTo>
                  <a:lnTo>
                    <a:pt x="198477" y="37580"/>
                  </a:lnTo>
                  <a:lnTo>
                    <a:pt x="68686" y="35584"/>
                  </a:lnTo>
                  <a:lnTo>
                    <a:pt x="34122" y="303448"/>
                  </a:lnTo>
                  <a:cubicBezTo>
                    <a:pt x="33004" y="312083"/>
                    <a:pt x="25646" y="318368"/>
                    <a:pt x="17171" y="318368"/>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95" name="Google Shape;295;p3"/>
            <p:cNvSpPr/>
            <p:nvPr/>
          </p:nvSpPr>
          <p:spPr>
            <a:xfrm>
              <a:off x="5734268" y="6137707"/>
              <a:ext cx="575371" cy="684059"/>
            </a:xfrm>
            <a:custGeom>
              <a:rect b="b" l="l" r="r" t="t"/>
              <a:pathLst>
                <a:path extrusionOk="0" h="400620" w="336967">
                  <a:moveTo>
                    <a:pt x="17997" y="401740"/>
                  </a:moveTo>
                  <a:cubicBezTo>
                    <a:pt x="16320" y="401740"/>
                    <a:pt x="14621" y="401489"/>
                    <a:pt x="12944" y="400964"/>
                  </a:cubicBezTo>
                  <a:cubicBezTo>
                    <a:pt x="3909" y="398181"/>
                    <a:pt x="-1144" y="388599"/>
                    <a:pt x="1651" y="379564"/>
                  </a:cubicBezTo>
                  <a:lnTo>
                    <a:pt x="118654" y="1119"/>
                  </a:lnTo>
                  <a:lnTo>
                    <a:pt x="323904" y="39938"/>
                  </a:lnTo>
                  <a:cubicBezTo>
                    <a:pt x="333201" y="41683"/>
                    <a:pt x="339304" y="50638"/>
                    <a:pt x="337547" y="59923"/>
                  </a:cubicBezTo>
                  <a:cubicBezTo>
                    <a:pt x="335790" y="69220"/>
                    <a:pt x="326744" y="75289"/>
                    <a:pt x="317562" y="73555"/>
                  </a:cubicBezTo>
                  <a:lnTo>
                    <a:pt x="142336" y="40417"/>
                  </a:lnTo>
                  <a:lnTo>
                    <a:pt x="34344" y="389683"/>
                  </a:lnTo>
                  <a:cubicBezTo>
                    <a:pt x="32074" y="397029"/>
                    <a:pt x="25309" y="401740"/>
                    <a:pt x="17997" y="401740"/>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96" name="Google Shape;296;p3"/>
            <p:cNvSpPr/>
            <p:nvPr/>
          </p:nvSpPr>
          <p:spPr>
            <a:xfrm>
              <a:off x="5397140" y="3733086"/>
              <a:ext cx="318799" cy="705507"/>
            </a:xfrm>
            <a:custGeom>
              <a:rect b="b" l="l" r="r" t="t"/>
              <a:pathLst>
                <a:path extrusionOk="0" h="413181" w="186705">
                  <a:moveTo>
                    <a:pt x="28301" y="413912"/>
                  </a:moveTo>
                  <a:cubicBezTo>
                    <a:pt x="22757" y="413912"/>
                    <a:pt x="17327" y="411231"/>
                    <a:pt x="14030" y="406269"/>
                  </a:cubicBezTo>
                  <a:cubicBezTo>
                    <a:pt x="8806" y="398386"/>
                    <a:pt x="10950" y="387766"/>
                    <a:pt x="18821" y="382542"/>
                  </a:cubicBezTo>
                  <a:lnTo>
                    <a:pt x="143126" y="300045"/>
                  </a:lnTo>
                  <a:lnTo>
                    <a:pt x="2692" y="25645"/>
                  </a:lnTo>
                  <a:cubicBezTo>
                    <a:pt x="-1620" y="17226"/>
                    <a:pt x="1711" y="6914"/>
                    <a:pt x="10129" y="2614"/>
                  </a:cubicBezTo>
                  <a:cubicBezTo>
                    <a:pt x="18536" y="-1687"/>
                    <a:pt x="28837" y="1621"/>
                    <a:pt x="33160" y="10051"/>
                  </a:cubicBezTo>
                  <a:lnTo>
                    <a:pt x="187511" y="311646"/>
                  </a:lnTo>
                  <a:lnTo>
                    <a:pt x="37746" y="411048"/>
                  </a:lnTo>
                  <a:cubicBezTo>
                    <a:pt x="34837" y="412988"/>
                    <a:pt x="31552" y="413912"/>
                    <a:pt x="28301" y="413912"/>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97" name="Google Shape;297;p3"/>
            <p:cNvSpPr/>
            <p:nvPr/>
          </p:nvSpPr>
          <p:spPr>
            <a:xfrm>
              <a:off x="460326" y="4227305"/>
              <a:ext cx="596708" cy="266599"/>
            </a:xfrm>
            <a:custGeom>
              <a:rect b="b" l="l" r="r" t="t"/>
              <a:pathLst>
                <a:path extrusionOk="0" h="156134" w="349463">
                  <a:moveTo>
                    <a:pt x="81073" y="156910"/>
                  </a:moveTo>
                  <a:lnTo>
                    <a:pt x="2489" y="26731"/>
                  </a:lnTo>
                  <a:cubicBezTo>
                    <a:pt x="-2393" y="18643"/>
                    <a:pt x="207" y="8126"/>
                    <a:pt x="8295" y="3243"/>
                  </a:cubicBezTo>
                  <a:cubicBezTo>
                    <a:pt x="16394" y="-1650"/>
                    <a:pt x="26900" y="962"/>
                    <a:pt x="31794" y="9050"/>
                  </a:cubicBezTo>
                  <a:lnTo>
                    <a:pt x="94579" y="113060"/>
                  </a:lnTo>
                  <a:lnTo>
                    <a:pt x="325244" y="7236"/>
                  </a:lnTo>
                  <a:cubicBezTo>
                    <a:pt x="333856" y="3300"/>
                    <a:pt x="343997" y="7076"/>
                    <a:pt x="347922" y="15654"/>
                  </a:cubicBezTo>
                  <a:cubicBezTo>
                    <a:pt x="351868" y="24244"/>
                    <a:pt x="348104" y="34408"/>
                    <a:pt x="339514" y="38343"/>
                  </a:cubicBezTo>
                  <a:lnTo>
                    <a:pt x="81073" y="156910"/>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98" name="Google Shape;298;p3"/>
            <p:cNvSpPr/>
            <p:nvPr/>
          </p:nvSpPr>
          <p:spPr>
            <a:xfrm>
              <a:off x="10737392" y="1332714"/>
              <a:ext cx="396278" cy="342752"/>
            </a:xfrm>
            <a:custGeom>
              <a:rect b="b" l="l" r="r" t="t"/>
              <a:pathLst>
                <a:path extrusionOk="0" h="200733" w="232081">
                  <a:moveTo>
                    <a:pt x="216648" y="201044"/>
                  </a:moveTo>
                  <a:cubicBezTo>
                    <a:pt x="214868" y="201044"/>
                    <a:pt x="213065" y="200771"/>
                    <a:pt x="211287" y="200189"/>
                  </a:cubicBezTo>
                  <a:lnTo>
                    <a:pt x="1679" y="131141"/>
                  </a:lnTo>
                  <a:lnTo>
                    <a:pt x="26068" y="13955"/>
                  </a:lnTo>
                  <a:cubicBezTo>
                    <a:pt x="27995" y="4692"/>
                    <a:pt x="37030" y="-1262"/>
                    <a:pt x="46304" y="677"/>
                  </a:cubicBezTo>
                  <a:cubicBezTo>
                    <a:pt x="55555" y="2605"/>
                    <a:pt x="61498" y="11673"/>
                    <a:pt x="59570" y="20925"/>
                  </a:cubicBezTo>
                  <a:lnTo>
                    <a:pt x="41399" y="108201"/>
                  </a:lnTo>
                  <a:lnTo>
                    <a:pt x="221998" y="167678"/>
                  </a:lnTo>
                  <a:cubicBezTo>
                    <a:pt x="230975" y="170633"/>
                    <a:pt x="235846" y="180306"/>
                    <a:pt x="232903" y="189283"/>
                  </a:cubicBezTo>
                  <a:cubicBezTo>
                    <a:pt x="230530" y="196481"/>
                    <a:pt x="223834" y="201044"/>
                    <a:pt x="216648" y="201044"/>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99" name="Google Shape;299;p3"/>
            <p:cNvSpPr/>
            <p:nvPr/>
          </p:nvSpPr>
          <p:spPr>
            <a:xfrm>
              <a:off x="11463551" y="4018709"/>
              <a:ext cx="263524" cy="577074"/>
            </a:xfrm>
            <a:custGeom>
              <a:rect b="b" l="l" r="r" t="t"/>
              <a:pathLst>
                <a:path extrusionOk="0" h="337964" w="154333">
                  <a:moveTo>
                    <a:pt x="23283" y="338731"/>
                  </a:moveTo>
                  <a:cubicBezTo>
                    <a:pt x="17671" y="338731"/>
                    <a:pt x="12173" y="335970"/>
                    <a:pt x="8899" y="330894"/>
                  </a:cubicBezTo>
                  <a:cubicBezTo>
                    <a:pt x="3766" y="322955"/>
                    <a:pt x="6058" y="312369"/>
                    <a:pt x="13998" y="307247"/>
                  </a:cubicBezTo>
                  <a:lnTo>
                    <a:pt x="111894" y="244063"/>
                  </a:lnTo>
                  <a:lnTo>
                    <a:pt x="3572" y="25478"/>
                  </a:lnTo>
                  <a:cubicBezTo>
                    <a:pt x="-626" y="17014"/>
                    <a:pt x="2831" y="6747"/>
                    <a:pt x="11306" y="2549"/>
                  </a:cubicBezTo>
                  <a:cubicBezTo>
                    <a:pt x="19770" y="-1648"/>
                    <a:pt x="30025" y="1819"/>
                    <a:pt x="34223" y="10284"/>
                  </a:cubicBezTo>
                  <a:lnTo>
                    <a:pt x="156120" y="256246"/>
                  </a:lnTo>
                  <a:lnTo>
                    <a:pt x="32557" y="335993"/>
                  </a:lnTo>
                  <a:cubicBezTo>
                    <a:pt x="29683" y="337853"/>
                    <a:pt x="26478" y="338731"/>
                    <a:pt x="23283" y="338731"/>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00" name="Google Shape;300;p3"/>
            <p:cNvSpPr/>
            <p:nvPr/>
          </p:nvSpPr>
          <p:spPr>
            <a:xfrm>
              <a:off x="11488853" y="1121487"/>
              <a:ext cx="355961" cy="766587"/>
            </a:xfrm>
            <a:custGeom>
              <a:rect b="b" l="l" r="r" t="t"/>
              <a:pathLst>
                <a:path extrusionOk="0" h="448953" w="208469">
                  <a:moveTo>
                    <a:pt x="193165" y="449264"/>
                  </a:moveTo>
                  <a:cubicBezTo>
                    <a:pt x="187097" y="449264"/>
                    <a:pt x="181211" y="446024"/>
                    <a:pt x="178120" y="440309"/>
                  </a:cubicBezTo>
                  <a:lnTo>
                    <a:pt x="1798" y="115387"/>
                  </a:lnTo>
                  <a:lnTo>
                    <a:pt x="161978" y="3391"/>
                  </a:lnTo>
                  <a:cubicBezTo>
                    <a:pt x="169724" y="-2005"/>
                    <a:pt x="180389" y="-134"/>
                    <a:pt x="185796" y="7612"/>
                  </a:cubicBezTo>
                  <a:cubicBezTo>
                    <a:pt x="191214" y="15357"/>
                    <a:pt x="189321" y="26023"/>
                    <a:pt x="181576" y="31441"/>
                  </a:cubicBezTo>
                  <a:lnTo>
                    <a:pt x="46446" y="125927"/>
                  </a:lnTo>
                  <a:lnTo>
                    <a:pt x="208189" y="423986"/>
                  </a:lnTo>
                  <a:cubicBezTo>
                    <a:pt x="212706" y="432290"/>
                    <a:pt x="209615" y="442682"/>
                    <a:pt x="201322" y="447188"/>
                  </a:cubicBezTo>
                  <a:cubicBezTo>
                    <a:pt x="198721" y="448602"/>
                    <a:pt x="195926" y="449264"/>
                    <a:pt x="193165" y="449264"/>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01" name="Google Shape;301;p3"/>
            <p:cNvSpPr/>
            <p:nvPr/>
          </p:nvSpPr>
          <p:spPr>
            <a:xfrm>
              <a:off x="4141248" y="2531071"/>
              <a:ext cx="759750" cy="723949"/>
            </a:xfrm>
            <a:custGeom>
              <a:rect b="b" l="l" r="r" t="t"/>
              <a:pathLst>
                <a:path extrusionOk="0" h="423982" w="444949">
                  <a:moveTo>
                    <a:pt x="188742" y="42435"/>
                  </a:moveTo>
                  <a:lnTo>
                    <a:pt x="394927" y="150861"/>
                  </a:lnTo>
                  <a:lnTo>
                    <a:pt x="237302" y="371441"/>
                  </a:lnTo>
                  <a:lnTo>
                    <a:pt x="49026" y="179470"/>
                  </a:lnTo>
                  <a:lnTo>
                    <a:pt x="188742" y="42435"/>
                  </a:lnTo>
                  <a:close/>
                  <a:moveTo>
                    <a:pt x="445586" y="138826"/>
                  </a:moveTo>
                  <a:lnTo>
                    <a:pt x="182593" y="536"/>
                  </a:lnTo>
                  <a:lnTo>
                    <a:pt x="637" y="179002"/>
                  </a:lnTo>
                  <a:lnTo>
                    <a:pt x="241432" y="424519"/>
                  </a:lnTo>
                  <a:lnTo>
                    <a:pt x="445586" y="138826"/>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02" name="Google Shape;302;p3"/>
            <p:cNvSpPr/>
            <p:nvPr/>
          </p:nvSpPr>
          <p:spPr>
            <a:xfrm>
              <a:off x="2912612" y="1106384"/>
              <a:ext cx="529055" cy="508058"/>
            </a:xfrm>
            <a:custGeom>
              <a:rect b="b" l="l" r="r" t="t"/>
              <a:pathLst>
                <a:path extrusionOk="0" h="297545" w="309842">
                  <a:moveTo>
                    <a:pt x="168686" y="53319"/>
                  </a:moveTo>
                  <a:lnTo>
                    <a:pt x="262602" y="187593"/>
                  </a:lnTo>
                  <a:lnTo>
                    <a:pt x="165515" y="255489"/>
                  </a:lnTo>
                  <a:lnTo>
                    <a:pt x="52367" y="169559"/>
                  </a:lnTo>
                  <a:lnTo>
                    <a:pt x="168686" y="53319"/>
                  </a:lnTo>
                  <a:close/>
                  <a:moveTo>
                    <a:pt x="310261" y="196023"/>
                  </a:moveTo>
                  <a:lnTo>
                    <a:pt x="173363" y="287"/>
                  </a:lnTo>
                  <a:lnTo>
                    <a:pt x="419" y="173095"/>
                  </a:lnTo>
                  <a:lnTo>
                    <a:pt x="164694" y="297833"/>
                  </a:lnTo>
                  <a:lnTo>
                    <a:pt x="310261" y="196023"/>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03" name="Google Shape;303;p3"/>
            <p:cNvSpPr/>
            <p:nvPr/>
          </p:nvSpPr>
          <p:spPr>
            <a:xfrm>
              <a:off x="8014111" y="1459316"/>
              <a:ext cx="492262" cy="514057"/>
            </a:xfrm>
            <a:custGeom>
              <a:rect b="b" l="l" r="r" t="t"/>
              <a:pathLst>
                <a:path extrusionOk="0" h="301058" w="288294">
                  <a:moveTo>
                    <a:pt x="176653" y="48449"/>
                  </a:moveTo>
                  <a:lnTo>
                    <a:pt x="247229" y="136730"/>
                  </a:lnTo>
                  <a:lnTo>
                    <a:pt x="172250" y="249798"/>
                  </a:lnTo>
                  <a:lnTo>
                    <a:pt x="54471" y="146118"/>
                  </a:lnTo>
                  <a:lnTo>
                    <a:pt x="176653" y="48449"/>
                  </a:lnTo>
                  <a:close/>
                  <a:moveTo>
                    <a:pt x="289539" y="134847"/>
                  </a:moveTo>
                  <a:lnTo>
                    <a:pt x="182026" y="345"/>
                  </a:lnTo>
                  <a:lnTo>
                    <a:pt x="1245" y="144852"/>
                  </a:lnTo>
                  <a:lnTo>
                    <a:pt x="179094" y="301404"/>
                  </a:lnTo>
                  <a:lnTo>
                    <a:pt x="289539" y="134847"/>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04" name="Google Shape;304;p3"/>
            <p:cNvSpPr/>
            <p:nvPr/>
          </p:nvSpPr>
          <p:spPr>
            <a:xfrm>
              <a:off x="7358698" y="4789252"/>
              <a:ext cx="693778" cy="647207"/>
            </a:xfrm>
            <a:custGeom>
              <a:rect b="b" l="l" r="r" t="t"/>
              <a:pathLst>
                <a:path extrusionOk="0" h="379038" w="406312">
                  <a:moveTo>
                    <a:pt x="125299" y="37241"/>
                  </a:moveTo>
                  <a:lnTo>
                    <a:pt x="365283" y="59165"/>
                  </a:lnTo>
                  <a:lnTo>
                    <a:pt x="302030" y="332481"/>
                  </a:lnTo>
                  <a:lnTo>
                    <a:pt x="46053" y="223623"/>
                  </a:lnTo>
                  <a:lnTo>
                    <a:pt x="125299" y="37241"/>
                  </a:lnTo>
                  <a:close/>
                  <a:moveTo>
                    <a:pt x="407467" y="28651"/>
                  </a:moveTo>
                  <a:lnTo>
                    <a:pt x="103579" y="897"/>
                  </a:lnTo>
                  <a:lnTo>
                    <a:pt x="1154" y="241726"/>
                  </a:lnTo>
                  <a:lnTo>
                    <a:pt x="326191" y="379935"/>
                  </a:lnTo>
                  <a:lnTo>
                    <a:pt x="407467" y="28651"/>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05" name="Google Shape;305;p3"/>
            <p:cNvSpPr/>
            <p:nvPr/>
          </p:nvSpPr>
          <p:spPr>
            <a:xfrm>
              <a:off x="3832141" y="5271845"/>
              <a:ext cx="418537" cy="396528"/>
            </a:xfrm>
            <a:custGeom>
              <a:rect b="b" l="l" r="r" t="t"/>
              <a:pathLst>
                <a:path extrusionOk="0" h="232227" w="245117">
                  <a:moveTo>
                    <a:pt x="100189" y="41542"/>
                  </a:moveTo>
                  <a:lnTo>
                    <a:pt x="197265" y="75912"/>
                  </a:lnTo>
                  <a:lnTo>
                    <a:pt x="142875" y="181257"/>
                  </a:lnTo>
                  <a:lnTo>
                    <a:pt x="48515" y="109335"/>
                  </a:lnTo>
                  <a:lnTo>
                    <a:pt x="100189" y="41542"/>
                  </a:lnTo>
                  <a:close/>
                  <a:moveTo>
                    <a:pt x="245677" y="56748"/>
                  </a:moveTo>
                  <a:lnTo>
                    <a:pt x="88098" y="955"/>
                  </a:lnTo>
                  <a:lnTo>
                    <a:pt x="559" y="115803"/>
                  </a:lnTo>
                  <a:lnTo>
                    <a:pt x="154579" y="233183"/>
                  </a:lnTo>
                  <a:lnTo>
                    <a:pt x="245677" y="56748"/>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06" name="Google Shape;306;p3"/>
            <p:cNvSpPr/>
            <p:nvPr/>
          </p:nvSpPr>
          <p:spPr>
            <a:xfrm>
              <a:off x="556255" y="3280893"/>
              <a:ext cx="597500" cy="605097"/>
            </a:xfrm>
            <a:custGeom>
              <a:rect b="b" l="l" r="r" t="t"/>
              <a:pathLst>
                <a:path extrusionOk="0" h="354376" w="349927">
                  <a:moveTo>
                    <a:pt x="295853" y="37996"/>
                  </a:moveTo>
                  <a:lnTo>
                    <a:pt x="313511" y="221241"/>
                  </a:lnTo>
                  <a:lnTo>
                    <a:pt x="112151" y="308061"/>
                  </a:lnTo>
                  <a:lnTo>
                    <a:pt x="43913" y="62282"/>
                  </a:lnTo>
                  <a:lnTo>
                    <a:pt x="295853" y="37996"/>
                  </a:lnTo>
                  <a:close/>
                  <a:moveTo>
                    <a:pt x="349968" y="242789"/>
                  </a:moveTo>
                  <a:lnTo>
                    <a:pt x="326629" y="649"/>
                  </a:lnTo>
                  <a:lnTo>
                    <a:pt x="41" y="32133"/>
                  </a:lnTo>
                  <a:lnTo>
                    <a:pt x="89667" y="355025"/>
                  </a:lnTo>
                  <a:lnTo>
                    <a:pt x="349968" y="242789"/>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07" name="Google Shape;307;p3"/>
            <p:cNvSpPr/>
            <p:nvPr/>
          </p:nvSpPr>
          <p:spPr>
            <a:xfrm>
              <a:off x="5882916" y="4421686"/>
              <a:ext cx="657355" cy="649232"/>
            </a:xfrm>
            <a:custGeom>
              <a:rect b="b" l="l" r="r" t="t"/>
              <a:pathLst>
                <a:path extrusionOk="0" h="380224" w="384981">
                  <a:moveTo>
                    <a:pt x="272300" y="45953"/>
                  </a:moveTo>
                  <a:lnTo>
                    <a:pt x="342489" y="301143"/>
                  </a:lnTo>
                  <a:lnTo>
                    <a:pt x="36833" y="341753"/>
                  </a:lnTo>
                  <a:lnTo>
                    <a:pt x="49837" y="36485"/>
                  </a:lnTo>
                  <a:lnTo>
                    <a:pt x="272300" y="45953"/>
                  </a:lnTo>
                  <a:close/>
                  <a:moveTo>
                    <a:pt x="385893" y="329890"/>
                  </a:moveTo>
                  <a:lnTo>
                    <a:pt x="298685" y="12826"/>
                  </a:lnTo>
                  <a:lnTo>
                    <a:pt x="17099" y="838"/>
                  </a:lnTo>
                  <a:lnTo>
                    <a:pt x="912" y="381062"/>
                  </a:lnTo>
                  <a:lnTo>
                    <a:pt x="385893" y="329890"/>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08" name="Google Shape;308;p3"/>
            <p:cNvSpPr/>
            <p:nvPr/>
          </p:nvSpPr>
          <p:spPr>
            <a:xfrm>
              <a:off x="3317534" y="6629109"/>
              <a:ext cx="416085" cy="415829"/>
            </a:xfrm>
            <a:custGeom>
              <a:rect b="b" l="l" r="r" t="t"/>
              <a:pathLst>
                <a:path extrusionOk="0" h="243531" w="243681">
                  <a:moveTo>
                    <a:pt x="165434" y="46725"/>
                  </a:moveTo>
                  <a:cubicBezTo>
                    <a:pt x="207458" y="70498"/>
                    <a:pt x="222299" y="124020"/>
                    <a:pt x="198526" y="166056"/>
                  </a:cubicBezTo>
                  <a:cubicBezTo>
                    <a:pt x="187016" y="186406"/>
                    <a:pt x="168263" y="201065"/>
                    <a:pt x="145722" y="207316"/>
                  </a:cubicBezTo>
                  <a:cubicBezTo>
                    <a:pt x="123193" y="213578"/>
                    <a:pt x="99569" y="210670"/>
                    <a:pt x="79207" y="199160"/>
                  </a:cubicBezTo>
                  <a:cubicBezTo>
                    <a:pt x="58845" y="187638"/>
                    <a:pt x="44187" y="168896"/>
                    <a:pt x="37936" y="146356"/>
                  </a:cubicBezTo>
                  <a:cubicBezTo>
                    <a:pt x="31684" y="123804"/>
                    <a:pt x="34582" y="100191"/>
                    <a:pt x="46103" y="79829"/>
                  </a:cubicBezTo>
                  <a:cubicBezTo>
                    <a:pt x="57613" y="59479"/>
                    <a:pt x="76366" y="44820"/>
                    <a:pt x="98907" y="38569"/>
                  </a:cubicBezTo>
                  <a:cubicBezTo>
                    <a:pt x="106687" y="36402"/>
                    <a:pt x="114592" y="35341"/>
                    <a:pt x="122463" y="35341"/>
                  </a:cubicBezTo>
                  <a:cubicBezTo>
                    <a:pt x="137361" y="35341"/>
                    <a:pt x="152099" y="39174"/>
                    <a:pt x="165434" y="46725"/>
                  </a:cubicBezTo>
                  <a:close/>
                  <a:moveTo>
                    <a:pt x="228322" y="182893"/>
                  </a:moveTo>
                  <a:cubicBezTo>
                    <a:pt x="244337" y="154580"/>
                    <a:pt x="248364" y="121728"/>
                    <a:pt x="239672" y="90380"/>
                  </a:cubicBezTo>
                  <a:cubicBezTo>
                    <a:pt x="230968" y="59034"/>
                    <a:pt x="210595" y="32957"/>
                    <a:pt x="182271" y="16930"/>
                  </a:cubicBezTo>
                  <a:cubicBezTo>
                    <a:pt x="123820" y="-16117"/>
                    <a:pt x="49366" y="4530"/>
                    <a:pt x="16308" y="62981"/>
                  </a:cubicBezTo>
                  <a:cubicBezTo>
                    <a:pt x="303" y="91305"/>
                    <a:pt x="-3735" y="124157"/>
                    <a:pt x="4957" y="155504"/>
                  </a:cubicBezTo>
                  <a:cubicBezTo>
                    <a:pt x="13661" y="186851"/>
                    <a:pt x="34046" y="212928"/>
                    <a:pt x="62358" y="228944"/>
                  </a:cubicBezTo>
                  <a:cubicBezTo>
                    <a:pt x="81249" y="239632"/>
                    <a:pt x="101804" y="244709"/>
                    <a:pt x="122109" y="244709"/>
                  </a:cubicBezTo>
                  <a:cubicBezTo>
                    <a:pt x="164601" y="244709"/>
                    <a:pt x="205941" y="222453"/>
                    <a:pt x="228322" y="18289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09" name="Google Shape;309;p3"/>
            <p:cNvSpPr/>
            <p:nvPr/>
          </p:nvSpPr>
          <p:spPr>
            <a:xfrm>
              <a:off x="5314458" y="-184493"/>
              <a:ext cx="345154" cy="345149"/>
            </a:xfrm>
            <a:custGeom>
              <a:rect b="b" l="l" r="r" t="t"/>
              <a:pathLst>
                <a:path extrusionOk="0" h="202137" w="202140">
                  <a:moveTo>
                    <a:pt x="94191" y="34744"/>
                  </a:moveTo>
                  <a:cubicBezTo>
                    <a:pt x="111941" y="32691"/>
                    <a:pt x="129394" y="37676"/>
                    <a:pt x="143390" y="48775"/>
                  </a:cubicBezTo>
                  <a:cubicBezTo>
                    <a:pt x="157375" y="59863"/>
                    <a:pt x="166216" y="75742"/>
                    <a:pt x="168258" y="93469"/>
                  </a:cubicBezTo>
                  <a:cubicBezTo>
                    <a:pt x="170311" y="111207"/>
                    <a:pt x="165326" y="128671"/>
                    <a:pt x="154227" y="142668"/>
                  </a:cubicBezTo>
                  <a:cubicBezTo>
                    <a:pt x="143139" y="156653"/>
                    <a:pt x="127272" y="165482"/>
                    <a:pt x="109534" y="167535"/>
                  </a:cubicBezTo>
                  <a:cubicBezTo>
                    <a:pt x="91795" y="169577"/>
                    <a:pt x="74331" y="164604"/>
                    <a:pt x="60334" y="153516"/>
                  </a:cubicBezTo>
                  <a:cubicBezTo>
                    <a:pt x="46349" y="142417"/>
                    <a:pt x="37520" y="126538"/>
                    <a:pt x="35478" y="108811"/>
                  </a:cubicBezTo>
                  <a:cubicBezTo>
                    <a:pt x="31246" y="72206"/>
                    <a:pt x="57585" y="38976"/>
                    <a:pt x="94191" y="34744"/>
                  </a:cubicBezTo>
                  <a:close/>
                  <a:moveTo>
                    <a:pt x="113458" y="201529"/>
                  </a:moveTo>
                  <a:cubicBezTo>
                    <a:pt x="140276" y="198438"/>
                    <a:pt x="164277" y="185080"/>
                    <a:pt x="181045" y="163931"/>
                  </a:cubicBezTo>
                  <a:cubicBezTo>
                    <a:pt x="197825" y="142782"/>
                    <a:pt x="205354" y="116363"/>
                    <a:pt x="202251" y="89556"/>
                  </a:cubicBezTo>
                  <a:cubicBezTo>
                    <a:pt x="199160" y="62738"/>
                    <a:pt x="185802" y="38737"/>
                    <a:pt x="164653" y="21957"/>
                  </a:cubicBezTo>
                  <a:cubicBezTo>
                    <a:pt x="143493" y="5188"/>
                    <a:pt x="117097" y="-2363"/>
                    <a:pt x="90267" y="751"/>
                  </a:cubicBezTo>
                  <a:cubicBezTo>
                    <a:pt x="63449" y="3842"/>
                    <a:pt x="39448" y="17200"/>
                    <a:pt x="22679" y="38349"/>
                  </a:cubicBezTo>
                  <a:cubicBezTo>
                    <a:pt x="5911" y="59498"/>
                    <a:pt x="-1618" y="85917"/>
                    <a:pt x="1473" y="112735"/>
                  </a:cubicBezTo>
                  <a:cubicBezTo>
                    <a:pt x="7416" y="164170"/>
                    <a:pt x="51209" y="202202"/>
                    <a:pt x="101788" y="202202"/>
                  </a:cubicBezTo>
                  <a:cubicBezTo>
                    <a:pt x="105644" y="202202"/>
                    <a:pt x="109534" y="201985"/>
                    <a:pt x="113458" y="201529"/>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10" name="Google Shape;310;p3"/>
            <p:cNvSpPr/>
            <p:nvPr/>
          </p:nvSpPr>
          <p:spPr>
            <a:xfrm>
              <a:off x="522774" y="6434441"/>
              <a:ext cx="490315" cy="490295"/>
            </a:xfrm>
            <a:custGeom>
              <a:rect b="b" l="l" r="r" t="t"/>
              <a:pathLst>
                <a:path extrusionOk="0" h="287142" w="287154">
                  <a:moveTo>
                    <a:pt x="180252" y="41761"/>
                  </a:moveTo>
                  <a:cubicBezTo>
                    <a:pt x="207766" y="51526"/>
                    <a:pt x="229827" y="71432"/>
                    <a:pt x="242375" y="97805"/>
                  </a:cubicBezTo>
                  <a:cubicBezTo>
                    <a:pt x="268258" y="152229"/>
                    <a:pt x="245033" y="217592"/>
                    <a:pt x="190598" y="243487"/>
                  </a:cubicBezTo>
                  <a:lnTo>
                    <a:pt x="190609" y="243487"/>
                  </a:lnTo>
                  <a:cubicBezTo>
                    <a:pt x="136163" y="269358"/>
                    <a:pt x="70822" y="246167"/>
                    <a:pt x="44917" y="191720"/>
                  </a:cubicBezTo>
                  <a:cubicBezTo>
                    <a:pt x="32380" y="165359"/>
                    <a:pt x="30863" y="135677"/>
                    <a:pt x="40627" y="108163"/>
                  </a:cubicBezTo>
                  <a:cubicBezTo>
                    <a:pt x="50403" y="80649"/>
                    <a:pt x="70320" y="58587"/>
                    <a:pt x="96694" y="46051"/>
                  </a:cubicBezTo>
                  <a:cubicBezTo>
                    <a:pt x="111592" y="38967"/>
                    <a:pt x="127550" y="35385"/>
                    <a:pt x="143577" y="35385"/>
                  </a:cubicBezTo>
                  <a:cubicBezTo>
                    <a:pt x="155909" y="35385"/>
                    <a:pt x="168285" y="37507"/>
                    <a:pt x="180252" y="41761"/>
                  </a:cubicBezTo>
                  <a:close/>
                  <a:moveTo>
                    <a:pt x="205302" y="274388"/>
                  </a:moveTo>
                  <a:lnTo>
                    <a:pt x="205313" y="274388"/>
                  </a:lnTo>
                  <a:cubicBezTo>
                    <a:pt x="276779" y="240395"/>
                    <a:pt x="307271" y="154567"/>
                    <a:pt x="273277" y="83101"/>
                  </a:cubicBezTo>
                  <a:cubicBezTo>
                    <a:pt x="256805" y="48481"/>
                    <a:pt x="227831" y="22346"/>
                    <a:pt x="191704" y="9513"/>
                  </a:cubicBezTo>
                  <a:cubicBezTo>
                    <a:pt x="155589" y="-3320"/>
                    <a:pt x="116611" y="-1335"/>
                    <a:pt x="81990" y="15149"/>
                  </a:cubicBezTo>
                  <a:cubicBezTo>
                    <a:pt x="47358" y="31609"/>
                    <a:pt x="21224" y="60572"/>
                    <a:pt x="8391" y="96710"/>
                  </a:cubicBezTo>
                  <a:cubicBezTo>
                    <a:pt x="-4454" y="132837"/>
                    <a:pt x="-2446" y="171804"/>
                    <a:pt x="14015" y="206424"/>
                  </a:cubicBezTo>
                  <a:cubicBezTo>
                    <a:pt x="38574" y="258065"/>
                    <a:pt x="90169" y="288294"/>
                    <a:pt x="143874" y="288294"/>
                  </a:cubicBezTo>
                  <a:cubicBezTo>
                    <a:pt x="164510" y="288294"/>
                    <a:pt x="185465" y="283822"/>
                    <a:pt x="205302" y="274388"/>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11" name="Google Shape;311;p3"/>
            <p:cNvSpPr/>
            <p:nvPr/>
          </p:nvSpPr>
          <p:spPr>
            <a:xfrm>
              <a:off x="2454017" y="2387412"/>
              <a:ext cx="343467" cy="343242"/>
            </a:xfrm>
            <a:custGeom>
              <a:rect b="b" l="l" r="r" t="t"/>
              <a:pathLst>
                <a:path extrusionOk="0" h="201020" w="201152">
                  <a:moveTo>
                    <a:pt x="135236" y="44255"/>
                  </a:moveTo>
                  <a:cubicBezTo>
                    <a:pt x="166526" y="63191"/>
                    <a:pt x="176576" y="104040"/>
                    <a:pt x="157640" y="135319"/>
                  </a:cubicBezTo>
                  <a:cubicBezTo>
                    <a:pt x="138715" y="166609"/>
                    <a:pt x="97854" y="176670"/>
                    <a:pt x="66565" y="157722"/>
                  </a:cubicBezTo>
                  <a:cubicBezTo>
                    <a:pt x="51416" y="148551"/>
                    <a:pt x="40739" y="134030"/>
                    <a:pt x="36507" y="116827"/>
                  </a:cubicBezTo>
                  <a:cubicBezTo>
                    <a:pt x="32275" y="99625"/>
                    <a:pt x="35001" y="81807"/>
                    <a:pt x="44172" y="66647"/>
                  </a:cubicBezTo>
                  <a:cubicBezTo>
                    <a:pt x="56629" y="46080"/>
                    <a:pt x="78553" y="34696"/>
                    <a:pt x="101014" y="34696"/>
                  </a:cubicBezTo>
                  <a:cubicBezTo>
                    <a:pt x="112695" y="34696"/>
                    <a:pt x="124536" y="37776"/>
                    <a:pt x="135236" y="44255"/>
                  </a:cubicBezTo>
                  <a:close/>
                  <a:moveTo>
                    <a:pt x="186922" y="153045"/>
                  </a:moveTo>
                  <a:cubicBezTo>
                    <a:pt x="200816" y="130071"/>
                    <a:pt x="204945" y="103059"/>
                    <a:pt x="198534" y="76982"/>
                  </a:cubicBezTo>
                  <a:cubicBezTo>
                    <a:pt x="192124" y="50905"/>
                    <a:pt x="175937" y="28878"/>
                    <a:pt x="152963" y="14984"/>
                  </a:cubicBezTo>
                  <a:cubicBezTo>
                    <a:pt x="105532" y="-13717"/>
                    <a:pt x="43602" y="1512"/>
                    <a:pt x="14901" y="48932"/>
                  </a:cubicBezTo>
                  <a:cubicBezTo>
                    <a:pt x="985" y="71906"/>
                    <a:pt x="-3133" y="98918"/>
                    <a:pt x="3277" y="124995"/>
                  </a:cubicBezTo>
                  <a:cubicBezTo>
                    <a:pt x="9688" y="151072"/>
                    <a:pt x="25875" y="173099"/>
                    <a:pt x="48849" y="187005"/>
                  </a:cubicBezTo>
                  <a:cubicBezTo>
                    <a:pt x="65082" y="196826"/>
                    <a:pt x="83014" y="201503"/>
                    <a:pt x="100729" y="201503"/>
                  </a:cubicBezTo>
                  <a:cubicBezTo>
                    <a:pt x="134780" y="201503"/>
                    <a:pt x="168032" y="184233"/>
                    <a:pt x="186922" y="153045"/>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12" name="Google Shape;312;p3"/>
            <p:cNvSpPr/>
            <p:nvPr/>
          </p:nvSpPr>
          <p:spPr>
            <a:xfrm>
              <a:off x="5502895" y="5331861"/>
              <a:ext cx="492192" cy="492281"/>
            </a:xfrm>
            <a:custGeom>
              <a:rect b="b" l="l" r="r" t="t"/>
              <a:pathLst>
                <a:path extrusionOk="0" h="288305" w="288253">
                  <a:moveTo>
                    <a:pt x="250999" y="116288"/>
                  </a:moveTo>
                  <a:cubicBezTo>
                    <a:pt x="266889" y="174761"/>
                    <a:pt x="232245" y="235242"/>
                    <a:pt x="173772" y="251144"/>
                  </a:cubicBezTo>
                  <a:cubicBezTo>
                    <a:pt x="145448" y="258843"/>
                    <a:pt x="115824" y="255045"/>
                    <a:pt x="90351" y="240455"/>
                  </a:cubicBezTo>
                  <a:cubicBezTo>
                    <a:pt x="64879" y="225865"/>
                    <a:pt x="46616" y="202241"/>
                    <a:pt x="38928" y="173905"/>
                  </a:cubicBezTo>
                  <a:cubicBezTo>
                    <a:pt x="23037" y="115443"/>
                    <a:pt x="57681" y="54940"/>
                    <a:pt x="116154" y="39061"/>
                  </a:cubicBezTo>
                  <a:cubicBezTo>
                    <a:pt x="125771" y="36449"/>
                    <a:pt x="135421" y="35194"/>
                    <a:pt x="144935" y="35194"/>
                  </a:cubicBezTo>
                  <a:cubicBezTo>
                    <a:pt x="193301" y="35194"/>
                    <a:pt x="237732" y="67419"/>
                    <a:pt x="250999" y="116288"/>
                  </a:cubicBezTo>
                  <a:close/>
                  <a:moveTo>
                    <a:pt x="182750" y="284156"/>
                  </a:moveTo>
                  <a:cubicBezTo>
                    <a:pt x="259429" y="263327"/>
                    <a:pt x="304863" y="183989"/>
                    <a:pt x="284034" y="107310"/>
                  </a:cubicBezTo>
                  <a:cubicBezTo>
                    <a:pt x="263193" y="30631"/>
                    <a:pt x="183902" y="-14815"/>
                    <a:pt x="107177" y="6037"/>
                  </a:cubicBezTo>
                  <a:cubicBezTo>
                    <a:pt x="30498" y="26867"/>
                    <a:pt x="-14937" y="106204"/>
                    <a:pt x="5892" y="182883"/>
                  </a:cubicBezTo>
                  <a:cubicBezTo>
                    <a:pt x="15988" y="220025"/>
                    <a:pt x="39943" y="251018"/>
                    <a:pt x="73355" y="270159"/>
                  </a:cubicBezTo>
                  <a:cubicBezTo>
                    <a:pt x="95450" y="282810"/>
                    <a:pt x="119930" y="289278"/>
                    <a:pt x="144729" y="289278"/>
                  </a:cubicBezTo>
                  <a:cubicBezTo>
                    <a:pt x="157414" y="289278"/>
                    <a:pt x="170179" y="287578"/>
                    <a:pt x="182750" y="284156"/>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13" name="Google Shape;313;p3"/>
            <p:cNvSpPr/>
            <p:nvPr/>
          </p:nvSpPr>
          <p:spPr>
            <a:xfrm>
              <a:off x="9650961" y="3287777"/>
              <a:ext cx="506776" cy="506923"/>
            </a:xfrm>
            <a:custGeom>
              <a:rect b="b" l="l" r="r" t="t"/>
              <a:pathLst>
                <a:path extrusionOk="0" h="296880" w="296794">
                  <a:moveTo>
                    <a:pt x="94208" y="248825"/>
                  </a:moveTo>
                  <a:cubicBezTo>
                    <a:pt x="39236" y="218117"/>
                    <a:pt x="19490" y="148408"/>
                    <a:pt x="50210" y="93436"/>
                  </a:cubicBezTo>
                  <a:cubicBezTo>
                    <a:pt x="65073" y="66800"/>
                    <a:pt x="89439" y="47557"/>
                    <a:pt x="118790" y="39252"/>
                  </a:cubicBezTo>
                  <a:cubicBezTo>
                    <a:pt x="148141" y="30925"/>
                    <a:pt x="178974" y="34541"/>
                    <a:pt x="205610" y="49427"/>
                  </a:cubicBezTo>
                  <a:cubicBezTo>
                    <a:pt x="260581" y="80136"/>
                    <a:pt x="280327" y="149845"/>
                    <a:pt x="249608" y="204828"/>
                  </a:cubicBezTo>
                  <a:cubicBezTo>
                    <a:pt x="218911" y="259799"/>
                    <a:pt x="149167" y="279533"/>
                    <a:pt x="94208" y="248825"/>
                  </a:cubicBezTo>
                  <a:close/>
                  <a:moveTo>
                    <a:pt x="279483" y="221516"/>
                  </a:moveTo>
                  <a:cubicBezTo>
                    <a:pt x="319397" y="150062"/>
                    <a:pt x="293742" y="59466"/>
                    <a:pt x="222299" y="19552"/>
                  </a:cubicBezTo>
                  <a:cubicBezTo>
                    <a:pt x="187689" y="217"/>
                    <a:pt x="147627" y="-4472"/>
                    <a:pt x="109470" y="6320"/>
                  </a:cubicBezTo>
                  <a:cubicBezTo>
                    <a:pt x="71325" y="17122"/>
                    <a:pt x="39670" y="42127"/>
                    <a:pt x="20334" y="76748"/>
                  </a:cubicBezTo>
                  <a:cubicBezTo>
                    <a:pt x="-19579" y="148191"/>
                    <a:pt x="6075" y="238787"/>
                    <a:pt x="77519" y="278701"/>
                  </a:cubicBezTo>
                  <a:cubicBezTo>
                    <a:pt x="100367" y="291465"/>
                    <a:pt x="125178" y="297523"/>
                    <a:pt x="149658" y="297523"/>
                  </a:cubicBezTo>
                  <a:cubicBezTo>
                    <a:pt x="201732" y="297523"/>
                    <a:pt x="252334" y="270111"/>
                    <a:pt x="279483" y="221516"/>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14" name="Google Shape;314;p3"/>
            <p:cNvSpPr/>
            <p:nvPr/>
          </p:nvSpPr>
          <p:spPr>
            <a:xfrm>
              <a:off x="584741" y="1629612"/>
              <a:ext cx="379845" cy="379888"/>
            </a:xfrm>
            <a:custGeom>
              <a:rect b="b" l="l" r="r" t="t"/>
              <a:pathLst>
                <a:path extrusionOk="0" h="222482" w="222457">
                  <a:moveTo>
                    <a:pt x="156296" y="49158"/>
                  </a:moveTo>
                  <a:cubicBezTo>
                    <a:pt x="172973" y="61181"/>
                    <a:pt x="183970" y="78988"/>
                    <a:pt x="187267" y="99293"/>
                  </a:cubicBezTo>
                  <a:cubicBezTo>
                    <a:pt x="194054" y="141191"/>
                    <a:pt x="165479" y="180809"/>
                    <a:pt x="123580" y="187607"/>
                  </a:cubicBezTo>
                  <a:cubicBezTo>
                    <a:pt x="103264" y="190858"/>
                    <a:pt x="82914" y="186079"/>
                    <a:pt x="66225" y="174056"/>
                  </a:cubicBezTo>
                  <a:cubicBezTo>
                    <a:pt x="49548" y="162021"/>
                    <a:pt x="38551" y="144214"/>
                    <a:pt x="35254" y="123921"/>
                  </a:cubicBezTo>
                  <a:cubicBezTo>
                    <a:pt x="31969" y="103616"/>
                    <a:pt x="36783" y="83254"/>
                    <a:pt x="48806" y="66577"/>
                  </a:cubicBezTo>
                  <a:cubicBezTo>
                    <a:pt x="60841" y="49888"/>
                    <a:pt x="78647" y="38892"/>
                    <a:pt x="98941" y="35595"/>
                  </a:cubicBezTo>
                  <a:cubicBezTo>
                    <a:pt x="103116" y="34922"/>
                    <a:pt x="107279" y="34591"/>
                    <a:pt x="111420" y="34591"/>
                  </a:cubicBezTo>
                  <a:cubicBezTo>
                    <a:pt x="127447" y="34591"/>
                    <a:pt x="143041" y="39599"/>
                    <a:pt x="156296" y="49158"/>
                  </a:cubicBezTo>
                  <a:close/>
                  <a:moveTo>
                    <a:pt x="129056" y="221384"/>
                  </a:moveTo>
                  <a:cubicBezTo>
                    <a:pt x="189582" y="211574"/>
                    <a:pt x="230853" y="154344"/>
                    <a:pt x="221043" y="93817"/>
                  </a:cubicBezTo>
                  <a:cubicBezTo>
                    <a:pt x="211233" y="33279"/>
                    <a:pt x="154003" y="-8049"/>
                    <a:pt x="93465" y="1818"/>
                  </a:cubicBezTo>
                  <a:cubicBezTo>
                    <a:pt x="64149" y="6575"/>
                    <a:pt x="38425" y="22465"/>
                    <a:pt x="21052" y="46557"/>
                  </a:cubicBezTo>
                  <a:cubicBezTo>
                    <a:pt x="3679" y="70661"/>
                    <a:pt x="-3268" y="100068"/>
                    <a:pt x="1489" y="129396"/>
                  </a:cubicBezTo>
                  <a:cubicBezTo>
                    <a:pt x="6234" y="158713"/>
                    <a:pt x="22113" y="184436"/>
                    <a:pt x="46217" y="201809"/>
                  </a:cubicBezTo>
                  <a:cubicBezTo>
                    <a:pt x="65369" y="215623"/>
                    <a:pt x="87876" y="222844"/>
                    <a:pt x="111032" y="222844"/>
                  </a:cubicBezTo>
                  <a:cubicBezTo>
                    <a:pt x="117010" y="222844"/>
                    <a:pt x="123033" y="222354"/>
                    <a:pt x="129056" y="221384"/>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15" name="Google Shape;315;p3"/>
            <p:cNvSpPr/>
            <p:nvPr/>
          </p:nvSpPr>
          <p:spPr>
            <a:xfrm>
              <a:off x="5725468" y="1189445"/>
              <a:ext cx="312116" cy="312216"/>
            </a:xfrm>
            <a:custGeom>
              <a:rect b="b" l="l" r="r" t="t"/>
              <a:pathLst>
                <a:path extrusionOk="0" h="182850" w="182791">
                  <a:moveTo>
                    <a:pt x="119402" y="41401"/>
                  </a:moveTo>
                  <a:lnTo>
                    <a:pt x="119402" y="41390"/>
                  </a:lnTo>
                  <a:cubicBezTo>
                    <a:pt x="147144" y="56345"/>
                    <a:pt x="157547" y="91080"/>
                    <a:pt x="142604" y="118833"/>
                  </a:cubicBezTo>
                  <a:cubicBezTo>
                    <a:pt x="135360" y="132271"/>
                    <a:pt x="123314" y="142081"/>
                    <a:pt x="108702" y="146473"/>
                  </a:cubicBezTo>
                  <a:cubicBezTo>
                    <a:pt x="94078" y="150865"/>
                    <a:pt x="78609" y="149291"/>
                    <a:pt x="65172" y="142036"/>
                  </a:cubicBezTo>
                  <a:cubicBezTo>
                    <a:pt x="51723" y="134792"/>
                    <a:pt x="41913" y="122746"/>
                    <a:pt x="37532" y="108134"/>
                  </a:cubicBezTo>
                  <a:cubicBezTo>
                    <a:pt x="33152" y="93510"/>
                    <a:pt x="34715" y="78053"/>
                    <a:pt x="41958" y="64604"/>
                  </a:cubicBezTo>
                  <a:cubicBezTo>
                    <a:pt x="49202" y="51166"/>
                    <a:pt x="61248" y="41344"/>
                    <a:pt x="75872" y="36964"/>
                  </a:cubicBezTo>
                  <a:cubicBezTo>
                    <a:pt x="81302" y="35333"/>
                    <a:pt x="86846" y="34534"/>
                    <a:pt x="92355" y="34534"/>
                  </a:cubicBezTo>
                  <a:cubicBezTo>
                    <a:pt x="101698" y="34534"/>
                    <a:pt x="110949" y="36839"/>
                    <a:pt x="119402" y="41401"/>
                  </a:cubicBezTo>
                  <a:close/>
                  <a:moveTo>
                    <a:pt x="118523" y="179257"/>
                  </a:moveTo>
                  <a:cubicBezTo>
                    <a:pt x="141897" y="172242"/>
                    <a:pt x="161152" y="156546"/>
                    <a:pt x="172730" y="135066"/>
                  </a:cubicBezTo>
                  <a:cubicBezTo>
                    <a:pt x="196628" y="90703"/>
                    <a:pt x="179985" y="35162"/>
                    <a:pt x="135623" y="11275"/>
                  </a:cubicBezTo>
                  <a:lnTo>
                    <a:pt x="135623" y="11264"/>
                  </a:lnTo>
                  <a:cubicBezTo>
                    <a:pt x="114132" y="-315"/>
                    <a:pt x="89412" y="-2836"/>
                    <a:pt x="66039" y="4180"/>
                  </a:cubicBezTo>
                  <a:cubicBezTo>
                    <a:pt x="42665" y="11195"/>
                    <a:pt x="23410" y="26891"/>
                    <a:pt x="11832" y="48371"/>
                  </a:cubicBezTo>
                  <a:cubicBezTo>
                    <a:pt x="253" y="69862"/>
                    <a:pt x="-2256" y="94570"/>
                    <a:pt x="4748" y="117955"/>
                  </a:cubicBezTo>
                  <a:cubicBezTo>
                    <a:pt x="11763" y="141340"/>
                    <a:pt x="27448" y="160584"/>
                    <a:pt x="48939" y="172162"/>
                  </a:cubicBezTo>
                  <a:cubicBezTo>
                    <a:pt x="62457" y="179440"/>
                    <a:pt x="77241" y="183136"/>
                    <a:pt x="92161" y="183136"/>
                  </a:cubicBezTo>
                  <a:cubicBezTo>
                    <a:pt x="100979" y="183136"/>
                    <a:pt x="109842" y="181858"/>
                    <a:pt x="118523" y="179257"/>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16" name="Google Shape;316;p3"/>
            <p:cNvSpPr/>
            <p:nvPr/>
          </p:nvSpPr>
          <p:spPr>
            <a:xfrm>
              <a:off x="4910833" y="5853308"/>
              <a:ext cx="572393" cy="837486"/>
            </a:xfrm>
            <a:custGeom>
              <a:rect b="b" l="l" r="r" t="t"/>
              <a:pathLst>
                <a:path extrusionOk="0" h="490475" w="335223">
                  <a:moveTo>
                    <a:pt x="294014" y="45916"/>
                  </a:moveTo>
                  <a:lnTo>
                    <a:pt x="300083" y="395535"/>
                  </a:lnTo>
                  <a:lnTo>
                    <a:pt x="61125" y="110731"/>
                  </a:lnTo>
                  <a:lnTo>
                    <a:pt x="294014" y="45916"/>
                  </a:lnTo>
                  <a:close/>
                  <a:moveTo>
                    <a:pt x="327472" y="1086"/>
                  </a:moveTo>
                  <a:lnTo>
                    <a:pt x="747" y="92024"/>
                  </a:lnTo>
                  <a:lnTo>
                    <a:pt x="335970" y="491561"/>
                  </a:lnTo>
                  <a:lnTo>
                    <a:pt x="327472" y="1086"/>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17" name="Google Shape;317;p3"/>
            <p:cNvSpPr/>
            <p:nvPr/>
          </p:nvSpPr>
          <p:spPr>
            <a:xfrm>
              <a:off x="2823618" y="4445401"/>
              <a:ext cx="1076147" cy="694519"/>
            </a:xfrm>
            <a:custGeom>
              <a:rect b="b" l="l" r="r" t="t"/>
              <a:pathLst>
                <a:path extrusionOk="0" h="406746" w="630247">
                  <a:moveTo>
                    <a:pt x="206120" y="56079"/>
                  </a:moveTo>
                  <a:lnTo>
                    <a:pt x="536826" y="366412"/>
                  </a:lnTo>
                  <a:lnTo>
                    <a:pt x="55944" y="331300"/>
                  </a:lnTo>
                  <a:lnTo>
                    <a:pt x="206120" y="56079"/>
                  </a:lnTo>
                  <a:close/>
                  <a:moveTo>
                    <a:pt x="197280" y="845"/>
                  </a:moveTo>
                  <a:lnTo>
                    <a:pt x="449" y="361563"/>
                  </a:lnTo>
                  <a:lnTo>
                    <a:pt x="630696" y="407591"/>
                  </a:lnTo>
                  <a:lnTo>
                    <a:pt x="197280" y="845"/>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18" name="Google Shape;318;p3"/>
            <p:cNvSpPr/>
            <p:nvPr/>
          </p:nvSpPr>
          <p:spPr>
            <a:xfrm>
              <a:off x="3729078" y="2061768"/>
              <a:ext cx="521109" cy="507143"/>
            </a:xfrm>
            <a:custGeom>
              <a:rect b="b" l="l" r="r" t="t"/>
              <a:pathLst>
                <a:path extrusionOk="0" h="297009" w="305188">
                  <a:moveTo>
                    <a:pt x="95778" y="224776"/>
                  </a:moveTo>
                  <a:lnTo>
                    <a:pt x="109044" y="170912"/>
                  </a:lnTo>
                  <a:lnTo>
                    <a:pt x="72199" y="129447"/>
                  </a:lnTo>
                  <a:lnTo>
                    <a:pt x="127524" y="125420"/>
                  </a:lnTo>
                  <a:lnTo>
                    <a:pt x="155563" y="77567"/>
                  </a:lnTo>
                  <a:lnTo>
                    <a:pt x="176495" y="128933"/>
                  </a:lnTo>
                  <a:lnTo>
                    <a:pt x="230679" y="140819"/>
                  </a:lnTo>
                  <a:lnTo>
                    <a:pt x="188290" y="176604"/>
                  </a:lnTo>
                  <a:lnTo>
                    <a:pt x="193731" y="231803"/>
                  </a:lnTo>
                  <a:lnTo>
                    <a:pt x="146608" y="202544"/>
                  </a:lnTo>
                  <a:lnTo>
                    <a:pt x="95778" y="224776"/>
                  </a:lnTo>
                  <a:close/>
                  <a:moveTo>
                    <a:pt x="224109" y="191148"/>
                  </a:moveTo>
                  <a:lnTo>
                    <a:pt x="305739" y="122249"/>
                  </a:lnTo>
                  <a:lnTo>
                    <a:pt x="201397" y="99366"/>
                  </a:lnTo>
                  <a:lnTo>
                    <a:pt x="161107" y="443"/>
                  </a:lnTo>
                  <a:lnTo>
                    <a:pt x="107094" y="92601"/>
                  </a:lnTo>
                  <a:lnTo>
                    <a:pt x="551" y="100370"/>
                  </a:lnTo>
                  <a:lnTo>
                    <a:pt x="71515" y="180209"/>
                  </a:lnTo>
                  <a:lnTo>
                    <a:pt x="45974" y="283923"/>
                  </a:lnTo>
                  <a:lnTo>
                    <a:pt x="143836" y="241112"/>
                  </a:lnTo>
                  <a:lnTo>
                    <a:pt x="234592" y="297452"/>
                  </a:lnTo>
                  <a:lnTo>
                    <a:pt x="224109" y="191148"/>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19" name="Google Shape;319;p3"/>
            <p:cNvSpPr/>
            <p:nvPr/>
          </p:nvSpPr>
          <p:spPr>
            <a:xfrm>
              <a:off x="8948217" y="2713868"/>
              <a:ext cx="581800" cy="558544"/>
            </a:xfrm>
            <a:custGeom>
              <a:rect b="b" l="l" r="r" t="t"/>
              <a:pathLst>
                <a:path extrusionOk="0" h="327112" w="340732">
                  <a:moveTo>
                    <a:pt x="142248" y="139367"/>
                  </a:moveTo>
                  <a:lnTo>
                    <a:pt x="170424" y="77848"/>
                  </a:lnTo>
                  <a:lnTo>
                    <a:pt x="202102" y="137622"/>
                  </a:lnTo>
                  <a:lnTo>
                    <a:pt x="269324" y="145401"/>
                  </a:lnTo>
                  <a:lnTo>
                    <a:pt x="222270" y="194019"/>
                  </a:lnTo>
                  <a:lnTo>
                    <a:pt x="235627" y="260340"/>
                  </a:lnTo>
                  <a:lnTo>
                    <a:pt x="174861" y="230613"/>
                  </a:lnTo>
                  <a:lnTo>
                    <a:pt x="115921" y="263819"/>
                  </a:lnTo>
                  <a:lnTo>
                    <a:pt x="125411" y="196836"/>
                  </a:lnTo>
                  <a:lnTo>
                    <a:pt x="75619" y="151036"/>
                  </a:lnTo>
                  <a:lnTo>
                    <a:pt x="142248" y="139367"/>
                  </a:lnTo>
                  <a:close/>
                  <a:moveTo>
                    <a:pt x="175968" y="269249"/>
                  </a:moveTo>
                  <a:lnTo>
                    <a:pt x="282876" y="321551"/>
                  </a:lnTo>
                  <a:lnTo>
                    <a:pt x="259366" y="204890"/>
                  </a:lnTo>
                  <a:lnTo>
                    <a:pt x="342137" y="119393"/>
                  </a:lnTo>
                  <a:lnTo>
                    <a:pt x="223924" y="105693"/>
                  </a:lnTo>
                  <a:lnTo>
                    <a:pt x="168177" y="553"/>
                  </a:lnTo>
                  <a:lnTo>
                    <a:pt x="118636" y="108761"/>
                  </a:lnTo>
                  <a:lnTo>
                    <a:pt x="1404" y="129283"/>
                  </a:lnTo>
                  <a:lnTo>
                    <a:pt x="88999" y="209840"/>
                  </a:lnTo>
                  <a:lnTo>
                    <a:pt x="72299" y="327666"/>
                  </a:lnTo>
                  <a:lnTo>
                    <a:pt x="175968" y="269249"/>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20" name="Google Shape;320;p3"/>
            <p:cNvSpPr/>
            <p:nvPr/>
          </p:nvSpPr>
          <p:spPr>
            <a:xfrm>
              <a:off x="9828112" y="-157599"/>
              <a:ext cx="902834" cy="894498"/>
            </a:xfrm>
            <a:custGeom>
              <a:rect b="b" l="l" r="r" t="t"/>
              <a:pathLst>
                <a:path extrusionOk="0" h="523864" w="528746">
                  <a:moveTo>
                    <a:pt x="155193" y="227185"/>
                  </a:moveTo>
                  <a:lnTo>
                    <a:pt x="115667" y="98352"/>
                  </a:lnTo>
                  <a:lnTo>
                    <a:pt x="241968" y="145350"/>
                  </a:lnTo>
                  <a:lnTo>
                    <a:pt x="352287" y="67952"/>
                  </a:lnTo>
                  <a:lnTo>
                    <a:pt x="346617" y="202591"/>
                  </a:lnTo>
                  <a:lnTo>
                    <a:pt x="454313" y="283594"/>
                  </a:lnTo>
                  <a:lnTo>
                    <a:pt x="324510" y="319811"/>
                  </a:lnTo>
                  <a:lnTo>
                    <a:pt x="280775" y="447275"/>
                  </a:lnTo>
                  <a:lnTo>
                    <a:pt x="206206" y="335017"/>
                  </a:lnTo>
                  <a:lnTo>
                    <a:pt x="71464" y="332781"/>
                  </a:lnTo>
                  <a:lnTo>
                    <a:pt x="155193" y="227185"/>
                  </a:lnTo>
                  <a:close/>
                  <a:moveTo>
                    <a:pt x="351055" y="347942"/>
                  </a:moveTo>
                  <a:lnTo>
                    <a:pt x="530319" y="297921"/>
                  </a:lnTo>
                  <a:lnTo>
                    <a:pt x="381569" y="186062"/>
                  </a:lnTo>
                  <a:lnTo>
                    <a:pt x="389406" y="113"/>
                  </a:lnTo>
                  <a:lnTo>
                    <a:pt x="237052" y="107010"/>
                  </a:lnTo>
                  <a:lnTo>
                    <a:pt x="62624" y="42092"/>
                  </a:lnTo>
                  <a:lnTo>
                    <a:pt x="117207" y="220033"/>
                  </a:lnTo>
                  <a:lnTo>
                    <a:pt x="1573" y="365862"/>
                  </a:lnTo>
                  <a:lnTo>
                    <a:pt x="187647" y="368931"/>
                  </a:lnTo>
                  <a:lnTo>
                    <a:pt x="290620" y="523977"/>
                  </a:lnTo>
                  <a:lnTo>
                    <a:pt x="351055" y="347942"/>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21" name="Google Shape;321;p3"/>
            <p:cNvSpPr/>
            <p:nvPr/>
          </p:nvSpPr>
          <p:spPr>
            <a:xfrm>
              <a:off x="3480008" y="465878"/>
              <a:ext cx="876733" cy="880122"/>
            </a:xfrm>
            <a:custGeom>
              <a:rect b="b" l="l" r="r" t="t"/>
              <a:pathLst>
                <a:path extrusionOk="0" h="515445" w="513460">
                  <a:moveTo>
                    <a:pt x="201203" y="201516"/>
                  </a:moveTo>
                  <a:lnTo>
                    <a:pt x="238425" y="76425"/>
                  </a:lnTo>
                  <a:lnTo>
                    <a:pt x="315070" y="182056"/>
                  </a:lnTo>
                  <a:lnTo>
                    <a:pt x="445534" y="178805"/>
                  </a:lnTo>
                  <a:lnTo>
                    <a:pt x="368763" y="284344"/>
                  </a:lnTo>
                  <a:lnTo>
                    <a:pt x="412179" y="407428"/>
                  </a:lnTo>
                  <a:lnTo>
                    <a:pt x="288080" y="367023"/>
                  </a:lnTo>
                  <a:lnTo>
                    <a:pt x="184446" y="446337"/>
                  </a:lnTo>
                  <a:lnTo>
                    <a:pt x="184514" y="315828"/>
                  </a:lnTo>
                  <a:lnTo>
                    <a:pt x="77058" y="241772"/>
                  </a:lnTo>
                  <a:lnTo>
                    <a:pt x="201203" y="201516"/>
                  </a:lnTo>
                  <a:close/>
                  <a:moveTo>
                    <a:pt x="294594" y="405123"/>
                  </a:moveTo>
                  <a:lnTo>
                    <a:pt x="467527" y="461429"/>
                  </a:lnTo>
                  <a:lnTo>
                    <a:pt x="407023" y="289922"/>
                  </a:lnTo>
                  <a:lnTo>
                    <a:pt x="514000" y="142860"/>
                  </a:lnTo>
                  <a:lnTo>
                    <a:pt x="332203" y="147401"/>
                  </a:lnTo>
                  <a:lnTo>
                    <a:pt x="225398" y="213"/>
                  </a:lnTo>
                  <a:lnTo>
                    <a:pt x="173529" y="174515"/>
                  </a:lnTo>
                  <a:lnTo>
                    <a:pt x="539" y="230616"/>
                  </a:lnTo>
                  <a:lnTo>
                    <a:pt x="150293" y="333794"/>
                  </a:lnTo>
                  <a:lnTo>
                    <a:pt x="150179" y="515659"/>
                  </a:lnTo>
                  <a:lnTo>
                    <a:pt x="294594" y="405123"/>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22" name="Google Shape;322;p3"/>
            <p:cNvSpPr/>
            <p:nvPr/>
          </p:nvSpPr>
          <p:spPr>
            <a:xfrm>
              <a:off x="9542328" y="5874782"/>
              <a:ext cx="670561" cy="649446"/>
            </a:xfrm>
            <a:custGeom>
              <a:rect b="b" l="l" r="r" t="t"/>
              <a:pathLst>
                <a:path extrusionOk="0" h="380349" w="392715">
                  <a:moveTo>
                    <a:pt x="160524" y="157398"/>
                  </a:moveTo>
                  <a:lnTo>
                    <a:pt x="194164" y="78277"/>
                  </a:lnTo>
                  <a:lnTo>
                    <a:pt x="236507" y="153109"/>
                  </a:lnTo>
                  <a:lnTo>
                    <a:pt x="322141" y="160649"/>
                  </a:lnTo>
                  <a:lnTo>
                    <a:pt x="264067" y="224027"/>
                  </a:lnTo>
                  <a:lnTo>
                    <a:pt x="283368" y="307813"/>
                  </a:lnTo>
                  <a:lnTo>
                    <a:pt x="205126" y="272166"/>
                  </a:lnTo>
                  <a:lnTo>
                    <a:pt x="131401" y="316414"/>
                  </a:lnTo>
                  <a:lnTo>
                    <a:pt x="141120" y="230997"/>
                  </a:lnTo>
                  <a:lnTo>
                    <a:pt x="76282" y="174543"/>
                  </a:lnTo>
                  <a:lnTo>
                    <a:pt x="160524" y="157398"/>
                  </a:lnTo>
                  <a:close/>
                  <a:moveTo>
                    <a:pt x="207305" y="310779"/>
                  </a:moveTo>
                  <a:lnTo>
                    <a:pt x="332270" y="367701"/>
                  </a:lnTo>
                  <a:lnTo>
                    <a:pt x="301448" y="233883"/>
                  </a:lnTo>
                  <a:lnTo>
                    <a:pt x="394223" y="132644"/>
                  </a:lnTo>
                  <a:lnTo>
                    <a:pt x="257428" y="120598"/>
                  </a:lnTo>
                  <a:lnTo>
                    <a:pt x="189795" y="1074"/>
                  </a:lnTo>
                  <a:lnTo>
                    <a:pt x="136067" y="127454"/>
                  </a:lnTo>
                  <a:lnTo>
                    <a:pt x="1507" y="154843"/>
                  </a:lnTo>
                  <a:lnTo>
                    <a:pt x="105096" y="244982"/>
                  </a:lnTo>
                  <a:lnTo>
                    <a:pt x="89560" y="381424"/>
                  </a:lnTo>
                  <a:lnTo>
                    <a:pt x="207305" y="310779"/>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23" name="Google Shape;323;p3"/>
            <p:cNvSpPr/>
            <p:nvPr/>
          </p:nvSpPr>
          <p:spPr>
            <a:xfrm>
              <a:off x="3339553" y="5714490"/>
              <a:ext cx="722197" cy="732403"/>
            </a:xfrm>
            <a:custGeom>
              <a:rect b="b" l="l" r="r" t="t"/>
              <a:pathLst>
                <a:path extrusionOk="0" h="428933" w="422956">
                  <a:moveTo>
                    <a:pt x="87563" y="324426"/>
                  </a:moveTo>
                  <a:lnTo>
                    <a:pt x="123621" y="231833"/>
                  </a:lnTo>
                  <a:lnTo>
                    <a:pt x="67772" y="149645"/>
                  </a:lnTo>
                  <a:lnTo>
                    <a:pt x="166969" y="155314"/>
                  </a:lnTo>
                  <a:lnTo>
                    <a:pt x="227883" y="76810"/>
                  </a:lnTo>
                  <a:lnTo>
                    <a:pt x="253150" y="172915"/>
                  </a:lnTo>
                  <a:lnTo>
                    <a:pt x="346632" y="206578"/>
                  </a:lnTo>
                  <a:lnTo>
                    <a:pt x="263040" y="260295"/>
                  </a:lnTo>
                  <a:lnTo>
                    <a:pt x="259903" y="359617"/>
                  </a:lnTo>
                  <a:lnTo>
                    <a:pt x="182985" y="296718"/>
                  </a:lnTo>
                  <a:lnTo>
                    <a:pt x="87563" y="324426"/>
                  </a:lnTo>
                  <a:close/>
                  <a:moveTo>
                    <a:pt x="296680" y="279367"/>
                  </a:moveTo>
                  <a:lnTo>
                    <a:pt x="423460" y="197874"/>
                  </a:lnTo>
                  <a:lnTo>
                    <a:pt x="281668" y="146804"/>
                  </a:lnTo>
                  <a:lnTo>
                    <a:pt x="243363" y="1054"/>
                  </a:lnTo>
                  <a:lnTo>
                    <a:pt x="150965" y="120111"/>
                  </a:lnTo>
                  <a:lnTo>
                    <a:pt x="504" y="111522"/>
                  </a:lnTo>
                  <a:lnTo>
                    <a:pt x="85191" y="236180"/>
                  </a:lnTo>
                  <a:lnTo>
                    <a:pt x="30516" y="376625"/>
                  </a:lnTo>
                  <a:lnTo>
                    <a:pt x="175250" y="334590"/>
                  </a:lnTo>
                  <a:lnTo>
                    <a:pt x="291923" y="429988"/>
                  </a:lnTo>
                  <a:lnTo>
                    <a:pt x="296680" y="279367"/>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24" name="Google Shape;324;p3"/>
            <p:cNvSpPr/>
            <p:nvPr/>
          </p:nvSpPr>
          <p:spPr>
            <a:xfrm>
              <a:off x="11347091" y="-155826"/>
              <a:ext cx="480692" cy="476893"/>
            </a:xfrm>
            <a:custGeom>
              <a:rect b="b" l="l" r="r" t="t"/>
              <a:pathLst>
                <a:path extrusionOk="0" h="279293" w="281518">
                  <a:moveTo>
                    <a:pt x="116154" y="115840"/>
                  </a:moveTo>
                  <a:lnTo>
                    <a:pt x="114340" y="68078"/>
                  </a:lnTo>
                  <a:lnTo>
                    <a:pt x="153353" y="95695"/>
                  </a:lnTo>
                  <a:lnTo>
                    <a:pt x="198229" y="79223"/>
                  </a:lnTo>
                  <a:lnTo>
                    <a:pt x="184005" y="124852"/>
                  </a:lnTo>
                  <a:lnTo>
                    <a:pt x="213549" y="162438"/>
                  </a:lnTo>
                  <a:lnTo>
                    <a:pt x="165753" y="163020"/>
                  </a:lnTo>
                  <a:lnTo>
                    <a:pt x="139140" y="202729"/>
                  </a:lnTo>
                  <a:lnTo>
                    <a:pt x="123808" y="157442"/>
                  </a:lnTo>
                  <a:lnTo>
                    <a:pt x="77826" y="144404"/>
                  </a:lnTo>
                  <a:lnTo>
                    <a:pt x="116154" y="115840"/>
                  </a:lnTo>
                  <a:close/>
                  <a:moveTo>
                    <a:pt x="184152" y="197025"/>
                  </a:moveTo>
                  <a:lnTo>
                    <a:pt x="283304" y="195804"/>
                  </a:lnTo>
                  <a:lnTo>
                    <a:pt x="222036" y="117859"/>
                  </a:lnTo>
                  <a:lnTo>
                    <a:pt x="251523" y="23179"/>
                  </a:lnTo>
                  <a:lnTo>
                    <a:pt x="158441" y="57378"/>
                  </a:lnTo>
                  <a:lnTo>
                    <a:pt x="77518" y="80"/>
                  </a:lnTo>
                  <a:lnTo>
                    <a:pt x="81271" y="99163"/>
                  </a:lnTo>
                  <a:lnTo>
                    <a:pt x="1785" y="158412"/>
                  </a:lnTo>
                  <a:lnTo>
                    <a:pt x="97161" y="185469"/>
                  </a:lnTo>
                  <a:lnTo>
                    <a:pt x="128965" y="279373"/>
                  </a:lnTo>
                  <a:lnTo>
                    <a:pt x="184152" y="197025"/>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25" name="Google Shape;325;p3"/>
            <p:cNvSpPr/>
            <p:nvPr/>
          </p:nvSpPr>
          <p:spPr>
            <a:xfrm>
              <a:off x="2171204" y="5976266"/>
              <a:ext cx="558796" cy="573951"/>
            </a:xfrm>
            <a:custGeom>
              <a:rect b="b" l="l" r="r" t="t"/>
              <a:pathLst>
                <a:path extrusionOk="0" h="336135" w="327260">
                  <a:moveTo>
                    <a:pt x="66006" y="217832"/>
                  </a:moveTo>
                  <a:lnTo>
                    <a:pt x="101049" y="161538"/>
                  </a:lnTo>
                  <a:lnTo>
                    <a:pt x="74538" y="100760"/>
                  </a:lnTo>
                  <a:lnTo>
                    <a:pt x="138921" y="116685"/>
                  </a:lnTo>
                  <a:lnTo>
                    <a:pt x="188542" y="72699"/>
                  </a:lnTo>
                  <a:lnTo>
                    <a:pt x="193276" y="138849"/>
                  </a:lnTo>
                  <a:lnTo>
                    <a:pt x="250449" y="172443"/>
                  </a:lnTo>
                  <a:lnTo>
                    <a:pt x="188998" y="197391"/>
                  </a:lnTo>
                  <a:lnTo>
                    <a:pt x="174716" y="262138"/>
                  </a:lnTo>
                  <a:lnTo>
                    <a:pt x="131997" y="211410"/>
                  </a:lnTo>
                  <a:lnTo>
                    <a:pt x="66006" y="217832"/>
                  </a:lnTo>
                  <a:close/>
                  <a:moveTo>
                    <a:pt x="218543" y="222327"/>
                  </a:moveTo>
                  <a:lnTo>
                    <a:pt x="327561" y="178078"/>
                  </a:lnTo>
                  <a:lnTo>
                    <a:pt x="226117" y="118464"/>
                  </a:lnTo>
                  <a:lnTo>
                    <a:pt x="217722" y="1084"/>
                  </a:lnTo>
                  <a:lnTo>
                    <a:pt x="129669" y="79144"/>
                  </a:lnTo>
                  <a:lnTo>
                    <a:pt x="15461" y="50877"/>
                  </a:lnTo>
                  <a:lnTo>
                    <a:pt x="62492" y="158732"/>
                  </a:lnTo>
                  <a:lnTo>
                    <a:pt x="300" y="258613"/>
                  </a:lnTo>
                  <a:lnTo>
                    <a:pt x="117407" y="247217"/>
                  </a:lnTo>
                  <a:lnTo>
                    <a:pt x="193185" y="337220"/>
                  </a:lnTo>
                  <a:lnTo>
                    <a:pt x="218543" y="222327"/>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26" name="Google Shape;326;p3"/>
            <p:cNvSpPr/>
            <p:nvPr/>
          </p:nvSpPr>
          <p:spPr>
            <a:xfrm>
              <a:off x="450309" y="2393985"/>
              <a:ext cx="617775" cy="615555"/>
            </a:xfrm>
            <a:custGeom>
              <a:rect b="b" l="l" r="r" t="t"/>
              <a:pathLst>
                <a:path extrusionOk="0" h="360501" w="361801">
                  <a:moveTo>
                    <a:pt x="138053" y="145285"/>
                  </a:moveTo>
                  <a:lnTo>
                    <a:pt x="136205" y="68994"/>
                  </a:lnTo>
                  <a:lnTo>
                    <a:pt x="197883" y="113938"/>
                  </a:lnTo>
                  <a:lnTo>
                    <a:pt x="269874" y="88603"/>
                  </a:lnTo>
                  <a:lnTo>
                    <a:pt x="246193" y="161153"/>
                  </a:lnTo>
                  <a:lnTo>
                    <a:pt x="292540" y="221794"/>
                  </a:lnTo>
                  <a:lnTo>
                    <a:pt x="216226" y="221691"/>
                  </a:lnTo>
                  <a:lnTo>
                    <a:pt x="172879" y="284499"/>
                  </a:lnTo>
                  <a:lnTo>
                    <a:pt x="149391" y="211881"/>
                  </a:lnTo>
                  <a:lnTo>
                    <a:pt x="76260" y="190070"/>
                  </a:lnTo>
                  <a:lnTo>
                    <a:pt x="138053" y="145285"/>
                  </a:lnTo>
                  <a:close/>
                  <a:moveTo>
                    <a:pt x="234170" y="255935"/>
                  </a:moveTo>
                  <a:lnTo>
                    <a:pt x="361828" y="256095"/>
                  </a:lnTo>
                  <a:lnTo>
                    <a:pt x="284316" y="154662"/>
                  </a:lnTo>
                  <a:lnTo>
                    <a:pt x="323933" y="33301"/>
                  </a:lnTo>
                  <a:lnTo>
                    <a:pt x="203507" y="75679"/>
                  </a:lnTo>
                  <a:lnTo>
                    <a:pt x="100318" y="505"/>
                  </a:lnTo>
                  <a:lnTo>
                    <a:pt x="103409" y="128141"/>
                  </a:lnTo>
                  <a:lnTo>
                    <a:pt x="26" y="203029"/>
                  </a:lnTo>
                  <a:lnTo>
                    <a:pt x="122368" y="239532"/>
                  </a:lnTo>
                  <a:lnTo>
                    <a:pt x="161654" y="361007"/>
                  </a:lnTo>
                  <a:lnTo>
                    <a:pt x="234170" y="255935"/>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27" name="Google Shape;327;p3"/>
            <p:cNvSpPr/>
            <p:nvPr/>
          </p:nvSpPr>
          <p:spPr>
            <a:xfrm>
              <a:off x="8251725" y="4489050"/>
              <a:ext cx="1000397" cy="758289"/>
            </a:xfrm>
            <a:custGeom>
              <a:rect b="b" l="l" r="r" t="t"/>
              <a:pathLst>
                <a:path extrusionOk="0" h="444093" w="585884">
                  <a:moveTo>
                    <a:pt x="539550" y="352667"/>
                  </a:moveTo>
                  <a:lnTo>
                    <a:pt x="93734" y="400588"/>
                  </a:lnTo>
                  <a:lnTo>
                    <a:pt x="429996" y="62673"/>
                  </a:lnTo>
                  <a:lnTo>
                    <a:pt x="539550" y="352667"/>
                  </a:lnTo>
                  <a:close/>
                  <a:moveTo>
                    <a:pt x="587209" y="381960"/>
                  </a:moveTo>
                  <a:lnTo>
                    <a:pt x="443228" y="857"/>
                  </a:lnTo>
                  <a:lnTo>
                    <a:pt x="1325" y="444951"/>
                  </a:lnTo>
                  <a:lnTo>
                    <a:pt x="587209" y="381960"/>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28" name="Google Shape;328;p3"/>
            <p:cNvSpPr/>
            <p:nvPr/>
          </p:nvSpPr>
          <p:spPr>
            <a:xfrm>
              <a:off x="8106979" y="6525604"/>
              <a:ext cx="514098" cy="465150"/>
            </a:xfrm>
            <a:custGeom>
              <a:rect b="b" l="l" r="r" t="t"/>
              <a:pathLst>
                <a:path extrusionOk="0" h="272416" w="301082">
                  <a:moveTo>
                    <a:pt x="169779" y="157709"/>
                  </a:moveTo>
                  <a:cubicBezTo>
                    <a:pt x="171353" y="158724"/>
                    <a:pt x="171798" y="160834"/>
                    <a:pt x="170771" y="162409"/>
                  </a:cubicBezTo>
                  <a:cubicBezTo>
                    <a:pt x="166105" y="169595"/>
                    <a:pt x="167520" y="178983"/>
                    <a:pt x="173748" y="184527"/>
                  </a:cubicBezTo>
                  <a:cubicBezTo>
                    <a:pt x="169824" y="184333"/>
                    <a:pt x="165889" y="183135"/>
                    <a:pt x="162375" y="180843"/>
                  </a:cubicBezTo>
                  <a:cubicBezTo>
                    <a:pt x="155474" y="176360"/>
                    <a:pt x="153523" y="167097"/>
                    <a:pt x="158006" y="160207"/>
                  </a:cubicBezTo>
                  <a:cubicBezTo>
                    <a:pt x="159683" y="157629"/>
                    <a:pt x="162090" y="156785"/>
                    <a:pt x="163379" y="156523"/>
                  </a:cubicBezTo>
                  <a:cubicBezTo>
                    <a:pt x="163847" y="156420"/>
                    <a:pt x="164451" y="156329"/>
                    <a:pt x="165170" y="156329"/>
                  </a:cubicBezTo>
                  <a:cubicBezTo>
                    <a:pt x="166471" y="156329"/>
                    <a:pt x="168125" y="156625"/>
                    <a:pt x="169779" y="157709"/>
                  </a:cubicBezTo>
                  <a:close/>
                  <a:moveTo>
                    <a:pt x="279687" y="221452"/>
                  </a:moveTo>
                  <a:cubicBezTo>
                    <a:pt x="299981" y="190276"/>
                    <a:pt x="306916" y="153055"/>
                    <a:pt x="299228" y="116655"/>
                  </a:cubicBezTo>
                  <a:cubicBezTo>
                    <a:pt x="291528" y="80266"/>
                    <a:pt x="270116" y="49044"/>
                    <a:pt x="238940" y="28750"/>
                  </a:cubicBezTo>
                  <a:cubicBezTo>
                    <a:pt x="200920" y="3997"/>
                    <a:pt x="155565" y="-4467"/>
                    <a:pt x="111157" y="4921"/>
                  </a:cubicBezTo>
                  <a:cubicBezTo>
                    <a:pt x="66783" y="14309"/>
                    <a:pt x="28717" y="40409"/>
                    <a:pt x="3975" y="78429"/>
                  </a:cubicBezTo>
                  <a:cubicBezTo>
                    <a:pt x="-1181" y="86345"/>
                    <a:pt x="1055" y="96954"/>
                    <a:pt x="8971" y="102099"/>
                  </a:cubicBezTo>
                  <a:cubicBezTo>
                    <a:pt x="16888" y="107255"/>
                    <a:pt x="27485" y="105019"/>
                    <a:pt x="32653" y="97102"/>
                  </a:cubicBezTo>
                  <a:cubicBezTo>
                    <a:pt x="52410" y="66737"/>
                    <a:pt x="82810" y="45896"/>
                    <a:pt x="118241" y="38401"/>
                  </a:cubicBezTo>
                  <a:cubicBezTo>
                    <a:pt x="153672" y="30907"/>
                    <a:pt x="189912" y="37671"/>
                    <a:pt x="220267" y="57428"/>
                  </a:cubicBezTo>
                  <a:cubicBezTo>
                    <a:pt x="243789" y="72737"/>
                    <a:pt x="259930" y="96281"/>
                    <a:pt x="265747" y="123738"/>
                  </a:cubicBezTo>
                  <a:cubicBezTo>
                    <a:pt x="271554" y="151195"/>
                    <a:pt x="266318" y="179268"/>
                    <a:pt x="251009" y="202779"/>
                  </a:cubicBezTo>
                  <a:cubicBezTo>
                    <a:pt x="226746" y="240046"/>
                    <a:pt x="176703" y="250609"/>
                    <a:pt x="139458" y="226380"/>
                  </a:cubicBezTo>
                  <a:cubicBezTo>
                    <a:pt x="111237" y="208003"/>
                    <a:pt x="103218" y="170086"/>
                    <a:pt x="121572" y="141864"/>
                  </a:cubicBezTo>
                  <a:cubicBezTo>
                    <a:pt x="132260" y="125449"/>
                    <a:pt x="151846" y="118194"/>
                    <a:pt x="169927" y="122381"/>
                  </a:cubicBezTo>
                  <a:cubicBezTo>
                    <a:pt x="154333" y="120590"/>
                    <a:pt x="138420" y="127548"/>
                    <a:pt x="129329" y="141534"/>
                  </a:cubicBezTo>
                  <a:cubicBezTo>
                    <a:pt x="114545" y="164245"/>
                    <a:pt x="121002" y="194737"/>
                    <a:pt x="143713" y="209532"/>
                  </a:cubicBezTo>
                  <a:cubicBezTo>
                    <a:pt x="170132" y="226711"/>
                    <a:pt x="205609" y="219194"/>
                    <a:pt x="222777" y="192797"/>
                  </a:cubicBezTo>
                  <a:cubicBezTo>
                    <a:pt x="242967" y="161758"/>
                    <a:pt x="234161" y="120088"/>
                    <a:pt x="203122" y="99897"/>
                  </a:cubicBezTo>
                  <a:cubicBezTo>
                    <a:pt x="166300" y="75919"/>
                    <a:pt x="116849" y="86391"/>
                    <a:pt x="92906" y="123202"/>
                  </a:cubicBezTo>
                  <a:cubicBezTo>
                    <a:pt x="64239" y="167245"/>
                    <a:pt x="76753" y="226392"/>
                    <a:pt x="120785" y="255047"/>
                  </a:cubicBezTo>
                  <a:cubicBezTo>
                    <a:pt x="140086" y="267617"/>
                    <a:pt x="161794" y="273606"/>
                    <a:pt x="183262" y="273606"/>
                  </a:cubicBezTo>
                  <a:cubicBezTo>
                    <a:pt x="220849" y="273606"/>
                    <a:pt x="257706" y="255229"/>
                    <a:pt x="279687" y="221452"/>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29" name="Google Shape;329;p3"/>
            <p:cNvSpPr/>
            <p:nvPr/>
          </p:nvSpPr>
          <p:spPr>
            <a:xfrm>
              <a:off x="11508688" y="5416369"/>
              <a:ext cx="406740" cy="493881"/>
            </a:xfrm>
            <a:custGeom>
              <a:rect b="b" l="l" r="r" t="t"/>
              <a:pathLst>
                <a:path extrusionOk="0" h="289242" w="238208">
                  <a:moveTo>
                    <a:pt x="158518" y="110851"/>
                  </a:moveTo>
                  <a:cubicBezTo>
                    <a:pt x="159203" y="114330"/>
                    <a:pt x="158484" y="117866"/>
                    <a:pt x="156511" y="120809"/>
                  </a:cubicBezTo>
                  <a:cubicBezTo>
                    <a:pt x="154526" y="123764"/>
                    <a:pt x="151515" y="125760"/>
                    <a:pt x="148024" y="126445"/>
                  </a:cubicBezTo>
                  <a:cubicBezTo>
                    <a:pt x="145515" y="126912"/>
                    <a:pt x="143564" y="125977"/>
                    <a:pt x="142628" y="125349"/>
                  </a:cubicBezTo>
                  <a:cubicBezTo>
                    <a:pt x="141704" y="124734"/>
                    <a:pt x="140073" y="123308"/>
                    <a:pt x="139572" y="120752"/>
                  </a:cubicBezTo>
                  <a:cubicBezTo>
                    <a:pt x="139423" y="119965"/>
                    <a:pt x="139685" y="119361"/>
                    <a:pt x="139925" y="118996"/>
                  </a:cubicBezTo>
                  <a:cubicBezTo>
                    <a:pt x="140290" y="118459"/>
                    <a:pt x="140792" y="118140"/>
                    <a:pt x="141408" y="118015"/>
                  </a:cubicBezTo>
                  <a:cubicBezTo>
                    <a:pt x="149005" y="116520"/>
                    <a:pt x="154446" y="110224"/>
                    <a:pt x="155165" y="102911"/>
                  </a:cubicBezTo>
                  <a:cubicBezTo>
                    <a:pt x="156808" y="105262"/>
                    <a:pt x="157960" y="107942"/>
                    <a:pt x="158518" y="110851"/>
                  </a:cubicBezTo>
                  <a:close/>
                  <a:moveTo>
                    <a:pt x="194554" y="287138"/>
                  </a:moveTo>
                  <a:cubicBezTo>
                    <a:pt x="203816" y="285324"/>
                    <a:pt x="209863" y="276335"/>
                    <a:pt x="208037" y="267050"/>
                  </a:cubicBezTo>
                  <a:cubicBezTo>
                    <a:pt x="206235" y="257798"/>
                    <a:pt x="197292" y="251730"/>
                    <a:pt x="187949" y="253566"/>
                  </a:cubicBezTo>
                  <a:cubicBezTo>
                    <a:pt x="154469" y="260148"/>
                    <a:pt x="120373" y="253258"/>
                    <a:pt x="92026" y="234197"/>
                  </a:cubicBezTo>
                  <a:cubicBezTo>
                    <a:pt x="63691" y="215147"/>
                    <a:pt x="44446" y="186196"/>
                    <a:pt x="37876" y="152693"/>
                  </a:cubicBezTo>
                  <a:cubicBezTo>
                    <a:pt x="27393" y="99193"/>
                    <a:pt x="62390" y="47142"/>
                    <a:pt x="115879" y="36659"/>
                  </a:cubicBezTo>
                  <a:cubicBezTo>
                    <a:pt x="135682" y="32735"/>
                    <a:pt x="155872" y="36829"/>
                    <a:pt x="172652" y="48100"/>
                  </a:cubicBezTo>
                  <a:cubicBezTo>
                    <a:pt x="189421" y="59382"/>
                    <a:pt x="200805" y="76504"/>
                    <a:pt x="204695" y="96341"/>
                  </a:cubicBezTo>
                  <a:cubicBezTo>
                    <a:pt x="207627" y="111307"/>
                    <a:pt x="204558" y="126536"/>
                    <a:pt x="196049" y="139186"/>
                  </a:cubicBezTo>
                  <a:cubicBezTo>
                    <a:pt x="187538" y="151860"/>
                    <a:pt x="174614" y="160449"/>
                    <a:pt x="159648" y="163381"/>
                  </a:cubicBezTo>
                  <a:cubicBezTo>
                    <a:pt x="146587" y="165936"/>
                    <a:pt x="133776" y="162172"/>
                    <a:pt x="124320" y="154255"/>
                  </a:cubicBezTo>
                  <a:cubicBezTo>
                    <a:pt x="133001" y="159788"/>
                    <a:pt x="143712" y="162160"/>
                    <a:pt x="154629" y="160016"/>
                  </a:cubicBezTo>
                  <a:cubicBezTo>
                    <a:pt x="180318" y="154985"/>
                    <a:pt x="197144" y="129969"/>
                    <a:pt x="192102" y="104269"/>
                  </a:cubicBezTo>
                  <a:cubicBezTo>
                    <a:pt x="189273" y="89816"/>
                    <a:pt x="180979" y="77325"/>
                    <a:pt x="168762" y="69124"/>
                  </a:cubicBezTo>
                  <a:cubicBezTo>
                    <a:pt x="156556" y="60910"/>
                    <a:pt x="141853" y="57944"/>
                    <a:pt x="127423" y="60785"/>
                  </a:cubicBezTo>
                  <a:cubicBezTo>
                    <a:pt x="110472" y="64104"/>
                    <a:pt x="95848" y="73823"/>
                    <a:pt x="86220" y="88151"/>
                  </a:cubicBezTo>
                  <a:cubicBezTo>
                    <a:pt x="76593" y="102478"/>
                    <a:pt x="73125" y="119680"/>
                    <a:pt x="76444" y="136631"/>
                  </a:cubicBezTo>
                  <a:cubicBezTo>
                    <a:pt x="84566" y="178005"/>
                    <a:pt x="124765" y="205074"/>
                    <a:pt x="166230" y="196964"/>
                  </a:cubicBezTo>
                  <a:cubicBezTo>
                    <a:pt x="190174" y="192275"/>
                    <a:pt x="210844" y="178541"/>
                    <a:pt x="224463" y="158282"/>
                  </a:cubicBezTo>
                  <a:cubicBezTo>
                    <a:pt x="238061" y="138034"/>
                    <a:pt x="242978" y="113703"/>
                    <a:pt x="238278" y="89748"/>
                  </a:cubicBezTo>
                  <a:cubicBezTo>
                    <a:pt x="232620" y="60956"/>
                    <a:pt x="216102" y="36077"/>
                    <a:pt x="191737" y="19696"/>
                  </a:cubicBezTo>
                  <a:cubicBezTo>
                    <a:pt x="167359" y="3315"/>
                    <a:pt x="138077" y="-2560"/>
                    <a:pt x="109285" y="3064"/>
                  </a:cubicBezTo>
                  <a:cubicBezTo>
                    <a:pt x="37272" y="17186"/>
                    <a:pt x="-9806" y="87272"/>
                    <a:pt x="4305" y="159274"/>
                  </a:cubicBezTo>
                  <a:cubicBezTo>
                    <a:pt x="12632" y="201755"/>
                    <a:pt x="37009" y="238452"/>
                    <a:pt x="72930" y="262612"/>
                  </a:cubicBezTo>
                  <a:cubicBezTo>
                    <a:pt x="99988" y="280784"/>
                    <a:pt x="131142" y="290229"/>
                    <a:pt x="163024" y="290229"/>
                  </a:cubicBezTo>
                  <a:cubicBezTo>
                    <a:pt x="173497" y="290229"/>
                    <a:pt x="184048" y="289203"/>
                    <a:pt x="194554" y="287138"/>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30" name="Google Shape;330;p3"/>
            <p:cNvSpPr/>
            <p:nvPr/>
          </p:nvSpPr>
          <p:spPr>
            <a:xfrm>
              <a:off x="6276174" y="5249942"/>
              <a:ext cx="561604" cy="611348"/>
            </a:xfrm>
            <a:custGeom>
              <a:rect b="b" l="l" r="r" t="t"/>
              <a:pathLst>
                <a:path extrusionOk="0" h="358037" w="328904">
                  <a:moveTo>
                    <a:pt x="140130" y="181841"/>
                  </a:moveTo>
                  <a:cubicBezTo>
                    <a:pt x="143233" y="184100"/>
                    <a:pt x="145275" y="187419"/>
                    <a:pt x="145891" y="191195"/>
                  </a:cubicBezTo>
                  <a:cubicBezTo>
                    <a:pt x="146496" y="194982"/>
                    <a:pt x="145583" y="198769"/>
                    <a:pt x="143347" y="201861"/>
                  </a:cubicBezTo>
                  <a:cubicBezTo>
                    <a:pt x="140746" y="205477"/>
                    <a:pt x="135716" y="206321"/>
                    <a:pt x="132088" y="203686"/>
                  </a:cubicBezTo>
                  <a:cubicBezTo>
                    <a:pt x="124446" y="198165"/>
                    <a:pt x="113734" y="199876"/>
                    <a:pt x="108190" y="207519"/>
                  </a:cubicBezTo>
                  <a:cubicBezTo>
                    <a:pt x="106206" y="210279"/>
                    <a:pt x="105156" y="213405"/>
                    <a:pt x="104974" y="216553"/>
                  </a:cubicBezTo>
                  <a:cubicBezTo>
                    <a:pt x="101471" y="206914"/>
                    <a:pt x="102658" y="195746"/>
                    <a:pt x="109103" y="186826"/>
                  </a:cubicBezTo>
                  <a:cubicBezTo>
                    <a:pt x="113449" y="180826"/>
                    <a:pt x="120248" y="177632"/>
                    <a:pt x="127138" y="177632"/>
                  </a:cubicBezTo>
                  <a:cubicBezTo>
                    <a:pt x="131655" y="177632"/>
                    <a:pt x="136195" y="179001"/>
                    <a:pt x="140130" y="181841"/>
                  </a:cubicBezTo>
                  <a:close/>
                  <a:moveTo>
                    <a:pt x="290990" y="289902"/>
                  </a:moveTo>
                  <a:cubicBezTo>
                    <a:pt x="323022" y="245630"/>
                    <a:pt x="335901" y="191526"/>
                    <a:pt x="327243" y="137570"/>
                  </a:cubicBezTo>
                  <a:cubicBezTo>
                    <a:pt x="318573" y="83614"/>
                    <a:pt x="289428" y="36251"/>
                    <a:pt x="245145" y="4220"/>
                  </a:cubicBezTo>
                  <a:cubicBezTo>
                    <a:pt x="237502" y="-1324"/>
                    <a:pt x="226791" y="398"/>
                    <a:pt x="221258" y="8053"/>
                  </a:cubicBezTo>
                  <a:cubicBezTo>
                    <a:pt x="215714" y="15707"/>
                    <a:pt x="217426" y="26407"/>
                    <a:pt x="225091" y="31939"/>
                  </a:cubicBezTo>
                  <a:cubicBezTo>
                    <a:pt x="261971" y="58621"/>
                    <a:pt x="286234" y="98055"/>
                    <a:pt x="293443" y="142988"/>
                  </a:cubicBezTo>
                  <a:cubicBezTo>
                    <a:pt x="300664" y="187933"/>
                    <a:pt x="289941" y="232980"/>
                    <a:pt x="263271" y="269848"/>
                  </a:cubicBezTo>
                  <a:cubicBezTo>
                    <a:pt x="220312" y="329211"/>
                    <a:pt x="137085" y="342568"/>
                    <a:pt x="77710" y="299632"/>
                  </a:cubicBezTo>
                  <a:cubicBezTo>
                    <a:pt x="55455" y="283525"/>
                    <a:pt x="40797" y="259707"/>
                    <a:pt x="36439" y="232569"/>
                  </a:cubicBezTo>
                  <a:cubicBezTo>
                    <a:pt x="32081" y="205431"/>
                    <a:pt x="38561" y="178225"/>
                    <a:pt x="54679" y="155958"/>
                  </a:cubicBezTo>
                  <a:cubicBezTo>
                    <a:pt x="67022" y="138882"/>
                    <a:pt x="85273" y="127657"/>
                    <a:pt x="106091" y="124315"/>
                  </a:cubicBezTo>
                  <a:cubicBezTo>
                    <a:pt x="126852" y="120961"/>
                    <a:pt x="147750" y="125934"/>
                    <a:pt x="164816" y="138289"/>
                  </a:cubicBezTo>
                  <a:cubicBezTo>
                    <a:pt x="177728" y="147631"/>
                    <a:pt x="186238" y="161445"/>
                    <a:pt x="188771" y="177187"/>
                  </a:cubicBezTo>
                  <a:cubicBezTo>
                    <a:pt x="191292" y="192929"/>
                    <a:pt x="187539" y="208705"/>
                    <a:pt x="178185" y="221629"/>
                  </a:cubicBezTo>
                  <a:cubicBezTo>
                    <a:pt x="171249" y="231223"/>
                    <a:pt x="160994" y="237531"/>
                    <a:pt x="149302" y="239402"/>
                  </a:cubicBezTo>
                  <a:cubicBezTo>
                    <a:pt x="144454" y="240200"/>
                    <a:pt x="139606" y="240155"/>
                    <a:pt x="134906" y="239368"/>
                  </a:cubicBezTo>
                  <a:cubicBezTo>
                    <a:pt x="148560" y="240052"/>
                    <a:pt x="162420" y="233881"/>
                    <a:pt x="171067" y="221926"/>
                  </a:cubicBezTo>
                  <a:cubicBezTo>
                    <a:pt x="178675" y="211420"/>
                    <a:pt x="181721" y="198576"/>
                    <a:pt x="179679" y="185777"/>
                  </a:cubicBezTo>
                  <a:cubicBezTo>
                    <a:pt x="177614" y="172966"/>
                    <a:pt x="170702" y="161730"/>
                    <a:pt x="160184" y="154122"/>
                  </a:cubicBezTo>
                  <a:cubicBezTo>
                    <a:pt x="134997" y="135882"/>
                    <a:pt x="99635" y="141551"/>
                    <a:pt x="81383" y="166761"/>
                  </a:cubicBezTo>
                  <a:cubicBezTo>
                    <a:pt x="59984" y="196374"/>
                    <a:pt x="66645" y="237885"/>
                    <a:pt x="96235" y="259296"/>
                  </a:cubicBezTo>
                  <a:cubicBezTo>
                    <a:pt x="131358" y="284666"/>
                    <a:pt x="180546" y="276761"/>
                    <a:pt x="205904" y="241695"/>
                  </a:cubicBezTo>
                  <a:cubicBezTo>
                    <a:pt x="220620" y="221367"/>
                    <a:pt x="226528" y="196545"/>
                    <a:pt x="222547" y="171769"/>
                  </a:cubicBezTo>
                  <a:cubicBezTo>
                    <a:pt x="218578" y="147004"/>
                    <a:pt x="205197" y="125262"/>
                    <a:pt x="184881" y="110558"/>
                  </a:cubicBezTo>
                  <a:cubicBezTo>
                    <a:pt x="160378" y="92854"/>
                    <a:pt x="130446" y="85724"/>
                    <a:pt x="100661" y="90526"/>
                  </a:cubicBezTo>
                  <a:cubicBezTo>
                    <a:pt x="70832" y="95306"/>
                    <a:pt x="44652" y="111424"/>
                    <a:pt x="26948" y="135905"/>
                  </a:cubicBezTo>
                  <a:cubicBezTo>
                    <a:pt x="-17369" y="197150"/>
                    <a:pt x="-3600" y="283046"/>
                    <a:pt x="57656" y="327340"/>
                  </a:cubicBezTo>
                  <a:cubicBezTo>
                    <a:pt x="87201" y="348717"/>
                    <a:pt x="121434" y="359006"/>
                    <a:pt x="155382" y="359006"/>
                  </a:cubicBezTo>
                  <a:cubicBezTo>
                    <a:pt x="207216" y="359006"/>
                    <a:pt x="258354" y="335017"/>
                    <a:pt x="290990" y="289902"/>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31" name="Google Shape;331;p3"/>
            <p:cNvSpPr/>
            <p:nvPr/>
          </p:nvSpPr>
          <p:spPr>
            <a:xfrm>
              <a:off x="5615863" y="1834681"/>
              <a:ext cx="666384" cy="818256"/>
            </a:xfrm>
            <a:custGeom>
              <a:rect b="b" l="l" r="r" t="t"/>
              <a:pathLst>
                <a:path extrusionOk="0" h="479213" w="390269">
                  <a:moveTo>
                    <a:pt x="270533" y="479644"/>
                  </a:moveTo>
                  <a:cubicBezTo>
                    <a:pt x="221049" y="479644"/>
                    <a:pt x="172386" y="466024"/>
                    <a:pt x="129141" y="439514"/>
                  </a:cubicBezTo>
                  <a:cubicBezTo>
                    <a:pt x="67314" y="401608"/>
                    <a:pt x="23944" y="341902"/>
                    <a:pt x="7038" y="271383"/>
                  </a:cubicBezTo>
                  <a:cubicBezTo>
                    <a:pt x="-6707" y="214085"/>
                    <a:pt x="2692" y="154859"/>
                    <a:pt x="33480" y="104621"/>
                  </a:cubicBezTo>
                  <a:cubicBezTo>
                    <a:pt x="64291" y="54384"/>
                    <a:pt x="112806" y="19158"/>
                    <a:pt x="170104" y="5413"/>
                  </a:cubicBezTo>
                  <a:cubicBezTo>
                    <a:pt x="266529" y="-17721"/>
                    <a:pt x="363878" y="41927"/>
                    <a:pt x="387023" y="138387"/>
                  </a:cubicBezTo>
                  <a:cubicBezTo>
                    <a:pt x="396195" y="176669"/>
                    <a:pt x="389921" y="216218"/>
                    <a:pt x="369354" y="249778"/>
                  </a:cubicBezTo>
                  <a:cubicBezTo>
                    <a:pt x="348775" y="283326"/>
                    <a:pt x="316367" y="306859"/>
                    <a:pt x="278096" y="316042"/>
                  </a:cubicBezTo>
                  <a:cubicBezTo>
                    <a:pt x="246624" y="323605"/>
                    <a:pt x="214022" y="318438"/>
                    <a:pt x="186405" y="301498"/>
                  </a:cubicBezTo>
                  <a:cubicBezTo>
                    <a:pt x="158777" y="284570"/>
                    <a:pt x="139407" y="257888"/>
                    <a:pt x="131845" y="226382"/>
                  </a:cubicBezTo>
                  <a:cubicBezTo>
                    <a:pt x="118931" y="172517"/>
                    <a:pt x="152241" y="118184"/>
                    <a:pt x="206105" y="105260"/>
                  </a:cubicBezTo>
                  <a:cubicBezTo>
                    <a:pt x="251072" y="94469"/>
                    <a:pt x="296359" y="122268"/>
                    <a:pt x="307127" y="167201"/>
                  </a:cubicBezTo>
                  <a:cubicBezTo>
                    <a:pt x="311519" y="185498"/>
                    <a:pt x="308519" y="204411"/>
                    <a:pt x="298686" y="220450"/>
                  </a:cubicBezTo>
                  <a:cubicBezTo>
                    <a:pt x="288853" y="236500"/>
                    <a:pt x="273351" y="247747"/>
                    <a:pt x="255054" y="252139"/>
                  </a:cubicBezTo>
                  <a:cubicBezTo>
                    <a:pt x="239506" y="255869"/>
                    <a:pt x="223478" y="253314"/>
                    <a:pt x="209858" y="244975"/>
                  </a:cubicBezTo>
                  <a:cubicBezTo>
                    <a:pt x="196250" y="236625"/>
                    <a:pt x="186690" y="223484"/>
                    <a:pt x="182972" y="207948"/>
                  </a:cubicBezTo>
                  <a:cubicBezTo>
                    <a:pt x="179778" y="194635"/>
                    <a:pt x="181956" y="180878"/>
                    <a:pt x="189109" y="169209"/>
                  </a:cubicBezTo>
                  <a:cubicBezTo>
                    <a:pt x="196272" y="157528"/>
                    <a:pt x="207543" y="149349"/>
                    <a:pt x="220855" y="146155"/>
                  </a:cubicBezTo>
                  <a:cubicBezTo>
                    <a:pt x="230049" y="143919"/>
                    <a:pt x="239277" y="149623"/>
                    <a:pt x="241479" y="158805"/>
                  </a:cubicBezTo>
                  <a:cubicBezTo>
                    <a:pt x="243692" y="168000"/>
                    <a:pt x="238023" y="177228"/>
                    <a:pt x="228828" y="179430"/>
                  </a:cubicBezTo>
                  <a:cubicBezTo>
                    <a:pt x="224414" y="180502"/>
                    <a:pt x="220672" y="183217"/>
                    <a:pt x="218288" y="187095"/>
                  </a:cubicBezTo>
                  <a:cubicBezTo>
                    <a:pt x="215916" y="190974"/>
                    <a:pt x="215197" y="195537"/>
                    <a:pt x="216246" y="199963"/>
                  </a:cubicBezTo>
                  <a:cubicBezTo>
                    <a:pt x="217843" y="206613"/>
                    <a:pt x="221927" y="212225"/>
                    <a:pt x="227745" y="215796"/>
                  </a:cubicBezTo>
                  <a:cubicBezTo>
                    <a:pt x="233562" y="219378"/>
                    <a:pt x="240429" y="220473"/>
                    <a:pt x="247068" y="218864"/>
                  </a:cubicBezTo>
                  <a:cubicBezTo>
                    <a:pt x="266495" y="214199"/>
                    <a:pt x="278507" y="194601"/>
                    <a:pt x="273853" y="175175"/>
                  </a:cubicBezTo>
                  <a:cubicBezTo>
                    <a:pt x="270761" y="162296"/>
                    <a:pt x="262845" y="151402"/>
                    <a:pt x="251563" y="144478"/>
                  </a:cubicBezTo>
                  <a:cubicBezTo>
                    <a:pt x="240281" y="137565"/>
                    <a:pt x="226992" y="135466"/>
                    <a:pt x="214090" y="138535"/>
                  </a:cubicBezTo>
                  <a:cubicBezTo>
                    <a:pt x="178580" y="147056"/>
                    <a:pt x="156609" y="182886"/>
                    <a:pt x="165119" y="218396"/>
                  </a:cubicBezTo>
                  <a:cubicBezTo>
                    <a:pt x="170549" y="241017"/>
                    <a:pt x="184466" y="260170"/>
                    <a:pt x="204291" y="272330"/>
                  </a:cubicBezTo>
                  <a:cubicBezTo>
                    <a:pt x="224117" y="284479"/>
                    <a:pt x="247491" y="288186"/>
                    <a:pt x="270111" y="282767"/>
                  </a:cubicBezTo>
                  <a:cubicBezTo>
                    <a:pt x="299496" y="275718"/>
                    <a:pt x="324375" y="257649"/>
                    <a:pt x="340174" y="231880"/>
                  </a:cubicBezTo>
                  <a:cubicBezTo>
                    <a:pt x="355973" y="206122"/>
                    <a:pt x="360787" y="175757"/>
                    <a:pt x="353737" y="146372"/>
                  </a:cubicBezTo>
                  <a:cubicBezTo>
                    <a:pt x="334995" y="68266"/>
                    <a:pt x="256194" y="19980"/>
                    <a:pt x="178089" y="38688"/>
                  </a:cubicBezTo>
                  <a:cubicBezTo>
                    <a:pt x="78151" y="62666"/>
                    <a:pt x="16347" y="163460"/>
                    <a:pt x="40313" y="263409"/>
                  </a:cubicBezTo>
                  <a:cubicBezTo>
                    <a:pt x="55097" y="325031"/>
                    <a:pt x="92992" y="377208"/>
                    <a:pt x="147016" y="410334"/>
                  </a:cubicBezTo>
                  <a:cubicBezTo>
                    <a:pt x="201052" y="443461"/>
                    <a:pt x="264761" y="453556"/>
                    <a:pt x="326371" y="438784"/>
                  </a:cubicBezTo>
                  <a:cubicBezTo>
                    <a:pt x="335565" y="436593"/>
                    <a:pt x="344794" y="442229"/>
                    <a:pt x="347007" y="451423"/>
                  </a:cubicBezTo>
                  <a:cubicBezTo>
                    <a:pt x="349209" y="460617"/>
                    <a:pt x="343539" y="469857"/>
                    <a:pt x="334356" y="472058"/>
                  </a:cubicBezTo>
                  <a:cubicBezTo>
                    <a:pt x="313173" y="477135"/>
                    <a:pt x="291773" y="479644"/>
                    <a:pt x="270533" y="479644"/>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32" name="Google Shape;332;p3"/>
            <p:cNvSpPr/>
            <p:nvPr/>
          </p:nvSpPr>
          <p:spPr>
            <a:xfrm>
              <a:off x="4439575" y="3300546"/>
              <a:ext cx="739175" cy="701228"/>
            </a:xfrm>
            <a:custGeom>
              <a:rect b="b" l="l" r="r" t="t"/>
              <a:pathLst>
                <a:path extrusionOk="0" h="410675" w="432899">
                  <a:moveTo>
                    <a:pt x="255844" y="411335"/>
                  </a:moveTo>
                  <a:cubicBezTo>
                    <a:pt x="215462" y="411335"/>
                    <a:pt x="176861" y="397019"/>
                    <a:pt x="145993" y="370337"/>
                  </a:cubicBezTo>
                  <a:cubicBezTo>
                    <a:pt x="118091" y="346211"/>
                    <a:pt x="101242" y="312651"/>
                    <a:pt x="98573" y="275863"/>
                  </a:cubicBezTo>
                  <a:cubicBezTo>
                    <a:pt x="95892" y="239063"/>
                    <a:pt x="107710" y="203427"/>
                    <a:pt x="131836" y="175525"/>
                  </a:cubicBezTo>
                  <a:cubicBezTo>
                    <a:pt x="151731" y="152506"/>
                    <a:pt x="179404" y="138612"/>
                    <a:pt x="209759" y="136410"/>
                  </a:cubicBezTo>
                  <a:cubicBezTo>
                    <a:pt x="240068" y="134288"/>
                    <a:pt x="269498" y="143950"/>
                    <a:pt x="292507" y="163844"/>
                  </a:cubicBezTo>
                  <a:cubicBezTo>
                    <a:pt x="331953" y="197941"/>
                    <a:pt x="336299" y="257771"/>
                    <a:pt x="302203" y="297217"/>
                  </a:cubicBezTo>
                  <a:cubicBezTo>
                    <a:pt x="288389" y="313187"/>
                    <a:pt x="269179" y="322827"/>
                    <a:pt x="248121" y="324355"/>
                  </a:cubicBezTo>
                  <a:cubicBezTo>
                    <a:pt x="227109" y="325941"/>
                    <a:pt x="206668" y="319119"/>
                    <a:pt x="190686" y="305316"/>
                  </a:cubicBezTo>
                  <a:cubicBezTo>
                    <a:pt x="162875" y="281282"/>
                    <a:pt x="159807" y="239086"/>
                    <a:pt x="183853" y="211275"/>
                  </a:cubicBezTo>
                  <a:cubicBezTo>
                    <a:pt x="204329" y="187594"/>
                    <a:pt x="240239" y="185005"/>
                    <a:pt x="263909" y="205458"/>
                  </a:cubicBezTo>
                  <a:cubicBezTo>
                    <a:pt x="284282" y="223071"/>
                    <a:pt x="286518" y="253973"/>
                    <a:pt x="268917" y="274334"/>
                  </a:cubicBezTo>
                  <a:cubicBezTo>
                    <a:pt x="262734" y="281487"/>
                    <a:pt x="251931" y="282274"/>
                    <a:pt x="244779" y="276091"/>
                  </a:cubicBezTo>
                  <a:cubicBezTo>
                    <a:pt x="237627" y="269908"/>
                    <a:pt x="236851" y="259094"/>
                    <a:pt x="243022" y="251954"/>
                  </a:cubicBezTo>
                  <a:cubicBezTo>
                    <a:pt x="245577" y="248999"/>
                    <a:pt x="246832" y="245223"/>
                    <a:pt x="246547" y="241345"/>
                  </a:cubicBezTo>
                  <a:cubicBezTo>
                    <a:pt x="246262" y="237444"/>
                    <a:pt x="244482" y="233896"/>
                    <a:pt x="241528" y="231352"/>
                  </a:cubicBezTo>
                  <a:cubicBezTo>
                    <a:pt x="232128" y="223230"/>
                    <a:pt x="217869" y="224257"/>
                    <a:pt x="209736" y="233656"/>
                  </a:cubicBezTo>
                  <a:cubicBezTo>
                    <a:pt x="198044" y="247197"/>
                    <a:pt x="199527" y="267730"/>
                    <a:pt x="213067" y="279434"/>
                  </a:cubicBezTo>
                  <a:cubicBezTo>
                    <a:pt x="222124" y="287270"/>
                    <a:pt x="233634" y="291137"/>
                    <a:pt x="245646" y="290225"/>
                  </a:cubicBezTo>
                  <a:cubicBezTo>
                    <a:pt x="257589" y="289369"/>
                    <a:pt x="268483" y="283894"/>
                    <a:pt x="276308" y="274836"/>
                  </a:cubicBezTo>
                  <a:cubicBezTo>
                    <a:pt x="298073" y="249672"/>
                    <a:pt x="295290" y="211492"/>
                    <a:pt x="270126" y="189739"/>
                  </a:cubicBezTo>
                  <a:cubicBezTo>
                    <a:pt x="236885" y="160993"/>
                    <a:pt x="186477" y="164677"/>
                    <a:pt x="157731" y="197906"/>
                  </a:cubicBezTo>
                  <a:cubicBezTo>
                    <a:pt x="139582" y="218895"/>
                    <a:pt x="130696" y="245702"/>
                    <a:pt x="132703" y="273376"/>
                  </a:cubicBezTo>
                  <a:cubicBezTo>
                    <a:pt x="134711" y="301062"/>
                    <a:pt x="147384" y="326294"/>
                    <a:pt x="168374" y="344443"/>
                  </a:cubicBezTo>
                  <a:cubicBezTo>
                    <a:pt x="195489" y="367885"/>
                    <a:pt x="230098" y="379372"/>
                    <a:pt x="265825" y="376760"/>
                  </a:cubicBezTo>
                  <a:cubicBezTo>
                    <a:pt x="301564" y="374159"/>
                    <a:pt x="334154" y="357801"/>
                    <a:pt x="357585" y="330698"/>
                  </a:cubicBezTo>
                  <a:cubicBezTo>
                    <a:pt x="419594" y="258969"/>
                    <a:pt x="411689" y="150156"/>
                    <a:pt x="339961" y="88146"/>
                  </a:cubicBezTo>
                  <a:cubicBezTo>
                    <a:pt x="248532" y="9094"/>
                    <a:pt x="109809" y="19178"/>
                    <a:pt x="30746" y="110619"/>
                  </a:cubicBezTo>
                  <a:cubicBezTo>
                    <a:pt x="24552" y="117771"/>
                    <a:pt x="13760" y="118558"/>
                    <a:pt x="6608" y="112375"/>
                  </a:cubicBezTo>
                  <a:cubicBezTo>
                    <a:pt x="-544" y="106193"/>
                    <a:pt x="-1331" y="95390"/>
                    <a:pt x="4851" y="88238"/>
                  </a:cubicBezTo>
                  <a:cubicBezTo>
                    <a:pt x="96257" y="-17484"/>
                    <a:pt x="256620" y="-29131"/>
                    <a:pt x="362342" y="62263"/>
                  </a:cubicBezTo>
                  <a:cubicBezTo>
                    <a:pt x="448340" y="136615"/>
                    <a:pt x="457820" y="267068"/>
                    <a:pt x="383468" y="353078"/>
                  </a:cubicBezTo>
                  <a:cubicBezTo>
                    <a:pt x="354060" y="387095"/>
                    <a:pt x="313165" y="407628"/>
                    <a:pt x="268312" y="410890"/>
                  </a:cubicBezTo>
                  <a:cubicBezTo>
                    <a:pt x="264137" y="411187"/>
                    <a:pt x="259985" y="411335"/>
                    <a:pt x="255844" y="411335"/>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33" name="Google Shape;333;p3"/>
            <p:cNvSpPr/>
            <p:nvPr/>
          </p:nvSpPr>
          <p:spPr>
            <a:xfrm>
              <a:off x="8755002" y="-153397"/>
              <a:ext cx="376225" cy="406566"/>
            </a:xfrm>
            <a:custGeom>
              <a:rect b="b" l="l" r="r" t="t"/>
              <a:pathLst>
                <a:path extrusionOk="0" h="238106" w="220337">
                  <a:moveTo>
                    <a:pt x="123076" y="99960"/>
                  </a:moveTo>
                  <a:cubicBezTo>
                    <a:pt x="121467" y="101021"/>
                    <a:pt x="119323" y="100576"/>
                    <a:pt x="118091" y="99892"/>
                  </a:cubicBezTo>
                  <a:cubicBezTo>
                    <a:pt x="122300" y="97108"/>
                    <a:pt x="124890" y="92796"/>
                    <a:pt x="125586" y="88176"/>
                  </a:cubicBezTo>
                  <a:cubicBezTo>
                    <a:pt x="128084" y="92112"/>
                    <a:pt x="126966" y="97371"/>
                    <a:pt x="123076" y="99960"/>
                  </a:cubicBezTo>
                  <a:close/>
                  <a:moveTo>
                    <a:pt x="214003" y="215093"/>
                  </a:moveTo>
                  <a:cubicBezTo>
                    <a:pt x="221897" y="209891"/>
                    <a:pt x="224064" y="199271"/>
                    <a:pt x="218862" y="191389"/>
                  </a:cubicBezTo>
                  <a:cubicBezTo>
                    <a:pt x="213638" y="183495"/>
                    <a:pt x="203006" y="181328"/>
                    <a:pt x="195158" y="186529"/>
                  </a:cubicBezTo>
                  <a:cubicBezTo>
                    <a:pt x="146620" y="218572"/>
                    <a:pt x="81063" y="205180"/>
                    <a:pt x="49009" y="156642"/>
                  </a:cubicBezTo>
                  <a:cubicBezTo>
                    <a:pt x="37088" y="138608"/>
                    <a:pt x="32913" y="117002"/>
                    <a:pt x="37248" y="95808"/>
                  </a:cubicBezTo>
                  <a:cubicBezTo>
                    <a:pt x="41583" y="74625"/>
                    <a:pt x="53914" y="56396"/>
                    <a:pt x="71949" y="44487"/>
                  </a:cubicBezTo>
                  <a:cubicBezTo>
                    <a:pt x="85626" y="35452"/>
                    <a:pt x="101995" y="32270"/>
                    <a:pt x="118057" y="35566"/>
                  </a:cubicBezTo>
                  <a:cubicBezTo>
                    <a:pt x="134107" y="38852"/>
                    <a:pt x="147921" y="48194"/>
                    <a:pt x="156944" y="61871"/>
                  </a:cubicBezTo>
                  <a:cubicBezTo>
                    <a:pt x="163674" y="72047"/>
                    <a:pt x="166024" y="84230"/>
                    <a:pt x="163583" y="96173"/>
                  </a:cubicBezTo>
                  <a:cubicBezTo>
                    <a:pt x="162134" y="103223"/>
                    <a:pt x="159134" y="109690"/>
                    <a:pt x="154811" y="115189"/>
                  </a:cubicBezTo>
                  <a:cubicBezTo>
                    <a:pt x="163218" y="101454"/>
                    <a:pt x="163503" y="83500"/>
                    <a:pt x="154058" y="69183"/>
                  </a:cubicBezTo>
                  <a:cubicBezTo>
                    <a:pt x="139103" y="46540"/>
                    <a:pt x="108498" y="40278"/>
                    <a:pt x="85831" y="55232"/>
                  </a:cubicBezTo>
                  <a:cubicBezTo>
                    <a:pt x="59469" y="72628"/>
                    <a:pt x="52192" y="108230"/>
                    <a:pt x="69587" y="134592"/>
                  </a:cubicBezTo>
                  <a:cubicBezTo>
                    <a:pt x="90041" y="165551"/>
                    <a:pt x="131871" y="174141"/>
                    <a:pt x="162864" y="153677"/>
                  </a:cubicBezTo>
                  <a:cubicBezTo>
                    <a:pt x="180671" y="141916"/>
                    <a:pt x="192831" y="123927"/>
                    <a:pt x="197109" y="103029"/>
                  </a:cubicBezTo>
                  <a:cubicBezTo>
                    <a:pt x="201386" y="82119"/>
                    <a:pt x="197257" y="60811"/>
                    <a:pt x="185508" y="43004"/>
                  </a:cubicBezTo>
                  <a:cubicBezTo>
                    <a:pt x="171442" y="21707"/>
                    <a:pt x="149929" y="7163"/>
                    <a:pt x="124912" y="2041"/>
                  </a:cubicBezTo>
                  <a:cubicBezTo>
                    <a:pt x="99908" y="-3070"/>
                    <a:pt x="74390" y="1858"/>
                    <a:pt x="53104" y="15923"/>
                  </a:cubicBezTo>
                  <a:cubicBezTo>
                    <a:pt x="27427" y="32874"/>
                    <a:pt x="9894" y="58803"/>
                    <a:pt x="3734" y="88952"/>
                  </a:cubicBezTo>
                  <a:cubicBezTo>
                    <a:pt x="-2438" y="119090"/>
                    <a:pt x="3494" y="149832"/>
                    <a:pt x="20445" y="175499"/>
                  </a:cubicBezTo>
                  <a:cubicBezTo>
                    <a:pt x="47287" y="216131"/>
                    <a:pt x="91843" y="238181"/>
                    <a:pt x="137244" y="238181"/>
                  </a:cubicBezTo>
                  <a:cubicBezTo>
                    <a:pt x="163651" y="238181"/>
                    <a:pt x="190367" y="230709"/>
                    <a:pt x="214003" y="21509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34" name="Google Shape;334;p3"/>
            <p:cNvSpPr/>
            <p:nvPr/>
          </p:nvSpPr>
          <p:spPr>
            <a:xfrm>
              <a:off x="6695008" y="4417311"/>
              <a:ext cx="534900" cy="613170"/>
            </a:xfrm>
            <a:custGeom>
              <a:rect b="b" l="l" r="r" t="t"/>
              <a:pathLst>
                <a:path extrusionOk="0" h="359104" w="313265">
                  <a:moveTo>
                    <a:pt x="147189" y="207892"/>
                  </a:moveTo>
                  <a:cubicBezTo>
                    <a:pt x="148296" y="209945"/>
                    <a:pt x="148535" y="212306"/>
                    <a:pt x="147851" y="214542"/>
                  </a:cubicBezTo>
                  <a:cubicBezTo>
                    <a:pt x="147166" y="216778"/>
                    <a:pt x="145672" y="218615"/>
                    <a:pt x="143608" y="219733"/>
                  </a:cubicBezTo>
                  <a:cubicBezTo>
                    <a:pt x="135269" y="224193"/>
                    <a:pt x="132143" y="234562"/>
                    <a:pt x="136615" y="242889"/>
                  </a:cubicBezTo>
                  <a:cubicBezTo>
                    <a:pt x="138645" y="246676"/>
                    <a:pt x="141896" y="249391"/>
                    <a:pt x="145638" y="250806"/>
                  </a:cubicBezTo>
                  <a:cubicBezTo>
                    <a:pt x="142695" y="250726"/>
                    <a:pt x="139740" y="250247"/>
                    <a:pt x="136854" y="249380"/>
                  </a:cubicBezTo>
                  <a:cubicBezTo>
                    <a:pt x="128310" y="246802"/>
                    <a:pt x="121295" y="241053"/>
                    <a:pt x="117086" y="233204"/>
                  </a:cubicBezTo>
                  <a:cubicBezTo>
                    <a:pt x="111006" y="221877"/>
                    <a:pt x="115283" y="207744"/>
                    <a:pt x="126599" y="201675"/>
                  </a:cubicBezTo>
                  <a:cubicBezTo>
                    <a:pt x="128881" y="200454"/>
                    <a:pt x="131333" y="199873"/>
                    <a:pt x="133763" y="199873"/>
                  </a:cubicBezTo>
                  <a:cubicBezTo>
                    <a:pt x="139182" y="199873"/>
                    <a:pt x="144440" y="202782"/>
                    <a:pt x="147189" y="207892"/>
                  </a:cubicBezTo>
                  <a:close/>
                  <a:moveTo>
                    <a:pt x="224017" y="343204"/>
                  </a:moveTo>
                  <a:cubicBezTo>
                    <a:pt x="307221" y="298602"/>
                    <a:pt x="338614" y="194614"/>
                    <a:pt x="294000" y="111421"/>
                  </a:cubicBezTo>
                  <a:cubicBezTo>
                    <a:pt x="239337" y="9498"/>
                    <a:pt x="111941" y="-28944"/>
                    <a:pt x="10063" y="25696"/>
                  </a:cubicBezTo>
                  <a:cubicBezTo>
                    <a:pt x="1736" y="30156"/>
                    <a:pt x="-1401" y="40526"/>
                    <a:pt x="3071" y="48864"/>
                  </a:cubicBezTo>
                  <a:cubicBezTo>
                    <a:pt x="7531" y="57180"/>
                    <a:pt x="17900" y="60317"/>
                    <a:pt x="26239" y="55845"/>
                  </a:cubicBezTo>
                  <a:cubicBezTo>
                    <a:pt x="111485" y="10125"/>
                    <a:pt x="218108" y="42294"/>
                    <a:pt x="263839" y="127597"/>
                  </a:cubicBezTo>
                  <a:cubicBezTo>
                    <a:pt x="299532" y="194158"/>
                    <a:pt x="274414" y="277350"/>
                    <a:pt x="207841" y="313055"/>
                  </a:cubicBezTo>
                  <a:cubicBezTo>
                    <a:pt x="182837" y="326447"/>
                    <a:pt x="154136" y="329299"/>
                    <a:pt x="126998" y="321120"/>
                  </a:cubicBezTo>
                  <a:cubicBezTo>
                    <a:pt x="99850" y="312918"/>
                    <a:pt x="77526" y="294644"/>
                    <a:pt x="64122" y="269650"/>
                  </a:cubicBezTo>
                  <a:cubicBezTo>
                    <a:pt x="53833" y="250464"/>
                    <a:pt x="51620" y="228414"/>
                    <a:pt x="57916" y="207572"/>
                  </a:cubicBezTo>
                  <a:cubicBezTo>
                    <a:pt x="64213" y="186731"/>
                    <a:pt x="78233" y="169587"/>
                    <a:pt x="97431" y="159297"/>
                  </a:cubicBezTo>
                  <a:cubicBezTo>
                    <a:pt x="127466" y="143202"/>
                    <a:pt x="164985" y="154540"/>
                    <a:pt x="181080" y="184553"/>
                  </a:cubicBezTo>
                  <a:cubicBezTo>
                    <a:pt x="190867" y="202827"/>
                    <a:pt x="187034" y="224809"/>
                    <a:pt x="173118" y="238783"/>
                  </a:cubicBezTo>
                  <a:cubicBezTo>
                    <a:pt x="176460" y="234573"/>
                    <a:pt x="179004" y="229737"/>
                    <a:pt x="180612" y="224444"/>
                  </a:cubicBezTo>
                  <a:cubicBezTo>
                    <a:pt x="183932" y="213447"/>
                    <a:pt x="182768" y="201835"/>
                    <a:pt x="177350" y="191717"/>
                  </a:cubicBezTo>
                  <a:cubicBezTo>
                    <a:pt x="171110" y="180081"/>
                    <a:pt x="160707" y="171572"/>
                    <a:pt x="148068" y="167750"/>
                  </a:cubicBezTo>
                  <a:cubicBezTo>
                    <a:pt x="135405" y="163929"/>
                    <a:pt x="122048" y="165263"/>
                    <a:pt x="110424" y="171514"/>
                  </a:cubicBezTo>
                  <a:cubicBezTo>
                    <a:pt x="82476" y="186503"/>
                    <a:pt x="71947" y="221421"/>
                    <a:pt x="86914" y="249368"/>
                  </a:cubicBezTo>
                  <a:cubicBezTo>
                    <a:pt x="95446" y="265282"/>
                    <a:pt x="109671" y="276917"/>
                    <a:pt x="126964" y="282141"/>
                  </a:cubicBezTo>
                  <a:cubicBezTo>
                    <a:pt x="144257" y="287354"/>
                    <a:pt x="162532" y="285541"/>
                    <a:pt x="178456" y="276997"/>
                  </a:cubicBezTo>
                  <a:cubicBezTo>
                    <a:pt x="217435" y="256099"/>
                    <a:pt x="232150" y="207378"/>
                    <a:pt x="211252" y="168389"/>
                  </a:cubicBezTo>
                  <a:cubicBezTo>
                    <a:pt x="186225" y="121733"/>
                    <a:pt x="127934" y="104132"/>
                    <a:pt x="81256" y="129148"/>
                  </a:cubicBezTo>
                  <a:cubicBezTo>
                    <a:pt x="54015" y="143749"/>
                    <a:pt x="34087" y="168092"/>
                    <a:pt x="25155" y="197683"/>
                  </a:cubicBezTo>
                  <a:cubicBezTo>
                    <a:pt x="16223" y="227284"/>
                    <a:pt x="19349" y="258585"/>
                    <a:pt x="33962" y="285826"/>
                  </a:cubicBezTo>
                  <a:cubicBezTo>
                    <a:pt x="51677" y="318873"/>
                    <a:pt x="81210" y="343044"/>
                    <a:pt x="117109" y="353881"/>
                  </a:cubicBezTo>
                  <a:cubicBezTo>
                    <a:pt x="130512" y="357931"/>
                    <a:pt x="144235" y="359939"/>
                    <a:pt x="157867" y="359939"/>
                  </a:cubicBezTo>
                  <a:cubicBezTo>
                    <a:pt x="180692" y="359939"/>
                    <a:pt x="203313" y="354303"/>
                    <a:pt x="224017" y="343204"/>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35" name="Google Shape;335;p3"/>
            <p:cNvSpPr/>
            <p:nvPr/>
          </p:nvSpPr>
          <p:spPr>
            <a:xfrm>
              <a:off x="1181275" y="4918720"/>
              <a:ext cx="771571" cy="628954"/>
            </a:xfrm>
            <a:custGeom>
              <a:rect b="b" l="l" r="r" t="t"/>
              <a:pathLst>
                <a:path extrusionOk="0" h="368348" w="451872">
                  <a:moveTo>
                    <a:pt x="207309" y="369265"/>
                  </a:moveTo>
                  <a:cubicBezTo>
                    <a:pt x="113394" y="369265"/>
                    <a:pt x="27954" y="305157"/>
                    <a:pt x="4968" y="209929"/>
                  </a:cubicBezTo>
                  <a:cubicBezTo>
                    <a:pt x="-5686" y="165807"/>
                    <a:pt x="1489" y="120178"/>
                    <a:pt x="25159" y="81450"/>
                  </a:cubicBezTo>
                  <a:cubicBezTo>
                    <a:pt x="48829" y="42711"/>
                    <a:pt x="86165" y="15517"/>
                    <a:pt x="130288" y="4862"/>
                  </a:cubicBezTo>
                  <a:cubicBezTo>
                    <a:pt x="166471" y="-3875"/>
                    <a:pt x="203910" y="2011"/>
                    <a:pt x="235667" y="21414"/>
                  </a:cubicBezTo>
                  <a:cubicBezTo>
                    <a:pt x="267436" y="40829"/>
                    <a:pt x="289737" y="71446"/>
                    <a:pt x="298475" y="107630"/>
                  </a:cubicBezTo>
                  <a:cubicBezTo>
                    <a:pt x="313339" y="169229"/>
                    <a:pt x="275330" y="231444"/>
                    <a:pt x="213731" y="246318"/>
                  </a:cubicBezTo>
                  <a:cubicBezTo>
                    <a:pt x="162627" y="258638"/>
                    <a:pt x="110998" y="227120"/>
                    <a:pt x="98655" y="175993"/>
                  </a:cubicBezTo>
                  <a:cubicBezTo>
                    <a:pt x="88343" y="133273"/>
                    <a:pt x="114717" y="90120"/>
                    <a:pt x="157437" y="79808"/>
                  </a:cubicBezTo>
                  <a:cubicBezTo>
                    <a:pt x="193472" y="71104"/>
                    <a:pt x="229815" y="93348"/>
                    <a:pt x="238508" y="129349"/>
                  </a:cubicBezTo>
                  <a:cubicBezTo>
                    <a:pt x="242101" y="144201"/>
                    <a:pt x="239683" y="159555"/>
                    <a:pt x="231720" y="172582"/>
                  </a:cubicBezTo>
                  <a:cubicBezTo>
                    <a:pt x="223758" y="185609"/>
                    <a:pt x="211199" y="194769"/>
                    <a:pt x="196358" y="198351"/>
                  </a:cubicBezTo>
                  <a:cubicBezTo>
                    <a:pt x="183582" y="201431"/>
                    <a:pt x="170384" y="199366"/>
                    <a:pt x="159182" y="192511"/>
                  </a:cubicBezTo>
                  <a:cubicBezTo>
                    <a:pt x="147980" y="185655"/>
                    <a:pt x="140109" y="174864"/>
                    <a:pt x="137029" y="162088"/>
                  </a:cubicBezTo>
                  <a:cubicBezTo>
                    <a:pt x="134816" y="152905"/>
                    <a:pt x="140463" y="143665"/>
                    <a:pt x="149657" y="141452"/>
                  </a:cubicBezTo>
                  <a:cubicBezTo>
                    <a:pt x="158806" y="139194"/>
                    <a:pt x="168091" y="144875"/>
                    <a:pt x="170293" y="154069"/>
                  </a:cubicBezTo>
                  <a:cubicBezTo>
                    <a:pt x="171228" y="157947"/>
                    <a:pt x="173623" y="161232"/>
                    <a:pt x="177023" y="163308"/>
                  </a:cubicBezTo>
                  <a:cubicBezTo>
                    <a:pt x="180434" y="165384"/>
                    <a:pt x="184426" y="166023"/>
                    <a:pt x="188327" y="165088"/>
                  </a:cubicBezTo>
                  <a:cubicBezTo>
                    <a:pt x="194282" y="163639"/>
                    <a:pt x="199324" y="159966"/>
                    <a:pt x="202529" y="154742"/>
                  </a:cubicBezTo>
                  <a:cubicBezTo>
                    <a:pt x="205723" y="149506"/>
                    <a:pt x="206682" y="143346"/>
                    <a:pt x="205244" y="137380"/>
                  </a:cubicBezTo>
                  <a:cubicBezTo>
                    <a:pt x="200978" y="119721"/>
                    <a:pt x="183126" y="108793"/>
                    <a:pt x="165467" y="113071"/>
                  </a:cubicBezTo>
                  <a:cubicBezTo>
                    <a:pt x="141090" y="118957"/>
                    <a:pt x="126044" y="143585"/>
                    <a:pt x="131919" y="167963"/>
                  </a:cubicBezTo>
                  <a:cubicBezTo>
                    <a:pt x="139835" y="200747"/>
                    <a:pt x="172950" y="220938"/>
                    <a:pt x="205701" y="213055"/>
                  </a:cubicBezTo>
                  <a:cubicBezTo>
                    <a:pt x="248957" y="202606"/>
                    <a:pt x="275649" y="158928"/>
                    <a:pt x="265212" y="115672"/>
                  </a:cubicBezTo>
                  <a:cubicBezTo>
                    <a:pt x="258619" y="88363"/>
                    <a:pt x="241793" y="65264"/>
                    <a:pt x="217815" y="50617"/>
                  </a:cubicBezTo>
                  <a:cubicBezTo>
                    <a:pt x="193848" y="35981"/>
                    <a:pt x="165627" y="31533"/>
                    <a:pt x="138318" y="38126"/>
                  </a:cubicBezTo>
                  <a:cubicBezTo>
                    <a:pt x="103081" y="46636"/>
                    <a:pt x="73263" y="68355"/>
                    <a:pt x="54361" y="99291"/>
                  </a:cubicBezTo>
                  <a:cubicBezTo>
                    <a:pt x="35460" y="130216"/>
                    <a:pt x="29733" y="166662"/>
                    <a:pt x="38231" y="201899"/>
                  </a:cubicBezTo>
                  <a:cubicBezTo>
                    <a:pt x="60749" y="295130"/>
                    <a:pt x="154870" y="352668"/>
                    <a:pt x="248124" y="330161"/>
                  </a:cubicBezTo>
                  <a:cubicBezTo>
                    <a:pt x="366941" y="301472"/>
                    <a:pt x="440267" y="181469"/>
                    <a:pt x="411589" y="62640"/>
                  </a:cubicBezTo>
                  <a:cubicBezTo>
                    <a:pt x="409376" y="53457"/>
                    <a:pt x="415023" y="44206"/>
                    <a:pt x="424205" y="41993"/>
                  </a:cubicBezTo>
                  <a:cubicBezTo>
                    <a:pt x="433365" y="39746"/>
                    <a:pt x="442639" y="45426"/>
                    <a:pt x="444852" y="54609"/>
                  </a:cubicBezTo>
                  <a:cubicBezTo>
                    <a:pt x="477968" y="191769"/>
                    <a:pt x="393315" y="330310"/>
                    <a:pt x="256155" y="363425"/>
                  </a:cubicBezTo>
                  <a:cubicBezTo>
                    <a:pt x="239808" y="367372"/>
                    <a:pt x="223427" y="369254"/>
                    <a:pt x="207309" y="369265"/>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36" name="Google Shape;336;p3"/>
            <p:cNvSpPr/>
            <p:nvPr/>
          </p:nvSpPr>
          <p:spPr>
            <a:xfrm>
              <a:off x="1981152" y="2188096"/>
              <a:ext cx="314766" cy="191134"/>
            </a:xfrm>
            <a:custGeom>
              <a:rect b="b" l="l" r="r" t="t"/>
              <a:pathLst>
                <a:path extrusionOk="0" h="111938" w="184343">
                  <a:moveTo>
                    <a:pt x="146710" y="39313"/>
                  </a:moveTo>
                  <a:cubicBezTo>
                    <a:pt x="138656" y="62550"/>
                    <a:pt x="115876" y="78679"/>
                    <a:pt x="90335" y="78132"/>
                  </a:cubicBezTo>
                  <a:cubicBezTo>
                    <a:pt x="74936" y="77641"/>
                    <a:pt x="60642" y="71173"/>
                    <a:pt x="50091" y="59937"/>
                  </a:cubicBezTo>
                  <a:cubicBezTo>
                    <a:pt x="43577" y="52990"/>
                    <a:pt x="38969" y="44731"/>
                    <a:pt x="36516" y="35811"/>
                  </a:cubicBezTo>
                  <a:lnTo>
                    <a:pt x="146710" y="39313"/>
                  </a:lnTo>
                  <a:close/>
                  <a:moveTo>
                    <a:pt x="155071" y="87486"/>
                  </a:moveTo>
                  <a:cubicBezTo>
                    <a:pt x="172980" y="70683"/>
                    <a:pt x="183270" y="47925"/>
                    <a:pt x="184045" y="23377"/>
                  </a:cubicBezTo>
                  <a:lnTo>
                    <a:pt x="184593" y="6278"/>
                  </a:lnTo>
                  <a:lnTo>
                    <a:pt x="834" y="437"/>
                  </a:lnTo>
                  <a:lnTo>
                    <a:pt x="298" y="17537"/>
                  </a:lnTo>
                  <a:cubicBezTo>
                    <a:pt x="-489" y="42074"/>
                    <a:pt x="8329" y="65447"/>
                    <a:pt x="25132" y="83356"/>
                  </a:cubicBezTo>
                  <a:cubicBezTo>
                    <a:pt x="41946" y="101266"/>
                    <a:pt x="64715" y="111555"/>
                    <a:pt x="89252" y="112331"/>
                  </a:cubicBezTo>
                  <a:cubicBezTo>
                    <a:pt x="90244" y="112365"/>
                    <a:pt x="91248" y="112376"/>
                    <a:pt x="92252" y="112376"/>
                  </a:cubicBezTo>
                  <a:cubicBezTo>
                    <a:pt x="115682" y="112376"/>
                    <a:pt x="137892" y="103604"/>
                    <a:pt x="155071" y="87486"/>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37" name="Google Shape;337;p3"/>
            <p:cNvSpPr/>
            <p:nvPr/>
          </p:nvSpPr>
          <p:spPr>
            <a:xfrm>
              <a:off x="5803396" y="3408346"/>
              <a:ext cx="429559" cy="407363"/>
            </a:xfrm>
            <a:custGeom>
              <a:rect b="b" l="l" r="r" t="t"/>
              <a:pathLst>
                <a:path extrusionOk="0" h="238573" w="251572">
                  <a:moveTo>
                    <a:pt x="203117" y="58640"/>
                  </a:moveTo>
                  <a:lnTo>
                    <a:pt x="49621" y="190039"/>
                  </a:lnTo>
                  <a:cubicBezTo>
                    <a:pt x="24377" y="147981"/>
                    <a:pt x="32385" y="92462"/>
                    <a:pt x="70873" y="59507"/>
                  </a:cubicBezTo>
                  <a:cubicBezTo>
                    <a:pt x="90151" y="43012"/>
                    <a:pt x="113833" y="34936"/>
                    <a:pt x="137423" y="34936"/>
                  </a:cubicBezTo>
                  <a:cubicBezTo>
                    <a:pt x="160922" y="34936"/>
                    <a:pt x="184318" y="42955"/>
                    <a:pt x="203117" y="58640"/>
                  </a:cubicBezTo>
                  <a:close/>
                  <a:moveTo>
                    <a:pt x="252453" y="61457"/>
                  </a:moveTo>
                  <a:lnTo>
                    <a:pt x="241320" y="48453"/>
                  </a:lnTo>
                  <a:cubicBezTo>
                    <a:pt x="217581" y="20722"/>
                    <a:pt x="184466" y="3897"/>
                    <a:pt x="148066" y="1068"/>
                  </a:cubicBezTo>
                  <a:cubicBezTo>
                    <a:pt x="111608" y="-1738"/>
                    <a:pt x="76349" y="9771"/>
                    <a:pt x="48618" y="33510"/>
                  </a:cubicBezTo>
                  <a:cubicBezTo>
                    <a:pt x="-8635" y="82526"/>
                    <a:pt x="-15342" y="168970"/>
                    <a:pt x="33663" y="226223"/>
                  </a:cubicBezTo>
                  <a:lnTo>
                    <a:pt x="44796" y="239227"/>
                  </a:lnTo>
                  <a:lnTo>
                    <a:pt x="252453" y="61457"/>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38" name="Google Shape;338;p3"/>
            <p:cNvSpPr/>
            <p:nvPr/>
          </p:nvSpPr>
          <p:spPr>
            <a:xfrm>
              <a:off x="6139666" y="3782700"/>
              <a:ext cx="355513" cy="353832"/>
            </a:xfrm>
            <a:custGeom>
              <a:rect b="b" l="l" r="r" t="t"/>
              <a:pathLst>
                <a:path extrusionOk="0" h="207222" w="208207">
                  <a:moveTo>
                    <a:pt x="162500" y="50377"/>
                  </a:moveTo>
                  <a:cubicBezTo>
                    <a:pt x="170691" y="63278"/>
                    <a:pt x="175025" y="78267"/>
                    <a:pt x="174912" y="93918"/>
                  </a:cubicBezTo>
                  <a:cubicBezTo>
                    <a:pt x="174763" y="115386"/>
                    <a:pt x="166253" y="135508"/>
                    <a:pt x="150968" y="150577"/>
                  </a:cubicBezTo>
                  <a:cubicBezTo>
                    <a:pt x="135819" y="165509"/>
                    <a:pt x="115811" y="173711"/>
                    <a:pt x="94559" y="173711"/>
                  </a:cubicBezTo>
                  <a:lnTo>
                    <a:pt x="93966" y="173711"/>
                  </a:lnTo>
                  <a:cubicBezTo>
                    <a:pt x="78327" y="173597"/>
                    <a:pt x="63395" y="169057"/>
                    <a:pt x="50619" y="160684"/>
                  </a:cubicBezTo>
                  <a:lnTo>
                    <a:pt x="162500" y="50377"/>
                  </a:lnTo>
                  <a:close/>
                  <a:moveTo>
                    <a:pt x="174991" y="174943"/>
                  </a:moveTo>
                  <a:lnTo>
                    <a:pt x="174991" y="174955"/>
                  </a:lnTo>
                  <a:cubicBezTo>
                    <a:pt x="196791" y="153463"/>
                    <a:pt x="208916" y="124774"/>
                    <a:pt x="209133" y="94157"/>
                  </a:cubicBezTo>
                  <a:cubicBezTo>
                    <a:pt x="209350" y="63552"/>
                    <a:pt x="197635" y="34692"/>
                    <a:pt x="176144" y="12893"/>
                  </a:cubicBezTo>
                  <a:lnTo>
                    <a:pt x="164120" y="710"/>
                  </a:lnTo>
                  <a:lnTo>
                    <a:pt x="929" y="161608"/>
                  </a:lnTo>
                  <a:lnTo>
                    <a:pt x="12941" y="173802"/>
                  </a:lnTo>
                  <a:cubicBezTo>
                    <a:pt x="34432" y="195590"/>
                    <a:pt x="63121" y="207716"/>
                    <a:pt x="93738" y="207933"/>
                  </a:cubicBezTo>
                  <a:lnTo>
                    <a:pt x="94571" y="207933"/>
                  </a:lnTo>
                  <a:cubicBezTo>
                    <a:pt x="124868" y="207933"/>
                    <a:pt x="153397" y="196240"/>
                    <a:pt x="174991" y="17494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39" name="Google Shape;339;p3"/>
            <p:cNvSpPr/>
            <p:nvPr/>
          </p:nvSpPr>
          <p:spPr>
            <a:xfrm>
              <a:off x="9439734" y="-74559"/>
              <a:ext cx="198147" cy="329944"/>
            </a:xfrm>
            <a:custGeom>
              <a:rect b="b" l="l" r="r" t="t"/>
              <a:pathLst>
                <a:path extrusionOk="0" h="193232" w="116045">
                  <a:moveTo>
                    <a:pt x="63895" y="51374"/>
                  </a:moveTo>
                  <a:cubicBezTo>
                    <a:pt x="75953" y="62804"/>
                    <a:pt x="82820" y="78249"/>
                    <a:pt x="83265" y="94846"/>
                  </a:cubicBezTo>
                  <a:lnTo>
                    <a:pt x="83265" y="94858"/>
                  </a:lnTo>
                  <a:cubicBezTo>
                    <a:pt x="84018" y="123193"/>
                    <a:pt x="65561" y="147673"/>
                    <a:pt x="39780" y="155806"/>
                  </a:cubicBezTo>
                  <a:lnTo>
                    <a:pt x="36632" y="36248"/>
                  </a:lnTo>
                  <a:cubicBezTo>
                    <a:pt x="46750" y="38837"/>
                    <a:pt x="56104" y="43982"/>
                    <a:pt x="63895" y="51374"/>
                  </a:cubicBezTo>
                  <a:close/>
                  <a:moveTo>
                    <a:pt x="23651" y="192868"/>
                  </a:moveTo>
                  <a:cubicBezTo>
                    <a:pt x="76786" y="191454"/>
                    <a:pt x="118878" y="147091"/>
                    <a:pt x="117463" y="93957"/>
                  </a:cubicBezTo>
                  <a:lnTo>
                    <a:pt x="117463" y="93945"/>
                  </a:lnTo>
                  <a:cubicBezTo>
                    <a:pt x="116802" y="68211"/>
                    <a:pt x="106136" y="44267"/>
                    <a:pt x="87451" y="26551"/>
                  </a:cubicBezTo>
                  <a:cubicBezTo>
                    <a:pt x="68778" y="8836"/>
                    <a:pt x="44526" y="-506"/>
                    <a:pt x="18563" y="110"/>
                  </a:cubicBezTo>
                  <a:lnTo>
                    <a:pt x="1452" y="566"/>
                  </a:lnTo>
                  <a:lnTo>
                    <a:pt x="6540" y="193313"/>
                  </a:lnTo>
                  <a:lnTo>
                    <a:pt x="23651" y="192868"/>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40" name="Google Shape;340;p3"/>
            <p:cNvSpPr/>
            <p:nvPr/>
          </p:nvSpPr>
          <p:spPr>
            <a:xfrm>
              <a:off x="2653285" y="553257"/>
              <a:ext cx="447741" cy="439744"/>
            </a:xfrm>
            <a:custGeom>
              <a:rect b="b" l="l" r="r" t="t"/>
              <a:pathLst>
                <a:path extrusionOk="0" h="257537" w="262220">
                  <a:moveTo>
                    <a:pt x="213243" y="57374"/>
                  </a:moveTo>
                  <a:lnTo>
                    <a:pt x="54283" y="208451"/>
                  </a:lnTo>
                  <a:cubicBezTo>
                    <a:pt x="23689" y="164271"/>
                    <a:pt x="28982" y="103014"/>
                    <a:pt x="69113" y="64880"/>
                  </a:cubicBezTo>
                  <a:cubicBezTo>
                    <a:pt x="90547" y="44507"/>
                    <a:pt x="118061" y="34400"/>
                    <a:pt x="145530" y="34400"/>
                  </a:cubicBezTo>
                  <a:cubicBezTo>
                    <a:pt x="169485" y="34400"/>
                    <a:pt x="193428" y="42100"/>
                    <a:pt x="213243" y="57374"/>
                  </a:cubicBezTo>
                  <a:close/>
                  <a:moveTo>
                    <a:pt x="262590" y="57705"/>
                  </a:moveTo>
                  <a:lnTo>
                    <a:pt x="250795" y="45305"/>
                  </a:lnTo>
                  <a:cubicBezTo>
                    <a:pt x="195653" y="-12735"/>
                    <a:pt x="103574" y="-15085"/>
                    <a:pt x="45545" y="40069"/>
                  </a:cubicBezTo>
                  <a:cubicBezTo>
                    <a:pt x="17427" y="66785"/>
                    <a:pt x="1400" y="102854"/>
                    <a:pt x="419" y="141616"/>
                  </a:cubicBezTo>
                  <a:cubicBezTo>
                    <a:pt x="-574" y="180389"/>
                    <a:pt x="13594" y="217223"/>
                    <a:pt x="40310" y="245330"/>
                  </a:cubicBezTo>
                  <a:lnTo>
                    <a:pt x="52093" y="257730"/>
                  </a:lnTo>
                  <a:lnTo>
                    <a:pt x="262590" y="57705"/>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41" name="Google Shape;341;p3"/>
            <p:cNvSpPr/>
            <p:nvPr/>
          </p:nvSpPr>
          <p:spPr>
            <a:xfrm>
              <a:off x="4678403" y="1992281"/>
              <a:ext cx="605935" cy="430809"/>
            </a:xfrm>
            <a:custGeom>
              <a:rect b="b" l="l" r="r" t="t"/>
              <a:pathLst>
                <a:path extrusionOk="0" h="252304" w="354867">
                  <a:moveTo>
                    <a:pt x="318277" y="44046"/>
                  </a:moveTo>
                  <a:cubicBezTo>
                    <a:pt x="324927" y="75849"/>
                    <a:pt x="320718" y="108736"/>
                    <a:pt x="305980" y="138247"/>
                  </a:cubicBezTo>
                  <a:cubicBezTo>
                    <a:pt x="288664" y="172913"/>
                    <a:pt x="258879" y="198762"/>
                    <a:pt x="222125" y="211025"/>
                  </a:cubicBezTo>
                  <a:cubicBezTo>
                    <a:pt x="185371" y="223287"/>
                    <a:pt x="146028" y="220515"/>
                    <a:pt x="111373" y="203199"/>
                  </a:cubicBezTo>
                  <a:cubicBezTo>
                    <a:pt x="81851" y="188461"/>
                    <a:pt x="58740" y="164689"/>
                    <a:pt x="44949" y="135269"/>
                  </a:cubicBezTo>
                  <a:lnTo>
                    <a:pt x="318277" y="44046"/>
                  </a:lnTo>
                  <a:close/>
                  <a:moveTo>
                    <a:pt x="232962" y="243490"/>
                  </a:moveTo>
                  <a:cubicBezTo>
                    <a:pt x="278386" y="228329"/>
                    <a:pt x="315185" y="196389"/>
                    <a:pt x="336585" y="153544"/>
                  </a:cubicBezTo>
                  <a:cubicBezTo>
                    <a:pt x="357985" y="110698"/>
                    <a:pt x="361430" y="62092"/>
                    <a:pt x="346270" y="16657"/>
                  </a:cubicBezTo>
                  <a:lnTo>
                    <a:pt x="340840" y="425"/>
                  </a:lnTo>
                  <a:lnTo>
                    <a:pt x="712" y="113949"/>
                  </a:lnTo>
                  <a:lnTo>
                    <a:pt x="6130" y="130182"/>
                  </a:lnTo>
                  <a:cubicBezTo>
                    <a:pt x="31169" y="205196"/>
                    <a:pt x="101278" y="252729"/>
                    <a:pt x="176337" y="252729"/>
                  </a:cubicBezTo>
                  <a:cubicBezTo>
                    <a:pt x="195113" y="252729"/>
                    <a:pt x="214197" y="249752"/>
                    <a:pt x="232962" y="243490"/>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42" name="Google Shape;342;p3"/>
            <p:cNvSpPr/>
            <p:nvPr/>
          </p:nvSpPr>
          <p:spPr>
            <a:xfrm>
              <a:off x="2818821" y="6470705"/>
              <a:ext cx="263440" cy="322123"/>
            </a:xfrm>
            <a:custGeom>
              <a:rect b="b" l="l" r="r" t="t"/>
              <a:pathLst>
                <a:path extrusionOk="0" h="188652" w="154284">
                  <a:moveTo>
                    <a:pt x="107543" y="154502"/>
                  </a:moveTo>
                  <a:cubicBezTo>
                    <a:pt x="81387" y="159476"/>
                    <a:pt x="53941" y="146916"/>
                    <a:pt x="41279" y="122014"/>
                  </a:cubicBezTo>
                  <a:cubicBezTo>
                    <a:pt x="28606" y="97124"/>
                    <a:pt x="34583" y="67557"/>
                    <a:pt x="54009" y="49328"/>
                  </a:cubicBezTo>
                  <a:lnTo>
                    <a:pt x="107543" y="154502"/>
                  </a:lnTo>
                  <a:close/>
                  <a:moveTo>
                    <a:pt x="139415" y="179393"/>
                  </a:moveTo>
                  <a:lnTo>
                    <a:pt x="154667" y="171636"/>
                  </a:lnTo>
                  <a:lnTo>
                    <a:pt x="67881" y="1144"/>
                  </a:lnTo>
                  <a:lnTo>
                    <a:pt x="52629" y="8901"/>
                  </a:lnTo>
                  <a:cubicBezTo>
                    <a:pt x="5631" y="32844"/>
                    <a:pt x="-13145" y="90542"/>
                    <a:pt x="10776" y="137551"/>
                  </a:cubicBezTo>
                  <a:cubicBezTo>
                    <a:pt x="27647" y="170689"/>
                    <a:pt x="61310" y="189796"/>
                    <a:pt x="96182" y="189796"/>
                  </a:cubicBezTo>
                  <a:cubicBezTo>
                    <a:pt x="110760" y="189796"/>
                    <a:pt x="125555" y="186454"/>
                    <a:pt x="139415" y="17939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43" name="Google Shape;343;p3"/>
            <p:cNvSpPr/>
            <p:nvPr/>
          </p:nvSpPr>
          <p:spPr>
            <a:xfrm>
              <a:off x="4003307" y="4738448"/>
              <a:ext cx="355643" cy="253079"/>
            </a:xfrm>
            <a:custGeom>
              <a:rect b="b" l="l" r="r" t="t"/>
              <a:pathLst>
                <a:path extrusionOk="0" h="148216" w="208283">
                  <a:moveTo>
                    <a:pt x="123837" y="37671"/>
                  </a:moveTo>
                  <a:cubicBezTo>
                    <a:pt x="141723" y="42679"/>
                    <a:pt x="156575" y="54348"/>
                    <a:pt x="165678" y="70535"/>
                  </a:cubicBezTo>
                  <a:cubicBezTo>
                    <a:pt x="171918" y="81623"/>
                    <a:pt x="174941" y="93920"/>
                    <a:pt x="174610" y="106319"/>
                  </a:cubicBezTo>
                  <a:lnTo>
                    <a:pt x="44819" y="69953"/>
                  </a:lnTo>
                  <a:cubicBezTo>
                    <a:pt x="60287" y="43055"/>
                    <a:pt x="92615" y="28910"/>
                    <a:pt x="123837" y="37671"/>
                  </a:cubicBezTo>
                  <a:close/>
                  <a:moveTo>
                    <a:pt x="204976" y="132590"/>
                  </a:moveTo>
                  <a:cubicBezTo>
                    <a:pt x="212448" y="105909"/>
                    <a:pt x="209082" y="77915"/>
                    <a:pt x="195508" y="53767"/>
                  </a:cubicBezTo>
                  <a:cubicBezTo>
                    <a:pt x="181933" y="29617"/>
                    <a:pt x="159758" y="12199"/>
                    <a:pt x="133076" y="4715"/>
                  </a:cubicBezTo>
                  <a:cubicBezTo>
                    <a:pt x="77957" y="-10719"/>
                    <a:pt x="20624" y="21541"/>
                    <a:pt x="5202" y="76627"/>
                  </a:cubicBezTo>
                  <a:lnTo>
                    <a:pt x="582" y="93099"/>
                  </a:lnTo>
                  <a:lnTo>
                    <a:pt x="200356" y="149073"/>
                  </a:lnTo>
                  <a:lnTo>
                    <a:pt x="204976" y="132590"/>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44" name="Google Shape;344;p3"/>
            <p:cNvSpPr/>
            <p:nvPr/>
          </p:nvSpPr>
          <p:spPr>
            <a:xfrm>
              <a:off x="10683664" y="4741575"/>
              <a:ext cx="376333" cy="243349"/>
            </a:xfrm>
            <a:custGeom>
              <a:rect b="b" l="l" r="r" t="t"/>
              <a:pathLst>
                <a:path extrusionOk="0" h="142518" w="220400">
                  <a:moveTo>
                    <a:pt x="181243" y="82700"/>
                  </a:moveTo>
                  <a:lnTo>
                    <a:pt x="36132" y="104226"/>
                  </a:lnTo>
                  <a:cubicBezTo>
                    <a:pt x="37239" y="90332"/>
                    <a:pt x="42224" y="76997"/>
                    <a:pt x="50733" y="65533"/>
                  </a:cubicBezTo>
                  <a:cubicBezTo>
                    <a:pt x="62711" y="49380"/>
                    <a:pt x="80267" y="38851"/>
                    <a:pt x="100161" y="35908"/>
                  </a:cubicBezTo>
                  <a:cubicBezTo>
                    <a:pt x="103891" y="35349"/>
                    <a:pt x="107587" y="35087"/>
                    <a:pt x="111260" y="35087"/>
                  </a:cubicBezTo>
                  <a:cubicBezTo>
                    <a:pt x="142219" y="35087"/>
                    <a:pt x="170007" y="54262"/>
                    <a:pt x="181243" y="82700"/>
                  </a:cubicBezTo>
                  <a:close/>
                  <a:moveTo>
                    <a:pt x="222069" y="111241"/>
                  </a:moveTo>
                  <a:lnTo>
                    <a:pt x="219548" y="94324"/>
                  </a:lnTo>
                  <a:cubicBezTo>
                    <a:pt x="210685" y="34596"/>
                    <a:pt x="154870" y="-6812"/>
                    <a:pt x="95153" y="2051"/>
                  </a:cubicBezTo>
                  <a:cubicBezTo>
                    <a:pt x="66202" y="6352"/>
                    <a:pt x="40673" y="21649"/>
                    <a:pt x="23242" y="45148"/>
                  </a:cubicBezTo>
                  <a:cubicBezTo>
                    <a:pt x="5812" y="68647"/>
                    <a:pt x="-1420" y="97519"/>
                    <a:pt x="2881" y="126458"/>
                  </a:cubicBezTo>
                  <a:lnTo>
                    <a:pt x="5379" y="143375"/>
                  </a:lnTo>
                  <a:lnTo>
                    <a:pt x="222069" y="111241"/>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345" name="Google Shape;345;p3"/>
          <p:cNvSpPr txBox="1"/>
          <p:nvPr/>
        </p:nvSpPr>
        <p:spPr>
          <a:xfrm>
            <a:off x="958200" y="2567550"/>
            <a:ext cx="5322600" cy="22359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a:t>Here is where you introduce yourself.</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You can add your name, title and a little background. Right click the image and replace it with your own.</a:t>
            </a:r>
            <a:endParaRPr/>
          </a:p>
        </p:txBody>
      </p:sp>
      <p:sp>
        <p:nvSpPr>
          <p:cNvPr id="346" name="Google Shape;346;p3"/>
          <p:cNvSpPr/>
          <p:nvPr/>
        </p:nvSpPr>
        <p:spPr>
          <a:xfrm>
            <a:off x="565725" y="1563250"/>
            <a:ext cx="11175900" cy="4352700"/>
          </a:xfrm>
          <a:prstGeom prst="rect">
            <a:avLst/>
          </a:prstGeom>
          <a:solidFill>
            <a:schemeClr val="l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347" name="Google Shape;347;p3"/>
          <p:cNvSpPr/>
          <p:nvPr/>
        </p:nvSpPr>
        <p:spPr>
          <a:xfrm rot="-60079">
            <a:off x="508011" y="1563221"/>
            <a:ext cx="11175807" cy="4352762"/>
          </a:xfrm>
          <a:prstGeom prst="rect">
            <a:avLst/>
          </a:prstGeom>
          <a:no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348" name="Google Shape;348;p3"/>
          <p:cNvSpPr txBox="1"/>
          <p:nvPr>
            <p:ph type="title"/>
          </p:nvPr>
        </p:nvSpPr>
        <p:spPr>
          <a:xfrm>
            <a:off x="565825" y="309500"/>
            <a:ext cx="11175900" cy="1100100"/>
          </a:xfrm>
          <a:prstGeom prst="rect">
            <a:avLst/>
          </a:prstGeom>
        </p:spPr>
        <p:txBody>
          <a:bodyPr anchorCtr="0" anchor="b" bIns="121900" lIns="121900" spcFirstLastPara="1" rIns="121900" wrap="square" tIns="121900">
            <a:noAutofit/>
          </a:bodyPr>
          <a:lstStyle>
            <a:lvl1pPr indent="0" lvl="0" marL="0" marR="0" rtl="0">
              <a:lnSpc>
                <a:spcPct val="100000"/>
              </a:lnSpc>
              <a:spcBef>
                <a:spcPts val="0"/>
              </a:spcBef>
              <a:spcAft>
                <a:spcPts val="0"/>
              </a:spcAft>
              <a:buClr>
                <a:schemeClr val="dk1"/>
              </a:buClr>
              <a:buSzPts val="7000"/>
              <a:buFont typeface="Aldrich"/>
              <a:buNone/>
              <a:defRPr sz="9000"/>
            </a:lvl1pPr>
            <a:lvl2pPr lvl="1"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2pPr>
            <a:lvl3pPr lvl="2"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3pPr>
            <a:lvl4pPr lvl="3"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4pPr>
            <a:lvl5pPr lvl="4"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5pPr>
            <a:lvl6pPr lvl="5"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6pPr>
            <a:lvl7pPr lvl="6"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7pPr>
            <a:lvl8pPr lvl="7"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8pPr>
            <a:lvl9pPr lvl="8"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9pPr>
          </a:lstStyle>
          <a:p/>
        </p:txBody>
      </p:sp>
      <p:sp>
        <p:nvSpPr>
          <p:cNvPr id="349" name="Google Shape;349;p3"/>
          <p:cNvSpPr txBox="1"/>
          <p:nvPr>
            <p:ph idx="1" type="body"/>
          </p:nvPr>
        </p:nvSpPr>
        <p:spPr>
          <a:xfrm>
            <a:off x="890925" y="2707025"/>
            <a:ext cx="10359000" cy="2747700"/>
          </a:xfrm>
          <a:prstGeom prst="rect">
            <a:avLst/>
          </a:prstGeom>
        </p:spPr>
        <p:txBody>
          <a:bodyPr anchorCtr="0" anchor="t" bIns="121900" lIns="121900" spcFirstLastPara="1" rIns="121900" wrap="square" tIns="121900">
            <a:noAutofit/>
          </a:bodyPr>
          <a:lstStyle>
            <a:lvl1pPr indent="-349250" lvl="0" marL="457200">
              <a:spcBef>
                <a:spcPts val="0"/>
              </a:spcBef>
              <a:spcAft>
                <a:spcPts val="0"/>
              </a:spcAft>
              <a:buSzPts val="1900"/>
              <a:buChar char="●"/>
              <a:defRPr/>
            </a:lvl1pPr>
            <a:lvl2pPr indent="-349250" lvl="1" marL="914400">
              <a:spcBef>
                <a:spcPts val="0"/>
              </a:spcBef>
              <a:spcAft>
                <a:spcPts val="0"/>
              </a:spcAft>
              <a:buSzPts val="1900"/>
              <a:buChar char="○"/>
              <a:defRPr/>
            </a:lvl2pPr>
            <a:lvl3pPr indent="-349250" lvl="2" marL="1371600">
              <a:spcBef>
                <a:spcPts val="2100"/>
              </a:spcBef>
              <a:spcAft>
                <a:spcPts val="0"/>
              </a:spcAft>
              <a:buSzPts val="1900"/>
              <a:buChar char="■"/>
              <a:defRPr/>
            </a:lvl3pPr>
            <a:lvl4pPr indent="-349250" lvl="3" marL="1828800">
              <a:spcBef>
                <a:spcPts val="2100"/>
              </a:spcBef>
              <a:spcAft>
                <a:spcPts val="0"/>
              </a:spcAft>
              <a:buSzPts val="1900"/>
              <a:buChar char="●"/>
              <a:defRPr/>
            </a:lvl4pPr>
            <a:lvl5pPr indent="-349250" lvl="4" marL="2286000">
              <a:spcBef>
                <a:spcPts val="2100"/>
              </a:spcBef>
              <a:spcAft>
                <a:spcPts val="0"/>
              </a:spcAft>
              <a:buSzPts val="1900"/>
              <a:buChar char="○"/>
              <a:defRPr/>
            </a:lvl5pPr>
            <a:lvl6pPr indent="-349250" lvl="5" marL="2743200">
              <a:spcBef>
                <a:spcPts val="2100"/>
              </a:spcBef>
              <a:spcAft>
                <a:spcPts val="0"/>
              </a:spcAft>
              <a:buSzPts val="1900"/>
              <a:buChar char="■"/>
              <a:defRPr/>
            </a:lvl6pPr>
            <a:lvl7pPr indent="-349250" lvl="6" marL="3200400">
              <a:spcBef>
                <a:spcPts val="2100"/>
              </a:spcBef>
              <a:spcAft>
                <a:spcPts val="0"/>
              </a:spcAft>
              <a:buSzPts val="1900"/>
              <a:buChar char="●"/>
              <a:defRPr/>
            </a:lvl7pPr>
            <a:lvl8pPr indent="-349250" lvl="7" marL="3657600">
              <a:spcBef>
                <a:spcPts val="2100"/>
              </a:spcBef>
              <a:spcAft>
                <a:spcPts val="0"/>
              </a:spcAft>
              <a:buSzPts val="1900"/>
              <a:buChar char="○"/>
              <a:defRPr/>
            </a:lvl8pPr>
            <a:lvl9pPr indent="-349250" lvl="8" marL="4114800">
              <a:spcBef>
                <a:spcPts val="2100"/>
              </a:spcBef>
              <a:spcAft>
                <a:spcPts val="2100"/>
              </a:spcAft>
              <a:buSzPts val="1900"/>
              <a:buChar char="■"/>
              <a:defRPr/>
            </a:lvl9pPr>
          </a:lstStyle>
          <a:p/>
        </p:txBody>
      </p:sp>
      <p:sp>
        <p:nvSpPr>
          <p:cNvPr id="350" name="Google Shape;350;p3"/>
          <p:cNvSpPr txBox="1"/>
          <p:nvPr>
            <p:ph idx="2" type="title"/>
          </p:nvPr>
        </p:nvSpPr>
        <p:spPr>
          <a:xfrm>
            <a:off x="890925" y="1871850"/>
            <a:ext cx="10359000" cy="695700"/>
          </a:xfrm>
          <a:prstGeom prst="rect">
            <a:avLst/>
          </a:prstGeom>
        </p:spPr>
        <p:txBody>
          <a:bodyPr anchorCtr="0" anchor="ctr" bIns="121900" lIns="121900" spcFirstLastPara="1" rIns="121900" wrap="square" tIns="121900">
            <a:noAutofit/>
          </a:bodyPr>
          <a:lstStyle>
            <a:lvl1pPr indent="0" lvl="0" marL="0" marR="0" rtl="0">
              <a:lnSpc>
                <a:spcPct val="100000"/>
              </a:lnSpc>
              <a:spcBef>
                <a:spcPts val="0"/>
              </a:spcBef>
              <a:spcAft>
                <a:spcPts val="0"/>
              </a:spcAft>
              <a:buClr>
                <a:schemeClr val="dk1"/>
              </a:buClr>
              <a:buSzPts val="2600"/>
              <a:buFont typeface="Aldrich"/>
              <a:buNone/>
              <a:defRPr b="0">
                <a:solidFill>
                  <a:schemeClr val="dk1"/>
                </a:solidFill>
                <a:latin typeface="Grandstander Light"/>
                <a:ea typeface="Grandstander Light"/>
                <a:cs typeface="Grandstander Light"/>
                <a:sym typeface="Grandstander Light"/>
              </a:defRPr>
            </a:lvl1pPr>
            <a:lvl2pPr lvl="1"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2pPr>
            <a:lvl3pPr lvl="2"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3pPr>
            <a:lvl4pPr lvl="3"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4pPr>
            <a:lvl5pPr lvl="4"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5pPr>
            <a:lvl6pPr lvl="5"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6pPr>
            <a:lvl7pPr lvl="6"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7pPr>
            <a:lvl8pPr lvl="7"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8pPr>
            <a:lvl9pPr lvl="8"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9pPr>
          </a:lstStyle>
          <a:p/>
        </p:txBody>
      </p:sp>
      <p:grpSp>
        <p:nvGrpSpPr>
          <p:cNvPr id="351" name="Google Shape;351;p3"/>
          <p:cNvGrpSpPr/>
          <p:nvPr/>
        </p:nvGrpSpPr>
        <p:grpSpPr>
          <a:xfrm>
            <a:off x="155230" y="6343075"/>
            <a:ext cx="11881541" cy="357900"/>
            <a:chOff x="180100" y="198575"/>
            <a:chExt cx="11881541" cy="357900"/>
          </a:xfrm>
        </p:grpSpPr>
        <p:sp>
          <p:nvSpPr>
            <p:cNvPr id="352" name="Google Shape;352;p3"/>
            <p:cNvSpPr/>
            <p:nvPr/>
          </p:nvSpPr>
          <p:spPr>
            <a:xfrm>
              <a:off x="180100"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353" name="Google Shape;353;p3"/>
            <p:cNvSpPr/>
            <p:nvPr/>
          </p:nvSpPr>
          <p:spPr>
            <a:xfrm>
              <a:off x="681128"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354" name="Google Shape;354;p3"/>
            <p:cNvSpPr/>
            <p:nvPr/>
          </p:nvSpPr>
          <p:spPr>
            <a:xfrm>
              <a:off x="1182156"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355" name="Google Shape;355;p3"/>
            <p:cNvSpPr/>
            <p:nvPr/>
          </p:nvSpPr>
          <p:spPr>
            <a:xfrm>
              <a:off x="1683184"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356" name="Google Shape;356;p3"/>
            <p:cNvSpPr/>
            <p:nvPr/>
          </p:nvSpPr>
          <p:spPr>
            <a:xfrm>
              <a:off x="2184211" y="198575"/>
              <a:ext cx="357900" cy="357900"/>
            </a:xfrm>
            <a:prstGeom prst="ellipse">
              <a:avLst/>
            </a:prstGeom>
            <a:solidFill>
              <a:schemeClr val="accent5"/>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357" name="Google Shape;357;p3"/>
            <p:cNvSpPr/>
            <p:nvPr/>
          </p:nvSpPr>
          <p:spPr>
            <a:xfrm>
              <a:off x="2685239"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358" name="Google Shape;358;p3"/>
            <p:cNvSpPr/>
            <p:nvPr/>
          </p:nvSpPr>
          <p:spPr>
            <a:xfrm>
              <a:off x="3186267"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359" name="Google Shape;359;p3"/>
            <p:cNvSpPr/>
            <p:nvPr/>
          </p:nvSpPr>
          <p:spPr>
            <a:xfrm>
              <a:off x="3687295"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360" name="Google Shape;360;p3"/>
            <p:cNvSpPr/>
            <p:nvPr/>
          </p:nvSpPr>
          <p:spPr>
            <a:xfrm>
              <a:off x="4188323"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361" name="Google Shape;361;p3"/>
            <p:cNvSpPr/>
            <p:nvPr/>
          </p:nvSpPr>
          <p:spPr>
            <a:xfrm>
              <a:off x="4689351" y="198575"/>
              <a:ext cx="357900" cy="357900"/>
            </a:xfrm>
            <a:prstGeom prst="ellipse">
              <a:avLst/>
            </a:prstGeom>
            <a:solidFill>
              <a:schemeClr val="accent5"/>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362" name="Google Shape;362;p3"/>
            <p:cNvSpPr/>
            <p:nvPr/>
          </p:nvSpPr>
          <p:spPr>
            <a:xfrm>
              <a:off x="5190379"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363" name="Google Shape;363;p3"/>
            <p:cNvSpPr/>
            <p:nvPr/>
          </p:nvSpPr>
          <p:spPr>
            <a:xfrm>
              <a:off x="5691406"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364" name="Google Shape;364;p3"/>
            <p:cNvSpPr/>
            <p:nvPr/>
          </p:nvSpPr>
          <p:spPr>
            <a:xfrm>
              <a:off x="6192434"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365" name="Google Shape;365;p3"/>
            <p:cNvSpPr/>
            <p:nvPr/>
          </p:nvSpPr>
          <p:spPr>
            <a:xfrm>
              <a:off x="6693462"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366" name="Google Shape;366;p3"/>
            <p:cNvSpPr/>
            <p:nvPr/>
          </p:nvSpPr>
          <p:spPr>
            <a:xfrm>
              <a:off x="7194490" y="198575"/>
              <a:ext cx="357900" cy="357900"/>
            </a:xfrm>
            <a:prstGeom prst="ellipse">
              <a:avLst/>
            </a:prstGeom>
            <a:solidFill>
              <a:schemeClr val="accent5"/>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367" name="Google Shape;367;p3"/>
            <p:cNvSpPr/>
            <p:nvPr/>
          </p:nvSpPr>
          <p:spPr>
            <a:xfrm>
              <a:off x="7695518"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368" name="Google Shape;368;p3"/>
            <p:cNvSpPr/>
            <p:nvPr/>
          </p:nvSpPr>
          <p:spPr>
            <a:xfrm>
              <a:off x="8196546"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369" name="Google Shape;369;p3"/>
            <p:cNvSpPr/>
            <p:nvPr/>
          </p:nvSpPr>
          <p:spPr>
            <a:xfrm>
              <a:off x="8697574"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370" name="Google Shape;370;p3"/>
            <p:cNvSpPr/>
            <p:nvPr/>
          </p:nvSpPr>
          <p:spPr>
            <a:xfrm>
              <a:off x="9198601"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371" name="Google Shape;371;p3"/>
            <p:cNvSpPr/>
            <p:nvPr/>
          </p:nvSpPr>
          <p:spPr>
            <a:xfrm>
              <a:off x="9699629" y="198575"/>
              <a:ext cx="357900" cy="357900"/>
            </a:xfrm>
            <a:prstGeom prst="ellipse">
              <a:avLst/>
            </a:prstGeom>
            <a:solidFill>
              <a:schemeClr val="accent5"/>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372" name="Google Shape;372;p3"/>
            <p:cNvSpPr/>
            <p:nvPr/>
          </p:nvSpPr>
          <p:spPr>
            <a:xfrm>
              <a:off x="10200657"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373" name="Google Shape;373;p3"/>
            <p:cNvSpPr/>
            <p:nvPr/>
          </p:nvSpPr>
          <p:spPr>
            <a:xfrm>
              <a:off x="10701685"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374" name="Google Shape;374;p3"/>
            <p:cNvSpPr/>
            <p:nvPr/>
          </p:nvSpPr>
          <p:spPr>
            <a:xfrm>
              <a:off x="11202713"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375" name="Google Shape;375;p3"/>
            <p:cNvSpPr/>
            <p:nvPr/>
          </p:nvSpPr>
          <p:spPr>
            <a:xfrm>
              <a:off x="11703741"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3 Two Blocks">
  <p:cSld name="CUSTOM_4">
    <p:spTree>
      <p:nvGrpSpPr>
        <p:cNvPr id="376" name="Shape 376"/>
        <p:cNvGrpSpPr/>
        <p:nvPr/>
      </p:nvGrpSpPr>
      <p:grpSpPr>
        <a:xfrm>
          <a:off x="0" y="0"/>
          <a:ext cx="0" cy="0"/>
          <a:chOff x="0" y="0"/>
          <a:chExt cx="0" cy="0"/>
        </a:xfrm>
      </p:grpSpPr>
      <p:grpSp>
        <p:nvGrpSpPr>
          <p:cNvPr id="377" name="Google Shape;377;p4"/>
          <p:cNvGrpSpPr/>
          <p:nvPr/>
        </p:nvGrpSpPr>
        <p:grpSpPr>
          <a:xfrm>
            <a:off x="297575" y="-233607"/>
            <a:ext cx="11610853" cy="7294102"/>
            <a:chOff x="304575" y="-249163"/>
            <a:chExt cx="11610853" cy="7294102"/>
          </a:xfrm>
        </p:grpSpPr>
        <p:sp>
          <p:nvSpPr>
            <p:cNvPr id="378" name="Google Shape;378;p4"/>
            <p:cNvSpPr/>
            <p:nvPr/>
          </p:nvSpPr>
          <p:spPr>
            <a:xfrm>
              <a:off x="8880639" y="578371"/>
              <a:ext cx="720423" cy="833745"/>
            </a:xfrm>
            <a:custGeom>
              <a:rect b="b" l="l" r="r" t="t"/>
              <a:pathLst>
                <a:path extrusionOk="0" h="488284" w="421917">
                  <a:moveTo>
                    <a:pt x="357537" y="78846"/>
                  </a:moveTo>
                  <a:lnTo>
                    <a:pt x="228008" y="426766"/>
                  </a:lnTo>
                  <a:lnTo>
                    <a:pt x="56900" y="256468"/>
                  </a:lnTo>
                  <a:lnTo>
                    <a:pt x="357537" y="78846"/>
                  </a:lnTo>
                  <a:close/>
                  <a:moveTo>
                    <a:pt x="423322" y="228"/>
                  </a:moveTo>
                  <a:lnTo>
                    <a:pt x="1404" y="249521"/>
                  </a:lnTo>
                  <a:lnTo>
                    <a:pt x="241537" y="488513"/>
                  </a:lnTo>
                  <a:lnTo>
                    <a:pt x="423322" y="228"/>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79" name="Google Shape;379;p4"/>
            <p:cNvSpPr/>
            <p:nvPr/>
          </p:nvSpPr>
          <p:spPr>
            <a:xfrm>
              <a:off x="10808457" y="5254229"/>
              <a:ext cx="1036937" cy="1460093"/>
            </a:xfrm>
            <a:custGeom>
              <a:rect b="b" l="l" r="r" t="t"/>
              <a:pathLst>
                <a:path extrusionOk="0" h="855106" w="607284">
                  <a:moveTo>
                    <a:pt x="555129" y="809603"/>
                  </a:moveTo>
                  <a:lnTo>
                    <a:pt x="45215" y="820942"/>
                  </a:lnTo>
                  <a:lnTo>
                    <a:pt x="214761" y="102939"/>
                  </a:lnTo>
                  <a:lnTo>
                    <a:pt x="555129" y="809603"/>
                  </a:lnTo>
                  <a:close/>
                  <a:moveTo>
                    <a:pt x="609028" y="842639"/>
                  </a:moveTo>
                  <a:lnTo>
                    <a:pt x="203673" y="1039"/>
                  </a:lnTo>
                  <a:lnTo>
                    <a:pt x="1743" y="856145"/>
                  </a:lnTo>
                  <a:lnTo>
                    <a:pt x="609028" y="842639"/>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80" name="Google Shape;380;p4"/>
            <p:cNvSpPr/>
            <p:nvPr/>
          </p:nvSpPr>
          <p:spPr>
            <a:xfrm>
              <a:off x="8623052" y="1612808"/>
              <a:ext cx="861229" cy="1357835"/>
            </a:xfrm>
            <a:custGeom>
              <a:rect b="b" l="l" r="r" t="t"/>
              <a:pathLst>
                <a:path extrusionOk="0" h="795218" w="504380">
                  <a:moveTo>
                    <a:pt x="450658" y="251317"/>
                  </a:moveTo>
                  <a:lnTo>
                    <a:pt x="41128" y="701160"/>
                  </a:lnTo>
                  <a:lnTo>
                    <a:pt x="78475" y="55467"/>
                  </a:lnTo>
                  <a:lnTo>
                    <a:pt x="450658" y="251317"/>
                  </a:lnTo>
                  <a:close/>
                  <a:moveTo>
                    <a:pt x="505754" y="241644"/>
                  </a:moveTo>
                  <a:lnTo>
                    <a:pt x="47367" y="439"/>
                  </a:lnTo>
                  <a:lnTo>
                    <a:pt x="1374" y="795657"/>
                  </a:lnTo>
                  <a:lnTo>
                    <a:pt x="505754" y="241644"/>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81" name="Google Shape;381;p4"/>
            <p:cNvSpPr/>
            <p:nvPr/>
          </p:nvSpPr>
          <p:spPr>
            <a:xfrm>
              <a:off x="6578336" y="117740"/>
              <a:ext cx="599623" cy="823092"/>
            </a:xfrm>
            <a:custGeom>
              <a:rect b="b" l="l" r="r" t="t"/>
              <a:pathLst>
                <a:path extrusionOk="0" h="482045" w="351170">
                  <a:moveTo>
                    <a:pt x="286599" y="46739"/>
                  </a:moveTo>
                  <a:lnTo>
                    <a:pt x="311125" y="388271"/>
                  </a:lnTo>
                  <a:lnTo>
                    <a:pt x="62334" y="122506"/>
                  </a:lnTo>
                  <a:lnTo>
                    <a:pt x="286599" y="46739"/>
                  </a:lnTo>
                  <a:close/>
                  <a:moveTo>
                    <a:pt x="317570" y="152"/>
                  </a:moveTo>
                  <a:lnTo>
                    <a:pt x="1020" y="107106"/>
                  </a:lnTo>
                  <a:lnTo>
                    <a:pt x="352191" y="482198"/>
                  </a:lnTo>
                  <a:lnTo>
                    <a:pt x="317570" y="152"/>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82" name="Google Shape;382;p4"/>
            <p:cNvSpPr/>
            <p:nvPr/>
          </p:nvSpPr>
          <p:spPr>
            <a:xfrm>
              <a:off x="6945865" y="1617738"/>
              <a:ext cx="1322385" cy="1248681"/>
            </a:xfrm>
            <a:custGeom>
              <a:rect b="b" l="l" r="r" t="t"/>
              <a:pathLst>
                <a:path extrusionOk="0" h="731292" w="774457">
                  <a:moveTo>
                    <a:pt x="722803" y="455338"/>
                  </a:moveTo>
                  <a:lnTo>
                    <a:pt x="82015" y="668721"/>
                  </a:lnTo>
                  <a:lnTo>
                    <a:pt x="468640" y="63638"/>
                  </a:lnTo>
                  <a:lnTo>
                    <a:pt x="722803" y="455338"/>
                  </a:lnTo>
                  <a:close/>
                  <a:moveTo>
                    <a:pt x="775596" y="473829"/>
                  </a:moveTo>
                  <a:lnTo>
                    <a:pt x="468423" y="431"/>
                  </a:lnTo>
                  <a:lnTo>
                    <a:pt x="1138" y="731723"/>
                  </a:lnTo>
                  <a:lnTo>
                    <a:pt x="775596" y="473829"/>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83" name="Google Shape;383;p4"/>
            <p:cNvSpPr/>
            <p:nvPr/>
          </p:nvSpPr>
          <p:spPr>
            <a:xfrm>
              <a:off x="11399487" y="3170048"/>
              <a:ext cx="463854" cy="823626"/>
            </a:xfrm>
            <a:custGeom>
              <a:rect b="b" l="l" r="r" t="t"/>
              <a:pathLst>
                <a:path extrusionOk="0" h="482358" w="271657">
                  <a:moveTo>
                    <a:pt x="205196" y="483007"/>
                  </a:moveTo>
                  <a:cubicBezTo>
                    <a:pt x="202036" y="483007"/>
                    <a:pt x="198854" y="482140"/>
                    <a:pt x="196002" y="480326"/>
                  </a:cubicBezTo>
                  <a:cubicBezTo>
                    <a:pt x="188040" y="475250"/>
                    <a:pt x="185701" y="464676"/>
                    <a:pt x="190766" y="456702"/>
                  </a:cubicBezTo>
                  <a:cubicBezTo>
                    <a:pt x="191530" y="455482"/>
                    <a:pt x="267799" y="333356"/>
                    <a:pt x="227097" y="214573"/>
                  </a:cubicBezTo>
                  <a:cubicBezTo>
                    <a:pt x="200143" y="135932"/>
                    <a:pt x="128163" y="75143"/>
                    <a:pt x="13133" y="33883"/>
                  </a:cubicBezTo>
                  <a:cubicBezTo>
                    <a:pt x="4235" y="30689"/>
                    <a:pt x="-384" y="20890"/>
                    <a:pt x="2798" y="11993"/>
                  </a:cubicBezTo>
                  <a:cubicBezTo>
                    <a:pt x="5992" y="3095"/>
                    <a:pt x="15746" y="-1548"/>
                    <a:pt x="24689" y="1669"/>
                  </a:cubicBezTo>
                  <a:cubicBezTo>
                    <a:pt x="150122" y="46659"/>
                    <a:pt x="229140" y="114646"/>
                    <a:pt x="259551" y="203748"/>
                  </a:cubicBezTo>
                  <a:cubicBezTo>
                    <a:pt x="305488" y="338284"/>
                    <a:pt x="223139" y="469592"/>
                    <a:pt x="219615" y="475113"/>
                  </a:cubicBezTo>
                  <a:cubicBezTo>
                    <a:pt x="216352" y="480224"/>
                    <a:pt x="210831" y="483007"/>
                    <a:pt x="205196" y="483007"/>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84" name="Google Shape;384;p4"/>
            <p:cNvSpPr/>
            <p:nvPr/>
          </p:nvSpPr>
          <p:spPr>
            <a:xfrm>
              <a:off x="6546426" y="1930824"/>
              <a:ext cx="244987" cy="704723"/>
            </a:xfrm>
            <a:custGeom>
              <a:rect b="b" l="l" r="r" t="t"/>
              <a:pathLst>
                <a:path extrusionOk="0" h="412722" w="143477">
                  <a:moveTo>
                    <a:pt x="26944" y="413160"/>
                  </a:moveTo>
                  <a:cubicBezTo>
                    <a:pt x="21674" y="413160"/>
                    <a:pt x="16472" y="410730"/>
                    <a:pt x="13130" y="406144"/>
                  </a:cubicBezTo>
                  <a:cubicBezTo>
                    <a:pt x="7552" y="398524"/>
                    <a:pt x="9206" y="387836"/>
                    <a:pt x="16814" y="382258"/>
                  </a:cubicBezTo>
                  <a:cubicBezTo>
                    <a:pt x="17704" y="381596"/>
                    <a:pt x="106258" y="315297"/>
                    <a:pt x="110114" y="219272"/>
                  </a:cubicBezTo>
                  <a:cubicBezTo>
                    <a:pt x="112669" y="155699"/>
                    <a:pt x="77934" y="92173"/>
                    <a:pt x="6878" y="30483"/>
                  </a:cubicBezTo>
                  <a:cubicBezTo>
                    <a:pt x="-262" y="24277"/>
                    <a:pt x="-1015" y="13474"/>
                    <a:pt x="5179" y="6345"/>
                  </a:cubicBezTo>
                  <a:cubicBezTo>
                    <a:pt x="11373" y="-807"/>
                    <a:pt x="22164" y="-1572"/>
                    <a:pt x="29317" y="4634"/>
                  </a:cubicBezTo>
                  <a:cubicBezTo>
                    <a:pt x="108722" y="73590"/>
                    <a:pt x="147404" y="146357"/>
                    <a:pt x="144290" y="220949"/>
                  </a:cubicBezTo>
                  <a:cubicBezTo>
                    <a:pt x="139613" y="333526"/>
                    <a:pt x="41226" y="406795"/>
                    <a:pt x="37039" y="409852"/>
                  </a:cubicBezTo>
                  <a:cubicBezTo>
                    <a:pt x="33994" y="412076"/>
                    <a:pt x="30457" y="413160"/>
                    <a:pt x="26944" y="413160"/>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85" name="Google Shape;385;p4"/>
            <p:cNvSpPr/>
            <p:nvPr/>
          </p:nvSpPr>
          <p:spPr>
            <a:xfrm>
              <a:off x="3097652" y="2290289"/>
              <a:ext cx="375001" cy="871913"/>
            </a:xfrm>
            <a:custGeom>
              <a:rect b="b" l="l" r="r" t="t"/>
              <a:pathLst>
                <a:path extrusionOk="0" h="510637" w="219620">
                  <a:moveTo>
                    <a:pt x="103522" y="511147"/>
                  </a:moveTo>
                  <a:cubicBezTo>
                    <a:pt x="98218" y="511147"/>
                    <a:pt x="92994" y="508695"/>
                    <a:pt x="89651" y="504075"/>
                  </a:cubicBezTo>
                  <a:cubicBezTo>
                    <a:pt x="11295" y="395843"/>
                    <a:pt x="-15637" y="294844"/>
                    <a:pt x="9607" y="203883"/>
                  </a:cubicBezTo>
                  <a:cubicBezTo>
                    <a:pt x="47730" y="66540"/>
                    <a:pt x="190206" y="4451"/>
                    <a:pt x="196252" y="1884"/>
                  </a:cubicBezTo>
                  <a:cubicBezTo>
                    <a:pt x="204955" y="-1823"/>
                    <a:pt x="214971" y="2227"/>
                    <a:pt x="218678" y="10907"/>
                  </a:cubicBezTo>
                  <a:cubicBezTo>
                    <a:pt x="222385" y="19588"/>
                    <a:pt x="218359" y="29638"/>
                    <a:pt x="209678" y="33357"/>
                  </a:cubicBezTo>
                  <a:cubicBezTo>
                    <a:pt x="208343" y="33927"/>
                    <a:pt x="76054" y="91876"/>
                    <a:pt x="42517" y="213271"/>
                  </a:cubicBezTo>
                  <a:cubicBezTo>
                    <a:pt x="20307" y="293646"/>
                    <a:pt x="45494" y="384733"/>
                    <a:pt x="117359" y="484009"/>
                  </a:cubicBezTo>
                  <a:cubicBezTo>
                    <a:pt x="122903" y="491664"/>
                    <a:pt x="121192" y="502352"/>
                    <a:pt x="113538" y="507896"/>
                  </a:cubicBezTo>
                  <a:cubicBezTo>
                    <a:pt x="110504" y="510098"/>
                    <a:pt x="107002" y="511147"/>
                    <a:pt x="103522" y="511147"/>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86" name="Google Shape;386;p4"/>
            <p:cNvSpPr/>
            <p:nvPr/>
          </p:nvSpPr>
          <p:spPr>
            <a:xfrm>
              <a:off x="3445212" y="1715750"/>
              <a:ext cx="888489" cy="290359"/>
            </a:xfrm>
            <a:custGeom>
              <a:rect b="b" l="l" r="r" t="t"/>
              <a:pathLst>
                <a:path extrusionOk="0" h="170049" w="520345">
                  <a:moveTo>
                    <a:pt x="17642" y="170418"/>
                  </a:moveTo>
                  <a:cubicBezTo>
                    <a:pt x="13569" y="170418"/>
                    <a:pt x="9474" y="168969"/>
                    <a:pt x="6200" y="166015"/>
                  </a:cubicBezTo>
                  <a:cubicBezTo>
                    <a:pt x="-827" y="159695"/>
                    <a:pt x="-1397" y="148870"/>
                    <a:pt x="4934" y="141854"/>
                  </a:cubicBezTo>
                  <a:cubicBezTo>
                    <a:pt x="94230" y="42657"/>
                    <a:pt x="187175" y="-4876"/>
                    <a:pt x="281376" y="827"/>
                  </a:cubicBezTo>
                  <a:cubicBezTo>
                    <a:pt x="423510" y="9314"/>
                    <a:pt x="513969" y="135478"/>
                    <a:pt x="517756" y="140839"/>
                  </a:cubicBezTo>
                  <a:cubicBezTo>
                    <a:pt x="523197" y="148562"/>
                    <a:pt x="521349" y="159216"/>
                    <a:pt x="513627" y="164669"/>
                  </a:cubicBezTo>
                  <a:cubicBezTo>
                    <a:pt x="505915" y="170121"/>
                    <a:pt x="495249" y="168273"/>
                    <a:pt x="489797" y="160562"/>
                  </a:cubicBezTo>
                  <a:cubicBezTo>
                    <a:pt x="488953" y="159387"/>
                    <a:pt x="404676" y="42327"/>
                    <a:pt x="279095" y="34980"/>
                  </a:cubicBezTo>
                  <a:cubicBezTo>
                    <a:pt x="195856" y="30087"/>
                    <a:pt x="112264" y="73776"/>
                    <a:pt x="30361" y="164749"/>
                  </a:cubicBezTo>
                  <a:cubicBezTo>
                    <a:pt x="26984" y="168502"/>
                    <a:pt x="22319" y="170418"/>
                    <a:pt x="17642" y="170418"/>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87" name="Google Shape;387;p4"/>
            <p:cNvSpPr/>
            <p:nvPr/>
          </p:nvSpPr>
          <p:spPr>
            <a:xfrm>
              <a:off x="7327560" y="3640471"/>
              <a:ext cx="639710" cy="226310"/>
            </a:xfrm>
            <a:custGeom>
              <a:rect b="b" l="l" r="r" t="t"/>
              <a:pathLst>
                <a:path extrusionOk="0" h="132539" w="374647">
                  <a:moveTo>
                    <a:pt x="183225" y="133216"/>
                  </a:moveTo>
                  <a:cubicBezTo>
                    <a:pt x="180716" y="133216"/>
                    <a:pt x="178206" y="133171"/>
                    <a:pt x="175696" y="133057"/>
                  </a:cubicBezTo>
                  <a:cubicBezTo>
                    <a:pt x="73613" y="128836"/>
                    <a:pt x="7224" y="39723"/>
                    <a:pt x="4452" y="35924"/>
                  </a:cubicBezTo>
                  <a:cubicBezTo>
                    <a:pt x="-1127" y="28304"/>
                    <a:pt x="516" y="17593"/>
                    <a:pt x="8148" y="12015"/>
                  </a:cubicBezTo>
                  <a:cubicBezTo>
                    <a:pt x="15745" y="6437"/>
                    <a:pt x="26456" y="8079"/>
                    <a:pt x="32046" y="15688"/>
                  </a:cubicBezTo>
                  <a:cubicBezTo>
                    <a:pt x="32627" y="16486"/>
                    <a:pt x="91842" y="95481"/>
                    <a:pt x="177362" y="98881"/>
                  </a:cubicBezTo>
                  <a:cubicBezTo>
                    <a:pt x="234021" y="101208"/>
                    <a:pt x="290647" y="70077"/>
                    <a:pt x="345766" y="6573"/>
                  </a:cubicBezTo>
                  <a:cubicBezTo>
                    <a:pt x="351960" y="-567"/>
                    <a:pt x="362752" y="-1332"/>
                    <a:pt x="369904" y="4874"/>
                  </a:cubicBezTo>
                  <a:cubicBezTo>
                    <a:pt x="377033" y="11068"/>
                    <a:pt x="377798" y="21871"/>
                    <a:pt x="371604" y="29012"/>
                  </a:cubicBezTo>
                  <a:cubicBezTo>
                    <a:pt x="311568" y="98196"/>
                    <a:pt x="248212" y="133216"/>
                    <a:pt x="183225" y="133216"/>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88" name="Google Shape;388;p4"/>
            <p:cNvSpPr/>
            <p:nvPr/>
          </p:nvSpPr>
          <p:spPr>
            <a:xfrm>
              <a:off x="2191966" y="5597064"/>
              <a:ext cx="819807" cy="646996"/>
            </a:xfrm>
            <a:custGeom>
              <a:rect b="b" l="l" r="r" t="t"/>
              <a:pathLst>
                <a:path extrusionOk="0" h="378914" w="480121">
                  <a:moveTo>
                    <a:pt x="463292" y="379943"/>
                  </a:moveTo>
                  <a:cubicBezTo>
                    <a:pt x="463109" y="379943"/>
                    <a:pt x="462927" y="379943"/>
                    <a:pt x="462756" y="379932"/>
                  </a:cubicBezTo>
                  <a:cubicBezTo>
                    <a:pt x="453311" y="379647"/>
                    <a:pt x="445896" y="371764"/>
                    <a:pt x="446170" y="362307"/>
                  </a:cubicBezTo>
                  <a:cubicBezTo>
                    <a:pt x="446227" y="360653"/>
                    <a:pt x="449911" y="194576"/>
                    <a:pt x="339353" y="100615"/>
                  </a:cubicBezTo>
                  <a:cubicBezTo>
                    <a:pt x="266153" y="38400"/>
                    <a:pt x="158948" y="20468"/>
                    <a:pt x="20704" y="47343"/>
                  </a:cubicBezTo>
                  <a:cubicBezTo>
                    <a:pt x="11419" y="49111"/>
                    <a:pt x="2453" y="43089"/>
                    <a:pt x="639" y="33814"/>
                  </a:cubicBezTo>
                  <a:cubicBezTo>
                    <a:pt x="-1152" y="24529"/>
                    <a:pt x="4905" y="15552"/>
                    <a:pt x="14179" y="13749"/>
                  </a:cubicBezTo>
                  <a:cubicBezTo>
                    <a:pt x="163294" y="-15191"/>
                    <a:pt x="280206" y="5296"/>
                    <a:pt x="361734" y="74721"/>
                  </a:cubicBezTo>
                  <a:cubicBezTo>
                    <a:pt x="484829" y="179564"/>
                    <a:pt x="480619" y="355942"/>
                    <a:pt x="480380" y="363391"/>
                  </a:cubicBezTo>
                  <a:cubicBezTo>
                    <a:pt x="480083" y="372654"/>
                    <a:pt x="472486" y="379943"/>
                    <a:pt x="463292" y="379943"/>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89" name="Google Shape;389;p4"/>
            <p:cNvSpPr/>
            <p:nvPr/>
          </p:nvSpPr>
          <p:spPr>
            <a:xfrm>
              <a:off x="4498543" y="1187532"/>
              <a:ext cx="288612" cy="643323"/>
            </a:xfrm>
            <a:custGeom>
              <a:rect b="b" l="l" r="r" t="t"/>
              <a:pathLst>
                <a:path extrusionOk="0" h="376763" w="169026">
                  <a:moveTo>
                    <a:pt x="152557" y="377075"/>
                  </a:moveTo>
                  <a:cubicBezTo>
                    <a:pt x="149602" y="377075"/>
                    <a:pt x="146614" y="376311"/>
                    <a:pt x="143887" y="374703"/>
                  </a:cubicBezTo>
                  <a:cubicBezTo>
                    <a:pt x="59805" y="325127"/>
                    <a:pt x="12237" y="265148"/>
                    <a:pt x="2506" y="196431"/>
                  </a:cubicBezTo>
                  <a:cubicBezTo>
                    <a:pt x="-12186" y="92694"/>
                    <a:pt x="65372" y="9182"/>
                    <a:pt x="68680" y="5680"/>
                  </a:cubicBezTo>
                  <a:cubicBezTo>
                    <a:pt x="75182" y="-1199"/>
                    <a:pt x="85996" y="-1507"/>
                    <a:pt x="92874" y="4984"/>
                  </a:cubicBezTo>
                  <a:cubicBezTo>
                    <a:pt x="99741" y="11475"/>
                    <a:pt x="100049" y="22289"/>
                    <a:pt x="93582" y="29167"/>
                  </a:cubicBezTo>
                  <a:cubicBezTo>
                    <a:pt x="92350" y="30479"/>
                    <a:pt x="23975" y="104923"/>
                    <a:pt x="36420" y="191868"/>
                  </a:cubicBezTo>
                  <a:cubicBezTo>
                    <a:pt x="44702" y="249668"/>
                    <a:pt x="86714" y="301263"/>
                    <a:pt x="161260" y="345227"/>
                  </a:cubicBezTo>
                  <a:cubicBezTo>
                    <a:pt x="169405" y="350018"/>
                    <a:pt x="172109" y="360512"/>
                    <a:pt x="167306" y="368657"/>
                  </a:cubicBezTo>
                  <a:cubicBezTo>
                    <a:pt x="164124" y="374064"/>
                    <a:pt x="158420" y="377075"/>
                    <a:pt x="152557" y="377075"/>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90" name="Google Shape;390;p4"/>
            <p:cNvSpPr/>
            <p:nvPr/>
          </p:nvSpPr>
          <p:spPr>
            <a:xfrm>
              <a:off x="1966468" y="1119280"/>
              <a:ext cx="494338" cy="228518"/>
            </a:xfrm>
            <a:custGeom>
              <a:rect b="b" l="l" r="r" t="t"/>
              <a:pathLst>
                <a:path extrusionOk="0" h="133832" w="289510">
                  <a:moveTo>
                    <a:pt x="272664" y="134099"/>
                  </a:moveTo>
                  <a:cubicBezTo>
                    <a:pt x="266013" y="134099"/>
                    <a:pt x="259682" y="130198"/>
                    <a:pt x="256922" y="123696"/>
                  </a:cubicBezTo>
                  <a:lnTo>
                    <a:pt x="256911" y="123696"/>
                  </a:lnTo>
                  <a:cubicBezTo>
                    <a:pt x="256625" y="123011"/>
                    <a:pt x="226978" y="55412"/>
                    <a:pt x="165676" y="38439"/>
                  </a:cubicBezTo>
                  <a:cubicBezTo>
                    <a:pt x="125089" y="27191"/>
                    <a:pt x="78548" y="40229"/>
                    <a:pt x="27386" y="77166"/>
                  </a:cubicBezTo>
                  <a:cubicBezTo>
                    <a:pt x="19721" y="82698"/>
                    <a:pt x="9032" y="80965"/>
                    <a:pt x="3500" y="73299"/>
                  </a:cubicBezTo>
                  <a:cubicBezTo>
                    <a:pt x="-2033" y="65645"/>
                    <a:pt x="-299" y="54945"/>
                    <a:pt x="7355" y="49412"/>
                  </a:cubicBezTo>
                  <a:cubicBezTo>
                    <a:pt x="67494" y="6019"/>
                    <a:pt x="123937" y="-8742"/>
                    <a:pt x="175110" y="5540"/>
                  </a:cubicBezTo>
                  <a:cubicBezTo>
                    <a:pt x="252336" y="27111"/>
                    <a:pt x="286969" y="106905"/>
                    <a:pt x="288406" y="110292"/>
                  </a:cubicBezTo>
                  <a:cubicBezTo>
                    <a:pt x="292102" y="118996"/>
                    <a:pt x="288041" y="129046"/>
                    <a:pt x="279337" y="132730"/>
                  </a:cubicBezTo>
                  <a:cubicBezTo>
                    <a:pt x="277158" y="133654"/>
                    <a:pt x="274888" y="134099"/>
                    <a:pt x="272664" y="134099"/>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91" name="Google Shape;391;p4"/>
            <p:cNvSpPr/>
            <p:nvPr/>
          </p:nvSpPr>
          <p:spPr>
            <a:xfrm>
              <a:off x="11113098" y="2338082"/>
              <a:ext cx="449151" cy="689198"/>
            </a:xfrm>
            <a:custGeom>
              <a:rect b="b" l="l" r="r" t="t"/>
              <a:pathLst>
                <a:path extrusionOk="0" h="403630" w="263046">
                  <a:moveTo>
                    <a:pt x="18836" y="404133"/>
                  </a:moveTo>
                  <a:cubicBezTo>
                    <a:pt x="10189" y="404133"/>
                    <a:pt x="2763" y="397597"/>
                    <a:pt x="1839" y="388802"/>
                  </a:cubicBezTo>
                  <a:cubicBezTo>
                    <a:pt x="858" y="379402"/>
                    <a:pt x="7679" y="370995"/>
                    <a:pt x="17067" y="370014"/>
                  </a:cubicBezTo>
                  <a:cubicBezTo>
                    <a:pt x="18300" y="369877"/>
                    <a:pt x="141680" y="355698"/>
                    <a:pt x="199845" y="264600"/>
                  </a:cubicBezTo>
                  <a:cubicBezTo>
                    <a:pt x="238344" y="204279"/>
                    <a:pt x="240649" y="123037"/>
                    <a:pt x="206655" y="23133"/>
                  </a:cubicBezTo>
                  <a:cubicBezTo>
                    <a:pt x="203621" y="14189"/>
                    <a:pt x="208400" y="4470"/>
                    <a:pt x="217344" y="1425"/>
                  </a:cubicBezTo>
                  <a:cubicBezTo>
                    <a:pt x="226287" y="-1633"/>
                    <a:pt x="236006" y="3159"/>
                    <a:pt x="239052" y="12113"/>
                  </a:cubicBezTo>
                  <a:cubicBezTo>
                    <a:pt x="276593" y="122489"/>
                    <a:pt x="273056" y="213713"/>
                    <a:pt x="228522" y="283262"/>
                  </a:cubicBezTo>
                  <a:cubicBezTo>
                    <a:pt x="161312" y="388254"/>
                    <a:pt x="26353" y="403448"/>
                    <a:pt x="20638" y="404042"/>
                  </a:cubicBezTo>
                  <a:cubicBezTo>
                    <a:pt x="20033" y="404110"/>
                    <a:pt x="19429" y="404133"/>
                    <a:pt x="18836" y="404133"/>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92" name="Google Shape;392;p4"/>
            <p:cNvSpPr/>
            <p:nvPr/>
          </p:nvSpPr>
          <p:spPr>
            <a:xfrm>
              <a:off x="1230717" y="5779955"/>
              <a:ext cx="668555" cy="835741"/>
            </a:xfrm>
            <a:custGeom>
              <a:rect b="b" l="l" r="r" t="t"/>
              <a:pathLst>
                <a:path extrusionOk="0" h="489453" w="391540">
                  <a:moveTo>
                    <a:pt x="374615" y="490527"/>
                  </a:moveTo>
                  <a:cubicBezTo>
                    <a:pt x="374045" y="490527"/>
                    <a:pt x="373486" y="490516"/>
                    <a:pt x="372904" y="490459"/>
                  </a:cubicBezTo>
                  <a:cubicBezTo>
                    <a:pt x="218736" y="475242"/>
                    <a:pt x="110448" y="421069"/>
                    <a:pt x="51062" y="329446"/>
                  </a:cubicBezTo>
                  <a:cubicBezTo>
                    <a:pt x="-38610" y="191088"/>
                    <a:pt x="16977" y="19969"/>
                    <a:pt x="19384" y="12748"/>
                  </a:cubicBezTo>
                  <a:cubicBezTo>
                    <a:pt x="22384" y="3794"/>
                    <a:pt x="32057" y="-997"/>
                    <a:pt x="41023" y="1934"/>
                  </a:cubicBezTo>
                  <a:cubicBezTo>
                    <a:pt x="49978" y="4923"/>
                    <a:pt x="54826" y="14619"/>
                    <a:pt x="51849" y="23574"/>
                  </a:cubicBezTo>
                  <a:cubicBezTo>
                    <a:pt x="51313" y="25193"/>
                    <a:pt x="-852" y="186696"/>
                    <a:pt x="79922" y="311035"/>
                  </a:cubicBezTo>
                  <a:cubicBezTo>
                    <a:pt x="133387" y="393361"/>
                    <a:pt x="233098" y="442263"/>
                    <a:pt x="376269" y="456385"/>
                  </a:cubicBezTo>
                  <a:cubicBezTo>
                    <a:pt x="385669" y="457321"/>
                    <a:pt x="392548" y="465705"/>
                    <a:pt x="391612" y="475105"/>
                  </a:cubicBezTo>
                  <a:cubicBezTo>
                    <a:pt x="390745" y="483934"/>
                    <a:pt x="383308" y="490527"/>
                    <a:pt x="374615" y="490527"/>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93" name="Google Shape;393;p4"/>
            <p:cNvSpPr/>
            <p:nvPr/>
          </p:nvSpPr>
          <p:spPr>
            <a:xfrm>
              <a:off x="4336402" y="4692971"/>
              <a:ext cx="1426838" cy="1389855"/>
            </a:xfrm>
            <a:custGeom>
              <a:rect b="b" l="l" r="r" t="t"/>
              <a:pathLst>
                <a:path extrusionOk="0" h="813971" w="835630">
                  <a:moveTo>
                    <a:pt x="77881" y="814914"/>
                  </a:moveTo>
                  <a:cubicBezTo>
                    <a:pt x="69862" y="814914"/>
                    <a:pt x="62710" y="809244"/>
                    <a:pt x="61113" y="801099"/>
                  </a:cubicBezTo>
                  <a:lnTo>
                    <a:pt x="723" y="493504"/>
                  </a:lnTo>
                  <a:lnTo>
                    <a:pt x="243765" y="673065"/>
                  </a:lnTo>
                  <a:lnTo>
                    <a:pt x="215144" y="286578"/>
                  </a:lnTo>
                  <a:lnTo>
                    <a:pt x="419732" y="382615"/>
                  </a:lnTo>
                  <a:lnTo>
                    <a:pt x="361863" y="126444"/>
                  </a:lnTo>
                  <a:lnTo>
                    <a:pt x="580756" y="219470"/>
                  </a:lnTo>
                  <a:lnTo>
                    <a:pt x="549546" y="942"/>
                  </a:lnTo>
                  <a:lnTo>
                    <a:pt x="825486" y="109162"/>
                  </a:lnTo>
                  <a:cubicBezTo>
                    <a:pt x="834281" y="112618"/>
                    <a:pt x="838616" y="122543"/>
                    <a:pt x="835171" y="131338"/>
                  </a:cubicBezTo>
                  <a:cubicBezTo>
                    <a:pt x="831714" y="140132"/>
                    <a:pt x="821802" y="144445"/>
                    <a:pt x="812984" y="141022"/>
                  </a:cubicBezTo>
                  <a:lnTo>
                    <a:pt x="591730" y="54236"/>
                  </a:lnTo>
                  <a:lnTo>
                    <a:pt x="623213" y="274703"/>
                  </a:lnTo>
                  <a:lnTo>
                    <a:pt x="409968" y="184073"/>
                  </a:lnTo>
                  <a:lnTo>
                    <a:pt x="468532" y="443324"/>
                  </a:lnTo>
                  <a:lnTo>
                    <a:pt x="253598" y="342428"/>
                  </a:lnTo>
                  <a:lnTo>
                    <a:pt x="283405" y="744897"/>
                  </a:lnTo>
                  <a:lnTo>
                    <a:pt x="51280" y="573412"/>
                  </a:lnTo>
                  <a:lnTo>
                    <a:pt x="94684" y="794495"/>
                  </a:lnTo>
                  <a:cubicBezTo>
                    <a:pt x="96509" y="803780"/>
                    <a:pt x="90463" y="812769"/>
                    <a:pt x="81189" y="814583"/>
                  </a:cubicBezTo>
                  <a:cubicBezTo>
                    <a:pt x="80083" y="814811"/>
                    <a:pt x="78976" y="814914"/>
                    <a:pt x="77881" y="814914"/>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94" name="Google Shape;394;p4"/>
            <p:cNvSpPr/>
            <p:nvPr/>
          </p:nvSpPr>
          <p:spPr>
            <a:xfrm>
              <a:off x="2537122" y="2968421"/>
              <a:ext cx="1455995" cy="1342520"/>
            </a:xfrm>
            <a:custGeom>
              <a:rect b="b" l="l" r="r" t="t"/>
              <a:pathLst>
                <a:path extrusionOk="0" h="786249" w="852706">
                  <a:moveTo>
                    <a:pt x="279768" y="786907"/>
                  </a:moveTo>
                  <a:lnTo>
                    <a:pt x="10456" y="664268"/>
                  </a:lnTo>
                  <a:cubicBezTo>
                    <a:pt x="1855" y="660356"/>
                    <a:pt x="-1944" y="650203"/>
                    <a:pt x="1980" y="641614"/>
                  </a:cubicBezTo>
                  <a:cubicBezTo>
                    <a:pt x="5893" y="633001"/>
                    <a:pt x="16034" y="629203"/>
                    <a:pt x="24635" y="633127"/>
                  </a:cubicBezTo>
                  <a:lnTo>
                    <a:pt x="240504" y="731423"/>
                  </a:lnTo>
                  <a:lnTo>
                    <a:pt x="220895" y="509998"/>
                  </a:lnTo>
                  <a:lnTo>
                    <a:pt x="428609" y="611716"/>
                  </a:lnTo>
                  <a:lnTo>
                    <a:pt x="384076" y="350183"/>
                  </a:lnTo>
                  <a:lnTo>
                    <a:pt x="592941" y="462236"/>
                  </a:lnTo>
                  <a:lnTo>
                    <a:pt x="584728" y="59470"/>
                  </a:lnTo>
                  <a:lnTo>
                    <a:pt x="806929" y="242784"/>
                  </a:lnTo>
                  <a:lnTo>
                    <a:pt x="775479" y="20173"/>
                  </a:lnTo>
                  <a:cubicBezTo>
                    <a:pt x="774156" y="10807"/>
                    <a:pt x="780669" y="2149"/>
                    <a:pt x="790023" y="826"/>
                  </a:cubicBezTo>
                  <a:cubicBezTo>
                    <a:pt x="799423" y="-486"/>
                    <a:pt x="808035" y="6016"/>
                    <a:pt x="809359" y="15382"/>
                  </a:cubicBezTo>
                  <a:lnTo>
                    <a:pt x="853139" y="325281"/>
                  </a:lnTo>
                  <a:lnTo>
                    <a:pt x="620467" y="133309"/>
                  </a:lnTo>
                  <a:lnTo>
                    <a:pt x="628338" y="520059"/>
                  </a:lnTo>
                  <a:lnTo>
                    <a:pt x="429567" y="413413"/>
                  </a:lnTo>
                  <a:lnTo>
                    <a:pt x="473553" y="671831"/>
                  </a:lnTo>
                  <a:lnTo>
                    <a:pt x="260330" y="567410"/>
                  </a:lnTo>
                  <a:lnTo>
                    <a:pt x="279768" y="786907"/>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95" name="Google Shape;395;p4"/>
            <p:cNvSpPr/>
            <p:nvPr/>
          </p:nvSpPr>
          <p:spPr>
            <a:xfrm>
              <a:off x="304575" y="-226365"/>
              <a:ext cx="1062357" cy="589163"/>
            </a:xfrm>
            <a:custGeom>
              <a:rect b="b" l="l" r="r" t="t"/>
              <a:pathLst>
                <a:path extrusionOk="0" h="345044" w="622171">
                  <a:moveTo>
                    <a:pt x="125653" y="345122"/>
                  </a:moveTo>
                  <a:lnTo>
                    <a:pt x="3972" y="198483"/>
                  </a:lnTo>
                  <a:cubicBezTo>
                    <a:pt x="-2051" y="191216"/>
                    <a:pt x="-1047" y="180425"/>
                    <a:pt x="6220" y="174391"/>
                  </a:cubicBezTo>
                  <a:cubicBezTo>
                    <a:pt x="13497" y="168345"/>
                    <a:pt x="24277" y="169360"/>
                    <a:pt x="30312" y="176627"/>
                  </a:cubicBezTo>
                  <a:lnTo>
                    <a:pt x="114485" y="278071"/>
                  </a:lnTo>
                  <a:lnTo>
                    <a:pt x="162281" y="152033"/>
                  </a:lnTo>
                  <a:lnTo>
                    <a:pt x="247790" y="261165"/>
                  </a:lnTo>
                  <a:lnTo>
                    <a:pt x="292643" y="106495"/>
                  </a:lnTo>
                  <a:lnTo>
                    <a:pt x="378106" y="224331"/>
                  </a:lnTo>
                  <a:lnTo>
                    <a:pt x="481078" y="77"/>
                  </a:lnTo>
                  <a:lnTo>
                    <a:pt x="552590" y="155945"/>
                  </a:lnTo>
                  <a:lnTo>
                    <a:pt x="588808" y="43094"/>
                  </a:lnTo>
                  <a:cubicBezTo>
                    <a:pt x="591694" y="34094"/>
                    <a:pt x="601333" y="29154"/>
                    <a:pt x="610333" y="32029"/>
                  </a:cubicBezTo>
                  <a:cubicBezTo>
                    <a:pt x="619322" y="34915"/>
                    <a:pt x="624273" y="44554"/>
                    <a:pt x="621387" y="53554"/>
                  </a:cubicBezTo>
                  <a:lnTo>
                    <a:pt x="558248" y="250340"/>
                  </a:lnTo>
                  <a:lnTo>
                    <a:pt x="481067" y="82118"/>
                  </a:lnTo>
                  <a:lnTo>
                    <a:pt x="384779" y="291816"/>
                  </a:lnTo>
                  <a:lnTo>
                    <a:pt x="306012" y="183220"/>
                  </a:lnTo>
                  <a:lnTo>
                    <a:pt x="262049" y="334856"/>
                  </a:lnTo>
                  <a:lnTo>
                    <a:pt x="172765" y="220898"/>
                  </a:lnTo>
                  <a:lnTo>
                    <a:pt x="125653" y="345122"/>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96" name="Google Shape;396;p4"/>
            <p:cNvSpPr/>
            <p:nvPr/>
          </p:nvSpPr>
          <p:spPr>
            <a:xfrm>
              <a:off x="4346555" y="-110305"/>
              <a:ext cx="1088729" cy="1841856"/>
            </a:xfrm>
            <a:custGeom>
              <a:rect b="b" l="l" r="r" t="t"/>
              <a:pathLst>
                <a:path extrusionOk="0" h="1078686" w="637616">
                  <a:moveTo>
                    <a:pt x="399709" y="1078885"/>
                  </a:moveTo>
                  <a:cubicBezTo>
                    <a:pt x="395409" y="1078885"/>
                    <a:pt x="391108" y="1077276"/>
                    <a:pt x="387789" y="1074048"/>
                  </a:cubicBezTo>
                  <a:cubicBezTo>
                    <a:pt x="381013" y="1067466"/>
                    <a:pt x="380842" y="1056629"/>
                    <a:pt x="387435" y="1049853"/>
                  </a:cubicBezTo>
                  <a:lnTo>
                    <a:pt x="572848" y="858897"/>
                  </a:lnTo>
                  <a:lnTo>
                    <a:pt x="334460" y="796750"/>
                  </a:lnTo>
                  <a:lnTo>
                    <a:pt x="518424" y="617635"/>
                  </a:lnTo>
                  <a:lnTo>
                    <a:pt x="228932" y="566519"/>
                  </a:lnTo>
                  <a:lnTo>
                    <a:pt x="423413" y="390723"/>
                  </a:lnTo>
                  <a:lnTo>
                    <a:pt x="697" y="249239"/>
                  </a:lnTo>
                  <a:lnTo>
                    <a:pt x="275645" y="85306"/>
                  </a:lnTo>
                  <a:lnTo>
                    <a:pt x="26808" y="34088"/>
                  </a:lnTo>
                  <a:cubicBezTo>
                    <a:pt x="17557" y="32183"/>
                    <a:pt x="11591" y="23126"/>
                    <a:pt x="13496" y="13875"/>
                  </a:cubicBezTo>
                  <a:cubicBezTo>
                    <a:pt x="15401" y="4623"/>
                    <a:pt x="24424" y="-1377"/>
                    <a:pt x="33709" y="562"/>
                  </a:cubicBezTo>
                  <a:lnTo>
                    <a:pt x="368887" y="69576"/>
                  </a:lnTo>
                  <a:lnTo>
                    <a:pt x="82258" y="240444"/>
                  </a:lnTo>
                  <a:lnTo>
                    <a:pt x="489781" y="376863"/>
                  </a:lnTo>
                  <a:lnTo>
                    <a:pt x="303798" y="544994"/>
                  </a:lnTo>
                  <a:lnTo>
                    <a:pt x="590164" y="595539"/>
                  </a:lnTo>
                  <a:lnTo>
                    <a:pt x="401808" y="778932"/>
                  </a:lnTo>
                  <a:lnTo>
                    <a:pt x="638314" y="840588"/>
                  </a:lnTo>
                  <a:lnTo>
                    <a:pt x="411983" y="1073694"/>
                  </a:lnTo>
                  <a:cubicBezTo>
                    <a:pt x="408630" y="1077151"/>
                    <a:pt x="404170" y="1078885"/>
                    <a:pt x="399709" y="1078885"/>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97" name="Google Shape;397;p4"/>
            <p:cNvSpPr/>
            <p:nvPr/>
          </p:nvSpPr>
          <p:spPr>
            <a:xfrm>
              <a:off x="7892382" y="5956526"/>
              <a:ext cx="1446995" cy="570855"/>
            </a:xfrm>
            <a:custGeom>
              <a:rect b="b" l="l" r="r" t="t"/>
              <a:pathLst>
                <a:path extrusionOk="0" h="334322" w="847435">
                  <a:moveTo>
                    <a:pt x="831620" y="335403"/>
                  </a:moveTo>
                  <a:cubicBezTo>
                    <a:pt x="824571" y="335403"/>
                    <a:pt x="817978" y="331034"/>
                    <a:pt x="815491" y="323996"/>
                  </a:cubicBezTo>
                  <a:lnTo>
                    <a:pt x="752443" y="145678"/>
                  </a:lnTo>
                  <a:lnTo>
                    <a:pt x="632816" y="283375"/>
                  </a:lnTo>
                  <a:lnTo>
                    <a:pt x="574822" y="103449"/>
                  </a:lnTo>
                  <a:lnTo>
                    <a:pt x="445658" y="278766"/>
                  </a:lnTo>
                  <a:lnTo>
                    <a:pt x="392672" y="90775"/>
                  </a:lnTo>
                  <a:lnTo>
                    <a:pt x="158630" y="325809"/>
                  </a:lnTo>
                  <a:lnTo>
                    <a:pt x="140470" y="91597"/>
                  </a:lnTo>
                  <a:lnTo>
                    <a:pt x="31896" y="230571"/>
                  </a:lnTo>
                  <a:cubicBezTo>
                    <a:pt x="26067" y="237997"/>
                    <a:pt x="15322" y="239343"/>
                    <a:pt x="7873" y="233514"/>
                  </a:cubicBezTo>
                  <a:cubicBezTo>
                    <a:pt x="435" y="227696"/>
                    <a:pt x="-888" y="216951"/>
                    <a:pt x="4930" y="209490"/>
                  </a:cubicBezTo>
                  <a:lnTo>
                    <a:pt x="167790" y="1081"/>
                  </a:lnTo>
                  <a:lnTo>
                    <a:pt x="186989" y="248833"/>
                  </a:lnTo>
                  <a:lnTo>
                    <a:pt x="409714" y="25139"/>
                  </a:lnTo>
                  <a:lnTo>
                    <a:pt x="459609" y="202144"/>
                  </a:lnTo>
                  <a:lnTo>
                    <a:pt x="586902" y="29371"/>
                  </a:lnTo>
                  <a:lnTo>
                    <a:pt x="646767" y="215125"/>
                  </a:lnTo>
                  <a:lnTo>
                    <a:pt x="765117" y="78901"/>
                  </a:lnTo>
                  <a:lnTo>
                    <a:pt x="847750" y="312588"/>
                  </a:lnTo>
                  <a:cubicBezTo>
                    <a:pt x="850910" y="321509"/>
                    <a:pt x="846233" y="331273"/>
                    <a:pt x="837324" y="334422"/>
                  </a:cubicBezTo>
                  <a:cubicBezTo>
                    <a:pt x="835442" y="335095"/>
                    <a:pt x="833514" y="335403"/>
                    <a:pt x="831620" y="335403"/>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98" name="Google Shape;398;p4"/>
            <p:cNvSpPr/>
            <p:nvPr/>
          </p:nvSpPr>
          <p:spPr>
            <a:xfrm>
              <a:off x="1207324" y="1360920"/>
              <a:ext cx="703381" cy="1388659"/>
            </a:xfrm>
            <a:custGeom>
              <a:rect b="b" l="l" r="r" t="t"/>
              <a:pathLst>
                <a:path extrusionOk="0" h="813270" w="411936">
                  <a:moveTo>
                    <a:pt x="194899" y="813671"/>
                  </a:moveTo>
                  <a:cubicBezTo>
                    <a:pt x="190473" y="813671"/>
                    <a:pt x="186047" y="811960"/>
                    <a:pt x="182694" y="808549"/>
                  </a:cubicBezTo>
                  <a:lnTo>
                    <a:pt x="156" y="622681"/>
                  </a:lnTo>
                  <a:lnTo>
                    <a:pt x="243916" y="635799"/>
                  </a:lnTo>
                  <a:lnTo>
                    <a:pt x="54853" y="390373"/>
                  </a:lnTo>
                  <a:lnTo>
                    <a:pt x="233456" y="364547"/>
                  </a:lnTo>
                  <a:lnTo>
                    <a:pt x="81637" y="218455"/>
                  </a:lnTo>
                  <a:lnTo>
                    <a:pt x="270221" y="184017"/>
                  </a:lnTo>
                  <a:lnTo>
                    <a:pt x="152818" y="51328"/>
                  </a:lnTo>
                  <a:lnTo>
                    <a:pt x="391434" y="783"/>
                  </a:lnTo>
                  <a:cubicBezTo>
                    <a:pt x="400719" y="-1202"/>
                    <a:pt x="409765" y="4730"/>
                    <a:pt x="411716" y="13970"/>
                  </a:cubicBezTo>
                  <a:cubicBezTo>
                    <a:pt x="413678" y="23221"/>
                    <a:pt x="407769" y="32301"/>
                    <a:pt x="398529" y="34263"/>
                  </a:cubicBezTo>
                  <a:lnTo>
                    <a:pt x="217360" y="72637"/>
                  </a:lnTo>
                  <a:lnTo>
                    <a:pt x="336052" y="206786"/>
                  </a:lnTo>
                  <a:lnTo>
                    <a:pt x="153514" y="240129"/>
                  </a:lnTo>
                  <a:lnTo>
                    <a:pt x="307602" y="388400"/>
                  </a:lnTo>
                  <a:lnTo>
                    <a:pt x="117695" y="415857"/>
                  </a:lnTo>
                  <a:lnTo>
                    <a:pt x="316534" y="673979"/>
                  </a:lnTo>
                  <a:lnTo>
                    <a:pt x="86326" y="661591"/>
                  </a:lnTo>
                  <a:lnTo>
                    <a:pt x="207105" y="784572"/>
                  </a:lnTo>
                  <a:cubicBezTo>
                    <a:pt x="213732" y="791313"/>
                    <a:pt x="213630" y="802150"/>
                    <a:pt x="206888" y="808766"/>
                  </a:cubicBezTo>
                  <a:cubicBezTo>
                    <a:pt x="203557" y="812040"/>
                    <a:pt x="199223" y="813671"/>
                    <a:pt x="194899" y="81367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99" name="Google Shape;399;p4"/>
            <p:cNvSpPr/>
            <p:nvPr/>
          </p:nvSpPr>
          <p:spPr>
            <a:xfrm>
              <a:off x="4066414" y="6305366"/>
              <a:ext cx="875131" cy="557979"/>
            </a:xfrm>
            <a:custGeom>
              <a:rect b="b" l="l" r="r" t="t"/>
              <a:pathLst>
                <a:path extrusionOk="0" h="326781" w="512522">
                  <a:moveTo>
                    <a:pt x="125296" y="327918"/>
                  </a:moveTo>
                  <a:lnTo>
                    <a:pt x="54252" y="204777"/>
                  </a:lnTo>
                  <a:lnTo>
                    <a:pt x="34461" y="294393"/>
                  </a:lnTo>
                  <a:cubicBezTo>
                    <a:pt x="32419" y="303632"/>
                    <a:pt x="23270" y="309450"/>
                    <a:pt x="14065" y="307420"/>
                  </a:cubicBezTo>
                  <a:cubicBezTo>
                    <a:pt x="4836" y="305377"/>
                    <a:pt x="-993" y="296240"/>
                    <a:pt x="1038" y="287024"/>
                  </a:cubicBezTo>
                  <a:lnTo>
                    <a:pt x="39834" y="111330"/>
                  </a:lnTo>
                  <a:lnTo>
                    <a:pt x="117676" y="246231"/>
                  </a:lnTo>
                  <a:lnTo>
                    <a:pt x="181043" y="65564"/>
                  </a:lnTo>
                  <a:lnTo>
                    <a:pt x="254380" y="149065"/>
                  </a:lnTo>
                  <a:lnTo>
                    <a:pt x="279122" y="19753"/>
                  </a:lnTo>
                  <a:lnTo>
                    <a:pt x="362600" y="107988"/>
                  </a:lnTo>
                  <a:lnTo>
                    <a:pt x="392099" y="1136"/>
                  </a:lnTo>
                  <a:lnTo>
                    <a:pt x="508133" y="117079"/>
                  </a:lnTo>
                  <a:cubicBezTo>
                    <a:pt x="514829" y="123764"/>
                    <a:pt x="514829" y="134601"/>
                    <a:pt x="508145" y="141285"/>
                  </a:cubicBezTo>
                  <a:cubicBezTo>
                    <a:pt x="501460" y="147958"/>
                    <a:pt x="490623" y="147970"/>
                    <a:pt x="483950" y="141296"/>
                  </a:cubicBezTo>
                  <a:lnTo>
                    <a:pt x="409461" y="66864"/>
                  </a:lnTo>
                  <a:lnTo>
                    <a:pt x="379449" y="175587"/>
                  </a:lnTo>
                  <a:lnTo>
                    <a:pt x="300180" y="91801"/>
                  </a:lnTo>
                  <a:lnTo>
                    <a:pt x="274845" y="224215"/>
                  </a:lnTo>
                  <a:lnTo>
                    <a:pt x="193968" y="132137"/>
                  </a:lnTo>
                  <a:lnTo>
                    <a:pt x="125296" y="327918"/>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00" name="Google Shape;400;p4"/>
            <p:cNvSpPr/>
            <p:nvPr/>
          </p:nvSpPr>
          <p:spPr>
            <a:xfrm>
              <a:off x="8054252" y="3649667"/>
              <a:ext cx="619558" cy="1015747"/>
            </a:xfrm>
            <a:custGeom>
              <a:rect b="b" l="l" r="r" t="t"/>
              <a:pathLst>
                <a:path extrusionOk="0" h="594874" w="362845">
                  <a:moveTo>
                    <a:pt x="143064" y="595616"/>
                  </a:moveTo>
                  <a:cubicBezTo>
                    <a:pt x="138080" y="595616"/>
                    <a:pt x="133117" y="593437"/>
                    <a:pt x="129741" y="589251"/>
                  </a:cubicBezTo>
                  <a:lnTo>
                    <a:pt x="1261" y="430007"/>
                  </a:lnTo>
                  <a:lnTo>
                    <a:pt x="181997" y="457555"/>
                  </a:lnTo>
                  <a:lnTo>
                    <a:pt x="61240" y="264477"/>
                  </a:lnTo>
                  <a:lnTo>
                    <a:pt x="193473" y="258374"/>
                  </a:lnTo>
                  <a:lnTo>
                    <a:pt x="92200" y="139876"/>
                  </a:lnTo>
                  <a:lnTo>
                    <a:pt x="234699" y="128001"/>
                  </a:lnTo>
                  <a:lnTo>
                    <a:pt x="157746" y="21777"/>
                  </a:lnTo>
                  <a:lnTo>
                    <a:pt x="345086" y="845"/>
                  </a:lnTo>
                  <a:cubicBezTo>
                    <a:pt x="354497" y="-181"/>
                    <a:pt x="362961" y="6560"/>
                    <a:pt x="363999" y="15948"/>
                  </a:cubicBezTo>
                  <a:cubicBezTo>
                    <a:pt x="365049" y="25336"/>
                    <a:pt x="358295" y="33801"/>
                    <a:pt x="348896" y="34850"/>
                  </a:cubicBezTo>
                  <a:lnTo>
                    <a:pt x="219915" y="49269"/>
                  </a:lnTo>
                  <a:lnTo>
                    <a:pt x="298008" y="157067"/>
                  </a:lnTo>
                  <a:lnTo>
                    <a:pt x="161624" y="168428"/>
                  </a:lnTo>
                  <a:lnTo>
                    <a:pt x="264950" y="289333"/>
                  </a:lnTo>
                  <a:lnTo>
                    <a:pt x="121299" y="295961"/>
                  </a:lnTo>
                  <a:lnTo>
                    <a:pt x="250554" y="502613"/>
                  </a:lnTo>
                  <a:lnTo>
                    <a:pt x="83245" y="477118"/>
                  </a:lnTo>
                  <a:lnTo>
                    <a:pt x="156365" y="567760"/>
                  </a:lnTo>
                  <a:cubicBezTo>
                    <a:pt x="162308" y="575118"/>
                    <a:pt x="161156" y="585886"/>
                    <a:pt x="153799" y="591818"/>
                  </a:cubicBezTo>
                  <a:cubicBezTo>
                    <a:pt x="150627" y="594373"/>
                    <a:pt x="146840" y="595616"/>
                    <a:pt x="143064" y="595616"/>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01" name="Google Shape;401;p4"/>
            <p:cNvSpPr/>
            <p:nvPr/>
          </p:nvSpPr>
          <p:spPr>
            <a:xfrm>
              <a:off x="10075610" y="1638504"/>
              <a:ext cx="1453036" cy="802706"/>
            </a:xfrm>
            <a:custGeom>
              <a:rect b="b" l="l" r="r" t="t"/>
              <a:pathLst>
                <a:path extrusionOk="0" h="470106" w="850973">
                  <a:moveTo>
                    <a:pt x="640491" y="470504"/>
                  </a:moveTo>
                  <a:lnTo>
                    <a:pt x="668804" y="212450"/>
                  </a:lnTo>
                  <a:lnTo>
                    <a:pt x="396161" y="399323"/>
                  </a:lnTo>
                  <a:lnTo>
                    <a:pt x="379221" y="207465"/>
                  </a:lnTo>
                  <a:lnTo>
                    <a:pt x="214798" y="360379"/>
                  </a:lnTo>
                  <a:lnTo>
                    <a:pt x="189337" y="157970"/>
                  </a:lnTo>
                  <a:lnTo>
                    <a:pt x="41215" y="275030"/>
                  </a:lnTo>
                  <a:lnTo>
                    <a:pt x="1860" y="20137"/>
                  </a:lnTo>
                  <a:cubicBezTo>
                    <a:pt x="422" y="10794"/>
                    <a:pt x="6810" y="2056"/>
                    <a:pt x="16164" y="607"/>
                  </a:cubicBezTo>
                  <a:cubicBezTo>
                    <a:pt x="25427" y="-864"/>
                    <a:pt x="34245" y="5570"/>
                    <a:pt x="35682" y="14912"/>
                  </a:cubicBezTo>
                  <a:lnTo>
                    <a:pt x="66082" y="211766"/>
                  </a:lnTo>
                  <a:lnTo>
                    <a:pt x="215722" y="93485"/>
                  </a:lnTo>
                  <a:lnTo>
                    <a:pt x="240419" y="289825"/>
                  </a:lnTo>
                  <a:lnTo>
                    <a:pt x="407158" y="134756"/>
                  </a:lnTo>
                  <a:lnTo>
                    <a:pt x="425101" y="337998"/>
                  </a:lnTo>
                  <a:lnTo>
                    <a:pt x="710965" y="142068"/>
                  </a:lnTo>
                  <a:lnTo>
                    <a:pt x="684113" y="386615"/>
                  </a:lnTo>
                  <a:lnTo>
                    <a:pt x="824216" y="263532"/>
                  </a:lnTo>
                  <a:cubicBezTo>
                    <a:pt x="831334" y="257292"/>
                    <a:pt x="842136" y="257999"/>
                    <a:pt x="848376" y="265095"/>
                  </a:cubicBezTo>
                  <a:cubicBezTo>
                    <a:pt x="854616" y="272190"/>
                    <a:pt x="853909" y="283004"/>
                    <a:pt x="846814" y="289244"/>
                  </a:cubicBezTo>
                  <a:lnTo>
                    <a:pt x="640491" y="470504"/>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02" name="Google Shape;402;p4"/>
            <p:cNvSpPr/>
            <p:nvPr/>
          </p:nvSpPr>
          <p:spPr>
            <a:xfrm>
              <a:off x="8906625" y="4007470"/>
              <a:ext cx="884082" cy="718536"/>
            </a:xfrm>
            <a:custGeom>
              <a:rect b="b" l="l" r="r" t="t"/>
              <a:pathLst>
                <a:path extrusionOk="0" h="420812" w="517764">
                  <a:moveTo>
                    <a:pt x="380385" y="421588"/>
                  </a:moveTo>
                  <a:cubicBezTo>
                    <a:pt x="371807" y="421588"/>
                    <a:pt x="364392" y="415155"/>
                    <a:pt x="363399" y="406417"/>
                  </a:cubicBezTo>
                  <a:cubicBezTo>
                    <a:pt x="362339" y="397029"/>
                    <a:pt x="369069" y="388542"/>
                    <a:pt x="378468" y="387481"/>
                  </a:cubicBezTo>
                  <a:cubicBezTo>
                    <a:pt x="382689" y="386888"/>
                    <a:pt x="486666" y="369914"/>
                    <a:pt x="484943" y="145637"/>
                  </a:cubicBezTo>
                  <a:cubicBezTo>
                    <a:pt x="484373" y="72756"/>
                    <a:pt x="471437" y="58896"/>
                    <a:pt x="465904" y="56307"/>
                  </a:cubicBezTo>
                  <a:cubicBezTo>
                    <a:pt x="447870" y="47991"/>
                    <a:pt x="394952" y="91829"/>
                    <a:pt x="348205" y="130556"/>
                  </a:cubicBezTo>
                  <a:cubicBezTo>
                    <a:pt x="298162" y="172033"/>
                    <a:pt x="235867" y="223639"/>
                    <a:pt x="166523" y="260427"/>
                  </a:cubicBezTo>
                  <a:cubicBezTo>
                    <a:pt x="84859" y="303741"/>
                    <a:pt x="45584" y="313562"/>
                    <a:pt x="21560" y="296725"/>
                  </a:cubicBezTo>
                  <a:cubicBezTo>
                    <a:pt x="-6513" y="277036"/>
                    <a:pt x="-171" y="232081"/>
                    <a:pt x="10335" y="157603"/>
                  </a:cubicBezTo>
                  <a:cubicBezTo>
                    <a:pt x="15800" y="118955"/>
                    <a:pt x="22575" y="70851"/>
                    <a:pt x="25610" y="16929"/>
                  </a:cubicBezTo>
                  <a:cubicBezTo>
                    <a:pt x="26146" y="7496"/>
                    <a:pt x="34439" y="309"/>
                    <a:pt x="43656" y="800"/>
                  </a:cubicBezTo>
                  <a:cubicBezTo>
                    <a:pt x="53089" y="1336"/>
                    <a:pt x="60310" y="9412"/>
                    <a:pt x="59786" y="18846"/>
                  </a:cubicBezTo>
                  <a:cubicBezTo>
                    <a:pt x="56671" y="74205"/>
                    <a:pt x="49770" y="123096"/>
                    <a:pt x="44226" y="162383"/>
                  </a:cubicBezTo>
                  <a:cubicBezTo>
                    <a:pt x="37382" y="210897"/>
                    <a:pt x="30298" y="261066"/>
                    <a:pt x="41203" y="268709"/>
                  </a:cubicBezTo>
                  <a:cubicBezTo>
                    <a:pt x="47123" y="272850"/>
                    <a:pt x="69151" y="273340"/>
                    <a:pt x="150473" y="230198"/>
                  </a:cubicBezTo>
                  <a:cubicBezTo>
                    <a:pt x="216726" y="195053"/>
                    <a:pt x="274971" y="146789"/>
                    <a:pt x="326372" y="104206"/>
                  </a:cubicBezTo>
                  <a:cubicBezTo>
                    <a:pt x="393925" y="48231"/>
                    <a:pt x="442691" y="7792"/>
                    <a:pt x="480335" y="25291"/>
                  </a:cubicBezTo>
                  <a:cubicBezTo>
                    <a:pt x="506993" y="37691"/>
                    <a:pt x="518606" y="73612"/>
                    <a:pt x="519165" y="145375"/>
                  </a:cubicBezTo>
                  <a:cubicBezTo>
                    <a:pt x="521138" y="402675"/>
                    <a:pt x="388016" y="420835"/>
                    <a:pt x="382335" y="421474"/>
                  </a:cubicBezTo>
                  <a:cubicBezTo>
                    <a:pt x="381685" y="421554"/>
                    <a:pt x="381024" y="421588"/>
                    <a:pt x="380385" y="421588"/>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03" name="Google Shape;403;p4"/>
            <p:cNvSpPr/>
            <p:nvPr/>
          </p:nvSpPr>
          <p:spPr>
            <a:xfrm>
              <a:off x="1180838" y="3492621"/>
              <a:ext cx="1155993" cy="1119748"/>
            </a:xfrm>
            <a:custGeom>
              <a:rect b="b" l="l" r="r" t="t"/>
              <a:pathLst>
                <a:path extrusionOk="0" h="655782" w="677009">
                  <a:moveTo>
                    <a:pt x="304455" y="656507"/>
                  </a:moveTo>
                  <a:cubicBezTo>
                    <a:pt x="276234" y="656507"/>
                    <a:pt x="238533" y="638552"/>
                    <a:pt x="186938" y="601114"/>
                  </a:cubicBezTo>
                  <a:cubicBezTo>
                    <a:pt x="-67169" y="416762"/>
                    <a:pt x="10594" y="274275"/>
                    <a:pt x="14028" y="268297"/>
                  </a:cubicBezTo>
                  <a:cubicBezTo>
                    <a:pt x="18739" y="260118"/>
                    <a:pt x="29199" y="257278"/>
                    <a:pt x="37390" y="262001"/>
                  </a:cubicBezTo>
                  <a:cubicBezTo>
                    <a:pt x="45580" y="266700"/>
                    <a:pt x="48409" y="277161"/>
                    <a:pt x="43698" y="285363"/>
                  </a:cubicBezTo>
                  <a:cubicBezTo>
                    <a:pt x="41051" y="290176"/>
                    <a:pt x="-20308" y="408469"/>
                    <a:pt x="207037" y="573417"/>
                  </a:cubicBezTo>
                  <a:cubicBezTo>
                    <a:pt x="278994" y="625628"/>
                    <a:pt x="304934" y="625149"/>
                    <a:pt x="313946" y="620187"/>
                  </a:cubicBezTo>
                  <a:cubicBezTo>
                    <a:pt x="337650" y="607239"/>
                    <a:pt x="333190" y="528530"/>
                    <a:pt x="328478" y="445200"/>
                  </a:cubicBezTo>
                  <a:cubicBezTo>
                    <a:pt x="323950" y="365304"/>
                    <a:pt x="318315" y="265879"/>
                    <a:pt x="332505" y="170469"/>
                  </a:cubicBezTo>
                  <a:cubicBezTo>
                    <a:pt x="349011" y="59443"/>
                    <a:pt x="367274" y="14088"/>
                    <a:pt x="399910" y="3137"/>
                  </a:cubicBezTo>
                  <a:cubicBezTo>
                    <a:pt x="437691" y="-9570"/>
                    <a:pt x="477034" y="29031"/>
                    <a:pt x="542226" y="92946"/>
                  </a:cubicBezTo>
                  <a:cubicBezTo>
                    <a:pt x="576665" y="126711"/>
                    <a:pt x="619522" y="168735"/>
                    <a:pt x="670991" y="211341"/>
                  </a:cubicBezTo>
                  <a:cubicBezTo>
                    <a:pt x="678280" y="217364"/>
                    <a:pt x="679295" y="228155"/>
                    <a:pt x="673261" y="235433"/>
                  </a:cubicBezTo>
                  <a:cubicBezTo>
                    <a:pt x="667238" y="242711"/>
                    <a:pt x="656447" y="243738"/>
                    <a:pt x="649169" y="237703"/>
                  </a:cubicBezTo>
                  <a:cubicBezTo>
                    <a:pt x="596593" y="194185"/>
                    <a:pt x="553166" y="151602"/>
                    <a:pt x="518260" y="117380"/>
                  </a:cubicBezTo>
                  <a:cubicBezTo>
                    <a:pt x="472209" y="72219"/>
                    <a:pt x="428713" y="29625"/>
                    <a:pt x="410804" y="35579"/>
                  </a:cubicBezTo>
                  <a:cubicBezTo>
                    <a:pt x="394287" y="41123"/>
                    <a:pt x="379332" y="88201"/>
                    <a:pt x="366362" y="175511"/>
                  </a:cubicBezTo>
                  <a:cubicBezTo>
                    <a:pt x="352685" y="267442"/>
                    <a:pt x="358206" y="364928"/>
                    <a:pt x="362643" y="443261"/>
                  </a:cubicBezTo>
                  <a:cubicBezTo>
                    <a:pt x="368677" y="549884"/>
                    <a:pt x="373035" y="626905"/>
                    <a:pt x="330349" y="650222"/>
                  </a:cubicBezTo>
                  <a:cubicBezTo>
                    <a:pt x="322718" y="654385"/>
                    <a:pt x="314140" y="656507"/>
                    <a:pt x="304455" y="656507"/>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04" name="Google Shape;404;p4"/>
            <p:cNvSpPr/>
            <p:nvPr/>
          </p:nvSpPr>
          <p:spPr>
            <a:xfrm>
              <a:off x="9916200" y="4705925"/>
              <a:ext cx="893963" cy="1064544"/>
            </a:xfrm>
            <a:custGeom>
              <a:rect b="b" l="l" r="r" t="t"/>
              <a:pathLst>
                <a:path extrusionOk="0" h="623452" w="523551">
                  <a:moveTo>
                    <a:pt x="212316" y="624370"/>
                  </a:moveTo>
                  <a:cubicBezTo>
                    <a:pt x="129751" y="624370"/>
                    <a:pt x="94081" y="580338"/>
                    <a:pt x="91720" y="577292"/>
                  </a:cubicBezTo>
                  <a:cubicBezTo>
                    <a:pt x="85925" y="569832"/>
                    <a:pt x="87282" y="559086"/>
                    <a:pt x="94754" y="553292"/>
                  </a:cubicBezTo>
                  <a:cubicBezTo>
                    <a:pt x="102248" y="547508"/>
                    <a:pt x="112971" y="548854"/>
                    <a:pt x="118766" y="556337"/>
                  </a:cubicBezTo>
                  <a:cubicBezTo>
                    <a:pt x="121846" y="560147"/>
                    <a:pt x="199529" y="651439"/>
                    <a:pt x="415319" y="518078"/>
                  </a:cubicBezTo>
                  <a:cubicBezTo>
                    <a:pt x="483317" y="476054"/>
                    <a:pt x="491804" y="454779"/>
                    <a:pt x="490823" y="445836"/>
                  </a:cubicBezTo>
                  <a:cubicBezTo>
                    <a:pt x="488234" y="422417"/>
                    <a:pt x="417829" y="398062"/>
                    <a:pt x="349750" y="374507"/>
                  </a:cubicBezTo>
                  <a:cubicBezTo>
                    <a:pt x="280953" y="350700"/>
                    <a:pt x="195320" y="321075"/>
                    <a:pt x="119872" y="276131"/>
                  </a:cubicBezTo>
                  <a:cubicBezTo>
                    <a:pt x="31604" y="223567"/>
                    <a:pt x="-416" y="192151"/>
                    <a:pt x="1683" y="160234"/>
                  </a:cubicBezTo>
                  <a:cubicBezTo>
                    <a:pt x="4124" y="123138"/>
                    <a:pt x="50483" y="103232"/>
                    <a:pt x="127264" y="70265"/>
                  </a:cubicBezTo>
                  <a:cubicBezTo>
                    <a:pt x="167520" y="52972"/>
                    <a:pt x="217621" y="31458"/>
                    <a:pt x="271155" y="2929"/>
                  </a:cubicBezTo>
                  <a:cubicBezTo>
                    <a:pt x="279470" y="-1509"/>
                    <a:pt x="289851" y="1639"/>
                    <a:pt x="294311" y="9989"/>
                  </a:cubicBezTo>
                  <a:cubicBezTo>
                    <a:pt x="298737" y="18317"/>
                    <a:pt x="295589" y="28686"/>
                    <a:pt x="287239" y="33135"/>
                  </a:cubicBezTo>
                  <a:cubicBezTo>
                    <a:pt x="232450" y="62337"/>
                    <a:pt x="181620" y="84171"/>
                    <a:pt x="140770" y="101703"/>
                  </a:cubicBezTo>
                  <a:cubicBezTo>
                    <a:pt x="87351" y="124643"/>
                    <a:pt x="36897" y="146317"/>
                    <a:pt x="35824" y="162492"/>
                  </a:cubicBezTo>
                  <a:cubicBezTo>
                    <a:pt x="35151" y="172919"/>
                    <a:pt x="52205" y="195995"/>
                    <a:pt x="137382" y="246734"/>
                  </a:cubicBezTo>
                  <a:cubicBezTo>
                    <a:pt x="209818" y="289888"/>
                    <a:pt x="293604" y="318874"/>
                    <a:pt x="360929" y="342167"/>
                  </a:cubicBezTo>
                  <a:cubicBezTo>
                    <a:pt x="453202" y="374084"/>
                    <a:pt x="519866" y="397150"/>
                    <a:pt x="524839" y="442071"/>
                  </a:cubicBezTo>
                  <a:cubicBezTo>
                    <a:pt x="528353" y="473932"/>
                    <a:pt x="500987" y="505370"/>
                    <a:pt x="433296" y="547200"/>
                  </a:cubicBezTo>
                  <a:cubicBezTo>
                    <a:pt x="337864" y="606175"/>
                    <a:pt x="265394" y="624370"/>
                    <a:pt x="212316" y="624370"/>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05" name="Google Shape;405;p4"/>
            <p:cNvSpPr/>
            <p:nvPr/>
          </p:nvSpPr>
          <p:spPr>
            <a:xfrm>
              <a:off x="5580380" y="219825"/>
              <a:ext cx="678398" cy="682855"/>
            </a:xfrm>
            <a:custGeom>
              <a:rect b="b" l="l" r="r" t="t"/>
              <a:pathLst>
                <a:path extrusionOk="0" h="399915" w="397305">
                  <a:moveTo>
                    <a:pt x="209236" y="400073"/>
                  </a:moveTo>
                  <a:cubicBezTo>
                    <a:pt x="189992" y="400073"/>
                    <a:pt x="177992" y="394620"/>
                    <a:pt x="176658" y="393981"/>
                  </a:cubicBezTo>
                  <a:cubicBezTo>
                    <a:pt x="168136" y="389897"/>
                    <a:pt x="164531" y="379688"/>
                    <a:pt x="168615" y="371155"/>
                  </a:cubicBezTo>
                  <a:cubicBezTo>
                    <a:pt x="172688" y="362634"/>
                    <a:pt x="182909" y="359030"/>
                    <a:pt x="191430" y="363113"/>
                  </a:cubicBezTo>
                  <a:cubicBezTo>
                    <a:pt x="193951" y="364197"/>
                    <a:pt x="259770" y="391004"/>
                    <a:pt x="340955" y="259228"/>
                  </a:cubicBezTo>
                  <a:cubicBezTo>
                    <a:pt x="369188" y="213405"/>
                    <a:pt x="363393" y="203424"/>
                    <a:pt x="363336" y="203333"/>
                  </a:cubicBezTo>
                  <a:cubicBezTo>
                    <a:pt x="357325" y="194093"/>
                    <a:pt x="304144" y="201154"/>
                    <a:pt x="268930" y="205820"/>
                  </a:cubicBezTo>
                  <a:cubicBezTo>
                    <a:pt x="222777" y="211934"/>
                    <a:pt x="165330" y="219554"/>
                    <a:pt x="109059" y="215504"/>
                  </a:cubicBezTo>
                  <a:cubicBezTo>
                    <a:pt x="40296" y="210531"/>
                    <a:pt x="12702" y="201131"/>
                    <a:pt x="3599" y="179560"/>
                  </a:cubicBezTo>
                  <a:cubicBezTo>
                    <a:pt x="-7067" y="154270"/>
                    <a:pt x="14504" y="128661"/>
                    <a:pt x="50266" y="86215"/>
                  </a:cubicBezTo>
                  <a:cubicBezTo>
                    <a:pt x="68129" y="65009"/>
                    <a:pt x="90351" y="38624"/>
                    <a:pt x="112481" y="7380"/>
                  </a:cubicBezTo>
                  <a:cubicBezTo>
                    <a:pt x="117922" y="-331"/>
                    <a:pt x="128610" y="-2156"/>
                    <a:pt x="136333" y="3308"/>
                  </a:cubicBezTo>
                  <a:cubicBezTo>
                    <a:pt x="144044" y="8760"/>
                    <a:pt x="145869" y="19437"/>
                    <a:pt x="140405" y="27160"/>
                  </a:cubicBezTo>
                  <a:cubicBezTo>
                    <a:pt x="117454" y="59579"/>
                    <a:pt x="94708" y="86580"/>
                    <a:pt x="76434" y="108265"/>
                  </a:cubicBezTo>
                  <a:cubicBezTo>
                    <a:pt x="57646" y="130578"/>
                    <a:pt x="34250" y="158331"/>
                    <a:pt x="35220" y="166567"/>
                  </a:cubicBezTo>
                  <a:cubicBezTo>
                    <a:pt x="36645" y="168507"/>
                    <a:pt x="46855" y="176697"/>
                    <a:pt x="111522" y="181374"/>
                  </a:cubicBezTo>
                  <a:cubicBezTo>
                    <a:pt x="164292" y="185172"/>
                    <a:pt x="217495" y="178123"/>
                    <a:pt x="264425" y="171895"/>
                  </a:cubicBezTo>
                  <a:cubicBezTo>
                    <a:pt x="330575" y="163111"/>
                    <a:pt x="374264" y="157316"/>
                    <a:pt x="392048" y="184716"/>
                  </a:cubicBezTo>
                  <a:cubicBezTo>
                    <a:pt x="404630" y="204120"/>
                    <a:pt x="398060" y="231771"/>
                    <a:pt x="370089" y="277172"/>
                  </a:cubicBezTo>
                  <a:cubicBezTo>
                    <a:pt x="306015" y="381171"/>
                    <a:pt x="245055" y="400073"/>
                    <a:pt x="209236" y="400073"/>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06" name="Google Shape;406;p4"/>
            <p:cNvSpPr/>
            <p:nvPr/>
          </p:nvSpPr>
          <p:spPr>
            <a:xfrm>
              <a:off x="7073109" y="5534380"/>
              <a:ext cx="818919" cy="1039763"/>
            </a:xfrm>
            <a:custGeom>
              <a:rect b="b" l="l" r="r" t="t"/>
              <a:pathLst>
                <a:path extrusionOk="0" h="608939" w="479601">
                  <a:moveTo>
                    <a:pt x="280754" y="609989"/>
                  </a:moveTo>
                  <a:cubicBezTo>
                    <a:pt x="257449" y="609989"/>
                    <a:pt x="229421" y="607856"/>
                    <a:pt x="196580" y="605370"/>
                  </a:cubicBezTo>
                  <a:cubicBezTo>
                    <a:pt x="149742" y="601810"/>
                    <a:pt x="91417" y="597327"/>
                    <a:pt x="26453" y="597955"/>
                  </a:cubicBezTo>
                  <a:lnTo>
                    <a:pt x="26305" y="597955"/>
                  </a:lnTo>
                  <a:cubicBezTo>
                    <a:pt x="16917" y="597955"/>
                    <a:pt x="9274" y="590392"/>
                    <a:pt x="9194" y="580992"/>
                  </a:cubicBezTo>
                  <a:cubicBezTo>
                    <a:pt x="9114" y="571536"/>
                    <a:pt x="16712" y="563813"/>
                    <a:pt x="26157" y="563733"/>
                  </a:cubicBezTo>
                  <a:cubicBezTo>
                    <a:pt x="92581" y="563163"/>
                    <a:pt x="151693" y="567646"/>
                    <a:pt x="199158" y="571239"/>
                  </a:cubicBezTo>
                  <a:cubicBezTo>
                    <a:pt x="261635" y="575973"/>
                    <a:pt x="320656" y="580445"/>
                    <a:pt x="330067" y="564988"/>
                  </a:cubicBezTo>
                  <a:cubicBezTo>
                    <a:pt x="338805" y="550649"/>
                    <a:pt x="320405" y="506378"/>
                    <a:pt x="275415" y="433372"/>
                  </a:cubicBezTo>
                  <a:cubicBezTo>
                    <a:pt x="227973" y="356373"/>
                    <a:pt x="162724" y="287246"/>
                    <a:pt x="110308" y="231693"/>
                  </a:cubicBezTo>
                  <a:cubicBezTo>
                    <a:pt x="38841" y="155972"/>
                    <a:pt x="-12810" y="101251"/>
                    <a:pt x="4472" y="56854"/>
                  </a:cubicBezTo>
                  <a:cubicBezTo>
                    <a:pt x="16563" y="25781"/>
                    <a:pt x="59124" y="9229"/>
                    <a:pt x="142465" y="3195"/>
                  </a:cubicBezTo>
                  <a:cubicBezTo>
                    <a:pt x="447744" y="-18867"/>
                    <a:pt x="479250" y="136374"/>
                    <a:pt x="480448" y="142990"/>
                  </a:cubicBezTo>
                  <a:cubicBezTo>
                    <a:pt x="482114" y="152298"/>
                    <a:pt x="475931" y="161185"/>
                    <a:pt x="466634" y="162861"/>
                  </a:cubicBezTo>
                  <a:cubicBezTo>
                    <a:pt x="457394" y="164493"/>
                    <a:pt x="448440" y="158367"/>
                    <a:pt x="446763" y="149047"/>
                  </a:cubicBezTo>
                  <a:cubicBezTo>
                    <a:pt x="445713" y="143823"/>
                    <a:pt x="417275" y="17614"/>
                    <a:pt x="144940" y="37326"/>
                  </a:cubicBezTo>
                  <a:cubicBezTo>
                    <a:pt x="58861" y="43554"/>
                    <a:pt x="39960" y="60014"/>
                    <a:pt x="36366" y="69266"/>
                  </a:cubicBezTo>
                  <a:cubicBezTo>
                    <a:pt x="26944" y="93494"/>
                    <a:pt x="81972" y="151819"/>
                    <a:pt x="135198" y="208217"/>
                  </a:cubicBezTo>
                  <a:cubicBezTo>
                    <a:pt x="188687" y="264899"/>
                    <a:pt x="255259" y="335430"/>
                    <a:pt x="304561" y="415417"/>
                  </a:cubicBezTo>
                  <a:cubicBezTo>
                    <a:pt x="361996" y="508625"/>
                    <a:pt x="376837" y="553980"/>
                    <a:pt x="359304" y="582783"/>
                  </a:cubicBezTo>
                  <a:cubicBezTo>
                    <a:pt x="346493" y="603818"/>
                    <a:pt x="320462" y="609989"/>
                    <a:pt x="280754" y="609989"/>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07" name="Google Shape;407;p4"/>
            <p:cNvSpPr/>
            <p:nvPr/>
          </p:nvSpPr>
          <p:spPr>
            <a:xfrm>
              <a:off x="534762" y="5584874"/>
              <a:ext cx="433046" cy="543678"/>
            </a:xfrm>
            <a:custGeom>
              <a:rect b="b" l="l" r="r" t="t"/>
              <a:pathLst>
                <a:path extrusionOk="0" h="318406" w="253614">
                  <a:moveTo>
                    <a:pt x="145739" y="319424"/>
                  </a:moveTo>
                  <a:cubicBezTo>
                    <a:pt x="133283" y="319424"/>
                    <a:pt x="118453" y="318101"/>
                    <a:pt x="101092" y="316572"/>
                  </a:cubicBezTo>
                  <a:cubicBezTo>
                    <a:pt x="78175" y="314531"/>
                    <a:pt x="49645" y="311998"/>
                    <a:pt x="17922" y="311873"/>
                  </a:cubicBezTo>
                  <a:cubicBezTo>
                    <a:pt x="8465" y="311827"/>
                    <a:pt x="834" y="304139"/>
                    <a:pt x="879" y="294682"/>
                  </a:cubicBezTo>
                  <a:cubicBezTo>
                    <a:pt x="914" y="285260"/>
                    <a:pt x="8568" y="277651"/>
                    <a:pt x="17990" y="277651"/>
                  </a:cubicBezTo>
                  <a:lnTo>
                    <a:pt x="18059" y="277651"/>
                  </a:lnTo>
                  <a:cubicBezTo>
                    <a:pt x="51231" y="277788"/>
                    <a:pt x="80559" y="280389"/>
                    <a:pt x="104115" y="282476"/>
                  </a:cubicBezTo>
                  <a:cubicBezTo>
                    <a:pt x="125811" y="284381"/>
                    <a:pt x="152504" y="286754"/>
                    <a:pt x="160363" y="283822"/>
                  </a:cubicBezTo>
                  <a:cubicBezTo>
                    <a:pt x="160329" y="279556"/>
                    <a:pt x="157340" y="266278"/>
                    <a:pt x="134412" y="227996"/>
                  </a:cubicBezTo>
                  <a:cubicBezTo>
                    <a:pt x="111940" y="190466"/>
                    <a:pt x="81836" y="157739"/>
                    <a:pt x="55257" y="128856"/>
                  </a:cubicBezTo>
                  <a:cubicBezTo>
                    <a:pt x="18310" y="88691"/>
                    <a:pt x="-8383" y="59671"/>
                    <a:pt x="2465" y="32796"/>
                  </a:cubicBezTo>
                  <a:cubicBezTo>
                    <a:pt x="12127" y="8864"/>
                    <a:pt x="46280" y="3685"/>
                    <a:pt x="78425" y="1768"/>
                  </a:cubicBezTo>
                  <a:cubicBezTo>
                    <a:pt x="236837" y="-7757"/>
                    <a:pt x="252796" y="76508"/>
                    <a:pt x="253400" y="80090"/>
                  </a:cubicBezTo>
                  <a:cubicBezTo>
                    <a:pt x="254963" y="89421"/>
                    <a:pt x="248666" y="98227"/>
                    <a:pt x="239347" y="99790"/>
                  </a:cubicBezTo>
                  <a:cubicBezTo>
                    <a:pt x="230016" y="101285"/>
                    <a:pt x="221209" y="95056"/>
                    <a:pt x="219647" y="85725"/>
                  </a:cubicBezTo>
                  <a:cubicBezTo>
                    <a:pt x="219213" y="83729"/>
                    <a:pt x="206095" y="28586"/>
                    <a:pt x="80456" y="35921"/>
                  </a:cubicBezTo>
                  <a:cubicBezTo>
                    <a:pt x="40029" y="38340"/>
                    <a:pt x="34280" y="45572"/>
                    <a:pt x="34063" y="45868"/>
                  </a:cubicBezTo>
                  <a:cubicBezTo>
                    <a:pt x="33367" y="54515"/>
                    <a:pt x="60573" y="84094"/>
                    <a:pt x="80445" y="105688"/>
                  </a:cubicBezTo>
                  <a:cubicBezTo>
                    <a:pt x="106761" y="134286"/>
                    <a:pt x="139500" y="169876"/>
                    <a:pt x="163774" y="210417"/>
                  </a:cubicBezTo>
                  <a:cubicBezTo>
                    <a:pt x="189623" y="253582"/>
                    <a:pt x="202148" y="282465"/>
                    <a:pt x="189646" y="302405"/>
                  </a:cubicBezTo>
                  <a:cubicBezTo>
                    <a:pt x="181410" y="315569"/>
                    <a:pt x="167037" y="319424"/>
                    <a:pt x="145739" y="319424"/>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08" name="Google Shape;408;p4"/>
            <p:cNvSpPr/>
            <p:nvPr/>
          </p:nvSpPr>
          <p:spPr>
            <a:xfrm>
              <a:off x="5160948" y="2702660"/>
              <a:ext cx="603789" cy="700891"/>
            </a:xfrm>
            <a:custGeom>
              <a:rect b="b" l="l" r="r" t="t"/>
              <a:pathLst>
                <a:path extrusionOk="0" h="410478" w="353610">
                  <a:moveTo>
                    <a:pt x="176248" y="411041"/>
                  </a:moveTo>
                  <a:cubicBezTo>
                    <a:pt x="170408" y="411041"/>
                    <a:pt x="164727" y="408064"/>
                    <a:pt x="161533" y="402691"/>
                  </a:cubicBezTo>
                  <a:cubicBezTo>
                    <a:pt x="156697" y="394569"/>
                    <a:pt x="159355" y="384075"/>
                    <a:pt x="167477" y="379238"/>
                  </a:cubicBezTo>
                  <a:cubicBezTo>
                    <a:pt x="201618" y="358888"/>
                    <a:pt x="233365" y="343431"/>
                    <a:pt x="258882" y="331008"/>
                  </a:cubicBezTo>
                  <a:cubicBezTo>
                    <a:pt x="285119" y="318232"/>
                    <a:pt x="317766" y="302331"/>
                    <a:pt x="320219" y="294403"/>
                  </a:cubicBezTo>
                  <a:cubicBezTo>
                    <a:pt x="319706" y="292053"/>
                    <a:pt x="313694" y="280418"/>
                    <a:pt x="256441" y="249903"/>
                  </a:cubicBezTo>
                  <a:cubicBezTo>
                    <a:pt x="209706" y="225001"/>
                    <a:pt x="158202" y="209887"/>
                    <a:pt x="112767" y="196541"/>
                  </a:cubicBezTo>
                  <a:cubicBezTo>
                    <a:pt x="48705" y="177741"/>
                    <a:pt x="6395" y="165319"/>
                    <a:pt x="1262" y="133059"/>
                  </a:cubicBezTo>
                  <a:cubicBezTo>
                    <a:pt x="-2377" y="110199"/>
                    <a:pt x="14848" y="87579"/>
                    <a:pt x="58846" y="57407"/>
                  </a:cubicBezTo>
                  <a:cubicBezTo>
                    <a:pt x="213755" y="-48840"/>
                    <a:pt x="280339" y="25820"/>
                    <a:pt x="283111" y="29049"/>
                  </a:cubicBezTo>
                  <a:cubicBezTo>
                    <a:pt x="289248" y="36235"/>
                    <a:pt x="288404" y="47038"/>
                    <a:pt x="281217" y="53175"/>
                  </a:cubicBezTo>
                  <a:cubicBezTo>
                    <a:pt x="274031" y="59312"/>
                    <a:pt x="263251" y="58479"/>
                    <a:pt x="257091" y="51281"/>
                  </a:cubicBezTo>
                  <a:cubicBezTo>
                    <a:pt x="255244" y="49262"/>
                    <a:pt x="205907" y="-1956"/>
                    <a:pt x="78192" y="85628"/>
                  </a:cubicBezTo>
                  <a:cubicBezTo>
                    <a:pt x="33784" y="116085"/>
                    <a:pt x="35039" y="127561"/>
                    <a:pt x="35062" y="127675"/>
                  </a:cubicBezTo>
                  <a:cubicBezTo>
                    <a:pt x="36796" y="138580"/>
                    <a:pt x="88311" y="153695"/>
                    <a:pt x="122406" y="163711"/>
                  </a:cubicBezTo>
                  <a:cubicBezTo>
                    <a:pt x="167089" y="176829"/>
                    <a:pt x="222699" y="193152"/>
                    <a:pt x="272537" y="219708"/>
                  </a:cubicBezTo>
                  <a:cubicBezTo>
                    <a:pt x="333405" y="252139"/>
                    <a:pt x="354817" y="271931"/>
                    <a:pt x="354395" y="295350"/>
                  </a:cubicBezTo>
                  <a:cubicBezTo>
                    <a:pt x="353893" y="322795"/>
                    <a:pt x="323778" y="337465"/>
                    <a:pt x="273871" y="361774"/>
                  </a:cubicBezTo>
                  <a:cubicBezTo>
                    <a:pt x="248924" y="373911"/>
                    <a:pt x="217885" y="389037"/>
                    <a:pt x="184987" y="408635"/>
                  </a:cubicBezTo>
                  <a:cubicBezTo>
                    <a:pt x="182237" y="410266"/>
                    <a:pt x="179226" y="411041"/>
                    <a:pt x="176248" y="411041"/>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09" name="Google Shape;409;p4"/>
            <p:cNvSpPr/>
            <p:nvPr/>
          </p:nvSpPr>
          <p:spPr>
            <a:xfrm>
              <a:off x="7207618" y="3941155"/>
              <a:ext cx="662997" cy="640394"/>
            </a:xfrm>
            <a:custGeom>
              <a:rect b="b" l="l" r="r" t="t"/>
              <a:pathLst>
                <a:path extrusionOk="0" h="375048" w="388285">
                  <a:moveTo>
                    <a:pt x="219634" y="375807"/>
                  </a:moveTo>
                  <a:cubicBezTo>
                    <a:pt x="208272" y="375807"/>
                    <a:pt x="201097" y="373651"/>
                    <a:pt x="200059" y="373320"/>
                  </a:cubicBezTo>
                  <a:cubicBezTo>
                    <a:pt x="191059" y="370423"/>
                    <a:pt x="186120" y="360784"/>
                    <a:pt x="189017" y="351784"/>
                  </a:cubicBezTo>
                  <a:cubicBezTo>
                    <a:pt x="191926" y="342783"/>
                    <a:pt x="201519" y="337855"/>
                    <a:pt x="210554" y="340741"/>
                  </a:cubicBezTo>
                  <a:cubicBezTo>
                    <a:pt x="213086" y="341449"/>
                    <a:pt x="279305" y="358411"/>
                    <a:pt x="339866" y="221958"/>
                  </a:cubicBezTo>
                  <a:cubicBezTo>
                    <a:pt x="360878" y="174641"/>
                    <a:pt x="354239" y="166086"/>
                    <a:pt x="354170" y="166006"/>
                  </a:cubicBezTo>
                  <a:cubicBezTo>
                    <a:pt x="347429" y="158158"/>
                    <a:pt x="295481" y="172348"/>
                    <a:pt x="264464" y="180812"/>
                  </a:cubicBezTo>
                  <a:cubicBezTo>
                    <a:pt x="220957" y="192687"/>
                    <a:pt x="166819" y="207460"/>
                    <a:pt x="112224" y="210870"/>
                  </a:cubicBezTo>
                  <a:cubicBezTo>
                    <a:pt x="45378" y="215068"/>
                    <a:pt x="17533" y="209536"/>
                    <a:pt x="5875" y="189801"/>
                  </a:cubicBezTo>
                  <a:cubicBezTo>
                    <a:pt x="-7814" y="166645"/>
                    <a:pt x="9639" y="139165"/>
                    <a:pt x="38545" y="93627"/>
                  </a:cubicBezTo>
                  <a:cubicBezTo>
                    <a:pt x="52918" y="70973"/>
                    <a:pt x="70816" y="42785"/>
                    <a:pt x="87984" y="9944"/>
                  </a:cubicBezTo>
                  <a:cubicBezTo>
                    <a:pt x="92364" y="1560"/>
                    <a:pt x="102722" y="-1657"/>
                    <a:pt x="111060" y="2700"/>
                  </a:cubicBezTo>
                  <a:cubicBezTo>
                    <a:pt x="119445" y="7081"/>
                    <a:pt x="122684" y="17416"/>
                    <a:pt x="118304" y="25800"/>
                  </a:cubicBezTo>
                  <a:cubicBezTo>
                    <a:pt x="100475" y="59908"/>
                    <a:pt x="82154" y="88779"/>
                    <a:pt x="67428" y="111970"/>
                  </a:cubicBezTo>
                  <a:cubicBezTo>
                    <a:pt x="52450" y="135572"/>
                    <a:pt x="33811" y="164945"/>
                    <a:pt x="35522" y="172827"/>
                  </a:cubicBezTo>
                  <a:cubicBezTo>
                    <a:pt x="37107" y="174208"/>
                    <a:pt x="48207" y="180562"/>
                    <a:pt x="110079" y="176717"/>
                  </a:cubicBezTo>
                  <a:cubicBezTo>
                    <a:pt x="161195" y="173523"/>
                    <a:pt x="211261" y="159858"/>
                    <a:pt x="255453" y="147800"/>
                  </a:cubicBezTo>
                  <a:cubicBezTo>
                    <a:pt x="317964" y="130746"/>
                    <a:pt x="359269" y="119430"/>
                    <a:pt x="380122" y="143705"/>
                  </a:cubicBezTo>
                  <a:cubicBezTo>
                    <a:pt x="394871" y="160873"/>
                    <a:pt x="392191" y="188433"/>
                    <a:pt x="371144" y="235841"/>
                  </a:cubicBezTo>
                  <a:cubicBezTo>
                    <a:pt x="316607" y="358719"/>
                    <a:pt x="251585" y="375807"/>
                    <a:pt x="219634" y="375807"/>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10" name="Google Shape;410;p4"/>
            <p:cNvSpPr/>
            <p:nvPr/>
          </p:nvSpPr>
          <p:spPr>
            <a:xfrm>
              <a:off x="3759201" y="3742666"/>
              <a:ext cx="1162312" cy="1096802"/>
            </a:xfrm>
            <a:custGeom>
              <a:rect b="b" l="l" r="r" t="t"/>
              <a:pathLst>
                <a:path extrusionOk="0" h="642344" w="680710">
                  <a:moveTo>
                    <a:pt x="528717" y="643108"/>
                  </a:moveTo>
                  <a:cubicBezTo>
                    <a:pt x="526425" y="643108"/>
                    <a:pt x="524098" y="642652"/>
                    <a:pt x="521873" y="641671"/>
                  </a:cubicBezTo>
                  <a:cubicBezTo>
                    <a:pt x="513215" y="637884"/>
                    <a:pt x="509268" y="627788"/>
                    <a:pt x="513055" y="619130"/>
                  </a:cubicBezTo>
                  <a:cubicBezTo>
                    <a:pt x="541060" y="555147"/>
                    <a:pt x="570707" y="500404"/>
                    <a:pt x="594548" y="456418"/>
                  </a:cubicBezTo>
                  <a:cubicBezTo>
                    <a:pt x="627424" y="395732"/>
                    <a:pt x="655828" y="343316"/>
                    <a:pt x="644729" y="327186"/>
                  </a:cubicBezTo>
                  <a:cubicBezTo>
                    <a:pt x="634519" y="312368"/>
                    <a:pt x="583837" y="310874"/>
                    <a:pt x="494108" y="322726"/>
                  </a:cubicBezTo>
                  <a:cubicBezTo>
                    <a:pt x="399748" y="335194"/>
                    <a:pt x="305342" y="368115"/>
                    <a:pt x="229484" y="394568"/>
                  </a:cubicBezTo>
                  <a:cubicBezTo>
                    <a:pt x="126409" y="430512"/>
                    <a:pt x="51942" y="456487"/>
                    <a:pt x="17139" y="421238"/>
                  </a:cubicBezTo>
                  <a:cubicBezTo>
                    <a:pt x="-7215" y="396553"/>
                    <a:pt x="-4751" y="348894"/>
                    <a:pt x="25135" y="266682"/>
                  </a:cubicBezTo>
                  <a:cubicBezTo>
                    <a:pt x="134781" y="-35015"/>
                    <a:pt x="296592" y="1260"/>
                    <a:pt x="303425" y="2959"/>
                  </a:cubicBezTo>
                  <a:cubicBezTo>
                    <a:pt x="312597" y="5229"/>
                    <a:pt x="318198" y="14503"/>
                    <a:pt x="315916" y="23675"/>
                  </a:cubicBezTo>
                  <a:cubicBezTo>
                    <a:pt x="313658" y="32846"/>
                    <a:pt x="304395" y="38447"/>
                    <a:pt x="295201" y="36177"/>
                  </a:cubicBezTo>
                  <a:cubicBezTo>
                    <a:pt x="289668" y="34911"/>
                    <a:pt x="155657" y="7739"/>
                    <a:pt x="57292" y="278375"/>
                  </a:cubicBezTo>
                  <a:cubicBezTo>
                    <a:pt x="26128" y="364111"/>
                    <a:pt x="34022" y="389618"/>
                    <a:pt x="41505" y="397192"/>
                  </a:cubicBezTo>
                  <a:cubicBezTo>
                    <a:pt x="61091" y="417029"/>
                    <a:pt x="137405" y="390428"/>
                    <a:pt x="218214" y="362252"/>
                  </a:cubicBezTo>
                  <a:cubicBezTo>
                    <a:pt x="295543" y="335285"/>
                    <a:pt x="391785" y="301725"/>
                    <a:pt x="489614" y="288789"/>
                  </a:cubicBezTo>
                  <a:cubicBezTo>
                    <a:pt x="603366" y="273755"/>
                    <a:pt x="653022" y="278899"/>
                    <a:pt x="672916" y="307794"/>
                  </a:cubicBezTo>
                  <a:cubicBezTo>
                    <a:pt x="695901" y="341183"/>
                    <a:pt x="669072" y="390701"/>
                    <a:pt x="624629" y="472730"/>
                  </a:cubicBezTo>
                  <a:cubicBezTo>
                    <a:pt x="601108" y="516146"/>
                    <a:pt x="571825" y="570171"/>
                    <a:pt x="544402" y="632853"/>
                  </a:cubicBezTo>
                  <a:cubicBezTo>
                    <a:pt x="541596" y="639275"/>
                    <a:pt x="535311" y="643108"/>
                    <a:pt x="528717" y="643108"/>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11" name="Google Shape;411;p4"/>
            <p:cNvSpPr/>
            <p:nvPr/>
          </p:nvSpPr>
          <p:spPr>
            <a:xfrm>
              <a:off x="986894" y="224212"/>
              <a:ext cx="442888" cy="595124"/>
            </a:xfrm>
            <a:custGeom>
              <a:rect b="b" l="l" r="r" t="t"/>
              <a:pathLst>
                <a:path extrusionOk="0" h="348535" w="259378">
                  <a:moveTo>
                    <a:pt x="40608" y="348687"/>
                  </a:moveTo>
                  <a:lnTo>
                    <a:pt x="59521" y="234843"/>
                  </a:lnTo>
                  <a:lnTo>
                    <a:pt x="30307" y="269578"/>
                  </a:lnTo>
                  <a:cubicBezTo>
                    <a:pt x="24238" y="276810"/>
                    <a:pt x="13436" y="277757"/>
                    <a:pt x="6192" y="271665"/>
                  </a:cubicBezTo>
                  <a:cubicBezTo>
                    <a:pt x="-1040" y="265585"/>
                    <a:pt x="-1964" y="254782"/>
                    <a:pt x="4116" y="247550"/>
                  </a:cubicBezTo>
                  <a:lnTo>
                    <a:pt x="113762" y="117166"/>
                  </a:lnTo>
                  <a:lnTo>
                    <a:pt x="97313" y="216158"/>
                  </a:lnTo>
                  <a:lnTo>
                    <a:pt x="259477" y="151"/>
                  </a:lnTo>
                  <a:lnTo>
                    <a:pt x="188559" y="250493"/>
                  </a:lnTo>
                  <a:cubicBezTo>
                    <a:pt x="185981" y="259596"/>
                    <a:pt x="176513" y="264855"/>
                    <a:pt x="167433" y="262300"/>
                  </a:cubicBezTo>
                  <a:cubicBezTo>
                    <a:pt x="158341" y="259722"/>
                    <a:pt x="153060" y="250265"/>
                    <a:pt x="155638" y="241174"/>
                  </a:cubicBezTo>
                  <a:lnTo>
                    <a:pt x="176422" y="167780"/>
                  </a:lnTo>
                  <a:lnTo>
                    <a:pt x="40608" y="348687"/>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12" name="Google Shape;412;p4"/>
            <p:cNvSpPr/>
            <p:nvPr/>
          </p:nvSpPr>
          <p:spPr>
            <a:xfrm>
              <a:off x="8823196" y="3426572"/>
              <a:ext cx="728467" cy="375822"/>
            </a:xfrm>
            <a:custGeom>
              <a:rect b="b" l="l" r="r" t="t"/>
              <a:pathLst>
                <a:path extrusionOk="0" h="220101" w="426628">
                  <a:moveTo>
                    <a:pt x="2934" y="220755"/>
                  </a:moveTo>
                  <a:lnTo>
                    <a:pt x="94500" y="108737"/>
                  </a:lnTo>
                  <a:lnTo>
                    <a:pt x="24391" y="134414"/>
                  </a:lnTo>
                  <a:cubicBezTo>
                    <a:pt x="15550" y="137654"/>
                    <a:pt x="5706" y="133114"/>
                    <a:pt x="2444" y="124228"/>
                  </a:cubicBezTo>
                  <a:cubicBezTo>
                    <a:pt x="-807" y="115353"/>
                    <a:pt x="3755" y="105531"/>
                    <a:pt x="12630" y="102269"/>
                  </a:cubicBezTo>
                  <a:lnTo>
                    <a:pt x="200085" y="33632"/>
                  </a:lnTo>
                  <a:lnTo>
                    <a:pt x="118056" y="133992"/>
                  </a:lnTo>
                  <a:lnTo>
                    <a:pt x="428024" y="654"/>
                  </a:lnTo>
                  <a:lnTo>
                    <a:pt x="209347" y="214470"/>
                  </a:lnTo>
                  <a:cubicBezTo>
                    <a:pt x="202583" y="221098"/>
                    <a:pt x="191758" y="220961"/>
                    <a:pt x="185153" y="214208"/>
                  </a:cubicBezTo>
                  <a:cubicBezTo>
                    <a:pt x="178548" y="207443"/>
                    <a:pt x="178674" y="196618"/>
                    <a:pt x="185415" y="190002"/>
                  </a:cubicBezTo>
                  <a:lnTo>
                    <a:pt x="272601" y="104767"/>
                  </a:lnTo>
                  <a:lnTo>
                    <a:pt x="2934" y="220755"/>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13" name="Google Shape;413;p4"/>
            <p:cNvSpPr/>
            <p:nvPr/>
          </p:nvSpPr>
          <p:spPr>
            <a:xfrm>
              <a:off x="2030241" y="1619961"/>
              <a:ext cx="1055578" cy="496720"/>
            </a:xfrm>
            <a:custGeom>
              <a:rect b="b" l="l" r="r" t="t"/>
              <a:pathLst>
                <a:path extrusionOk="0" h="290905" w="618201">
                  <a:moveTo>
                    <a:pt x="544202" y="291276"/>
                  </a:moveTo>
                  <a:cubicBezTo>
                    <a:pt x="542593" y="291276"/>
                    <a:pt x="540962" y="291047"/>
                    <a:pt x="539342" y="290568"/>
                  </a:cubicBezTo>
                  <a:lnTo>
                    <a:pt x="285521" y="215326"/>
                  </a:lnTo>
                  <a:lnTo>
                    <a:pt x="474355" y="167838"/>
                  </a:lnTo>
                  <a:lnTo>
                    <a:pt x="318" y="55341"/>
                  </a:lnTo>
                  <a:lnTo>
                    <a:pt x="403996" y="529"/>
                  </a:lnTo>
                  <a:cubicBezTo>
                    <a:pt x="413315" y="-749"/>
                    <a:pt x="421985" y="5810"/>
                    <a:pt x="423251" y="15187"/>
                  </a:cubicBezTo>
                  <a:cubicBezTo>
                    <a:pt x="424529" y="24552"/>
                    <a:pt x="417958" y="33165"/>
                    <a:pt x="408604" y="34443"/>
                  </a:cubicBezTo>
                  <a:lnTo>
                    <a:pt x="187156" y="64500"/>
                  </a:lnTo>
                  <a:lnTo>
                    <a:pt x="618519" y="166880"/>
                  </a:lnTo>
                  <a:lnTo>
                    <a:pt x="415061" y="218030"/>
                  </a:lnTo>
                  <a:lnTo>
                    <a:pt x="549061" y="257761"/>
                  </a:lnTo>
                  <a:cubicBezTo>
                    <a:pt x="558130" y="260442"/>
                    <a:pt x="563297" y="269967"/>
                    <a:pt x="560605" y="279024"/>
                  </a:cubicBezTo>
                  <a:cubicBezTo>
                    <a:pt x="558404" y="286462"/>
                    <a:pt x="551582" y="291276"/>
                    <a:pt x="544202" y="291276"/>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14" name="Google Shape;414;p4"/>
            <p:cNvSpPr/>
            <p:nvPr/>
          </p:nvSpPr>
          <p:spPr>
            <a:xfrm>
              <a:off x="3266697" y="-119444"/>
              <a:ext cx="853902" cy="400072"/>
            </a:xfrm>
            <a:custGeom>
              <a:rect b="b" l="l" r="r" t="t"/>
              <a:pathLst>
                <a:path extrusionOk="0" h="234303" w="500089">
                  <a:moveTo>
                    <a:pt x="226819" y="234383"/>
                  </a:moveTo>
                  <a:cubicBezTo>
                    <a:pt x="222063" y="234383"/>
                    <a:pt x="217328" y="232410"/>
                    <a:pt x="213941" y="228554"/>
                  </a:cubicBezTo>
                  <a:cubicBezTo>
                    <a:pt x="207712" y="221447"/>
                    <a:pt x="208420" y="210633"/>
                    <a:pt x="215526" y="204405"/>
                  </a:cubicBezTo>
                  <a:lnTo>
                    <a:pt x="339728" y="95558"/>
                  </a:lnTo>
                  <a:lnTo>
                    <a:pt x="4311" y="218641"/>
                  </a:lnTo>
                  <a:lnTo>
                    <a:pt x="120504" y="91314"/>
                  </a:lnTo>
                  <a:lnTo>
                    <a:pt x="22619" y="121224"/>
                  </a:lnTo>
                  <a:cubicBezTo>
                    <a:pt x="13550" y="123961"/>
                    <a:pt x="4003" y="118885"/>
                    <a:pt x="1254" y="109862"/>
                  </a:cubicBezTo>
                  <a:cubicBezTo>
                    <a:pt x="-1507" y="100816"/>
                    <a:pt x="3581" y="91257"/>
                    <a:pt x="12615" y="88497"/>
                  </a:cubicBezTo>
                  <a:lnTo>
                    <a:pt x="230036" y="22072"/>
                  </a:lnTo>
                  <a:lnTo>
                    <a:pt x="123983" y="138278"/>
                  </a:lnTo>
                  <a:lnTo>
                    <a:pt x="500592" y="79"/>
                  </a:lnTo>
                  <a:lnTo>
                    <a:pt x="238090" y="230140"/>
                  </a:lnTo>
                  <a:cubicBezTo>
                    <a:pt x="234839" y="232991"/>
                    <a:pt x="230823" y="234383"/>
                    <a:pt x="226819" y="234383"/>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15" name="Google Shape;415;p4"/>
            <p:cNvSpPr/>
            <p:nvPr/>
          </p:nvSpPr>
          <p:spPr>
            <a:xfrm>
              <a:off x="2053041" y="-139418"/>
              <a:ext cx="934223" cy="486477"/>
            </a:xfrm>
            <a:custGeom>
              <a:rect b="b" l="l" r="r" t="t"/>
              <a:pathLst>
                <a:path extrusionOk="0" h="284906" w="547129">
                  <a:moveTo>
                    <a:pt x="312" y="284989"/>
                  </a:moveTo>
                  <a:lnTo>
                    <a:pt x="267708" y="5547"/>
                  </a:lnTo>
                  <a:cubicBezTo>
                    <a:pt x="274244" y="-1274"/>
                    <a:pt x="285070" y="-1514"/>
                    <a:pt x="291902" y="5011"/>
                  </a:cubicBezTo>
                  <a:cubicBezTo>
                    <a:pt x="298724" y="11547"/>
                    <a:pt x="298964" y="22384"/>
                    <a:pt x="292427" y="29217"/>
                  </a:cubicBezTo>
                  <a:lnTo>
                    <a:pt x="152199" y="175765"/>
                  </a:lnTo>
                  <a:lnTo>
                    <a:pt x="525853" y="83"/>
                  </a:lnTo>
                  <a:lnTo>
                    <a:pt x="406602" y="156327"/>
                  </a:lnTo>
                  <a:lnTo>
                    <a:pt x="523902" y="108885"/>
                  </a:lnTo>
                  <a:cubicBezTo>
                    <a:pt x="532686" y="105315"/>
                    <a:pt x="542644" y="109569"/>
                    <a:pt x="546192" y="118342"/>
                  </a:cubicBezTo>
                  <a:cubicBezTo>
                    <a:pt x="549728" y="127102"/>
                    <a:pt x="545507" y="137072"/>
                    <a:pt x="536735" y="140620"/>
                  </a:cubicBezTo>
                  <a:lnTo>
                    <a:pt x="303572" y="234912"/>
                  </a:lnTo>
                  <a:lnTo>
                    <a:pt x="413686" y="90633"/>
                  </a:lnTo>
                  <a:lnTo>
                    <a:pt x="312" y="284989"/>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16" name="Google Shape;416;p4"/>
            <p:cNvSpPr/>
            <p:nvPr/>
          </p:nvSpPr>
          <p:spPr>
            <a:xfrm>
              <a:off x="7443188" y="680464"/>
              <a:ext cx="762086" cy="729164"/>
            </a:xfrm>
            <a:custGeom>
              <a:rect b="b" l="l" r="r" t="t"/>
              <a:pathLst>
                <a:path extrusionOk="0" h="427036" w="446317">
                  <a:moveTo>
                    <a:pt x="447491" y="427273"/>
                  </a:moveTo>
                  <a:lnTo>
                    <a:pt x="101751" y="291436"/>
                  </a:lnTo>
                  <a:cubicBezTo>
                    <a:pt x="92956" y="287980"/>
                    <a:pt x="88621" y="278055"/>
                    <a:pt x="92078" y="269260"/>
                  </a:cubicBezTo>
                  <a:cubicBezTo>
                    <a:pt x="95534" y="260454"/>
                    <a:pt x="105447" y="256119"/>
                    <a:pt x="114265" y="259587"/>
                  </a:cubicBezTo>
                  <a:lnTo>
                    <a:pt x="288840" y="328167"/>
                  </a:lnTo>
                  <a:lnTo>
                    <a:pt x="1174" y="64296"/>
                  </a:lnTo>
                  <a:lnTo>
                    <a:pt x="181510" y="112845"/>
                  </a:lnTo>
                  <a:lnTo>
                    <a:pt x="99960" y="29299"/>
                  </a:lnTo>
                  <a:cubicBezTo>
                    <a:pt x="93355" y="22534"/>
                    <a:pt x="93492" y="11697"/>
                    <a:pt x="100256" y="5104"/>
                  </a:cubicBezTo>
                  <a:cubicBezTo>
                    <a:pt x="107032" y="-1501"/>
                    <a:pt x="117858" y="-1364"/>
                    <a:pt x="124451" y="5389"/>
                  </a:cubicBezTo>
                  <a:lnTo>
                    <a:pt x="293289" y="178368"/>
                  </a:lnTo>
                  <a:lnTo>
                    <a:pt x="127508" y="133743"/>
                  </a:lnTo>
                  <a:lnTo>
                    <a:pt x="447491" y="427273"/>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17" name="Google Shape;417;p4"/>
            <p:cNvSpPr/>
            <p:nvPr/>
          </p:nvSpPr>
          <p:spPr>
            <a:xfrm>
              <a:off x="1466097" y="2668057"/>
              <a:ext cx="481414" cy="734273"/>
            </a:xfrm>
            <a:custGeom>
              <a:rect b="b" l="l" r="r" t="t"/>
              <a:pathLst>
                <a:path extrusionOk="0" h="430028" w="281941">
                  <a:moveTo>
                    <a:pt x="65373" y="430588"/>
                  </a:moveTo>
                  <a:lnTo>
                    <a:pt x="73917" y="284907"/>
                  </a:lnTo>
                  <a:lnTo>
                    <a:pt x="31483" y="347852"/>
                  </a:lnTo>
                  <a:cubicBezTo>
                    <a:pt x="26190" y="355688"/>
                    <a:pt x="15547" y="357765"/>
                    <a:pt x="7733" y="352483"/>
                  </a:cubicBezTo>
                  <a:cubicBezTo>
                    <a:pt x="-104" y="347201"/>
                    <a:pt x="-2180" y="336558"/>
                    <a:pt x="3102" y="328733"/>
                  </a:cubicBezTo>
                  <a:lnTo>
                    <a:pt x="115405" y="162165"/>
                  </a:lnTo>
                  <a:lnTo>
                    <a:pt x="107740" y="292800"/>
                  </a:lnTo>
                  <a:lnTo>
                    <a:pt x="282122" y="560"/>
                  </a:lnTo>
                  <a:lnTo>
                    <a:pt x="230036" y="303923"/>
                  </a:lnTo>
                  <a:cubicBezTo>
                    <a:pt x="228439" y="313231"/>
                    <a:pt x="219576" y="319470"/>
                    <a:pt x="210279" y="317885"/>
                  </a:cubicBezTo>
                  <a:cubicBezTo>
                    <a:pt x="200959" y="316288"/>
                    <a:pt x="194708" y="307436"/>
                    <a:pt x="196305" y="298128"/>
                  </a:cubicBezTo>
                  <a:lnTo>
                    <a:pt x="217272" y="176025"/>
                  </a:lnTo>
                  <a:lnTo>
                    <a:pt x="65373" y="430588"/>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18" name="Google Shape;418;p4"/>
            <p:cNvSpPr/>
            <p:nvPr/>
          </p:nvSpPr>
          <p:spPr>
            <a:xfrm>
              <a:off x="10170068" y="3818144"/>
              <a:ext cx="340047" cy="854274"/>
            </a:xfrm>
            <a:custGeom>
              <a:rect b="b" l="l" r="r" t="t"/>
              <a:pathLst>
                <a:path extrusionOk="0" h="500307" w="199149">
                  <a:moveTo>
                    <a:pt x="183370" y="501064"/>
                  </a:moveTo>
                  <a:lnTo>
                    <a:pt x="4266" y="220402"/>
                  </a:lnTo>
                  <a:cubicBezTo>
                    <a:pt x="-811" y="212439"/>
                    <a:pt x="1528" y="201854"/>
                    <a:pt x="9490" y="196777"/>
                  </a:cubicBezTo>
                  <a:cubicBezTo>
                    <a:pt x="17441" y="191713"/>
                    <a:pt x="28027" y="194028"/>
                    <a:pt x="33114" y="201990"/>
                  </a:cubicBezTo>
                  <a:lnTo>
                    <a:pt x="113284" y="327618"/>
                  </a:lnTo>
                  <a:lnTo>
                    <a:pt x="47009" y="756"/>
                  </a:lnTo>
                  <a:lnTo>
                    <a:pt x="148818" y="126817"/>
                  </a:lnTo>
                  <a:lnTo>
                    <a:pt x="135540" y="35753"/>
                  </a:lnTo>
                  <a:cubicBezTo>
                    <a:pt x="134182" y="26411"/>
                    <a:pt x="140650" y="17719"/>
                    <a:pt x="150004" y="16350"/>
                  </a:cubicBezTo>
                  <a:cubicBezTo>
                    <a:pt x="159301" y="15004"/>
                    <a:pt x="168039" y="21460"/>
                    <a:pt x="169408" y="30814"/>
                  </a:cubicBezTo>
                  <a:lnTo>
                    <a:pt x="200732" y="245543"/>
                  </a:lnTo>
                  <a:lnTo>
                    <a:pt x="108368" y="131197"/>
                  </a:lnTo>
                  <a:lnTo>
                    <a:pt x="183370" y="501064"/>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19" name="Google Shape;419;p4"/>
            <p:cNvSpPr/>
            <p:nvPr/>
          </p:nvSpPr>
          <p:spPr>
            <a:xfrm>
              <a:off x="6038298" y="2902552"/>
              <a:ext cx="808834" cy="560239"/>
            </a:xfrm>
            <a:custGeom>
              <a:rect b="b" l="l" r="r" t="t"/>
              <a:pathLst>
                <a:path extrusionOk="0" h="328105" w="473695">
                  <a:moveTo>
                    <a:pt x="377353" y="328689"/>
                  </a:moveTo>
                  <a:cubicBezTo>
                    <a:pt x="373976" y="328689"/>
                    <a:pt x="370554" y="327696"/>
                    <a:pt x="367577" y="325620"/>
                  </a:cubicBezTo>
                  <a:lnTo>
                    <a:pt x="183054" y="197038"/>
                  </a:lnTo>
                  <a:lnTo>
                    <a:pt x="337519" y="208491"/>
                  </a:lnTo>
                  <a:lnTo>
                    <a:pt x="949" y="583"/>
                  </a:lnTo>
                  <a:lnTo>
                    <a:pt x="340313" y="64236"/>
                  </a:lnTo>
                  <a:cubicBezTo>
                    <a:pt x="349599" y="65981"/>
                    <a:pt x="355713" y="74924"/>
                    <a:pt x="353979" y="84210"/>
                  </a:cubicBezTo>
                  <a:cubicBezTo>
                    <a:pt x="352234" y="93495"/>
                    <a:pt x="343325" y="99598"/>
                    <a:pt x="334005" y="97876"/>
                  </a:cubicBezTo>
                  <a:lnTo>
                    <a:pt x="175411" y="68126"/>
                  </a:lnTo>
                  <a:lnTo>
                    <a:pt x="474644" y="252968"/>
                  </a:lnTo>
                  <a:lnTo>
                    <a:pt x="305145" y="240408"/>
                  </a:lnTo>
                  <a:lnTo>
                    <a:pt x="387140" y="297547"/>
                  </a:lnTo>
                  <a:cubicBezTo>
                    <a:pt x="394897" y="302954"/>
                    <a:pt x="396802" y="313608"/>
                    <a:pt x="391395" y="321365"/>
                  </a:cubicBezTo>
                  <a:cubicBezTo>
                    <a:pt x="388075" y="326133"/>
                    <a:pt x="382748" y="328689"/>
                    <a:pt x="377353" y="328689"/>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20" name="Google Shape;420;p4"/>
            <p:cNvSpPr/>
            <p:nvPr/>
          </p:nvSpPr>
          <p:spPr>
            <a:xfrm>
              <a:off x="10596234" y="744392"/>
              <a:ext cx="692279" cy="510025"/>
            </a:xfrm>
            <a:custGeom>
              <a:rect b="b" l="l" r="r" t="t"/>
              <a:pathLst>
                <a:path extrusionOk="0" h="298697" w="405434">
                  <a:moveTo>
                    <a:pt x="312355" y="298926"/>
                  </a:moveTo>
                  <a:cubicBezTo>
                    <a:pt x="308660" y="298926"/>
                    <a:pt x="304929" y="297728"/>
                    <a:pt x="301781" y="295264"/>
                  </a:cubicBezTo>
                  <a:lnTo>
                    <a:pt x="147042" y="173550"/>
                  </a:lnTo>
                  <a:lnTo>
                    <a:pt x="272784" y="190238"/>
                  </a:lnTo>
                  <a:lnTo>
                    <a:pt x="1680" y="229"/>
                  </a:lnTo>
                  <a:lnTo>
                    <a:pt x="294321" y="72881"/>
                  </a:lnTo>
                  <a:cubicBezTo>
                    <a:pt x="303492" y="75151"/>
                    <a:pt x="309082" y="84437"/>
                    <a:pt x="306811" y="93608"/>
                  </a:cubicBezTo>
                  <a:cubicBezTo>
                    <a:pt x="304530" y="102779"/>
                    <a:pt x="295256" y="108380"/>
                    <a:pt x="286085" y="106087"/>
                  </a:cubicBezTo>
                  <a:lnTo>
                    <a:pt x="171922" y="77752"/>
                  </a:lnTo>
                  <a:lnTo>
                    <a:pt x="407115" y="242586"/>
                  </a:lnTo>
                  <a:lnTo>
                    <a:pt x="266441" y="223912"/>
                  </a:lnTo>
                  <a:lnTo>
                    <a:pt x="322953" y="268366"/>
                  </a:lnTo>
                  <a:cubicBezTo>
                    <a:pt x="330367" y="274207"/>
                    <a:pt x="331668" y="284964"/>
                    <a:pt x="325816" y="292390"/>
                  </a:cubicBezTo>
                  <a:cubicBezTo>
                    <a:pt x="322440" y="296690"/>
                    <a:pt x="317432" y="298926"/>
                    <a:pt x="312355" y="298926"/>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21" name="Google Shape;421;p4"/>
            <p:cNvSpPr/>
            <p:nvPr/>
          </p:nvSpPr>
          <p:spPr>
            <a:xfrm>
              <a:off x="8494080" y="502564"/>
              <a:ext cx="404858" cy="799101"/>
            </a:xfrm>
            <a:custGeom>
              <a:rect b="b" l="l" r="r" t="t"/>
              <a:pathLst>
                <a:path extrusionOk="0" h="467995" w="237106">
                  <a:moveTo>
                    <a:pt x="75732" y="468209"/>
                  </a:moveTo>
                  <a:cubicBezTo>
                    <a:pt x="69732" y="468209"/>
                    <a:pt x="63903" y="465037"/>
                    <a:pt x="60777" y="459425"/>
                  </a:cubicBezTo>
                  <a:cubicBezTo>
                    <a:pt x="-547" y="349414"/>
                    <a:pt x="-14521" y="251848"/>
                    <a:pt x="19244" y="169420"/>
                  </a:cubicBezTo>
                  <a:cubicBezTo>
                    <a:pt x="70223" y="44967"/>
                    <a:pt x="210565" y="2658"/>
                    <a:pt x="216509" y="924"/>
                  </a:cubicBezTo>
                  <a:cubicBezTo>
                    <a:pt x="225612" y="-1779"/>
                    <a:pt x="235057" y="3468"/>
                    <a:pt x="237726" y="12514"/>
                  </a:cubicBezTo>
                  <a:cubicBezTo>
                    <a:pt x="240384" y="21583"/>
                    <a:pt x="235194" y="31085"/>
                    <a:pt x="226136" y="33754"/>
                  </a:cubicBezTo>
                  <a:cubicBezTo>
                    <a:pt x="224836" y="34142"/>
                    <a:pt x="95376" y="73474"/>
                    <a:pt x="50819" y="182618"/>
                  </a:cubicBezTo>
                  <a:cubicBezTo>
                    <a:pt x="21320" y="254883"/>
                    <a:pt x="34735" y="342410"/>
                    <a:pt x="90676" y="442759"/>
                  </a:cubicBezTo>
                  <a:cubicBezTo>
                    <a:pt x="95273" y="451018"/>
                    <a:pt x="92318" y="461433"/>
                    <a:pt x="84060" y="466041"/>
                  </a:cubicBezTo>
                  <a:cubicBezTo>
                    <a:pt x="81413" y="467501"/>
                    <a:pt x="78550" y="468209"/>
                    <a:pt x="75732" y="468209"/>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22" name="Google Shape;422;p4"/>
            <p:cNvSpPr/>
            <p:nvPr/>
          </p:nvSpPr>
          <p:spPr>
            <a:xfrm>
              <a:off x="9862426" y="908744"/>
              <a:ext cx="585807" cy="481971"/>
            </a:xfrm>
            <a:custGeom>
              <a:rect b="b" l="l" r="r" t="t"/>
              <a:pathLst>
                <a:path extrusionOk="0" h="282267" w="343079">
                  <a:moveTo>
                    <a:pt x="311155" y="282521"/>
                  </a:moveTo>
                  <a:cubicBezTo>
                    <a:pt x="310802" y="282521"/>
                    <a:pt x="310437" y="282509"/>
                    <a:pt x="310083" y="282486"/>
                  </a:cubicBezTo>
                  <a:cubicBezTo>
                    <a:pt x="300638" y="281893"/>
                    <a:pt x="293474" y="273760"/>
                    <a:pt x="294068" y="264326"/>
                  </a:cubicBezTo>
                  <a:cubicBezTo>
                    <a:pt x="296315" y="228770"/>
                    <a:pt x="300935" y="197469"/>
                    <a:pt x="304653" y="172316"/>
                  </a:cubicBezTo>
                  <a:cubicBezTo>
                    <a:pt x="308224" y="148167"/>
                    <a:pt x="312638" y="118303"/>
                    <a:pt x="309296" y="110557"/>
                  </a:cubicBezTo>
                  <a:cubicBezTo>
                    <a:pt x="305475" y="109941"/>
                    <a:pt x="291672" y="111242"/>
                    <a:pt x="246158" y="135003"/>
                  </a:cubicBezTo>
                  <a:cubicBezTo>
                    <a:pt x="204305" y="156859"/>
                    <a:pt x="167197" y="187191"/>
                    <a:pt x="134458" y="213952"/>
                  </a:cubicBezTo>
                  <a:cubicBezTo>
                    <a:pt x="87677" y="252166"/>
                    <a:pt x="56809" y="277399"/>
                    <a:pt x="29341" y="264440"/>
                  </a:cubicBezTo>
                  <a:cubicBezTo>
                    <a:pt x="9914" y="255235"/>
                    <a:pt x="1610" y="230607"/>
                    <a:pt x="1553" y="182080"/>
                  </a:cubicBezTo>
                  <a:cubicBezTo>
                    <a:pt x="1359" y="12421"/>
                    <a:pt x="91670" y="774"/>
                    <a:pt x="95514" y="364"/>
                  </a:cubicBezTo>
                  <a:cubicBezTo>
                    <a:pt x="104925" y="-709"/>
                    <a:pt x="113344" y="6136"/>
                    <a:pt x="114347" y="15547"/>
                  </a:cubicBezTo>
                  <a:cubicBezTo>
                    <a:pt x="115363" y="24935"/>
                    <a:pt x="108575" y="33376"/>
                    <a:pt x="99164" y="34380"/>
                  </a:cubicBezTo>
                  <a:cubicBezTo>
                    <a:pt x="96883" y="34734"/>
                    <a:pt x="35615" y="45354"/>
                    <a:pt x="35774" y="182035"/>
                  </a:cubicBezTo>
                  <a:cubicBezTo>
                    <a:pt x="35820" y="227527"/>
                    <a:pt x="43965" y="233493"/>
                    <a:pt x="44045" y="233550"/>
                  </a:cubicBezTo>
                  <a:cubicBezTo>
                    <a:pt x="53547" y="235945"/>
                    <a:pt x="89137" y="206800"/>
                    <a:pt x="112807" y="187453"/>
                  </a:cubicBezTo>
                  <a:cubicBezTo>
                    <a:pt x="145135" y="161034"/>
                    <a:pt x="185357" y="128136"/>
                    <a:pt x="230313" y="104671"/>
                  </a:cubicBezTo>
                  <a:cubicBezTo>
                    <a:pt x="277858" y="79849"/>
                    <a:pt x="309308" y="68282"/>
                    <a:pt x="329407" y="82575"/>
                  </a:cubicBezTo>
                  <a:cubicBezTo>
                    <a:pt x="350317" y="97450"/>
                    <a:pt x="345868" y="127520"/>
                    <a:pt x="338510" y="177324"/>
                  </a:cubicBezTo>
                  <a:cubicBezTo>
                    <a:pt x="334871" y="201838"/>
                    <a:pt x="330365" y="232352"/>
                    <a:pt x="328221" y="266482"/>
                  </a:cubicBezTo>
                  <a:cubicBezTo>
                    <a:pt x="327662" y="275539"/>
                    <a:pt x="320122" y="282521"/>
                    <a:pt x="311155" y="282521"/>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23" name="Google Shape;423;p4"/>
            <p:cNvSpPr/>
            <p:nvPr/>
          </p:nvSpPr>
          <p:spPr>
            <a:xfrm>
              <a:off x="9760683" y="2078647"/>
              <a:ext cx="314520" cy="889720"/>
            </a:xfrm>
            <a:custGeom>
              <a:rect b="b" l="l" r="r" t="t"/>
              <a:pathLst>
                <a:path extrusionOk="0" h="521066" w="184199">
                  <a:moveTo>
                    <a:pt x="47797" y="521543"/>
                  </a:moveTo>
                  <a:cubicBezTo>
                    <a:pt x="42732" y="521543"/>
                    <a:pt x="37736" y="519318"/>
                    <a:pt x="34360" y="515041"/>
                  </a:cubicBezTo>
                  <a:cubicBezTo>
                    <a:pt x="28496" y="507637"/>
                    <a:pt x="29762" y="496880"/>
                    <a:pt x="37154" y="491017"/>
                  </a:cubicBezTo>
                  <a:cubicBezTo>
                    <a:pt x="38295" y="490116"/>
                    <a:pt x="150987" y="399269"/>
                    <a:pt x="151488" y="273048"/>
                  </a:cubicBezTo>
                  <a:cubicBezTo>
                    <a:pt x="151831" y="189479"/>
                    <a:pt x="103510" y="108009"/>
                    <a:pt x="7895" y="30896"/>
                  </a:cubicBezTo>
                  <a:cubicBezTo>
                    <a:pt x="526" y="24965"/>
                    <a:pt x="-626" y="14196"/>
                    <a:pt x="5306" y="6850"/>
                  </a:cubicBezTo>
                  <a:cubicBezTo>
                    <a:pt x="11249" y="-496"/>
                    <a:pt x="22017" y="-1671"/>
                    <a:pt x="29363" y="4261"/>
                  </a:cubicBezTo>
                  <a:cubicBezTo>
                    <a:pt x="133602" y="88309"/>
                    <a:pt x="186201" y="178882"/>
                    <a:pt x="185710" y="273470"/>
                  </a:cubicBezTo>
                  <a:cubicBezTo>
                    <a:pt x="184969" y="416289"/>
                    <a:pt x="63539" y="513786"/>
                    <a:pt x="58372" y="517858"/>
                  </a:cubicBezTo>
                  <a:cubicBezTo>
                    <a:pt x="55235" y="520345"/>
                    <a:pt x="51505" y="521543"/>
                    <a:pt x="47797" y="521543"/>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24" name="Google Shape;424;p4"/>
            <p:cNvSpPr/>
            <p:nvPr/>
          </p:nvSpPr>
          <p:spPr>
            <a:xfrm>
              <a:off x="2117715" y="4283180"/>
              <a:ext cx="493643" cy="930278"/>
            </a:xfrm>
            <a:custGeom>
              <a:rect b="b" l="l" r="r" t="t"/>
              <a:pathLst>
                <a:path extrusionOk="0" h="544819" w="289103">
                  <a:moveTo>
                    <a:pt x="63927" y="47733"/>
                  </a:moveTo>
                  <a:lnTo>
                    <a:pt x="253355" y="113244"/>
                  </a:lnTo>
                  <a:lnTo>
                    <a:pt x="225476" y="498032"/>
                  </a:lnTo>
                  <a:lnTo>
                    <a:pt x="36288" y="429315"/>
                  </a:lnTo>
                  <a:lnTo>
                    <a:pt x="63927" y="47733"/>
                  </a:lnTo>
                  <a:close/>
                  <a:moveTo>
                    <a:pt x="289390" y="89495"/>
                  </a:moveTo>
                  <a:lnTo>
                    <a:pt x="33014" y="838"/>
                  </a:lnTo>
                  <a:lnTo>
                    <a:pt x="286" y="452643"/>
                  </a:lnTo>
                  <a:lnTo>
                    <a:pt x="256332" y="545657"/>
                  </a:lnTo>
                  <a:lnTo>
                    <a:pt x="289390" y="89495"/>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25" name="Google Shape;425;p4"/>
            <p:cNvSpPr/>
            <p:nvPr/>
          </p:nvSpPr>
          <p:spPr>
            <a:xfrm>
              <a:off x="7158379" y="2975216"/>
              <a:ext cx="948977" cy="476445"/>
            </a:xfrm>
            <a:custGeom>
              <a:rect b="b" l="l" r="r" t="t"/>
              <a:pathLst>
                <a:path extrusionOk="0" h="279031" w="555770">
                  <a:moveTo>
                    <a:pt x="512527" y="35027"/>
                  </a:moveTo>
                  <a:lnTo>
                    <a:pt x="458172" y="243094"/>
                  </a:lnTo>
                  <a:lnTo>
                    <a:pt x="46235" y="245170"/>
                  </a:lnTo>
                  <a:lnTo>
                    <a:pt x="104070" y="37080"/>
                  </a:lnTo>
                  <a:lnTo>
                    <a:pt x="512527" y="35027"/>
                  </a:lnTo>
                  <a:close/>
                  <a:moveTo>
                    <a:pt x="484637" y="277190"/>
                  </a:moveTo>
                  <a:lnTo>
                    <a:pt x="556913" y="588"/>
                  </a:lnTo>
                  <a:lnTo>
                    <a:pt x="78016" y="2995"/>
                  </a:lnTo>
                  <a:lnTo>
                    <a:pt x="1143" y="279620"/>
                  </a:lnTo>
                  <a:lnTo>
                    <a:pt x="484637" y="277190"/>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26" name="Google Shape;426;p4"/>
            <p:cNvSpPr/>
            <p:nvPr/>
          </p:nvSpPr>
          <p:spPr>
            <a:xfrm>
              <a:off x="2177986" y="2934198"/>
              <a:ext cx="808640" cy="703283"/>
            </a:xfrm>
            <a:custGeom>
              <a:rect b="b" l="l" r="r" t="t"/>
              <a:pathLst>
                <a:path extrusionOk="0" h="411879" w="473581">
                  <a:moveTo>
                    <a:pt x="212598" y="42408"/>
                  </a:moveTo>
                  <a:lnTo>
                    <a:pt x="419046" y="305594"/>
                  </a:lnTo>
                  <a:lnTo>
                    <a:pt x="259482" y="371003"/>
                  </a:lnTo>
                  <a:lnTo>
                    <a:pt x="54746" y="110007"/>
                  </a:lnTo>
                  <a:lnTo>
                    <a:pt x="212598" y="42408"/>
                  </a:lnTo>
                  <a:close/>
                  <a:moveTo>
                    <a:pt x="473903" y="320082"/>
                  </a:moveTo>
                  <a:lnTo>
                    <a:pt x="223298" y="600"/>
                  </a:lnTo>
                  <a:lnTo>
                    <a:pt x="322" y="96078"/>
                  </a:lnTo>
                  <a:lnTo>
                    <a:pt x="248520" y="412480"/>
                  </a:lnTo>
                  <a:lnTo>
                    <a:pt x="473903" y="320082"/>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27" name="Google Shape;427;p4"/>
            <p:cNvSpPr/>
            <p:nvPr/>
          </p:nvSpPr>
          <p:spPr>
            <a:xfrm>
              <a:off x="9035398" y="5077489"/>
              <a:ext cx="844381" cy="855796"/>
            </a:xfrm>
            <a:custGeom>
              <a:rect b="b" l="l" r="r" t="t"/>
              <a:pathLst>
                <a:path extrusionOk="0" h="501198" w="494513">
                  <a:moveTo>
                    <a:pt x="415338" y="51221"/>
                  </a:moveTo>
                  <a:lnTo>
                    <a:pt x="457339" y="267433"/>
                  </a:lnTo>
                  <a:lnTo>
                    <a:pt x="78472" y="451579"/>
                  </a:lnTo>
                  <a:lnTo>
                    <a:pt x="39676" y="233827"/>
                  </a:lnTo>
                  <a:lnTo>
                    <a:pt x="415338" y="51221"/>
                  </a:lnTo>
                  <a:close/>
                  <a:moveTo>
                    <a:pt x="495952" y="286723"/>
                  </a:moveTo>
                  <a:lnTo>
                    <a:pt x="440456" y="961"/>
                  </a:lnTo>
                  <a:lnTo>
                    <a:pt x="1439" y="214344"/>
                  </a:lnTo>
                  <a:lnTo>
                    <a:pt x="52714" y="502159"/>
                  </a:lnTo>
                  <a:lnTo>
                    <a:pt x="495952" y="286723"/>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28" name="Google Shape;428;p4"/>
            <p:cNvSpPr/>
            <p:nvPr/>
          </p:nvSpPr>
          <p:spPr>
            <a:xfrm>
              <a:off x="7712506" y="-249163"/>
              <a:ext cx="664368" cy="900536"/>
            </a:xfrm>
            <a:custGeom>
              <a:rect b="b" l="l" r="r" t="t"/>
              <a:pathLst>
                <a:path extrusionOk="0" h="527400" w="389088">
                  <a:moveTo>
                    <a:pt x="231578" y="56143"/>
                  </a:moveTo>
                  <a:lnTo>
                    <a:pt x="347236" y="187622"/>
                  </a:lnTo>
                  <a:lnTo>
                    <a:pt x="158116" y="470851"/>
                  </a:lnTo>
                  <a:lnTo>
                    <a:pt x="44032" y="337022"/>
                  </a:lnTo>
                  <a:lnTo>
                    <a:pt x="231578" y="56143"/>
                  </a:lnTo>
                  <a:close/>
                  <a:moveTo>
                    <a:pt x="390298" y="184759"/>
                  </a:moveTo>
                  <a:lnTo>
                    <a:pt x="227859" y="99"/>
                  </a:lnTo>
                  <a:lnTo>
                    <a:pt x="1210" y="339531"/>
                  </a:lnTo>
                  <a:lnTo>
                    <a:pt x="161446" y="527499"/>
                  </a:lnTo>
                  <a:lnTo>
                    <a:pt x="390298" y="184759"/>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29" name="Google Shape;429;p4"/>
            <p:cNvSpPr/>
            <p:nvPr/>
          </p:nvSpPr>
          <p:spPr>
            <a:xfrm>
              <a:off x="10225492" y="2732477"/>
              <a:ext cx="1091028" cy="1034484"/>
            </a:xfrm>
            <a:custGeom>
              <a:rect b="b" l="l" r="r" t="t"/>
              <a:pathLst>
                <a:path extrusionOk="0" h="605847" w="638962">
                  <a:moveTo>
                    <a:pt x="324031" y="40485"/>
                  </a:moveTo>
                  <a:lnTo>
                    <a:pt x="588348" y="497891"/>
                  </a:lnTo>
                  <a:lnTo>
                    <a:pt x="315613" y="566916"/>
                  </a:lnTo>
                  <a:lnTo>
                    <a:pt x="53555" y="113412"/>
                  </a:lnTo>
                  <a:lnTo>
                    <a:pt x="324031" y="40485"/>
                  </a:lnTo>
                  <a:close/>
                  <a:moveTo>
                    <a:pt x="640615" y="519953"/>
                  </a:moveTo>
                  <a:lnTo>
                    <a:pt x="340504" y="594"/>
                  </a:lnTo>
                  <a:lnTo>
                    <a:pt x="1653" y="91966"/>
                  </a:lnTo>
                  <a:lnTo>
                    <a:pt x="298924" y="606442"/>
                  </a:lnTo>
                  <a:lnTo>
                    <a:pt x="640615" y="519953"/>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30" name="Google Shape;430;p4"/>
            <p:cNvSpPr/>
            <p:nvPr/>
          </p:nvSpPr>
          <p:spPr>
            <a:xfrm>
              <a:off x="6309078" y="936505"/>
              <a:ext cx="470153" cy="542182"/>
            </a:xfrm>
            <a:custGeom>
              <a:rect b="b" l="l" r="r" t="t"/>
              <a:pathLst>
                <a:path extrusionOk="0" h="317530" w="275346">
                  <a:moveTo>
                    <a:pt x="45146" y="35876"/>
                  </a:moveTo>
                  <a:lnTo>
                    <a:pt x="171526" y="39800"/>
                  </a:lnTo>
                  <a:lnTo>
                    <a:pt x="232304" y="282887"/>
                  </a:lnTo>
                  <a:lnTo>
                    <a:pt x="106425" y="280914"/>
                  </a:lnTo>
                  <a:lnTo>
                    <a:pt x="45146" y="35876"/>
                  </a:lnTo>
                  <a:close/>
                  <a:moveTo>
                    <a:pt x="198447" y="6411"/>
                  </a:moveTo>
                  <a:lnTo>
                    <a:pt x="966" y="263"/>
                  </a:lnTo>
                  <a:lnTo>
                    <a:pt x="79607" y="314725"/>
                  </a:lnTo>
                  <a:lnTo>
                    <a:pt x="276313" y="317793"/>
                  </a:lnTo>
                  <a:lnTo>
                    <a:pt x="198447" y="6411"/>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31" name="Google Shape;431;p4"/>
            <p:cNvSpPr/>
            <p:nvPr/>
          </p:nvSpPr>
          <p:spPr>
            <a:xfrm>
              <a:off x="6387684" y="6215360"/>
              <a:ext cx="682754" cy="402488"/>
            </a:xfrm>
            <a:custGeom>
              <a:rect b="b" l="l" r="r" t="t"/>
              <a:pathLst>
                <a:path extrusionOk="0" h="235718" w="399856">
                  <a:moveTo>
                    <a:pt x="108132" y="39631"/>
                  </a:moveTo>
                  <a:lnTo>
                    <a:pt x="350592" y="86811"/>
                  </a:lnTo>
                  <a:lnTo>
                    <a:pt x="296385" y="198214"/>
                  </a:lnTo>
                  <a:lnTo>
                    <a:pt x="51974" y="150657"/>
                  </a:lnTo>
                  <a:lnTo>
                    <a:pt x="108132" y="39631"/>
                  </a:lnTo>
                  <a:close/>
                  <a:moveTo>
                    <a:pt x="400852" y="61715"/>
                  </a:moveTo>
                  <a:lnTo>
                    <a:pt x="89265" y="1109"/>
                  </a:lnTo>
                  <a:lnTo>
                    <a:pt x="996" y="175616"/>
                  </a:lnTo>
                  <a:lnTo>
                    <a:pt x="315652" y="236827"/>
                  </a:lnTo>
                  <a:lnTo>
                    <a:pt x="400852" y="61715"/>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32" name="Google Shape;432;p4"/>
            <p:cNvSpPr/>
            <p:nvPr/>
          </p:nvSpPr>
          <p:spPr>
            <a:xfrm>
              <a:off x="11311449" y="4885162"/>
              <a:ext cx="470770" cy="248322"/>
            </a:xfrm>
            <a:custGeom>
              <a:rect b="b" l="l" r="r" t="t"/>
              <a:pathLst>
                <a:path extrusionOk="0" h="145430" w="275707">
                  <a:moveTo>
                    <a:pt x="260347" y="146311"/>
                  </a:moveTo>
                  <a:cubicBezTo>
                    <a:pt x="252340" y="146311"/>
                    <a:pt x="245187" y="140653"/>
                    <a:pt x="243579" y="132496"/>
                  </a:cubicBezTo>
                  <a:lnTo>
                    <a:pt x="224871" y="37475"/>
                  </a:lnTo>
                  <a:lnTo>
                    <a:pt x="20283" y="54186"/>
                  </a:lnTo>
                  <a:cubicBezTo>
                    <a:pt x="11009" y="54916"/>
                    <a:pt x="2602" y="47946"/>
                    <a:pt x="1837" y="38524"/>
                  </a:cubicBezTo>
                  <a:cubicBezTo>
                    <a:pt x="1062" y="29102"/>
                    <a:pt x="8077" y="20843"/>
                    <a:pt x="17499" y="20078"/>
                  </a:cubicBezTo>
                  <a:lnTo>
                    <a:pt x="252533" y="880"/>
                  </a:lnTo>
                  <a:lnTo>
                    <a:pt x="277161" y="125880"/>
                  </a:lnTo>
                  <a:cubicBezTo>
                    <a:pt x="278987" y="135154"/>
                    <a:pt x="272941" y="144155"/>
                    <a:pt x="263678" y="145980"/>
                  </a:cubicBezTo>
                  <a:cubicBezTo>
                    <a:pt x="262560" y="146208"/>
                    <a:pt x="261454" y="146311"/>
                    <a:pt x="260347" y="14631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33" name="Google Shape;433;p4"/>
            <p:cNvSpPr/>
            <p:nvPr/>
          </p:nvSpPr>
          <p:spPr>
            <a:xfrm>
              <a:off x="1029322" y="616409"/>
              <a:ext cx="674218" cy="590156"/>
            </a:xfrm>
            <a:custGeom>
              <a:rect b="b" l="l" r="r" t="t"/>
              <a:pathLst>
                <a:path extrusionOk="0" h="345626" w="394857">
                  <a:moveTo>
                    <a:pt x="189437" y="345841"/>
                  </a:moveTo>
                  <a:lnTo>
                    <a:pt x="9751" y="258370"/>
                  </a:lnTo>
                  <a:cubicBezTo>
                    <a:pt x="1252" y="254241"/>
                    <a:pt x="-2284" y="243997"/>
                    <a:pt x="1857" y="235499"/>
                  </a:cubicBezTo>
                  <a:cubicBezTo>
                    <a:pt x="5998" y="227001"/>
                    <a:pt x="16230" y="223476"/>
                    <a:pt x="24728" y="227605"/>
                  </a:cubicBezTo>
                  <a:lnTo>
                    <a:pt x="176934" y="301695"/>
                  </a:lnTo>
                  <a:lnTo>
                    <a:pt x="363431" y="8165"/>
                  </a:lnTo>
                  <a:cubicBezTo>
                    <a:pt x="368484" y="180"/>
                    <a:pt x="379070" y="-2193"/>
                    <a:pt x="387044" y="2895"/>
                  </a:cubicBezTo>
                  <a:cubicBezTo>
                    <a:pt x="395017" y="7960"/>
                    <a:pt x="397379" y="18534"/>
                    <a:pt x="392314" y="26508"/>
                  </a:cubicBezTo>
                  <a:lnTo>
                    <a:pt x="189437" y="345841"/>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34" name="Google Shape;434;p4"/>
            <p:cNvSpPr/>
            <p:nvPr/>
          </p:nvSpPr>
          <p:spPr>
            <a:xfrm>
              <a:off x="6875006" y="1176184"/>
              <a:ext cx="348946" cy="571594"/>
            </a:xfrm>
            <a:custGeom>
              <a:rect b="b" l="l" r="r" t="t"/>
              <a:pathLst>
                <a:path extrusionOk="0" h="334755" w="204361">
                  <a:moveTo>
                    <a:pt x="18151" y="335059"/>
                  </a:moveTo>
                  <a:cubicBezTo>
                    <a:pt x="9037" y="335059"/>
                    <a:pt x="1463" y="327873"/>
                    <a:pt x="1063" y="318690"/>
                  </a:cubicBezTo>
                  <a:cubicBezTo>
                    <a:pt x="664" y="309245"/>
                    <a:pt x="7988" y="301260"/>
                    <a:pt x="17421" y="300849"/>
                  </a:cubicBezTo>
                  <a:lnTo>
                    <a:pt x="151832" y="294997"/>
                  </a:lnTo>
                  <a:lnTo>
                    <a:pt x="171236" y="16240"/>
                  </a:lnTo>
                  <a:cubicBezTo>
                    <a:pt x="171886" y="6806"/>
                    <a:pt x="179894" y="-335"/>
                    <a:pt x="189499" y="349"/>
                  </a:cubicBezTo>
                  <a:cubicBezTo>
                    <a:pt x="198921" y="1011"/>
                    <a:pt x="206028" y="9190"/>
                    <a:pt x="205366" y="18612"/>
                  </a:cubicBezTo>
                  <a:lnTo>
                    <a:pt x="183852" y="327861"/>
                  </a:lnTo>
                  <a:lnTo>
                    <a:pt x="18916" y="335036"/>
                  </a:lnTo>
                  <a:cubicBezTo>
                    <a:pt x="18653" y="335048"/>
                    <a:pt x="18402" y="335059"/>
                    <a:pt x="18151" y="335059"/>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35" name="Google Shape;435;p4"/>
            <p:cNvSpPr/>
            <p:nvPr/>
          </p:nvSpPr>
          <p:spPr>
            <a:xfrm>
              <a:off x="611468" y="4827600"/>
              <a:ext cx="368513" cy="542085"/>
            </a:xfrm>
            <a:custGeom>
              <a:rect b="b" l="l" r="r" t="t"/>
              <a:pathLst>
                <a:path extrusionOk="0" h="317473" w="215820">
                  <a:moveTo>
                    <a:pt x="17171" y="318368"/>
                  </a:moveTo>
                  <a:cubicBezTo>
                    <a:pt x="16441" y="318368"/>
                    <a:pt x="15699" y="318323"/>
                    <a:pt x="14958" y="318232"/>
                  </a:cubicBezTo>
                  <a:cubicBezTo>
                    <a:pt x="5592" y="317023"/>
                    <a:pt x="-1035" y="308444"/>
                    <a:pt x="174" y="299068"/>
                  </a:cubicBezTo>
                  <a:lnTo>
                    <a:pt x="38650" y="895"/>
                  </a:lnTo>
                  <a:lnTo>
                    <a:pt x="199001" y="3359"/>
                  </a:lnTo>
                  <a:cubicBezTo>
                    <a:pt x="208446" y="3496"/>
                    <a:pt x="215987" y="11275"/>
                    <a:pt x="215850" y="20721"/>
                  </a:cubicBezTo>
                  <a:cubicBezTo>
                    <a:pt x="215701" y="30086"/>
                    <a:pt x="208070" y="37580"/>
                    <a:pt x="198739" y="37580"/>
                  </a:cubicBezTo>
                  <a:lnTo>
                    <a:pt x="198477" y="37580"/>
                  </a:lnTo>
                  <a:lnTo>
                    <a:pt x="68686" y="35584"/>
                  </a:lnTo>
                  <a:lnTo>
                    <a:pt x="34122" y="303448"/>
                  </a:lnTo>
                  <a:cubicBezTo>
                    <a:pt x="33004" y="312083"/>
                    <a:pt x="25646" y="318368"/>
                    <a:pt x="17171" y="318368"/>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36" name="Google Shape;436;p4"/>
            <p:cNvSpPr/>
            <p:nvPr/>
          </p:nvSpPr>
          <p:spPr>
            <a:xfrm>
              <a:off x="5734268" y="6137707"/>
              <a:ext cx="575371" cy="684059"/>
            </a:xfrm>
            <a:custGeom>
              <a:rect b="b" l="l" r="r" t="t"/>
              <a:pathLst>
                <a:path extrusionOk="0" h="400620" w="336967">
                  <a:moveTo>
                    <a:pt x="17997" y="401740"/>
                  </a:moveTo>
                  <a:cubicBezTo>
                    <a:pt x="16320" y="401740"/>
                    <a:pt x="14621" y="401489"/>
                    <a:pt x="12944" y="400964"/>
                  </a:cubicBezTo>
                  <a:cubicBezTo>
                    <a:pt x="3909" y="398181"/>
                    <a:pt x="-1144" y="388599"/>
                    <a:pt x="1651" y="379564"/>
                  </a:cubicBezTo>
                  <a:lnTo>
                    <a:pt x="118654" y="1119"/>
                  </a:lnTo>
                  <a:lnTo>
                    <a:pt x="323904" y="39938"/>
                  </a:lnTo>
                  <a:cubicBezTo>
                    <a:pt x="333201" y="41683"/>
                    <a:pt x="339304" y="50638"/>
                    <a:pt x="337547" y="59923"/>
                  </a:cubicBezTo>
                  <a:cubicBezTo>
                    <a:pt x="335790" y="69220"/>
                    <a:pt x="326744" y="75289"/>
                    <a:pt x="317562" y="73555"/>
                  </a:cubicBezTo>
                  <a:lnTo>
                    <a:pt x="142336" y="40417"/>
                  </a:lnTo>
                  <a:lnTo>
                    <a:pt x="34344" y="389683"/>
                  </a:lnTo>
                  <a:cubicBezTo>
                    <a:pt x="32074" y="397029"/>
                    <a:pt x="25309" y="401740"/>
                    <a:pt x="17997" y="401740"/>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37" name="Google Shape;437;p4"/>
            <p:cNvSpPr/>
            <p:nvPr/>
          </p:nvSpPr>
          <p:spPr>
            <a:xfrm>
              <a:off x="5397140" y="3733086"/>
              <a:ext cx="318799" cy="705507"/>
            </a:xfrm>
            <a:custGeom>
              <a:rect b="b" l="l" r="r" t="t"/>
              <a:pathLst>
                <a:path extrusionOk="0" h="413181" w="186705">
                  <a:moveTo>
                    <a:pt x="28301" y="413912"/>
                  </a:moveTo>
                  <a:cubicBezTo>
                    <a:pt x="22757" y="413912"/>
                    <a:pt x="17327" y="411231"/>
                    <a:pt x="14030" y="406269"/>
                  </a:cubicBezTo>
                  <a:cubicBezTo>
                    <a:pt x="8806" y="398386"/>
                    <a:pt x="10950" y="387766"/>
                    <a:pt x="18821" y="382542"/>
                  </a:cubicBezTo>
                  <a:lnTo>
                    <a:pt x="143126" y="300045"/>
                  </a:lnTo>
                  <a:lnTo>
                    <a:pt x="2692" y="25645"/>
                  </a:lnTo>
                  <a:cubicBezTo>
                    <a:pt x="-1620" y="17226"/>
                    <a:pt x="1711" y="6914"/>
                    <a:pt x="10129" y="2614"/>
                  </a:cubicBezTo>
                  <a:cubicBezTo>
                    <a:pt x="18536" y="-1687"/>
                    <a:pt x="28837" y="1621"/>
                    <a:pt x="33160" y="10051"/>
                  </a:cubicBezTo>
                  <a:lnTo>
                    <a:pt x="187511" y="311646"/>
                  </a:lnTo>
                  <a:lnTo>
                    <a:pt x="37746" y="411048"/>
                  </a:lnTo>
                  <a:cubicBezTo>
                    <a:pt x="34837" y="412988"/>
                    <a:pt x="31552" y="413912"/>
                    <a:pt x="28301" y="413912"/>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38" name="Google Shape;438;p4"/>
            <p:cNvSpPr/>
            <p:nvPr/>
          </p:nvSpPr>
          <p:spPr>
            <a:xfrm>
              <a:off x="460326" y="4227305"/>
              <a:ext cx="596708" cy="266599"/>
            </a:xfrm>
            <a:custGeom>
              <a:rect b="b" l="l" r="r" t="t"/>
              <a:pathLst>
                <a:path extrusionOk="0" h="156134" w="349463">
                  <a:moveTo>
                    <a:pt x="81073" y="156910"/>
                  </a:moveTo>
                  <a:lnTo>
                    <a:pt x="2489" y="26731"/>
                  </a:lnTo>
                  <a:cubicBezTo>
                    <a:pt x="-2393" y="18643"/>
                    <a:pt x="207" y="8126"/>
                    <a:pt x="8295" y="3243"/>
                  </a:cubicBezTo>
                  <a:cubicBezTo>
                    <a:pt x="16394" y="-1650"/>
                    <a:pt x="26900" y="962"/>
                    <a:pt x="31794" y="9050"/>
                  </a:cubicBezTo>
                  <a:lnTo>
                    <a:pt x="94579" y="113060"/>
                  </a:lnTo>
                  <a:lnTo>
                    <a:pt x="325244" y="7236"/>
                  </a:lnTo>
                  <a:cubicBezTo>
                    <a:pt x="333856" y="3300"/>
                    <a:pt x="343997" y="7076"/>
                    <a:pt x="347922" y="15654"/>
                  </a:cubicBezTo>
                  <a:cubicBezTo>
                    <a:pt x="351868" y="24244"/>
                    <a:pt x="348104" y="34408"/>
                    <a:pt x="339514" y="38343"/>
                  </a:cubicBezTo>
                  <a:lnTo>
                    <a:pt x="81073" y="15691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39" name="Google Shape;439;p4"/>
            <p:cNvSpPr/>
            <p:nvPr/>
          </p:nvSpPr>
          <p:spPr>
            <a:xfrm>
              <a:off x="10737392" y="1332714"/>
              <a:ext cx="396278" cy="342752"/>
            </a:xfrm>
            <a:custGeom>
              <a:rect b="b" l="l" r="r" t="t"/>
              <a:pathLst>
                <a:path extrusionOk="0" h="200733" w="232081">
                  <a:moveTo>
                    <a:pt x="216648" y="201044"/>
                  </a:moveTo>
                  <a:cubicBezTo>
                    <a:pt x="214868" y="201044"/>
                    <a:pt x="213065" y="200771"/>
                    <a:pt x="211287" y="200189"/>
                  </a:cubicBezTo>
                  <a:lnTo>
                    <a:pt x="1679" y="131141"/>
                  </a:lnTo>
                  <a:lnTo>
                    <a:pt x="26068" y="13955"/>
                  </a:lnTo>
                  <a:cubicBezTo>
                    <a:pt x="27995" y="4692"/>
                    <a:pt x="37030" y="-1262"/>
                    <a:pt x="46304" y="677"/>
                  </a:cubicBezTo>
                  <a:cubicBezTo>
                    <a:pt x="55555" y="2605"/>
                    <a:pt x="61498" y="11673"/>
                    <a:pt x="59570" y="20925"/>
                  </a:cubicBezTo>
                  <a:lnTo>
                    <a:pt x="41399" y="108201"/>
                  </a:lnTo>
                  <a:lnTo>
                    <a:pt x="221998" y="167678"/>
                  </a:lnTo>
                  <a:cubicBezTo>
                    <a:pt x="230975" y="170633"/>
                    <a:pt x="235846" y="180306"/>
                    <a:pt x="232903" y="189283"/>
                  </a:cubicBezTo>
                  <a:cubicBezTo>
                    <a:pt x="230530" y="196481"/>
                    <a:pt x="223834" y="201044"/>
                    <a:pt x="216648" y="20104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40" name="Google Shape;440;p4"/>
            <p:cNvSpPr/>
            <p:nvPr/>
          </p:nvSpPr>
          <p:spPr>
            <a:xfrm>
              <a:off x="11463551" y="4018709"/>
              <a:ext cx="263524" cy="577074"/>
            </a:xfrm>
            <a:custGeom>
              <a:rect b="b" l="l" r="r" t="t"/>
              <a:pathLst>
                <a:path extrusionOk="0" h="337964" w="154333">
                  <a:moveTo>
                    <a:pt x="23283" y="338731"/>
                  </a:moveTo>
                  <a:cubicBezTo>
                    <a:pt x="17671" y="338731"/>
                    <a:pt x="12173" y="335970"/>
                    <a:pt x="8899" y="330894"/>
                  </a:cubicBezTo>
                  <a:cubicBezTo>
                    <a:pt x="3766" y="322955"/>
                    <a:pt x="6058" y="312369"/>
                    <a:pt x="13998" y="307247"/>
                  </a:cubicBezTo>
                  <a:lnTo>
                    <a:pt x="111894" y="244063"/>
                  </a:lnTo>
                  <a:lnTo>
                    <a:pt x="3572" y="25478"/>
                  </a:lnTo>
                  <a:cubicBezTo>
                    <a:pt x="-626" y="17014"/>
                    <a:pt x="2831" y="6747"/>
                    <a:pt x="11306" y="2549"/>
                  </a:cubicBezTo>
                  <a:cubicBezTo>
                    <a:pt x="19770" y="-1648"/>
                    <a:pt x="30025" y="1819"/>
                    <a:pt x="34223" y="10284"/>
                  </a:cubicBezTo>
                  <a:lnTo>
                    <a:pt x="156120" y="256246"/>
                  </a:lnTo>
                  <a:lnTo>
                    <a:pt x="32557" y="335993"/>
                  </a:lnTo>
                  <a:cubicBezTo>
                    <a:pt x="29683" y="337853"/>
                    <a:pt x="26478" y="338731"/>
                    <a:pt x="23283" y="33873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41" name="Google Shape;441;p4"/>
            <p:cNvSpPr/>
            <p:nvPr/>
          </p:nvSpPr>
          <p:spPr>
            <a:xfrm>
              <a:off x="11488853" y="1121487"/>
              <a:ext cx="355961" cy="766587"/>
            </a:xfrm>
            <a:custGeom>
              <a:rect b="b" l="l" r="r" t="t"/>
              <a:pathLst>
                <a:path extrusionOk="0" h="448953" w="208469">
                  <a:moveTo>
                    <a:pt x="193165" y="449264"/>
                  </a:moveTo>
                  <a:cubicBezTo>
                    <a:pt x="187097" y="449264"/>
                    <a:pt x="181211" y="446024"/>
                    <a:pt x="178120" y="440309"/>
                  </a:cubicBezTo>
                  <a:lnTo>
                    <a:pt x="1798" y="115387"/>
                  </a:lnTo>
                  <a:lnTo>
                    <a:pt x="161978" y="3391"/>
                  </a:lnTo>
                  <a:cubicBezTo>
                    <a:pt x="169724" y="-2005"/>
                    <a:pt x="180389" y="-134"/>
                    <a:pt x="185796" y="7612"/>
                  </a:cubicBezTo>
                  <a:cubicBezTo>
                    <a:pt x="191214" y="15357"/>
                    <a:pt x="189321" y="26023"/>
                    <a:pt x="181576" y="31441"/>
                  </a:cubicBezTo>
                  <a:lnTo>
                    <a:pt x="46446" y="125927"/>
                  </a:lnTo>
                  <a:lnTo>
                    <a:pt x="208189" y="423986"/>
                  </a:lnTo>
                  <a:cubicBezTo>
                    <a:pt x="212706" y="432290"/>
                    <a:pt x="209615" y="442682"/>
                    <a:pt x="201322" y="447188"/>
                  </a:cubicBezTo>
                  <a:cubicBezTo>
                    <a:pt x="198721" y="448602"/>
                    <a:pt x="195926" y="449264"/>
                    <a:pt x="193165" y="44926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42" name="Google Shape;442;p4"/>
            <p:cNvSpPr/>
            <p:nvPr/>
          </p:nvSpPr>
          <p:spPr>
            <a:xfrm>
              <a:off x="4141248" y="2531071"/>
              <a:ext cx="759750" cy="723949"/>
            </a:xfrm>
            <a:custGeom>
              <a:rect b="b" l="l" r="r" t="t"/>
              <a:pathLst>
                <a:path extrusionOk="0" h="423982" w="444949">
                  <a:moveTo>
                    <a:pt x="188742" y="42435"/>
                  </a:moveTo>
                  <a:lnTo>
                    <a:pt x="394927" y="150861"/>
                  </a:lnTo>
                  <a:lnTo>
                    <a:pt x="237302" y="371441"/>
                  </a:lnTo>
                  <a:lnTo>
                    <a:pt x="49026" y="179470"/>
                  </a:lnTo>
                  <a:lnTo>
                    <a:pt x="188742" y="42435"/>
                  </a:lnTo>
                  <a:close/>
                  <a:moveTo>
                    <a:pt x="445586" y="138826"/>
                  </a:moveTo>
                  <a:lnTo>
                    <a:pt x="182593" y="536"/>
                  </a:lnTo>
                  <a:lnTo>
                    <a:pt x="637" y="179002"/>
                  </a:lnTo>
                  <a:lnTo>
                    <a:pt x="241432" y="424519"/>
                  </a:lnTo>
                  <a:lnTo>
                    <a:pt x="445586" y="138826"/>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43" name="Google Shape;443;p4"/>
            <p:cNvSpPr/>
            <p:nvPr/>
          </p:nvSpPr>
          <p:spPr>
            <a:xfrm>
              <a:off x="2912612" y="1106384"/>
              <a:ext cx="529055" cy="508058"/>
            </a:xfrm>
            <a:custGeom>
              <a:rect b="b" l="l" r="r" t="t"/>
              <a:pathLst>
                <a:path extrusionOk="0" h="297545" w="309842">
                  <a:moveTo>
                    <a:pt x="168686" y="53319"/>
                  </a:moveTo>
                  <a:lnTo>
                    <a:pt x="262602" y="187593"/>
                  </a:lnTo>
                  <a:lnTo>
                    <a:pt x="165515" y="255489"/>
                  </a:lnTo>
                  <a:lnTo>
                    <a:pt x="52367" y="169559"/>
                  </a:lnTo>
                  <a:lnTo>
                    <a:pt x="168686" y="53319"/>
                  </a:lnTo>
                  <a:close/>
                  <a:moveTo>
                    <a:pt x="310261" y="196023"/>
                  </a:moveTo>
                  <a:lnTo>
                    <a:pt x="173363" y="287"/>
                  </a:lnTo>
                  <a:lnTo>
                    <a:pt x="419" y="173095"/>
                  </a:lnTo>
                  <a:lnTo>
                    <a:pt x="164694" y="297833"/>
                  </a:lnTo>
                  <a:lnTo>
                    <a:pt x="310261" y="196023"/>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44" name="Google Shape;444;p4"/>
            <p:cNvSpPr/>
            <p:nvPr/>
          </p:nvSpPr>
          <p:spPr>
            <a:xfrm>
              <a:off x="8014111" y="1459316"/>
              <a:ext cx="492262" cy="514057"/>
            </a:xfrm>
            <a:custGeom>
              <a:rect b="b" l="l" r="r" t="t"/>
              <a:pathLst>
                <a:path extrusionOk="0" h="301058" w="288294">
                  <a:moveTo>
                    <a:pt x="176653" y="48449"/>
                  </a:moveTo>
                  <a:lnTo>
                    <a:pt x="247229" y="136730"/>
                  </a:lnTo>
                  <a:lnTo>
                    <a:pt x="172250" y="249798"/>
                  </a:lnTo>
                  <a:lnTo>
                    <a:pt x="54471" y="146118"/>
                  </a:lnTo>
                  <a:lnTo>
                    <a:pt x="176653" y="48449"/>
                  </a:lnTo>
                  <a:close/>
                  <a:moveTo>
                    <a:pt x="289539" y="134847"/>
                  </a:moveTo>
                  <a:lnTo>
                    <a:pt x="182026" y="345"/>
                  </a:lnTo>
                  <a:lnTo>
                    <a:pt x="1245" y="144852"/>
                  </a:lnTo>
                  <a:lnTo>
                    <a:pt x="179094" y="301404"/>
                  </a:lnTo>
                  <a:lnTo>
                    <a:pt x="289539" y="134847"/>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45" name="Google Shape;445;p4"/>
            <p:cNvSpPr/>
            <p:nvPr/>
          </p:nvSpPr>
          <p:spPr>
            <a:xfrm>
              <a:off x="7358698" y="4789252"/>
              <a:ext cx="693778" cy="647207"/>
            </a:xfrm>
            <a:custGeom>
              <a:rect b="b" l="l" r="r" t="t"/>
              <a:pathLst>
                <a:path extrusionOk="0" h="379038" w="406312">
                  <a:moveTo>
                    <a:pt x="125299" y="37241"/>
                  </a:moveTo>
                  <a:lnTo>
                    <a:pt x="365283" y="59165"/>
                  </a:lnTo>
                  <a:lnTo>
                    <a:pt x="302030" y="332481"/>
                  </a:lnTo>
                  <a:lnTo>
                    <a:pt x="46053" y="223623"/>
                  </a:lnTo>
                  <a:lnTo>
                    <a:pt x="125299" y="37241"/>
                  </a:lnTo>
                  <a:close/>
                  <a:moveTo>
                    <a:pt x="407467" y="28651"/>
                  </a:moveTo>
                  <a:lnTo>
                    <a:pt x="103579" y="897"/>
                  </a:lnTo>
                  <a:lnTo>
                    <a:pt x="1154" y="241726"/>
                  </a:lnTo>
                  <a:lnTo>
                    <a:pt x="326191" y="379935"/>
                  </a:lnTo>
                  <a:lnTo>
                    <a:pt x="407467" y="28651"/>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46" name="Google Shape;446;p4"/>
            <p:cNvSpPr/>
            <p:nvPr/>
          </p:nvSpPr>
          <p:spPr>
            <a:xfrm>
              <a:off x="3832141" y="5271845"/>
              <a:ext cx="418537" cy="396528"/>
            </a:xfrm>
            <a:custGeom>
              <a:rect b="b" l="l" r="r" t="t"/>
              <a:pathLst>
                <a:path extrusionOk="0" h="232227" w="245117">
                  <a:moveTo>
                    <a:pt x="100189" y="41542"/>
                  </a:moveTo>
                  <a:lnTo>
                    <a:pt x="197265" y="75912"/>
                  </a:lnTo>
                  <a:lnTo>
                    <a:pt x="142875" y="181257"/>
                  </a:lnTo>
                  <a:lnTo>
                    <a:pt x="48515" y="109335"/>
                  </a:lnTo>
                  <a:lnTo>
                    <a:pt x="100189" y="41542"/>
                  </a:lnTo>
                  <a:close/>
                  <a:moveTo>
                    <a:pt x="245677" y="56748"/>
                  </a:moveTo>
                  <a:lnTo>
                    <a:pt x="88098" y="955"/>
                  </a:lnTo>
                  <a:lnTo>
                    <a:pt x="559" y="115803"/>
                  </a:lnTo>
                  <a:lnTo>
                    <a:pt x="154579" y="233183"/>
                  </a:lnTo>
                  <a:lnTo>
                    <a:pt x="245677" y="56748"/>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47" name="Google Shape;447;p4"/>
            <p:cNvSpPr/>
            <p:nvPr/>
          </p:nvSpPr>
          <p:spPr>
            <a:xfrm>
              <a:off x="556255" y="3280893"/>
              <a:ext cx="597500" cy="605097"/>
            </a:xfrm>
            <a:custGeom>
              <a:rect b="b" l="l" r="r" t="t"/>
              <a:pathLst>
                <a:path extrusionOk="0" h="354376" w="349927">
                  <a:moveTo>
                    <a:pt x="295853" y="37996"/>
                  </a:moveTo>
                  <a:lnTo>
                    <a:pt x="313511" y="221241"/>
                  </a:lnTo>
                  <a:lnTo>
                    <a:pt x="112151" y="308061"/>
                  </a:lnTo>
                  <a:lnTo>
                    <a:pt x="43913" y="62282"/>
                  </a:lnTo>
                  <a:lnTo>
                    <a:pt x="295853" y="37996"/>
                  </a:lnTo>
                  <a:close/>
                  <a:moveTo>
                    <a:pt x="349968" y="242789"/>
                  </a:moveTo>
                  <a:lnTo>
                    <a:pt x="326629" y="649"/>
                  </a:lnTo>
                  <a:lnTo>
                    <a:pt x="41" y="32133"/>
                  </a:lnTo>
                  <a:lnTo>
                    <a:pt x="89667" y="355025"/>
                  </a:lnTo>
                  <a:lnTo>
                    <a:pt x="349968" y="242789"/>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48" name="Google Shape;448;p4"/>
            <p:cNvSpPr/>
            <p:nvPr/>
          </p:nvSpPr>
          <p:spPr>
            <a:xfrm>
              <a:off x="5882916" y="4421686"/>
              <a:ext cx="657355" cy="649232"/>
            </a:xfrm>
            <a:custGeom>
              <a:rect b="b" l="l" r="r" t="t"/>
              <a:pathLst>
                <a:path extrusionOk="0" h="380224" w="384981">
                  <a:moveTo>
                    <a:pt x="272300" y="45953"/>
                  </a:moveTo>
                  <a:lnTo>
                    <a:pt x="342489" y="301143"/>
                  </a:lnTo>
                  <a:lnTo>
                    <a:pt x="36833" y="341753"/>
                  </a:lnTo>
                  <a:lnTo>
                    <a:pt x="49837" y="36485"/>
                  </a:lnTo>
                  <a:lnTo>
                    <a:pt x="272300" y="45953"/>
                  </a:lnTo>
                  <a:close/>
                  <a:moveTo>
                    <a:pt x="385893" y="329890"/>
                  </a:moveTo>
                  <a:lnTo>
                    <a:pt x="298685" y="12826"/>
                  </a:lnTo>
                  <a:lnTo>
                    <a:pt x="17099" y="838"/>
                  </a:lnTo>
                  <a:lnTo>
                    <a:pt x="912" y="381062"/>
                  </a:lnTo>
                  <a:lnTo>
                    <a:pt x="385893" y="329890"/>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49" name="Google Shape;449;p4"/>
            <p:cNvSpPr/>
            <p:nvPr/>
          </p:nvSpPr>
          <p:spPr>
            <a:xfrm>
              <a:off x="3317534" y="6629109"/>
              <a:ext cx="416085" cy="415829"/>
            </a:xfrm>
            <a:custGeom>
              <a:rect b="b" l="l" r="r" t="t"/>
              <a:pathLst>
                <a:path extrusionOk="0" h="243531" w="243681">
                  <a:moveTo>
                    <a:pt x="165434" y="46725"/>
                  </a:moveTo>
                  <a:cubicBezTo>
                    <a:pt x="207458" y="70498"/>
                    <a:pt x="222299" y="124020"/>
                    <a:pt x="198526" y="166056"/>
                  </a:cubicBezTo>
                  <a:cubicBezTo>
                    <a:pt x="187016" y="186406"/>
                    <a:pt x="168263" y="201065"/>
                    <a:pt x="145722" y="207316"/>
                  </a:cubicBezTo>
                  <a:cubicBezTo>
                    <a:pt x="123193" y="213578"/>
                    <a:pt x="99569" y="210670"/>
                    <a:pt x="79207" y="199160"/>
                  </a:cubicBezTo>
                  <a:cubicBezTo>
                    <a:pt x="58845" y="187638"/>
                    <a:pt x="44187" y="168896"/>
                    <a:pt x="37936" y="146356"/>
                  </a:cubicBezTo>
                  <a:cubicBezTo>
                    <a:pt x="31684" y="123804"/>
                    <a:pt x="34582" y="100191"/>
                    <a:pt x="46103" y="79829"/>
                  </a:cubicBezTo>
                  <a:cubicBezTo>
                    <a:pt x="57613" y="59479"/>
                    <a:pt x="76366" y="44820"/>
                    <a:pt x="98907" y="38569"/>
                  </a:cubicBezTo>
                  <a:cubicBezTo>
                    <a:pt x="106687" y="36402"/>
                    <a:pt x="114592" y="35341"/>
                    <a:pt x="122463" y="35341"/>
                  </a:cubicBezTo>
                  <a:cubicBezTo>
                    <a:pt x="137361" y="35341"/>
                    <a:pt x="152099" y="39174"/>
                    <a:pt x="165434" y="46725"/>
                  </a:cubicBezTo>
                  <a:close/>
                  <a:moveTo>
                    <a:pt x="228322" y="182893"/>
                  </a:moveTo>
                  <a:cubicBezTo>
                    <a:pt x="244337" y="154580"/>
                    <a:pt x="248364" y="121728"/>
                    <a:pt x="239672" y="90380"/>
                  </a:cubicBezTo>
                  <a:cubicBezTo>
                    <a:pt x="230968" y="59034"/>
                    <a:pt x="210595" y="32957"/>
                    <a:pt x="182271" y="16930"/>
                  </a:cubicBezTo>
                  <a:cubicBezTo>
                    <a:pt x="123820" y="-16117"/>
                    <a:pt x="49366" y="4530"/>
                    <a:pt x="16308" y="62981"/>
                  </a:cubicBezTo>
                  <a:cubicBezTo>
                    <a:pt x="303" y="91305"/>
                    <a:pt x="-3735" y="124157"/>
                    <a:pt x="4957" y="155504"/>
                  </a:cubicBezTo>
                  <a:cubicBezTo>
                    <a:pt x="13661" y="186851"/>
                    <a:pt x="34046" y="212928"/>
                    <a:pt x="62358" y="228944"/>
                  </a:cubicBezTo>
                  <a:cubicBezTo>
                    <a:pt x="81249" y="239632"/>
                    <a:pt x="101804" y="244709"/>
                    <a:pt x="122109" y="244709"/>
                  </a:cubicBezTo>
                  <a:cubicBezTo>
                    <a:pt x="164601" y="244709"/>
                    <a:pt x="205941" y="222453"/>
                    <a:pt x="228322" y="182893"/>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50" name="Google Shape;450;p4"/>
            <p:cNvSpPr/>
            <p:nvPr/>
          </p:nvSpPr>
          <p:spPr>
            <a:xfrm>
              <a:off x="5314458" y="-184493"/>
              <a:ext cx="345154" cy="345149"/>
            </a:xfrm>
            <a:custGeom>
              <a:rect b="b" l="l" r="r" t="t"/>
              <a:pathLst>
                <a:path extrusionOk="0" h="202137" w="202140">
                  <a:moveTo>
                    <a:pt x="94191" y="34744"/>
                  </a:moveTo>
                  <a:cubicBezTo>
                    <a:pt x="111941" y="32691"/>
                    <a:pt x="129394" y="37676"/>
                    <a:pt x="143390" y="48775"/>
                  </a:cubicBezTo>
                  <a:cubicBezTo>
                    <a:pt x="157375" y="59863"/>
                    <a:pt x="166216" y="75742"/>
                    <a:pt x="168258" y="93469"/>
                  </a:cubicBezTo>
                  <a:cubicBezTo>
                    <a:pt x="170311" y="111207"/>
                    <a:pt x="165326" y="128671"/>
                    <a:pt x="154227" y="142668"/>
                  </a:cubicBezTo>
                  <a:cubicBezTo>
                    <a:pt x="143139" y="156653"/>
                    <a:pt x="127272" y="165482"/>
                    <a:pt x="109534" y="167535"/>
                  </a:cubicBezTo>
                  <a:cubicBezTo>
                    <a:pt x="91795" y="169577"/>
                    <a:pt x="74331" y="164604"/>
                    <a:pt x="60334" y="153516"/>
                  </a:cubicBezTo>
                  <a:cubicBezTo>
                    <a:pt x="46349" y="142417"/>
                    <a:pt x="37520" y="126538"/>
                    <a:pt x="35478" y="108811"/>
                  </a:cubicBezTo>
                  <a:cubicBezTo>
                    <a:pt x="31246" y="72206"/>
                    <a:pt x="57585" y="38976"/>
                    <a:pt x="94191" y="34744"/>
                  </a:cubicBezTo>
                  <a:close/>
                  <a:moveTo>
                    <a:pt x="113458" y="201529"/>
                  </a:moveTo>
                  <a:cubicBezTo>
                    <a:pt x="140276" y="198438"/>
                    <a:pt x="164277" y="185080"/>
                    <a:pt x="181045" y="163931"/>
                  </a:cubicBezTo>
                  <a:cubicBezTo>
                    <a:pt x="197825" y="142782"/>
                    <a:pt x="205354" y="116363"/>
                    <a:pt x="202251" y="89556"/>
                  </a:cubicBezTo>
                  <a:cubicBezTo>
                    <a:pt x="199160" y="62738"/>
                    <a:pt x="185802" y="38737"/>
                    <a:pt x="164653" y="21957"/>
                  </a:cubicBezTo>
                  <a:cubicBezTo>
                    <a:pt x="143493" y="5188"/>
                    <a:pt x="117097" y="-2363"/>
                    <a:pt x="90267" y="751"/>
                  </a:cubicBezTo>
                  <a:cubicBezTo>
                    <a:pt x="63449" y="3842"/>
                    <a:pt x="39448" y="17200"/>
                    <a:pt x="22679" y="38349"/>
                  </a:cubicBezTo>
                  <a:cubicBezTo>
                    <a:pt x="5911" y="59498"/>
                    <a:pt x="-1618" y="85917"/>
                    <a:pt x="1473" y="112735"/>
                  </a:cubicBezTo>
                  <a:cubicBezTo>
                    <a:pt x="7416" y="164170"/>
                    <a:pt x="51209" y="202202"/>
                    <a:pt x="101788" y="202202"/>
                  </a:cubicBezTo>
                  <a:cubicBezTo>
                    <a:pt x="105644" y="202202"/>
                    <a:pt x="109534" y="201985"/>
                    <a:pt x="113458" y="201529"/>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51" name="Google Shape;451;p4"/>
            <p:cNvSpPr/>
            <p:nvPr/>
          </p:nvSpPr>
          <p:spPr>
            <a:xfrm>
              <a:off x="522774" y="6434441"/>
              <a:ext cx="490315" cy="490295"/>
            </a:xfrm>
            <a:custGeom>
              <a:rect b="b" l="l" r="r" t="t"/>
              <a:pathLst>
                <a:path extrusionOk="0" h="287142" w="287154">
                  <a:moveTo>
                    <a:pt x="180252" y="41761"/>
                  </a:moveTo>
                  <a:cubicBezTo>
                    <a:pt x="207766" y="51526"/>
                    <a:pt x="229827" y="71432"/>
                    <a:pt x="242375" y="97805"/>
                  </a:cubicBezTo>
                  <a:cubicBezTo>
                    <a:pt x="268258" y="152229"/>
                    <a:pt x="245033" y="217592"/>
                    <a:pt x="190598" y="243487"/>
                  </a:cubicBezTo>
                  <a:lnTo>
                    <a:pt x="190609" y="243487"/>
                  </a:lnTo>
                  <a:cubicBezTo>
                    <a:pt x="136163" y="269358"/>
                    <a:pt x="70822" y="246167"/>
                    <a:pt x="44917" y="191720"/>
                  </a:cubicBezTo>
                  <a:cubicBezTo>
                    <a:pt x="32380" y="165359"/>
                    <a:pt x="30863" y="135677"/>
                    <a:pt x="40627" y="108163"/>
                  </a:cubicBezTo>
                  <a:cubicBezTo>
                    <a:pt x="50403" y="80649"/>
                    <a:pt x="70320" y="58587"/>
                    <a:pt x="96694" y="46051"/>
                  </a:cubicBezTo>
                  <a:cubicBezTo>
                    <a:pt x="111592" y="38967"/>
                    <a:pt x="127550" y="35385"/>
                    <a:pt x="143577" y="35385"/>
                  </a:cubicBezTo>
                  <a:cubicBezTo>
                    <a:pt x="155909" y="35385"/>
                    <a:pt x="168285" y="37507"/>
                    <a:pt x="180252" y="41761"/>
                  </a:cubicBezTo>
                  <a:close/>
                  <a:moveTo>
                    <a:pt x="205302" y="274388"/>
                  </a:moveTo>
                  <a:lnTo>
                    <a:pt x="205313" y="274388"/>
                  </a:lnTo>
                  <a:cubicBezTo>
                    <a:pt x="276779" y="240395"/>
                    <a:pt x="307271" y="154567"/>
                    <a:pt x="273277" y="83101"/>
                  </a:cubicBezTo>
                  <a:cubicBezTo>
                    <a:pt x="256805" y="48481"/>
                    <a:pt x="227831" y="22346"/>
                    <a:pt x="191704" y="9513"/>
                  </a:cubicBezTo>
                  <a:cubicBezTo>
                    <a:pt x="155589" y="-3320"/>
                    <a:pt x="116611" y="-1335"/>
                    <a:pt x="81990" y="15149"/>
                  </a:cubicBezTo>
                  <a:cubicBezTo>
                    <a:pt x="47358" y="31609"/>
                    <a:pt x="21224" y="60572"/>
                    <a:pt x="8391" y="96710"/>
                  </a:cubicBezTo>
                  <a:cubicBezTo>
                    <a:pt x="-4454" y="132837"/>
                    <a:pt x="-2446" y="171804"/>
                    <a:pt x="14015" y="206424"/>
                  </a:cubicBezTo>
                  <a:cubicBezTo>
                    <a:pt x="38574" y="258065"/>
                    <a:pt x="90169" y="288294"/>
                    <a:pt x="143874" y="288294"/>
                  </a:cubicBezTo>
                  <a:cubicBezTo>
                    <a:pt x="164510" y="288294"/>
                    <a:pt x="185465" y="283822"/>
                    <a:pt x="205302" y="274388"/>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52" name="Google Shape;452;p4"/>
            <p:cNvSpPr/>
            <p:nvPr/>
          </p:nvSpPr>
          <p:spPr>
            <a:xfrm>
              <a:off x="2454017" y="2387412"/>
              <a:ext cx="343467" cy="343242"/>
            </a:xfrm>
            <a:custGeom>
              <a:rect b="b" l="l" r="r" t="t"/>
              <a:pathLst>
                <a:path extrusionOk="0" h="201020" w="201152">
                  <a:moveTo>
                    <a:pt x="135236" y="44255"/>
                  </a:moveTo>
                  <a:cubicBezTo>
                    <a:pt x="166526" y="63191"/>
                    <a:pt x="176576" y="104040"/>
                    <a:pt x="157640" y="135319"/>
                  </a:cubicBezTo>
                  <a:cubicBezTo>
                    <a:pt x="138715" y="166609"/>
                    <a:pt x="97854" y="176670"/>
                    <a:pt x="66565" y="157722"/>
                  </a:cubicBezTo>
                  <a:cubicBezTo>
                    <a:pt x="51416" y="148551"/>
                    <a:pt x="40739" y="134030"/>
                    <a:pt x="36507" y="116827"/>
                  </a:cubicBezTo>
                  <a:cubicBezTo>
                    <a:pt x="32275" y="99625"/>
                    <a:pt x="35001" y="81807"/>
                    <a:pt x="44172" y="66647"/>
                  </a:cubicBezTo>
                  <a:cubicBezTo>
                    <a:pt x="56629" y="46080"/>
                    <a:pt x="78553" y="34696"/>
                    <a:pt x="101014" y="34696"/>
                  </a:cubicBezTo>
                  <a:cubicBezTo>
                    <a:pt x="112695" y="34696"/>
                    <a:pt x="124536" y="37776"/>
                    <a:pt x="135236" y="44255"/>
                  </a:cubicBezTo>
                  <a:close/>
                  <a:moveTo>
                    <a:pt x="186922" y="153045"/>
                  </a:moveTo>
                  <a:cubicBezTo>
                    <a:pt x="200816" y="130071"/>
                    <a:pt x="204945" y="103059"/>
                    <a:pt x="198534" y="76982"/>
                  </a:cubicBezTo>
                  <a:cubicBezTo>
                    <a:pt x="192124" y="50905"/>
                    <a:pt x="175937" y="28878"/>
                    <a:pt x="152963" y="14984"/>
                  </a:cubicBezTo>
                  <a:cubicBezTo>
                    <a:pt x="105532" y="-13717"/>
                    <a:pt x="43602" y="1512"/>
                    <a:pt x="14901" y="48932"/>
                  </a:cubicBezTo>
                  <a:cubicBezTo>
                    <a:pt x="985" y="71906"/>
                    <a:pt x="-3133" y="98918"/>
                    <a:pt x="3277" y="124995"/>
                  </a:cubicBezTo>
                  <a:cubicBezTo>
                    <a:pt x="9688" y="151072"/>
                    <a:pt x="25875" y="173099"/>
                    <a:pt x="48849" y="187005"/>
                  </a:cubicBezTo>
                  <a:cubicBezTo>
                    <a:pt x="65082" y="196826"/>
                    <a:pt x="83014" y="201503"/>
                    <a:pt x="100729" y="201503"/>
                  </a:cubicBezTo>
                  <a:cubicBezTo>
                    <a:pt x="134780" y="201503"/>
                    <a:pt x="168032" y="184233"/>
                    <a:pt x="186922" y="153045"/>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53" name="Google Shape;453;p4"/>
            <p:cNvSpPr/>
            <p:nvPr/>
          </p:nvSpPr>
          <p:spPr>
            <a:xfrm>
              <a:off x="5502895" y="5331861"/>
              <a:ext cx="492192" cy="492281"/>
            </a:xfrm>
            <a:custGeom>
              <a:rect b="b" l="l" r="r" t="t"/>
              <a:pathLst>
                <a:path extrusionOk="0" h="288305" w="288253">
                  <a:moveTo>
                    <a:pt x="250999" y="116288"/>
                  </a:moveTo>
                  <a:cubicBezTo>
                    <a:pt x="266889" y="174761"/>
                    <a:pt x="232245" y="235242"/>
                    <a:pt x="173772" y="251144"/>
                  </a:cubicBezTo>
                  <a:cubicBezTo>
                    <a:pt x="145448" y="258843"/>
                    <a:pt x="115824" y="255045"/>
                    <a:pt x="90351" y="240455"/>
                  </a:cubicBezTo>
                  <a:cubicBezTo>
                    <a:pt x="64879" y="225865"/>
                    <a:pt x="46616" y="202241"/>
                    <a:pt x="38928" y="173905"/>
                  </a:cubicBezTo>
                  <a:cubicBezTo>
                    <a:pt x="23037" y="115443"/>
                    <a:pt x="57681" y="54940"/>
                    <a:pt x="116154" y="39061"/>
                  </a:cubicBezTo>
                  <a:cubicBezTo>
                    <a:pt x="125771" y="36449"/>
                    <a:pt x="135421" y="35194"/>
                    <a:pt x="144935" y="35194"/>
                  </a:cubicBezTo>
                  <a:cubicBezTo>
                    <a:pt x="193301" y="35194"/>
                    <a:pt x="237732" y="67419"/>
                    <a:pt x="250999" y="116288"/>
                  </a:cubicBezTo>
                  <a:close/>
                  <a:moveTo>
                    <a:pt x="182750" y="284156"/>
                  </a:moveTo>
                  <a:cubicBezTo>
                    <a:pt x="259429" y="263327"/>
                    <a:pt x="304863" y="183989"/>
                    <a:pt x="284034" y="107310"/>
                  </a:cubicBezTo>
                  <a:cubicBezTo>
                    <a:pt x="263193" y="30631"/>
                    <a:pt x="183902" y="-14815"/>
                    <a:pt x="107177" y="6037"/>
                  </a:cubicBezTo>
                  <a:cubicBezTo>
                    <a:pt x="30498" y="26867"/>
                    <a:pt x="-14937" y="106204"/>
                    <a:pt x="5892" y="182883"/>
                  </a:cubicBezTo>
                  <a:cubicBezTo>
                    <a:pt x="15988" y="220025"/>
                    <a:pt x="39943" y="251018"/>
                    <a:pt x="73355" y="270159"/>
                  </a:cubicBezTo>
                  <a:cubicBezTo>
                    <a:pt x="95450" y="282810"/>
                    <a:pt x="119930" y="289278"/>
                    <a:pt x="144729" y="289278"/>
                  </a:cubicBezTo>
                  <a:cubicBezTo>
                    <a:pt x="157414" y="289278"/>
                    <a:pt x="170179" y="287578"/>
                    <a:pt x="182750" y="284156"/>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54" name="Google Shape;454;p4"/>
            <p:cNvSpPr/>
            <p:nvPr/>
          </p:nvSpPr>
          <p:spPr>
            <a:xfrm>
              <a:off x="9650961" y="3287777"/>
              <a:ext cx="506776" cy="506923"/>
            </a:xfrm>
            <a:custGeom>
              <a:rect b="b" l="l" r="r" t="t"/>
              <a:pathLst>
                <a:path extrusionOk="0" h="296880" w="296794">
                  <a:moveTo>
                    <a:pt x="94208" y="248825"/>
                  </a:moveTo>
                  <a:cubicBezTo>
                    <a:pt x="39236" y="218117"/>
                    <a:pt x="19490" y="148408"/>
                    <a:pt x="50210" y="93436"/>
                  </a:cubicBezTo>
                  <a:cubicBezTo>
                    <a:pt x="65073" y="66800"/>
                    <a:pt x="89439" y="47557"/>
                    <a:pt x="118790" y="39252"/>
                  </a:cubicBezTo>
                  <a:cubicBezTo>
                    <a:pt x="148141" y="30925"/>
                    <a:pt x="178974" y="34541"/>
                    <a:pt x="205610" y="49427"/>
                  </a:cubicBezTo>
                  <a:cubicBezTo>
                    <a:pt x="260581" y="80136"/>
                    <a:pt x="280327" y="149845"/>
                    <a:pt x="249608" y="204828"/>
                  </a:cubicBezTo>
                  <a:cubicBezTo>
                    <a:pt x="218911" y="259799"/>
                    <a:pt x="149167" y="279533"/>
                    <a:pt x="94208" y="248825"/>
                  </a:cubicBezTo>
                  <a:close/>
                  <a:moveTo>
                    <a:pt x="279483" y="221516"/>
                  </a:moveTo>
                  <a:cubicBezTo>
                    <a:pt x="319397" y="150062"/>
                    <a:pt x="293742" y="59466"/>
                    <a:pt x="222299" y="19552"/>
                  </a:cubicBezTo>
                  <a:cubicBezTo>
                    <a:pt x="187689" y="217"/>
                    <a:pt x="147627" y="-4472"/>
                    <a:pt x="109470" y="6320"/>
                  </a:cubicBezTo>
                  <a:cubicBezTo>
                    <a:pt x="71325" y="17122"/>
                    <a:pt x="39670" y="42127"/>
                    <a:pt x="20334" y="76748"/>
                  </a:cubicBezTo>
                  <a:cubicBezTo>
                    <a:pt x="-19579" y="148191"/>
                    <a:pt x="6075" y="238787"/>
                    <a:pt x="77519" y="278701"/>
                  </a:cubicBezTo>
                  <a:cubicBezTo>
                    <a:pt x="100367" y="291465"/>
                    <a:pt x="125178" y="297523"/>
                    <a:pt x="149658" y="297523"/>
                  </a:cubicBezTo>
                  <a:cubicBezTo>
                    <a:pt x="201732" y="297523"/>
                    <a:pt x="252334" y="270111"/>
                    <a:pt x="279483" y="221516"/>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55" name="Google Shape;455;p4"/>
            <p:cNvSpPr/>
            <p:nvPr/>
          </p:nvSpPr>
          <p:spPr>
            <a:xfrm>
              <a:off x="584741" y="1629612"/>
              <a:ext cx="379845" cy="379888"/>
            </a:xfrm>
            <a:custGeom>
              <a:rect b="b" l="l" r="r" t="t"/>
              <a:pathLst>
                <a:path extrusionOk="0" h="222482" w="222457">
                  <a:moveTo>
                    <a:pt x="156296" y="49158"/>
                  </a:moveTo>
                  <a:cubicBezTo>
                    <a:pt x="172973" y="61181"/>
                    <a:pt x="183970" y="78988"/>
                    <a:pt x="187267" y="99293"/>
                  </a:cubicBezTo>
                  <a:cubicBezTo>
                    <a:pt x="194054" y="141191"/>
                    <a:pt x="165479" y="180809"/>
                    <a:pt x="123580" y="187607"/>
                  </a:cubicBezTo>
                  <a:cubicBezTo>
                    <a:pt x="103264" y="190858"/>
                    <a:pt x="82914" y="186079"/>
                    <a:pt x="66225" y="174056"/>
                  </a:cubicBezTo>
                  <a:cubicBezTo>
                    <a:pt x="49548" y="162021"/>
                    <a:pt x="38551" y="144214"/>
                    <a:pt x="35254" y="123921"/>
                  </a:cubicBezTo>
                  <a:cubicBezTo>
                    <a:pt x="31969" y="103616"/>
                    <a:pt x="36783" y="83254"/>
                    <a:pt x="48806" y="66577"/>
                  </a:cubicBezTo>
                  <a:cubicBezTo>
                    <a:pt x="60841" y="49888"/>
                    <a:pt x="78647" y="38892"/>
                    <a:pt x="98941" y="35595"/>
                  </a:cubicBezTo>
                  <a:cubicBezTo>
                    <a:pt x="103116" y="34922"/>
                    <a:pt x="107279" y="34591"/>
                    <a:pt x="111420" y="34591"/>
                  </a:cubicBezTo>
                  <a:cubicBezTo>
                    <a:pt x="127447" y="34591"/>
                    <a:pt x="143041" y="39599"/>
                    <a:pt x="156296" y="49158"/>
                  </a:cubicBezTo>
                  <a:close/>
                  <a:moveTo>
                    <a:pt x="129056" y="221384"/>
                  </a:moveTo>
                  <a:cubicBezTo>
                    <a:pt x="189582" y="211574"/>
                    <a:pt x="230853" y="154344"/>
                    <a:pt x="221043" y="93817"/>
                  </a:cubicBezTo>
                  <a:cubicBezTo>
                    <a:pt x="211233" y="33279"/>
                    <a:pt x="154003" y="-8049"/>
                    <a:pt x="93465" y="1818"/>
                  </a:cubicBezTo>
                  <a:cubicBezTo>
                    <a:pt x="64149" y="6575"/>
                    <a:pt x="38425" y="22465"/>
                    <a:pt x="21052" y="46557"/>
                  </a:cubicBezTo>
                  <a:cubicBezTo>
                    <a:pt x="3679" y="70661"/>
                    <a:pt x="-3268" y="100068"/>
                    <a:pt x="1489" y="129396"/>
                  </a:cubicBezTo>
                  <a:cubicBezTo>
                    <a:pt x="6234" y="158713"/>
                    <a:pt x="22113" y="184436"/>
                    <a:pt x="46217" y="201809"/>
                  </a:cubicBezTo>
                  <a:cubicBezTo>
                    <a:pt x="65369" y="215623"/>
                    <a:pt x="87876" y="222844"/>
                    <a:pt x="111032" y="222844"/>
                  </a:cubicBezTo>
                  <a:cubicBezTo>
                    <a:pt x="117010" y="222844"/>
                    <a:pt x="123033" y="222354"/>
                    <a:pt x="129056" y="221384"/>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56" name="Google Shape;456;p4"/>
            <p:cNvSpPr/>
            <p:nvPr/>
          </p:nvSpPr>
          <p:spPr>
            <a:xfrm>
              <a:off x="5725468" y="1189445"/>
              <a:ext cx="312116" cy="312216"/>
            </a:xfrm>
            <a:custGeom>
              <a:rect b="b" l="l" r="r" t="t"/>
              <a:pathLst>
                <a:path extrusionOk="0" h="182850" w="182791">
                  <a:moveTo>
                    <a:pt x="119402" y="41401"/>
                  </a:moveTo>
                  <a:lnTo>
                    <a:pt x="119402" y="41390"/>
                  </a:lnTo>
                  <a:cubicBezTo>
                    <a:pt x="147144" y="56345"/>
                    <a:pt x="157547" y="91080"/>
                    <a:pt x="142604" y="118833"/>
                  </a:cubicBezTo>
                  <a:cubicBezTo>
                    <a:pt x="135360" y="132271"/>
                    <a:pt x="123314" y="142081"/>
                    <a:pt x="108702" y="146473"/>
                  </a:cubicBezTo>
                  <a:cubicBezTo>
                    <a:pt x="94078" y="150865"/>
                    <a:pt x="78609" y="149291"/>
                    <a:pt x="65172" y="142036"/>
                  </a:cubicBezTo>
                  <a:cubicBezTo>
                    <a:pt x="51723" y="134792"/>
                    <a:pt x="41913" y="122746"/>
                    <a:pt x="37532" y="108134"/>
                  </a:cubicBezTo>
                  <a:cubicBezTo>
                    <a:pt x="33152" y="93510"/>
                    <a:pt x="34715" y="78053"/>
                    <a:pt x="41958" y="64604"/>
                  </a:cubicBezTo>
                  <a:cubicBezTo>
                    <a:pt x="49202" y="51166"/>
                    <a:pt x="61248" y="41344"/>
                    <a:pt x="75872" y="36964"/>
                  </a:cubicBezTo>
                  <a:cubicBezTo>
                    <a:pt x="81302" y="35333"/>
                    <a:pt x="86846" y="34534"/>
                    <a:pt x="92355" y="34534"/>
                  </a:cubicBezTo>
                  <a:cubicBezTo>
                    <a:pt x="101698" y="34534"/>
                    <a:pt x="110949" y="36839"/>
                    <a:pt x="119402" y="41401"/>
                  </a:cubicBezTo>
                  <a:close/>
                  <a:moveTo>
                    <a:pt x="118523" y="179257"/>
                  </a:moveTo>
                  <a:cubicBezTo>
                    <a:pt x="141897" y="172242"/>
                    <a:pt x="161152" y="156546"/>
                    <a:pt x="172730" y="135066"/>
                  </a:cubicBezTo>
                  <a:cubicBezTo>
                    <a:pt x="196628" y="90703"/>
                    <a:pt x="179985" y="35162"/>
                    <a:pt x="135623" y="11275"/>
                  </a:cubicBezTo>
                  <a:lnTo>
                    <a:pt x="135623" y="11264"/>
                  </a:lnTo>
                  <a:cubicBezTo>
                    <a:pt x="114132" y="-315"/>
                    <a:pt x="89412" y="-2836"/>
                    <a:pt x="66039" y="4180"/>
                  </a:cubicBezTo>
                  <a:cubicBezTo>
                    <a:pt x="42665" y="11195"/>
                    <a:pt x="23410" y="26891"/>
                    <a:pt x="11832" y="48371"/>
                  </a:cubicBezTo>
                  <a:cubicBezTo>
                    <a:pt x="253" y="69862"/>
                    <a:pt x="-2256" y="94570"/>
                    <a:pt x="4748" y="117955"/>
                  </a:cubicBezTo>
                  <a:cubicBezTo>
                    <a:pt x="11763" y="141340"/>
                    <a:pt x="27448" y="160584"/>
                    <a:pt x="48939" y="172162"/>
                  </a:cubicBezTo>
                  <a:cubicBezTo>
                    <a:pt x="62457" y="179440"/>
                    <a:pt x="77241" y="183136"/>
                    <a:pt x="92161" y="183136"/>
                  </a:cubicBezTo>
                  <a:cubicBezTo>
                    <a:pt x="100979" y="183136"/>
                    <a:pt x="109842" y="181858"/>
                    <a:pt x="118523" y="179257"/>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57" name="Google Shape;457;p4"/>
            <p:cNvSpPr/>
            <p:nvPr/>
          </p:nvSpPr>
          <p:spPr>
            <a:xfrm>
              <a:off x="4910833" y="5853308"/>
              <a:ext cx="572393" cy="837486"/>
            </a:xfrm>
            <a:custGeom>
              <a:rect b="b" l="l" r="r" t="t"/>
              <a:pathLst>
                <a:path extrusionOk="0" h="490475" w="335223">
                  <a:moveTo>
                    <a:pt x="294014" y="45916"/>
                  </a:moveTo>
                  <a:lnTo>
                    <a:pt x="300083" y="395535"/>
                  </a:lnTo>
                  <a:lnTo>
                    <a:pt x="61125" y="110731"/>
                  </a:lnTo>
                  <a:lnTo>
                    <a:pt x="294014" y="45916"/>
                  </a:lnTo>
                  <a:close/>
                  <a:moveTo>
                    <a:pt x="327472" y="1086"/>
                  </a:moveTo>
                  <a:lnTo>
                    <a:pt x="747" y="92024"/>
                  </a:lnTo>
                  <a:lnTo>
                    <a:pt x="335970" y="491561"/>
                  </a:lnTo>
                  <a:lnTo>
                    <a:pt x="327472" y="1086"/>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58" name="Google Shape;458;p4"/>
            <p:cNvSpPr/>
            <p:nvPr/>
          </p:nvSpPr>
          <p:spPr>
            <a:xfrm>
              <a:off x="2823618" y="4445401"/>
              <a:ext cx="1076147" cy="694519"/>
            </a:xfrm>
            <a:custGeom>
              <a:rect b="b" l="l" r="r" t="t"/>
              <a:pathLst>
                <a:path extrusionOk="0" h="406746" w="630247">
                  <a:moveTo>
                    <a:pt x="206120" y="56079"/>
                  </a:moveTo>
                  <a:lnTo>
                    <a:pt x="536826" y="366412"/>
                  </a:lnTo>
                  <a:lnTo>
                    <a:pt x="55944" y="331300"/>
                  </a:lnTo>
                  <a:lnTo>
                    <a:pt x="206120" y="56079"/>
                  </a:lnTo>
                  <a:close/>
                  <a:moveTo>
                    <a:pt x="197280" y="845"/>
                  </a:moveTo>
                  <a:lnTo>
                    <a:pt x="449" y="361563"/>
                  </a:lnTo>
                  <a:lnTo>
                    <a:pt x="630696" y="407591"/>
                  </a:lnTo>
                  <a:lnTo>
                    <a:pt x="197280" y="845"/>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59" name="Google Shape;459;p4"/>
            <p:cNvSpPr/>
            <p:nvPr/>
          </p:nvSpPr>
          <p:spPr>
            <a:xfrm>
              <a:off x="3729078" y="2061768"/>
              <a:ext cx="521109" cy="507143"/>
            </a:xfrm>
            <a:custGeom>
              <a:rect b="b" l="l" r="r" t="t"/>
              <a:pathLst>
                <a:path extrusionOk="0" h="297009" w="305188">
                  <a:moveTo>
                    <a:pt x="95778" y="224776"/>
                  </a:moveTo>
                  <a:lnTo>
                    <a:pt x="109044" y="170912"/>
                  </a:lnTo>
                  <a:lnTo>
                    <a:pt x="72199" y="129447"/>
                  </a:lnTo>
                  <a:lnTo>
                    <a:pt x="127524" y="125420"/>
                  </a:lnTo>
                  <a:lnTo>
                    <a:pt x="155563" y="77567"/>
                  </a:lnTo>
                  <a:lnTo>
                    <a:pt x="176495" y="128933"/>
                  </a:lnTo>
                  <a:lnTo>
                    <a:pt x="230679" y="140819"/>
                  </a:lnTo>
                  <a:lnTo>
                    <a:pt x="188290" y="176604"/>
                  </a:lnTo>
                  <a:lnTo>
                    <a:pt x="193731" y="231803"/>
                  </a:lnTo>
                  <a:lnTo>
                    <a:pt x="146608" y="202544"/>
                  </a:lnTo>
                  <a:lnTo>
                    <a:pt x="95778" y="224776"/>
                  </a:lnTo>
                  <a:close/>
                  <a:moveTo>
                    <a:pt x="224109" y="191148"/>
                  </a:moveTo>
                  <a:lnTo>
                    <a:pt x="305739" y="122249"/>
                  </a:lnTo>
                  <a:lnTo>
                    <a:pt x="201397" y="99366"/>
                  </a:lnTo>
                  <a:lnTo>
                    <a:pt x="161107" y="443"/>
                  </a:lnTo>
                  <a:lnTo>
                    <a:pt x="107094" y="92601"/>
                  </a:lnTo>
                  <a:lnTo>
                    <a:pt x="551" y="100370"/>
                  </a:lnTo>
                  <a:lnTo>
                    <a:pt x="71515" y="180209"/>
                  </a:lnTo>
                  <a:lnTo>
                    <a:pt x="45974" y="283923"/>
                  </a:lnTo>
                  <a:lnTo>
                    <a:pt x="143836" y="241112"/>
                  </a:lnTo>
                  <a:lnTo>
                    <a:pt x="234592" y="297452"/>
                  </a:lnTo>
                  <a:lnTo>
                    <a:pt x="224109" y="191148"/>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60" name="Google Shape;460;p4"/>
            <p:cNvSpPr/>
            <p:nvPr/>
          </p:nvSpPr>
          <p:spPr>
            <a:xfrm>
              <a:off x="8948217" y="2713868"/>
              <a:ext cx="581800" cy="558544"/>
            </a:xfrm>
            <a:custGeom>
              <a:rect b="b" l="l" r="r" t="t"/>
              <a:pathLst>
                <a:path extrusionOk="0" h="327112" w="340732">
                  <a:moveTo>
                    <a:pt x="142248" y="139367"/>
                  </a:moveTo>
                  <a:lnTo>
                    <a:pt x="170424" y="77848"/>
                  </a:lnTo>
                  <a:lnTo>
                    <a:pt x="202102" y="137622"/>
                  </a:lnTo>
                  <a:lnTo>
                    <a:pt x="269324" y="145401"/>
                  </a:lnTo>
                  <a:lnTo>
                    <a:pt x="222270" y="194019"/>
                  </a:lnTo>
                  <a:lnTo>
                    <a:pt x="235627" y="260340"/>
                  </a:lnTo>
                  <a:lnTo>
                    <a:pt x="174861" y="230613"/>
                  </a:lnTo>
                  <a:lnTo>
                    <a:pt x="115921" y="263819"/>
                  </a:lnTo>
                  <a:lnTo>
                    <a:pt x="125411" y="196836"/>
                  </a:lnTo>
                  <a:lnTo>
                    <a:pt x="75619" y="151036"/>
                  </a:lnTo>
                  <a:lnTo>
                    <a:pt x="142248" y="139367"/>
                  </a:lnTo>
                  <a:close/>
                  <a:moveTo>
                    <a:pt x="175968" y="269249"/>
                  </a:moveTo>
                  <a:lnTo>
                    <a:pt x="282876" y="321551"/>
                  </a:lnTo>
                  <a:lnTo>
                    <a:pt x="259366" y="204890"/>
                  </a:lnTo>
                  <a:lnTo>
                    <a:pt x="342137" y="119393"/>
                  </a:lnTo>
                  <a:lnTo>
                    <a:pt x="223924" y="105693"/>
                  </a:lnTo>
                  <a:lnTo>
                    <a:pt x="168177" y="553"/>
                  </a:lnTo>
                  <a:lnTo>
                    <a:pt x="118636" y="108761"/>
                  </a:lnTo>
                  <a:lnTo>
                    <a:pt x="1404" y="129283"/>
                  </a:lnTo>
                  <a:lnTo>
                    <a:pt x="88999" y="209840"/>
                  </a:lnTo>
                  <a:lnTo>
                    <a:pt x="72299" y="327666"/>
                  </a:lnTo>
                  <a:lnTo>
                    <a:pt x="175968" y="269249"/>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61" name="Google Shape;461;p4"/>
            <p:cNvSpPr/>
            <p:nvPr/>
          </p:nvSpPr>
          <p:spPr>
            <a:xfrm>
              <a:off x="9828112" y="-157599"/>
              <a:ext cx="902834" cy="894498"/>
            </a:xfrm>
            <a:custGeom>
              <a:rect b="b" l="l" r="r" t="t"/>
              <a:pathLst>
                <a:path extrusionOk="0" h="523864" w="528746">
                  <a:moveTo>
                    <a:pt x="155193" y="227185"/>
                  </a:moveTo>
                  <a:lnTo>
                    <a:pt x="115667" y="98352"/>
                  </a:lnTo>
                  <a:lnTo>
                    <a:pt x="241968" y="145350"/>
                  </a:lnTo>
                  <a:lnTo>
                    <a:pt x="352287" y="67952"/>
                  </a:lnTo>
                  <a:lnTo>
                    <a:pt x="346617" y="202591"/>
                  </a:lnTo>
                  <a:lnTo>
                    <a:pt x="454313" y="283594"/>
                  </a:lnTo>
                  <a:lnTo>
                    <a:pt x="324510" y="319811"/>
                  </a:lnTo>
                  <a:lnTo>
                    <a:pt x="280775" y="447275"/>
                  </a:lnTo>
                  <a:lnTo>
                    <a:pt x="206206" y="335017"/>
                  </a:lnTo>
                  <a:lnTo>
                    <a:pt x="71464" y="332781"/>
                  </a:lnTo>
                  <a:lnTo>
                    <a:pt x="155193" y="227185"/>
                  </a:lnTo>
                  <a:close/>
                  <a:moveTo>
                    <a:pt x="351055" y="347942"/>
                  </a:moveTo>
                  <a:lnTo>
                    <a:pt x="530319" y="297921"/>
                  </a:lnTo>
                  <a:lnTo>
                    <a:pt x="381569" y="186062"/>
                  </a:lnTo>
                  <a:lnTo>
                    <a:pt x="389406" y="113"/>
                  </a:lnTo>
                  <a:lnTo>
                    <a:pt x="237052" y="107010"/>
                  </a:lnTo>
                  <a:lnTo>
                    <a:pt x="62624" y="42092"/>
                  </a:lnTo>
                  <a:lnTo>
                    <a:pt x="117207" y="220033"/>
                  </a:lnTo>
                  <a:lnTo>
                    <a:pt x="1573" y="365862"/>
                  </a:lnTo>
                  <a:lnTo>
                    <a:pt x="187647" y="368931"/>
                  </a:lnTo>
                  <a:lnTo>
                    <a:pt x="290620" y="523977"/>
                  </a:lnTo>
                  <a:lnTo>
                    <a:pt x="351055" y="347942"/>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62" name="Google Shape;462;p4"/>
            <p:cNvSpPr/>
            <p:nvPr/>
          </p:nvSpPr>
          <p:spPr>
            <a:xfrm>
              <a:off x="3480008" y="465878"/>
              <a:ext cx="876733" cy="880122"/>
            </a:xfrm>
            <a:custGeom>
              <a:rect b="b" l="l" r="r" t="t"/>
              <a:pathLst>
                <a:path extrusionOk="0" h="515445" w="513460">
                  <a:moveTo>
                    <a:pt x="201203" y="201516"/>
                  </a:moveTo>
                  <a:lnTo>
                    <a:pt x="238425" y="76425"/>
                  </a:lnTo>
                  <a:lnTo>
                    <a:pt x="315070" y="182056"/>
                  </a:lnTo>
                  <a:lnTo>
                    <a:pt x="445534" y="178805"/>
                  </a:lnTo>
                  <a:lnTo>
                    <a:pt x="368763" y="284344"/>
                  </a:lnTo>
                  <a:lnTo>
                    <a:pt x="412179" y="407428"/>
                  </a:lnTo>
                  <a:lnTo>
                    <a:pt x="288080" y="367023"/>
                  </a:lnTo>
                  <a:lnTo>
                    <a:pt x="184446" y="446337"/>
                  </a:lnTo>
                  <a:lnTo>
                    <a:pt x="184514" y="315828"/>
                  </a:lnTo>
                  <a:lnTo>
                    <a:pt x="77058" y="241772"/>
                  </a:lnTo>
                  <a:lnTo>
                    <a:pt x="201203" y="201516"/>
                  </a:lnTo>
                  <a:close/>
                  <a:moveTo>
                    <a:pt x="294594" y="405123"/>
                  </a:moveTo>
                  <a:lnTo>
                    <a:pt x="467527" y="461429"/>
                  </a:lnTo>
                  <a:lnTo>
                    <a:pt x="407023" y="289922"/>
                  </a:lnTo>
                  <a:lnTo>
                    <a:pt x="514000" y="142860"/>
                  </a:lnTo>
                  <a:lnTo>
                    <a:pt x="332203" y="147401"/>
                  </a:lnTo>
                  <a:lnTo>
                    <a:pt x="225398" y="213"/>
                  </a:lnTo>
                  <a:lnTo>
                    <a:pt x="173529" y="174515"/>
                  </a:lnTo>
                  <a:lnTo>
                    <a:pt x="539" y="230616"/>
                  </a:lnTo>
                  <a:lnTo>
                    <a:pt x="150293" y="333794"/>
                  </a:lnTo>
                  <a:lnTo>
                    <a:pt x="150179" y="515659"/>
                  </a:lnTo>
                  <a:lnTo>
                    <a:pt x="294594" y="405123"/>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63" name="Google Shape;463;p4"/>
            <p:cNvSpPr/>
            <p:nvPr/>
          </p:nvSpPr>
          <p:spPr>
            <a:xfrm>
              <a:off x="9542328" y="5874782"/>
              <a:ext cx="670561" cy="649446"/>
            </a:xfrm>
            <a:custGeom>
              <a:rect b="b" l="l" r="r" t="t"/>
              <a:pathLst>
                <a:path extrusionOk="0" h="380349" w="392715">
                  <a:moveTo>
                    <a:pt x="160524" y="157398"/>
                  </a:moveTo>
                  <a:lnTo>
                    <a:pt x="194164" y="78277"/>
                  </a:lnTo>
                  <a:lnTo>
                    <a:pt x="236507" y="153109"/>
                  </a:lnTo>
                  <a:lnTo>
                    <a:pt x="322141" y="160649"/>
                  </a:lnTo>
                  <a:lnTo>
                    <a:pt x="264067" y="224027"/>
                  </a:lnTo>
                  <a:lnTo>
                    <a:pt x="283368" y="307813"/>
                  </a:lnTo>
                  <a:lnTo>
                    <a:pt x="205126" y="272166"/>
                  </a:lnTo>
                  <a:lnTo>
                    <a:pt x="131401" y="316414"/>
                  </a:lnTo>
                  <a:lnTo>
                    <a:pt x="141120" y="230997"/>
                  </a:lnTo>
                  <a:lnTo>
                    <a:pt x="76282" y="174543"/>
                  </a:lnTo>
                  <a:lnTo>
                    <a:pt x="160524" y="157398"/>
                  </a:lnTo>
                  <a:close/>
                  <a:moveTo>
                    <a:pt x="207305" y="310779"/>
                  </a:moveTo>
                  <a:lnTo>
                    <a:pt x="332270" y="367701"/>
                  </a:lnTo>
                  <a:lnTo>
                    <a:pt x="301448" y="233883"/>
                  </a:lnTo>
                  <a:lnTo>
                    <a:pt x="394223" y="132644"/>
                  </a:lnTo>
                  <a:lnTo>
                    <a:pt x="257428" y="120598"/>
                  </a:lnTo>
                  <a:lnTo>
                    <a:pt x="189795" y="1074"/>
                  </a:lnTo>
                  <a:lnTo>
                    <a:pt x="136067" y="127454"/>
                  </a:lnTo>
                  <a:lnTo>
                    <a:pt x="1507" y="154843"/>
                  </a:lnTo>
                  <a:lnTo>
                    <a:pt x="105096" y="244982"/>
                  </a:lnTo>
                  <a:lnTo>
                    <a:pt x="89560" y="381424"/>
                  </a:lnTo>
                  <a:lnTo>
                    <a:pt x="207305" y="310779"/>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64" name="Google Shape;464;p4"/>
            <p:cNvSpPr/>
            <p:nvPr/>
          </p:nvSpPr>
          <p:spPr>
            <a:xfrm>
              <a:off x="3339553" y="5714490"/>
              <a:ext cx="722197" cy="732403"/>
            </a:xfrm>
            <a:custGeom>
              <a:rect b="b" l="l" r="r" t="t"/>
              <a:pathLst>
                <a:path extrusionOk="0" h="428933" w="422956">
                  <a:moveTo>
                    <a:pt x="87563" y="324426"/>
                  </a:moveTo>
                  <a:lnTo>
                    <a:pt x="123621" y="231833"/>
                  </a:lnTo>
                  <a:lnTo>
                    <a:pt x="67772" y="149645"/>
                  </a:lnTo>
                  <a:lnTo>
                    <a:pt x="166969" y="155314"/>
                  </a:lnTo>
                  <a:lnTo>
                    <a:pt x="227883" y="76810"/>
                  </a:lnTo>
                  <a:lnTo>
                    <a:pt x="253150" y="172915"/>
                  </a:lnTo>
                  <a:lnTo>
                    <a:pt x="346632" y="206578"/>
                  </a:lnTo>
                  <a:lnTo>
                    <a:pt x="263040" y="260295"/>
                  </a:lnTo>
                  <a:lnTo>
                    <a:pt x="259903" y="359617"/>
                  </a:lnTo>
                  <a:lnTo>
                    <a:pt x="182985" y="296718"/>
                  </a:lnTo>
                  <a:lnTo>
                    <a:pt x="87563" y="324426"/>
                  </a:lnTo>
                  <a:close/>
                  <a:moveTo>
                    <a:pt x="296680" y="279367"/>
                  </a:moveTo>
                  <a:lnTo>
                    <a:pt x="423460" y="197874"/>
                  </a:lnTo>
                  <a:lnTo>
                    <a:pt x="281668" y="146804"/>
                  </a:lnTo>
                  <a:lnTo>
                    <a:pt x="243363" y="1054"/>
                  </a:lnTo>
                  <a:lnTo>
                    <a:pt x="150965" y="120111"/>
                  </a:lnTo>
                  <a:lnTo>
                    <a:pt x="504" y="111522"/>
                  </a:lnTo>
                  <a:lnTo>
                    <a:pt x="85191" y="236180"/>
                  </a:lnTo>
                  <a:lnTo>
                    <a:pt x="30516" y="376625"/>
                  </a:lnTo>
                  <a:lnTo>
                    <a:pt x="175250" y="334590"/>
                  </a:lnTo>
                  <a:lnTo>
                    <a:pt x="291923" y="429988"/>
                  </a:lnTo>
                  <a:lnTo>
                    <a:pt x="296680" y="279367"/>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65" name="Google Shape;465;p4"/>
            <p:cNvSpPr/>
            <p:nvPr/>
          </p:nvSpPr>
          <p:spPr>
            <a:xfrm>
              <a:off x="11347091" y="-155826"/>
              <a:ext cx="480692" cy="476893"/>
            </a:xfrm>
            <a:custGeom>
              <a:rect b="b" l="l" r="r" t="t"/>
              <a:pathLst>
                <a:path extrusionOk="0" h="279293" w="281518">
                  <a:moveTo>
                    <a:pt x="116154" y="115840"/>
                  </a:moveTo>
                  <a:lnTo>
                    <a:pt x="114340" y="68078"/>
                  </a:lnTo>
                  <a:lnTo>
                    <a:pt x="153353" y="95695"/>
                  </a:lnTo>
                  <a:lnTo>
                    <a:pt x="198229" y="79223"/>
                  </a:lnTo>
                  <a:lnTo>
                    <a:pt x="184005" y="124852"/>
                  </a:lnTo>
                  <a:lnTo>
                    <a:pt x="213549" y="162438"/>
                  </a:lnTo>
                  <a:lnTo>
                    <a:pt x="165753" y="163020"/>
                  </a:lnTo>
                  <a:lnTo>
                    <a:pt x="139140" y="202729"/>
                  </a:lnTo>
                  <a:lnTo>
                    <a:pt x="123808" y="157442"/>
                  </a:lnTo>
                  <a:lnTo>
                    <a:pt x="77826" y="144404"/>
                  </a:lnTo>
                  <a:lnTo>
                    <a:pt x="116154" y="115840"/>
                  </a:lnTo>
                  <a:close/>
                  <a:moveTo>
                    <a:pt x="184152" y="197025"/>
                  </a:moveTo>
                  <a:lnTo>
                    <a:pt x="283304" y="195804"/>
                  </a:lnTo>
                  <a:lnTo>
                    <a:pt x="222036" y="117859"/>
                  </a:lnTo>
                  <a:lnTo>
                    <a:pt x="251523" y="23179"/>
                  </a:lnTo>
                  <a:lnTo>
                    <a:pt x="158441" y="57378"/>
                  </a:lnTo>
                  <a:lnTo>
                    <a:pt x="77518" y="80"/>
                  </a:lnTo>
                  <a:lnTo>
                    <a:pt x="81271" y="99163"/>
                  </a:lnTo>
                  <a:lnTo>
                    <a:pt x="1785" y="158412"/>
                  </a:lnTo>
                  <a:lnTo>
                    <a:pt x="97161" y="185469"/>
                  </a:lnTo>
                  <a:lnTo>
                    <a:pt x="128965" y="279373"/>
                  </a:lnTo>
                  <a:lnTo>
                    <a:pt x="184152" y="197025"/>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66" name="Google Shape;466;p4"/>
            <p:cNvSpPr/>
            <p:nvPr/>
          </p:nvSpPr>
          <p:spPr>
            <a:xfrm>
              <a:off x="2171204" y="5976266"/>
              <a:ext cx="558796" cy="573951"/>
            </a:xfrm>
            <a:custGeom>
              <a:rect b="b" l="l" r="r" t="t"/>
              <a:pathLst>
                <a:path extrusionOk="0" h="336135" w="327260">
                  <a:moveTo>
                    <a:pt x="66006" y="217832"/>
                  </a:moveTo>
                  <a:lnTo>
                    <a:pt x="101049" y="161538"/>
                  </a:lnTo>
                  <a:lnTo>
                    <a:pt x="74538" y="100760"/>
                  </a:lnTo>
                  <a:lnTo>
                    <a:pt x="138921" y="116685"/>
                  </a:lnTo>
                  <a:lnTo>
                    <a:pt x="188542" y="72699"/>
                  </a:lnTo>
                  <a:lnTo>
                    <a:pt x="193276" y="138849"/>
                  </a:lnTo>
                  <a:lnTo>
                    <a:pt x="250449" y="172443"/>
                  </a:lnTo>
                  <a:lnTo>
                    <a:pt x="188998" y="197391"/>
                  </a:lnTo>
                  <a:lnTo>
                    <a:pt x="174716" y="262138"/>
                  </a:lnTo>
                  <a:lnTo>
                    <a:pt x="131997" y="211410"/>
                  </a:lnTo>
                  <a:lnTo>
                    <a:pt x="66006" y="217832"/>
                  </a:lnTo>
                  <a:close/>
                  <a:moveTo>
                    <a:pt x="218543" y="222327"/>
                  </a:moveTo>
                  <a:lnTo>
                    <a:pt x="327561" y="178078"/>
                  </a:lnTo>
                  <a:lnTo>
                    <a:pt x="226117" y="118464"/>
                  </a:lnTo>
                  <a:lnTo>
                    <a:pt x="217722" y="1084"/>
                  </a:lnTo>
                  <a:lnTo>
                    <a:pt x="129669" y="79144"/>
                  </a:lnTo>
                  <a:lnTo>
                    <a:pt x="15461" y="50877"/>
                  </a:lnTo>
                  <a:lnTo>
                    <a:pt x="62492" y="158732"/>
                  </a:lnTo>
                  <a:lnTo>
                    <a:pt x="300" y="258613"/>
                  </a:lnTo>
                  <a:lnTo>
                    <a:pt x="117407" y="247217"/>
                  </a:lnTo>
                  <a:lnTo>
                    <a:pt x="193185" y="337220"/>
                  </a:lnTo>
                  <a:lnTo>
                    <a:pt x="218543" y="222327"/>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67" name="Google Shape;467;p4"/>
            <p:cNvSpPr/>
            <p:nvPr/>
          </p:nvSpPr>
          <p:spPr>
            <a:xfrm>
              <a:off x="450309" y="2393985"/>
              <a:ext cx="617775" cy="615555"/>
            </a:xfrm>
            <a:custGeom>
              <a:rect b="b" l="l" r="r" t="t"/>
              <a:pathLst>
                <a:path extrusionOk="0" h="360501" w="361801">
                  <a:moveTo>
                    <a:pt x="138053" y="145285"/>
                  </a:moveTo>
                  <a:lnTo>
                    <a:pt x="136205" y="68994"/>
                  </a:lnTo>
                  <a:lnTo>
                    <a:pt x="197883" y="113938"/>
                  </a:lnTo>
                  <a:lnTo>
                    <a:pt x="269874" y="88603"/>
                  </a:lnTo>
                  <a:lnTo>
                    <a:pt x="246193" y="161153"/>
                  </a:lnTo>
                  <a:lnTo>
                    <a:pt x="292540" y="221794"/>
                  </a:lnTo>
                  <a:lnTo>
                    <a:pt x="216226" y="221691"/>
                  </a:lnTo>
                  <a:lnTo>
                    <a:pt x="172879" y="284499"/>
                  </a:lnTo>
                  <a:lnTo>
                    <a:pt x="149391" y="211881"/>
                  </a:lnTo>
                  <a:lnTo>
                    <a:pt x="76260" y="190070"/>
                  </a:lnTo>
                  <a:lnTo>
                    <a:pt x="138053" y="145285"/>
                  </a:lnTo>
                  <a:close/>
                  <a:moveTo>
                    <a:pt x="234170" y="255935"/>
                  </a:moveTo>
                  <a:lnTo>
                    <a:pt x="361828" y="256095"/>
                  </a:lnTo>
                  <a:lnTo>
                    <a:pt x="284316" y="154662"/>
                  </a:lnTo>
                  <a:lnTo>
                    <a:pt x="323933" y="33301"/>
                  </a:lnTo>
                  <a:lnTo>
                    <a:pt x="203507" y="75679"/>
                  </a:lnTo>
                  <a:lnTo>
                    <a:pt x="100318" y="505"/>
                  </a:lnTo>
                  <a:lnTo>
                    <a:pt x="103409" y="128141"/>
                  </a:lnTo>
                  <a:lnTo>
                    <a:pt x="26" y="203029"/>
                  </a:lnTo>
                  <a:lnTo>
                    <a:pt x="122368" y="239532"/>
                  </a:lnTo>
                  <a:lnTo>
                    <a:pt x="161654" y="361007"/>
                  </a:lnTo>
                  <a:lnTo>
                    <a:pt x="234170" y="255935"/>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68" name="Google Shape;468;p4"/>
            <p:cNvSpPr/>
            <p:nvPr/>
          </p:nvSpPr>
          <p:spPr>
            <a:xfrm>
              <a:off x="8251725" y="4489050"/>
              <a:ext cx="1000397" cy="758289"/>
            </a:xfrm>
            <a:custGeom>
              <a:rect b="b" l="l" r="r" t="t"/>
              <a:pathLst>
                <a:path extrusionOk="0" h="444093" w="585884">
                  <a:moveTo>
                    <a:pt x="539550" y="352667"/>
                  </a:moveTo>
                  <a:lnTo>
                    <a:pt x="93734" y="400588"/>
                  </a:lnTo>
                  <a:lnTo>
                    <a:pt x="429996" y="62673"/>
                  </a:lnTo>
                  <a:lnTo>
                    <a:pt x="539550" y="352667"/>
                  </a:lnTo>
                  <a:close/>
                  <a:moveTo>
                    <a:pt x="587209" y="381960"/>
                  </a:moveTo>
                  <a:lnTo>
                    <a:pt x="443228" y="857"/>
                  </a:lnTo>
                  <a:lnTo>
                    <a:pt x="1325" y="444951"/>
                  </a:lnTo>
                  <a:lnTo>
                    <a:pt x="587209" y="38196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69" name="Google Shape;469;p4"/>
            <p:cNvSpPr/>
            <p:nvPr/>
          </p:nvSpPr>
          <p:spPr>
            <a:xfrm>
              <a:off x="8106979" y="6525604"/>
              <a:ext cx="514098" cy="465150"/>
            </a:xfrm>
            <a:custGeom>
              <a:rect b="b" l="l" r="r" t="t"/>
              <a:pathLst>
                <a:path extrusionOk="0" h="272416" w="301082">
                  <a:moveTo>
                    <a:pt x="169779" y="157709"/>
                  </a:moveTo>
                  <a:cubicBezTo>
                    <a:pt x="171353" y="158724"/>
                    <a:pt x="171798" y="160834"/>
                    <a:pt x="170771" y="162409"/>
                  </a:cubicBezTo>
                  <a:cubicBezTo>
                    <a:pt x="166105" y="169595"/>
                    <a:pt x="167520" y="178983"/>
                    <a:pt x="173748" y="184527"/>
                  </a:cubicBezTo>
                  <a:cubicBezTo>
                    <a:pt x="169824" y="184333"/>
                    <a:pt x="165889" y="183135"/>
                    <a:pt x="162375" y="180843"/>
                  </a:cubicBezTo>
                  <a:cubicBezTo>
                    <a:pt x="155474" y="176360"/>
                    <a:pt x="153523" y="167097"/>
                    <a:pt x="158006" y="160207"/>
                  </a:cubicBezTo>
                  <a:cubicBezTo>
                    <a:pt x="159683" y="157629"/>
                    <a:pt x="162090" y="156785"/>
                    <a:pt x="163379" y="156523"/>
                  </a:cubicBezTo>
                  <a:cubicBezTo>
                    <a:pt x="163847" y="156420"/>
                    <a:pt x="164451" y="156329"/>
                    <a:pt x="165170" y="156329"/>
                  </a:cubicBezTo>
                  <a:cubicBezTo>
                    <a:pt x="166471" y="156329"/>
                    <a:pt x="168125" y="156625"/>
                    <a:pt x="169779" y="157709"/>
                  </a:cubicBezTo>
                  <a:close/>
                  <a:moveTo>
                    <a:pt x="279687" y="221452"/>
                  </a:moveTo>
                  <a:cubicBezTo>
                    <a:pt x="299981" y="190276"/>
                    <a:pt x="306916" y="153055"/>
                    <a:pt x="299228" y="116655"/>
                  </a:cubicBezTo>
                  <a:cubicBezTo>
                    <a:pt x="291528" y="80266"/>
                    <a:pt x="270116" y="49044"/>
                    <a:pt x="238940" y="28750"/>
                  </a:cubicBezTo>
                  <a:cubicBezTo>
                    <a:pt x="200920" y="3997"/>
                    <a:pt x="155565" y="-4467"/>
                    <a:pt x="111157" y="4921"/>
                  </a:cubicBezTo>
                  <a:cubicBezTo>
                    <a:pt x="66783" y="14309"/>
                    <a:pt x="28717" y="40409"/>
                    <a:pt x="3975" y="78429"/>
                  </a:cubicBezTo>
                  <a:cubicBezTo>
                    <a:pt x="-1181" y="86345"/>
                    <a:pt x="1055" y="96954"/>
                    <a:pt x="8971" y="102099"/>
                  </a:cubicBezTo>
                  <a:cubicBezTo>
                    <a:pt x="16888" y="107255"/>
                    <a:pt x="27485" y="105019"/>
                    <a:pt x="32653" y="97102"/>
                  </a:cubicBezTo>
                  <a:cubicBezTo>
                    <a:pt x="52410" y="66737"/>
                    <a:pt x="82810" y="45896"/>
                    <a:pt x="118241" y="38401"/>
                  </a:cubicBezTo>
                  <a:cubicBezTo>
                    <a:pt x="153672" y="30907"/>
                    <a:pt x="189912" y="37671"/>
                    <a:pt x="220267" y="57428"/>
                  </a:cubicBezTo>
                  <a:cubicBezTo>
                    <a:pt x="243789" y="72737"/>
                    <a:pt x="259930" y="96281"/>
                    <a:pt x="265747" y="123738"/>
                  </a:cubicBezTo>
                  <a:cubicBezTo>
                    <a:pt x="271554" y="151195"/>
                    <a:pt x="266318" y="179268"/>
                    <a:pt x="251009" y="202779"/>
                  </a:cubicBezTo>
                  <a:cubicBezTo>
                    <a:pt x="226746" y="240046"/>
                    <a:pt x="176703" y="250609"/>
                    <a:pt x="139458" y="226380"/>
                  </a:cubicBezTo>
                  <a:cubicBezTo>
                    <a:pt x="111237" y="208003"/>
                    <a:pt x="103218" y="170086"/>
                    <a:pt x="121572" y="141864"/>
                  </a:cubicBezTo>
                  <a:cubicBezTo>
                    <a:pt x="132260" y="125449"/>
                    <a:pt x="151846" y="118194"/>
                    <a:pt x="169927" y="122381"/>
                  </a:cubicBezTo>
                  <a:cubicBezTo>
                    <a:pt x="154333" y="120590"/>
                    <a:pt x="138420" y="127548"/>
                    <a:pt x="129329" y="141534"/>
                  </a:cubicBezTo>
                  <a:cubicBezTo>
                    <a:pt x="114545" y="164245"/>
                    <a:pt x="121002" y="194737"/>
                    <a:pt x="143713" y="209532"/>
                  </a:cubicBezTo>
                  <a:cubicBezTo>
                    <a:pt x="170132" y="226711"/>
                    <a:pt x="205609" y="219194"/>
                    <a:pt x="222777" y="192797"/>
                  </a:cubicBezTo>
                  <a:cubicBezTo>
                    <a:pt x="242967" y="161758"/>
                    <a:pt x="234161" y="120088"/>
                    <a:pt x="203122" y="99897"/>
                  </a:cubicBezTo>
                  <a:cubicBezTo>
                    <a:pt x="166300" y="75919"/>
                    <a:pt x="116849" y="86391"/>
                    <a:pt x="92906" y="123202"/>
                  </a:cubicBezTo>
                  <a:cubicBezTo>
                    <a:pt x="64239" y="167245"/>
                    <a:pt x="76753" y="226392"/>
                    <a:pt x="120785" y="255047"/>
                  </a:cubicBezTo>
                  <a:cubicBezTo>
                    <a:pt x="140086" y="267617"/>
                    <a:pt x="161794" y="273606"/>
                    <a:pt x="183262" y="273606"/>
                  </a:cubicBezTo>
                  <a:cubicBezTo>
                    <a:pt x="220849" y="273606"/>
                    <a:pt x="257706" y="255229"/>
                    <a:pt x="279687" y="221452"/>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70" name="Google Shape;470;p4"/>
            <p:cNvSpPr/>
            <p:nvPr/>
          </p:nvSpPr>
          <p:spPr>
            <a:xfrm>
              <a:off x="11508688" y="5416369"/>
              <a:ext cx="406740" cy="493881"/>
            </a:xfrm>
            <a:custGeom>
              <a:rect b="b" l="l" r="r" t="t"/>
              <a:pathLst>
                <a:path extrusionOk="0" h="289242" w="238208">
                  <a:moveTo>
                    <a:pt x="158518" y="110851"/>
                  </a:moveTo>
                  <a:cubicBezTo>
                    <a:pt x="159203" y="114330"/>
                    <a:pt x="158484" y="117866"/>
                    <a:pt x="156511" y="120809"/>
                  </a:cubicBezTo>
                  <a:cubicBezTo>
                    <a:pt x="154526" y="123764"/>
                    <a:pt x="151515" y="125760"/>
                    <a:pt x="148024" y="126445"/>
                  </a:cubicBezTo>
                  <a:cubicBezTo>
                    <a:pt x="145515" y="126912"/>
                    <a:pt x="143564" y="125977"/>
                    <a:pt x="142628" y="125349"/>
                  </a:cubicBezTo>
                  <a:cubicBezTo>
                    <a:pt x="141704" y="124734"/>
                    <a:pt x="140073" y="123308"/>
                    <a:pt x="139572" y="120752"/>
                  </a:cubicBezTo>
                  <a:cubicBezTo>
                    <a:pt x="139423" y="119965"/>
                    <a:pt x="139685" y="119361"/>
                    <a:pt x="139925" y="118996"/>
                  </a:cubicBezTo>
                  <a:cubicBezTo>
                    <a:pt x="140290" y="118459"/>
                    <a:pt x="140792" y="118140"/>
                    <a:pt x="141408" y="118015"/>
                  </a:cubicBezTo>
                  <a:cubicBezTo>
                    <a:pt x="149005" y="116520"/>
                    <a:pt x="154446" y="110224"/>
                    <a:pt x="155165" y="102911"/>
                  </a:cubicBezTo>
                  <a:cubicBezTo>
                    <a:pt x="156808" y="105262"/>
                    <a:pt x="157960" y="107942"/>
                    <a:pt x="158518" y="110851"/>
                  </a:cubicBezTo>
                  <a:close/>
                  <a:moveTo>
                    <a:pt x="194554" y="287138"/>
                  </a:moveTo>
                  <a:cubicBezTo>
                    <a:pt x="203816" y="285324"/>
                    <a:pt x="209863" y="276335"/>
                    <a:pt x="208037" y="267050"/>
                  </a:cubicBezTo>
                  <a:cubicBezTo>
                    <a:pt x="206235" y="257798"/>
                    <a:pt x="197292" y="251730"/>
                    <a:pt x="187949" y="253566"/>
                  </a:cubicBezTo>
                  <a:cubicBezTo>
                    <a:pt x="154469" y="260148"/>
                    <a:pt x="120373" y="253258"/>
                    <a:pt x="92026" y="234197"/>
                  </a:cubicBezTo>
                  <a:cubicBezTo>
                    <a:pt x="63691" y="215147"/>
                    <a:pt x="44446" y="186196"/>
                    <a:pt x="37876" y="152693"/>
                  </a:cubicBezTo>
                  <a:cubicBezTo>
                    <a:pt x="27393" y="99193"/>
                    <a:pt x="62390" y="47142"/>
                    <a:pt x="115879" y="36659"/>
                  </a:cubicBezTo>
                  <a:cubicBezTo>
                    <a:pt x="135682" y="32735"/>
                    <a:pt x="155872" y="36829"/>
                    <a:pt x="172652" y="48100"/>
                  </a:cubicBezTo>
                  <a:cubicBezTo>
                    <a:pt x="189421" y="59382"/>
                    <a:pt x="200805" y="76504"/>
                    <a:pt x="204695" y="96341"/>
                  </a:cubicBezTo>
                  <a:cubicBezTo>
                    <a:pt x="207627" y="111307"/>
                    <a:pt x="204558" y="126536"/>
                    <a:pt x="196049" y="139186"/>
                  </a:cubicBezTo>
                  <a:cubicBezTo>
                    <a:pt x="187538" y="151860"/>
                    <a:pt x="174614" y="160449"/>
                    <a:pt x="159648" y="163381"/>
                  </a:cubicBezTo>
                  <a:cubicBezTo>
                    <a:pt x="146587" y="165936"/>
                    <a:pt x="133776" y="162172"/>
                    <a:pt x="124320" y="154255"/>
                  </a:cubicBezTo>
                  <a:cubicBezTo>
                    <a:pt x="133001" y="159788"/>
                    <a:pt x="143712" y="162160"/>
                    <a:pt x="154629" y="160016"/>
                  </a:cubicBezTo>
                  <a:cubicBezTo>
                    <a:pt x="180318" y="154985"/>
                    <a:pt x="197144" y="129969"/>
                    <a:pt x="192102" y="104269"/>
                  </a:cubicBezTo>
                  <a:cubicBezTo>
                    <a:pt x="189273" y="89816"/>
                    <a:pt x="180979" y="77325"/>
                    <a:pt x="168762" y="69124"/>
                  </a:cubicBezTo>
                  <a:cubicBezTo>
                    <a:pt x="156556" y="60910"/>
                    <a:pt x="141853" y="57944"/>
                    <a:pt x="127423" y="60785"/>
                  </a:cubicBezTo>
                  <a:cubicBezTo>
                    <a:pt x="110472" y="64104"/>
                    <a:pt x="95848" y="73823"/>
                    <a:pt x="86220" y="88151"/>
                  </a:cubicBezTo>
                  <a:cubicBezTo>
                    <a:pt x="76593" y="102478"/>
                    <a:pt x="73125" y="119680"/>
                    <a:pt x="76444" y="136631"/>
                  </a:cubicBezTo>
                  <a:cubicBezTo>
                    <a:pt x="84566" y="178005"/>
                    <a:pt x="124765" y="205074"/>
                    <a:pt x="166230" y="196964"/>
                  </a:cubicBezTo>
                  <a:cubicBezTo>
                    <a:pt x="190174" y="192275"/>
                    <a:pt x="210844" y="178541"/>
                    <a:pt x="224463" y="158282"/>
                  </a:cubicBezTo>
                  <a:cubicBezTo>
                    <a:pt x="238061" y="138034"/>
                    <a:pt x="242978" y="113703"/>
                    <a:pt x="238278" y="89748"/>
                  </a:cubicBezTo>
                  <a:cubicBezTo>
                    <a:pt x="232620" y="60956"/>
                    <a:pt x="216102" y="36077"/>
                    <a:pt x="191737" y="19696"/>
                  </a:cubicBezTo>
                  <a:cubicBezTo>
                    <a:pt x="167359" y="3315"/>
                    <a:pt x="138077" y="-2560"/>
                    <a:pt x="109285" y="3064"/>
                  </a:cubicBezTo>
                  <a:cubicBezTo>
                    <a:pt x="37272" y="17186"/>
                    <a:pt x="-9806" y="87272"/>
                    <a:pt x="4305" y="159274"/>
                  </a:cubicBezTo>
                  <a:cubicBezTo>
                    <a:pt x="12632" y="201755"/>
                    <a:pt x="37009" y="238452"/>
                    <a:pt x="72930" y="262612"/>
                  </a:cubicBezTo>
                  <a:cubicBezTo>
                    <a:pt x="99988" y="280784"/>
                    <a:pt x="131142" y="290229"/>
                    <a:pt x="163024" y="290229"/>
                  </a:cubicBezTo>
                  <a:cubicBezTo>
                    <a:pt x="173497" y="290229"/>
                    <a:pt x="184048" y="289203"/>
                    <a:pt x="194554" y="287138"/>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71" name="Google Shape;471;p4"/>
            <p:cNvSpPr/>
            <p:nvPr/>
          </p:nvSpPr>
          <p:spPr>
            <a:xfrm>
              <a:off x="6276174" y="5249942"/>
              <a:ext cx="561604" cy="611348"/>
            </a:xfrm>
            <a:custGeom>
              <a:rect b="b" l="l" r="r" t="t"/>
              <a:pathLst>
                <a:path extrusionOk="0" h="358037" w="328904">
                  <a:moveTo>
                    <a:pt x="140130" y="181841"/>
                  </a:moveTo>
                  <a:cubicBezTo>
                    <a:pt x="143233" y="184100"/>
                    <a:pt x="145275" y="187419"/>
                    <a:pt x="145891" y="191195"/>
                  </a:cubicBezTo>
                  <a:cubicBezTo>
                    <a:pt x="146496" y="194982"/>
                    <a:pt x="145583" y="198769"/>
                    <a:pt x="143347" y="201861"/>
                  </a:cubicBezTo>
                  <a:cubicBezTo>
                    <a:pt x="140746" y="205477"/>
                    <a:pt x="135716" y="206321"/>
                    <a:pt x="132088" y="203686"/>
                  </a:cubicBezTo>
                  <a:cubicBezTo>
                    <a:pt x="124446" y="198165"/>
                    <a:pt x="113734" y="199876"/>
                    <a:pt x="108190" y="207519"/>
                  </a:cubicBezTo>
                  <a:cubicBezTo>
                    <a:pt x="106206" y="210279"/>
                    <a:pt x="105156" y="213405"/>
                    <a:pt x="104974" y="216553"/>
                  </a:cubicBezTo>
                  <a:cubicBezTo>
                    <a:pt x="101471" y="206914"/>
                    <a:pt x="102658" y="195746"/>
                    <a:pt x="109103" y="186826"/>
                  </a:cubicBezTo>
                  <a:cubicBezTo>
                    <a:pt x="113449" y="180826"/>
                    <a:pt x="120248" y="177632"/>
                    <a:pt x="127138" y="177632"/>
                  </a:cubicBezTo>
                  <a:cubicBezTo>
                    <a:pt x="131655" y="177632"/>
                    <a:pt x="136195" y="179001"/>
                    <a:pt x="140130" y="181841"/>
                  </a:cubicBezTo>
                  <a:close/>
                  <a:moveTo>
                    <a:pt x="290990" y="289902"/>
                  </a:moveTo>
                  <a:cubicBezTo>
                    <a:pt x="323022" y="245630"/>
                    <a:pt x="335901" y="191526"/>
                    <a:pt x="327243" y="137570"/>
                  </a:cubicBezTo>
                  <a:cubicBezTo>
                    <a:pt x="318573" y="83614"/>
                    <a:pt x="289428" y="36251"/>
                    <a:pt x="245145" y="4220"/>
                  </a:cubicBezTo>
                  <a:cubicBezTo>
                    <a:pt x="237502" y="-1324"/>
                    <a:pt x="226791" y="398"/>
                    <a:pt x="221258" y="8053"/>
                  </a:cubicBezTo>
                  <a:cubicBezTo>
                    <a:pt x="215714" y="15707"/>
                    <a:pt x="217426" y="26407"/>
                    <a:pt x="225091" y="31939"/>
                  </a:cubicBezTo>
                  <a:cubicBezTo>
                    <a:pt x="261971" y="58621"/>
                    <a:pt x="286234" y="98055"/>
                    <a:pt x="293443" y="142988"/>
                  </a:cubicBezTo>
                  <a:cubicBezTo>
                    <a:pt x="300664" y="187933"/>
                    <a:pt x="289941" y="232980"/>
                    <a:pt x="263271" y="269848"/>
                  </a:cubicBezTo>
                  <a:cubicBezTo>
                    <a:pt x="220312" y="329211"/>
                    <a:pt x="137085" y="342568"/>
                    <a:pt x="77710" y="299632"/>
                  </a:cubicBezTo>
                  <a:cubicBezTo>
                    <a:pt x="55455" y="283525"/>
                    <a:pt x="40797" y="259707"/>
                    <a:pt x="36439" y="232569"/>
                  </a:cubicBezTo>
                  <a:cubicBezTo>
                    <a:pt x="32081" y="205431"/>
                    <a:pt x="38561" y="178225"/>
                    <a:pt x="54679" y="155958"/>
                  </a:cubicBezTo>
                  <a:cubicBezTo>
                    <a:pt x="67022" y="138882"/>
                    <a:pt x="85273" y="127657"/>
                    <a:pt x="106091" y="124315"/>
                  </a:cubicBezTo>
                  <a:cubicBezTo>
                    <a:pt x="126852" y="120961"/>
                    <a:pt x="147750" y="125934"/>
                    <a:pt x="164816" y="138289"/>
                  </a:cubicBezTo>
                  <a:cubicBezTo>
                    <a:pt x="177728" y="147631"/>
                    <a:pt x="186238" y="161445"/>
                    <a:pt x="188771" y="177187"/>
                  </a:cubicBezTo>
                  <a:cubicBezTo>
                    <a:pt x="191292" y="192929"/>
                    <a:pt x="187539" y="208705"/>
                    <a:pt x="178185" y="221629"/>
                  </a:cubicBezTo>
                  <a:cubicBezTo>
                    <a:pt x="171249" y="231223"/>
                    <a:pt x="160994" y="237531"/>
                    <a:pt x="149302" y="239402"/>
                  </a:cubicBezTo>
                  <a:cubicBezTo>
                    <a:pt x="144454" y="240200"/>
                    <a:pt x="139606" y="240155"/>
                    <a:pt x="134906" y="239368"/>
                  </a:cubicBezTo>
                  <a:cubicBezTo>
                    <a:pt x="148560" y="240052"/>
                    <a:pt x="162420" y="233881"/>
                    <a:pt x="171067" y="221926"/>
                  </a:cubicBezTo>
                  <a:cubicBezTo>
                    <a:pt x="178675" y="211420"/>
                    <a:pt x="181721" y="198576"/>
                    <a:pt x="179679" y="185777"/>
                  </a:cubicBezTo>
                  <a:cubicBezTo>
                    <a:pt x="177614" y="172966"/>
                    <a:pt x="170702" y="161730"/>
                    <a:pt x="160184" y="154122"/>
                  </a:cubicBezTo>
                  <a:cubicBezTo>
                    <a:pt x="134997" y="135882"/>
                    <a:pt x="99635" y="141551"/>
                    <a:pt x="81383" y="166761"/>
                  </a:cubicBezTo>
                  <a:cubicBezTo>
                    <a:pt x="59984" y="196374"/>
                    <a:pt x="66645" y="237885"/>
                    <a:pt x="96235" y="259296"/>
                  </a:cubicBezTo>
                  <a:cubicBezTo>
                    <a:pt x="131358" y="284666"/>
                    <a:pt x="180546" y="276761"/>
                    <a:pt x="205904" y="241695"/>
                  </a:cubicBezTo>
                  <a:cubicBezTo>
                    <a:pt x="220620" y="221367"/>
                    <a:pt x="226528" y="196545"/>
                    <a:pt x="222547" y="171769"/>
                  </a:cubicBezTo>
                  <a:cubicBezTo>
                    <a:pt x="218578" y="147004"/>
                    <a:pt x="205197" y="125262"/>
                    <a:pt x="184881" y="110558"/>
                  </a:cubicBezTo>
                  <a:cubicBezTo>
                    <a:pt x="160378" y="92854"/>
                    <a:pt x="130446" y="85724"/>
                    <a:pt x="100661" y="90526"/>
                  </a:cubicBezTo>
                  <a:cubicBezTo>
                    <a:pt x="70832" y="95306"/>
                    <a:pt x="44652" y="111424"/>
                    <a:pt x="26948" y="135905"/>
                  </a:cubicBezTo>
                  <a:cubicBezTo>
                    <a:pt x="-17369" y="197150"/>
                    <a:pt x="-3600" y="283046"/>
                    <a:pt x="57656" y="327340"/>
                  </a:cubicBezTo>
                  <a:cubicBezTo>
                    <a:pt x="87201" y="348717"/>
                    <a:pt x="121434" y="359006"/>
                    <a:pt x="155382" y="359006"/>
                  </a:cubicBezTo>
                  <a:cubicBezTo>
                    <a:pt x="207216" y="359006"/>
                    <a:pt x="258354" y="335017"/>
                    <a:pt x="290990" y="289902"/>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72" name="Google Shape;472;p4"/>
            <p:cNvSpPr/>
            <p:nvPr/>
          </p:nvSpPr>
          <p:spPr>
            <a:xfrm>
              <a:off x="5615863" y="1834681"/>
              <a:ext cx="666384" cy="818256"/>
            </a:xfrm>
            <a:custGeom>
              <a:rect b="b" l="l" r="r" t="t"/>
              <a:pathLst>
                <a:path extrusionOk="0" h="479213" w="390269">
                  <a:moveTo>
                    <a:pt x="270533" y="479644"/>
                  </a:moveTo>
                  <a:cubicBezTo>
                    <a:pt x="221049" y="479644"/>
                    <a:pt x="172386" y="466024"/>
                    <a:pt x="129141" y="439514"/>
                  </a:cubicBezTo>
                  <a:cubicBezTo>
                    <a:pt x="67314" y="401608"/>
                    <a:pt x="23944" y="341902"/>
                    <a:pt x="7038" y="271383"/>
                  </a:cubicBezTo>
                  <a:cubicBezTo>
                    <a:pt x="-6707" y="214085"/>
                    <a:pt x="2692" y="154859"/>
                    <a:pt x="33480" y="104621"/>
                  </a:cubicBezTo>
                  <a:cubicBezTo>
                    <a:pt x="64291" y="54384"/>
                    <a:pt x="112806" y="19158"/>
                    <a:pt x="170104" y="5413"/>
                  </a:cubicBezTo>
                  <a:cubicBezTo>
                    <a:pt x="266529" y="-17721"/>
                    <a:pt x="363878" y="41927"/>
                    <a:pt x="387023" y="138387"/>
                  </a:cubicBezTo>
                  <a:cubicBezTo>
                    <a:pt x="396195" y="176669"/>
                    <a:pt x="389921" y="216218"/>
                    <a:pt x="369354" y="249778"/>
                  </a:cubicBezTo>
                  <a:cubicBezTo>
                    <a:pt x="348775" y="283326"/>
                    <a:pt x="316367" y="306859"/>
                    <a:pt x="278096" y="316042"/>
                  </a:cubicBezTo>
                  <a:cubicBezTo>
                    <a:pt x="246624" y="323605"/>
                    <a:pt x="214022" y="318438"/>
                    <a:pt x="186405" y="301498"/>
                  </a:cubicBezTo>
                  <a:cubicBezTo>
                    <a:pt x="158777" y="284570"/>
                    <a:pt x="139407" y="257888"/>
                    <a:pt x="131845" y="226382"/>
                  </a:cubicBezTo>
                  <a:cubicBezTo>
                    <a:pt x="118931" y="172517"/>
                    <a:pt x="152241" y="118184"/>
                    <a:pt x="206105" y="105260"/>
                  </a:cubicBezTo>
                  <a:cubicBezTo>
                    <a:pt x="251072" y="94469"/>
                    <a:pt x="296359" y="122268"/>
                    <a:pt x="307127" y="167201"/>
                  </a:cubicBezTo>
                  <a:cubicBezTo>
                    <a:pt x="311519" y="185498"/>
                    <a:pt x="308519" y="204411"/>
                    <a:pt x="298686" y="220450"/>
                  </a:cubicBezTo>
                  <a:cubicBezTo>
                    <a:pt x="288853" y="236500"/>
                    <a:pt x="273351" y="247747"/>
                    <a:pt x="255054" y="252139"/>
                  </a:cubicBezTo>
                  <a:cubicBezTo>
                    <a:pt x="239506" y="255869"/>
                    <a:pt x="223478" y="253314"/>
                    <a:pt x="209858" y="244975"/>
                  </a:cubicBezTo>
                  <a:cubicBezTo>
                    <a:pt x="196250" y="236625"/>
                    <a:pt x="186690" y="223484"/>
                    <a:pt x="182972" y="207948"/>
                  </a:cubicBezTo>
                  <a:cubicBezTo>
                    <a:pt x="179778" y="194635"/>
                    <a:pt x="181956" y="180878"/>
                    <a:pt x="189109" y="169209"/>
                  </a:cubicBezTo>
                  <a:cubicBezTo>
                    <a:pt x="196272" y="157528"/>
                    <a:pt x="207543" y="149349"/>
                    <a:pt x="220855" y="146155"/>
                  </a:cubicBezTo>
                  <a:cubicBezTo>
                    <a:pt x="230049" y="143919"/>
                    <a:pt x="239277" y="149623"/>
                    <a:pt x="241479" y="158805"/>
                  </a:cubicBezTo>
                  <a:cubicBezTo>
                    <a:pt x="243692" y="168000"/>
                    <a:pt x="238023" y="177228"/>
                    <a:pt x="228828" y="179430"/>
                  </a:cubicBezTo>
                  <a:cubicBezTo>
                    <a:pt x="224414" y="180502"/>
                    <a:pt x="220672" y="183217"/>
                    <a:pt x="218288" y="187095"/>
                  </a:cubicBezTo>
                  <a:cubicBezTo>
                    <a:pt x="215916" y="190974"/>
                    <a:pt x="215197" y="195537"/>
                    <a:pt x="216246" y="199963"/>
                  </a:cubicBezTo>
                  <a:cubicBezTo>
                    <a:pt x="217843" y="206613"/>
                    <a:pt x="221927" y="212225"/>
                    <a:pt x="227745" y="215796"/>
                  </a:cubicBezTo>
                  <a:cubicBezTo>
                    <a:pt x="233562" y="219378"/>
                    <a:pt x="240429" y="220473"/>
                    <a:pt x="247068" y="218864"/>
                  </a:cubicBezTo>
                  <a:cubicBezTo>
                    <a:pt x="266495" y="214199"/>
                    <a:pt x="278507" y="194601"/>
                    <a:pt x="273853" y="175175"/>
                  </a:cubicBezTo>
                  <a:cubicBezTo>
                    <a:pt x="270761" y="162296"/>
                    <a:pt x="262845" y="151402"/>
                    <a:pt x="251563" y="144478"/>
                  </a:cubicBezTo>
                  <a:cubicBezTo>
                    <a:pt x="240281" y="137565"/>
                    <a:pt x="226992" y="135466"/>
                    <a:pt x="214090" y="138535"/>
                  </a:cubicBezTo>
                  <a:cubicBezTo>
                    <a:pt x="178580" y="147056"/>
                    <a:pt x="156609" y="182886"/>
                    <a:pt x="165119" y="218396"/>
                  </a:cubicBezTo>
                  <a:cubicBezTo>
                    <a:pt x="170549" y="241017"/>
                    <a:pt x="184466" y="260170"/>
                    <a:pt x="204291" y="272330"/>
                  </a:cubicBezTo>
                  <a:cubicBezTo>
                    <a:pt x="224117" y="284479"/>
                    <a:pt x="247491" y="288186"/>
                    <a:pt x="270111" y="282767"/>
                  </a:cubicBezTo>
                  <a:cubicBezTo>
                    <a:pt x="299496" y="275718"/>
                    <a:pt x="324375" y="257649"/>
                    <a:pt x="340174" y="231880"/>
                  </a:cubicBezTo>
                  <a:cubicBezTo>
                    <a:pt x="355973" y="206122"/>
                    <a:pt x="360787" y="175757"/>
                    <a:pt x="353737" y="146372"/>
                  </a:cubicBezTo>
                  <a:cubicBezTo>
                    <a:pt x="334995" y="68266"/>
                    <a:pt x="256194" y="19980"/>
                    <a:pt x="178089" y="38688"/>
                  </a:cubicBezTo>
                  <a:cubicBezTo>
                    <a:pt x="78151" y="62666"/>
                    <a:pt x="16347" y="163460"/>
                    <a:pt x="40313" y="263409"/>
                  </a:cubicBezTo>
                  <a:cubicBezTo>
                    <a:pt x="55097" y="325031"/>
                    <a:pt x="92992" y="377208"/>
                    <a:pt x="147016" y="410334"/>
                  </a:cubicBezTo>
                  <a:cubicBezTo>
                    <a:pt x="201052" y="443461"/>
                    <a:pt x="264761" y="453556"/>
                    <a:pt x="326371" y="438784"/>
                  </a:cubicBezTo>
                  <a:cubicBezTo>
                    <a:pt x="335565" y="436593"/>
                    <a:pt x="344794" y="442229"/>
                    <a:pt x="347007" y="451423"/>
                  </a:cubicBezTo>
                  <a:cubicBezTo>
                    <a:pt x="349209" y="460617"/>
                    <a:pt x="343539" y="469857"/>
                    <a:pt x="334356" y="472058"/>
                  </a:cubicBezTo>
                  <a:cubicBezTo>
                    <a:pt x="313173" y="477135"/>
                    <a:pt x="291773" y="479644"/>
                    <a:pt x="270533" y="47964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73" name="Google Shape;473;p4"/>
            <p:cNvSpPr/>
            <p:nvPr/>
          </p:nvSpPr>
          <p:spPr>
            <a:xfrm>
              <a:off x="4439575" y="3300546"/>
              <a:ext cx="739175" cy="701228"/>
            </a:xfrm>
            <a:custGeom>
              <a:rect b="b" l="l" r="r" t="t"/>
              <a:pathLst>
                <a:path extrusionOk="0" h="410675" w="432899">
                  <a:moveTo>
                    <a:pt x="255844" y="411335"/>
                  </a:moveTo>
                  <a:cubicBezTo>
                    <a:pt x="215462" y="411335"/>
                    <a:pt x="176861" y="397019"/>
                    <a:pt x="145993" y="370337"/>
                  </a:cubicBezTo>
                  <a:cubicBezTo>
                    <a:pt x="118091" y="346211"/>
                    <a:pt x="101242" y="312651"/>
                    <a:pt x="98573" y="275863"/>
                  </a:cubicBezTo>
                  <a:cubicBezTo>
                    <a:pt x="95892" y="239063"/>
                    <a:pt x="107710" y="203427"/>
                    <a:pt x="131836" y="175525"/>
                  </a:cubicBezTo>
                  <a:cubicBezTo>
                    <a:pt x="151731" y="152506"/>
                    <a:pt x="179404" y="138612"/>
                    <a:pt x="209759" y="136410"/>
                  </a:cubicBezTo>
                  <a:cubicBezTo>
                    <a:pt x="240068" y="134288"/>
                    <a:pt x="269498" y="143950"/>
                    <a:pt x="292507" y="163844"/>
                  </a:cubicBezTo>
                  <a:cubicBezTo>
                    <a:pt x="331953" y="197941"/>
                    <a:pt x="336299" y="257771"/>
                    <a:pt x="302203" y="297217"/>
                  </a:cubicBezTo>
                  <a:cubicBezTo>
                    <a:pt x="288389" y="313187"/>
                    <a:pt x="269179" y="322827"/>
                    <a:pt x="248121" y="324355"/>
                  </a:cubicBezTo>
                  <a:cubicBezTo>
                    <a:pt x="227109" y="325941"/>
                    <a:pt x="206668" y="319119"/>
                    <a:pt x="190686" y="305316"/>
                  </a:cubicBezTo>
                  <a:cubicBezTo>
                    <a:pt x="162875" y="281282"/>
                    <a:pt x="159807" y="239086"/>
                    <a:pt x="183853" y="211275"/>
                  </a:cubicBezTo>
                  <a:cubicBezTo>
                    <a:pt x="204329" y="187594"/>
                    <a:pt x="240239" y="185005"/>
                    <a:pt x="263909" y="205458"/>
                  </a:cubicBezTo>
                  <a:cubicBezTo>
                    <a:pt x="284282" y="223071"/>
                    <a:pt x="286518" y="253973"/>
                    <a:pt x="268917" y="274334"/>
                  </a:cubicBezTo>
                  <a:cubicBezTo>
                    <a:pt x="262734" y="281487"/>
                    <a:pt x="251931" y="282274"/>
                    <a:pt x="244779" y="276091"/>
                  </a:cubicBezTo>
                  <a:cubicBezTo>
                    <a:pt x="237627" y="269908"/>
                    <a:pt x="236851" y="259094"/>
                    <a:pt x="243022" y="251954"/>
                  </a:cubicBezTo>
                  <a:cubicBezTo>
                    <a:pt x="245577" y="248999"/>
                    <a:pt x="246832" y="245223"/>
                    <a:pt x="246547" y="241345"/>
                  </a:cubicBezTo>
                  <a:cubicBezTo>
                    <a:pt x="246262" y="237444"/>
                    <a:pt x="244482" y="233896"/>
                    <a:pt x="241528" y="231352"/>
                  </a:cubicBezTo>
                  <a:cubicBezTo>
                    <a:pt x="232128" y="223230"/>
                    <a:pt x="217869" y="224257"/>
                    <a:pt x="209736" y="233656"/>
                  </a:cubicBezTo>
                  <a:cubicBezTo>
                    <a:pt x="198044" y="247197"/>
                    <a:pt x="199527" y="267730"/>
                    <a:pt x="213067" y="279434"/>
                  </a:cubicBezTo>
                  <a:cubicBezTo>
                    <a:pt x="222124" y="287270"/>
                    <a:pt x="233634" y="291137"/>
                    <a:pt x="245646" y="290225"/>
                  </a:cubicBezTo>
                  <a:cubicBezTo>
                    <a:pt x="257589" y="289369"/>
                    <a:pt x="268483" y="283894"/>
                    <a:pt x="276308" y="274836"/>
                  </a:cubicBezTo>
                  <a:cubicBezTo>
                    <a:pt x="298073" y="249672"/>
                    <a:pt x="295290" y="211492"/>
                    <a:pt x="270126" y="189739"/>
                  </a:cubicBezTo>
                  <a:cubicBezTo>
                    <a:pt x="236885" y="160993"/>
                    <a:pt x="186477" y="164677"/>
                    <a:pt x="157731" y="197906"/>
                  </a:cubicBezTo>
                  <a:cubicBezTo>
                    <a:pt x="139582" y="218895"/>
                    <a:pt x="130696" y="245702"/>
                    <a:pt x="132703" y="273376"/>
                  </a:cubicBezTo>
                  <a:cubicBezTo>
                    <a:pt x="134711" y="301062"/>
                    <a:pt x="147384" y="326294"/>
                    <a:pt x="168374" y="344443"/>
                  </a:cubicBezTo>
                  <a:cubicBezTo>
                    <a:pt x="195489" y="367885"/>
                    <a:pt x="230098" y="379372"/>
                    <a:pt x="265825" y="376760"/>
                  </a:cubicBezTo>
                  <a:cubicBezTo>
                    <a:pt x="301564" y="374159"/>
                    <a:pt x="334154" y="357801"/>
                    <a:pt x="357585" y="330698"/>
                  </a:cubicBezTo>
                  <a:cubicBezTo>
                    <a:pt x="419594" y="258969"/>
                    <a:pt x="411689" y="150156"/>
                    <a:pt x="339961" y="88146"/>
                  </a:cubicBezTo>
                  <a:cubicBezTo>
                    <a:pt x="248532" y="9094"/>
                    <a:pt x="109809" y="19178"/>
                    <a:pt x="30746" y="110619"/>
                  </a:cubicBezTo>
                  <a:cubicBezTo>
                    <a:pt x="24552" y="117771"/>
                    <a:pt x="13760" y="118558"/>
                    <a:pt x="6608" y="112375"/>
                  </a:cubicBezTo>
                  <a:cubicBezTo>
                    <a:pt x="-544" y="106193"/>
                    <a:pt x="-1331" y="95390"/>
                    <a:pt x="4851" y="88238"/>
                  </a:cubicBezTo>
                  <a:cubicBezTo>
                    <a:pt x="96257" y="-17484"/>
                    <a:pt x="256620" y="-29131"/>
                    <a:pt x="362342" y="62263"/>
                  </a:cubicBezTo>
                  <a:cubicBezTo>
                    <a:pt x="448340" y="136615"/>
                    <a:pt x="457820" y="267068"/>
                    <a:pt x="383468" y="353078"/>
                  </a:cubicBezTo>
                  <a:cubicBezTo>
                    <a:pt x="354060" y="387095"/>
                    <a:pt x="313165" y="407628"/>
                    <a:pt x="268312" y="410890"/>
                  </a:cubicBezTo>
                  <a:cubicBezTo>
                    <a:pt x="264137" y="411187"/>
                    <a:pt x="259985" y="411335"/>
                    <a:pt x="255844" y="41133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74" name="Google Shape;474;p4"/>
            <p:cNvSpPr/>
            <p:nvPr/>
          </p:nvSpPr>
          <p:spPr>
            <a:xfrm>
              <a:off x="8755002" y="-153397"/>
              <a:ext cx="376225" cy="406566"/>
            </a:xfrm>
            <a:custGeom>
              <a:rect b="b" l="l" r="r" t="t"/>
              <a:pathLst>
                <a:path extrusionOk="0" h="238106" w="220337">
                  <a:moveTo>
                    <a:pt x="123076" y="99960"/>
                  </a:moveTo>
                  <a:cubicBezTo>
                    <a:pt x="121467" y="101021"/>
                    <a:pt x="119323" y="100576"/>
                    <a:pt x="118091" y="99892"/>
                  </a:cubicBezTo>
                  <a:cubicBezTo>
                    <a:pt x="122300" y="97108"/>
                    <a:pt x="124890" y="92796"/>
                    <a:pt x="125586" y="88176"/>
                  </a:cubicBezTo>
                  <a:cubicBezTo>
                    <a:pt x="128084" y="92112"/>
                    <a:pt x="126966" y="97371"/>
                    <a:pt x="123076" y="99960"/>
                  </a:cubicBezTo>
                  <a:close/>
                  <a:moveTo>
                    <a:pt x="214003" y="215093"/>
                  </a:moveTo>
                  <a:cubicBezTo>
                    <a:pt x="221897" y="209891"/>
                    <a:pt x="224064" y="199271"/>
                    <a:pt x="218862" y="191389"/>
                  </a:cubicBezTo>
                  <a:cubicBezTo>
                    <a:pt x="213638" y="183495"/>
                    <a:pt x="203006" y="181328"/>
                    <a:pt x="195158" y="186529"/>
                  </a:cubicBezTo>
                  <a:cubicBezTo>
                    <a:pt x="146620" y="218572"/>
                    <a:pt x="81063" y="205180"/>
                    <a:pt x="49009" y="156642"/>
                  </a:cubicBezTo>
                  <a:cubicBezTo>
                    <a:pt x="37088" y="138608"/>
                    <a:pt x="32913" y="117002"/>
                    <a:pt x="37248" y="95808"/>
                  </a:cubicBezTo>
                  <a:cubicBezTo>
                    <a:pt x="41583" y="74625"/>
                    <a:pt x="53914" y="56396"/>
                    <a:pt x="71949" y="44487"/>
                  </a:cubicBezTo>
                  <a:cubicBezTo>
                    <a:pt x="85626" y="35452"/>
                    <a:pt x="101995" y="32270"/>
                    <a:pt x="118057" y="35566"/>
                  </a:cubicBezTo>
                  <a:cubicBezTo>
                    <a:pt x="134107" y="38852"/>
                    <a:pt x="147921" y="48194"/>
                    <a:pt x="156944" y="61871"/>
                  </a:cubicBezTo>
                  <a:cubicBezTo>
                    <a:pt x="163674" y="72047"/>
                    <a:pt x="166024" y="84230"/>
                    <a:pt x="163583" y="96173"/>
                  </a:cubicBezTo>
                  <a:cubicBezTo>
                    <a:pt x="162134" y="103223"/>
                    <a:pt x="159134" y="109690"/>
                    <a:pt x="154811" y="115189"/>
                  </a:cubicBezTo>
                  <a:cubicBezTo>
                    <a:pt x="163218" y="101454"/>
                    <a:pt x="163503" y="83500"/>
                    <a:pt x="154058" y="69183"/>
                  </a:cubicBezTo>
                  <a:cubicBezTo>
                    <a:pt x="139103" y="46540"/>
                    <a:pt x="108498" y="40278"/>
                    <a:pt x="85831" y="55232"/>
                  </a:cubicBezTo>
                  <a:cubicBezTo>
                    <a:pt x="59469" y="72628"/>
                    <a:pt x="52192" y="108230"/>
                    <a:pt x="69587" y="134592"/>
                  </a:cubicBezTo>
                  <a:cubicBezTo>
                    <a:pt x="90041" y="165551"/>
                    <a:pt x="131871" y="174141"/>
                    <a:pt x="162864" y="153677"/>
                  </a:cubicBezTo>
                  <a:cubicBezTo>
                    <a:pt x="180671" y="141916"/>
                    <a:pt x="192831" y="123927"/>
                    <a:pt x="197109" y="103029"/>
                  </a:cubicBezTo>
                  <a:cubicBezTo>
                    <a:pt x="201386" y="82119"/>
                    <a:pt x="197257" y="60811"/>
                    <a:pt x="185508" y="43004"/>
                  </a:cubicBezTo>
                  <a:cubicBezTo>
                    <a:pt x="171442" y="21707"/>
                    <a:pt x="149929" y="7163"/>
                    <a:pt x="124912" y="2041"/>
                  </a:cubicBezTo>
                  <a:cubicBezTo>
                    <a:pt x="99908" y="-3070"/>
                    <a:pt x="74390" y="1858"/>
                    <a:pt x="53104" y="15923"/>
                  </a:cubicBezTo>
                  <a:cubicBezTo>
                    <a:pt x="27427" y="32874"/>
                    <a:pt x="9894" y="58803"/>
                    <a:pt x="3734" y="88952"/>
                  </a:cubicBezTo>
                  <a:cubicBezTo>
                    <a:pt x="-2438" y="119090"/>
                    <a:pt x="3494" y="149832"/>
                    <a:pt x="20445" y="175499"/>
                  </a:cubicBezTo>
                  <a:cubicBezTo>
                    <a:pt x="47287" y="216131"/>
                    <a:pt x="91843" y="238181"/>
                    <a:pt x="137244" y="238181"/>
                  </a:cubicBezTo>
                  <a:cubicBezTo>
                    <a:pt x="163651" y="238181"/>
                    <a:pt x="190367" y="230709"/>
                    <a:pt x="214003" y="215093"/>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75" name="Google Shape;475;p4"/>
            <p:cNvSpPr/>
            <p:nvPr/>
          </p:nvSpPr>
          <p:spPr>
            <a:xfrm>
              <a:off x="6695008" y="4417311"/>
              <a:ext cx="534900" cy="613170"/>
            </a:xfrm>
            <a:custGeom>
              <a:rect b="b" l="l" r="r" t="t"/>
              <a:pathLst>
                <a:path extrusionOk="0" h="359104" w="313265">
                  <a:moveTo>
                    <a:pt x="147189" y="207892"/>
                  </a:moveTo>
                  <a:cubicBezTo>
                    <a:pt x="148296" y="209945"/>
                    <a:pt x="148535" y="212306"/>
                    <a:pt x="147851" y="214542"/>
                  </a:cubicBezTo>
                  <a:cubicBezTo>
                    <a:pt x="147166" y="216778"/>
                    <a:pt x="145672" y="218615"/>
                    <a:pt x="143608" y="219733"/>
                  </a:cubicBezTo>
                  <a:cubicBezTo>
                    <a:pt x="135269" y="224193"/>
                    <a:pt x="132143" y="234562"/>
                    <a:pt x="136615" y="242889"/>
                  </a:cubicBezTo>
                  <a:cubicBezTo>
                    <a:pt x="138645" y="246676"/>
                    <a:pt x="141896" y="249391"/>
                    <a:pt x="145638" y="250806"/>
                  </a:cubicBezTo>
                  <a:cubicBezTo>
                    <a:pt x="142695" y="250726"/>
                    <a:pt x="139740" y="250247"/>
                    <a:pt x="136854" y="249380"/>
                  </a:cubicBezTo>
                  <a:cubicBezTo>
                    <a:pt x="128310" y="246802"/>
                    <a:pt x="121295" y="241053"/>
                    <a:pt x="117086" y="233204"/>
                  </a:cubicBezTo>
                  <a:cubicBezTo>
                    <a:pt x="111006" y="221877"/>
                    <a:pt x="115283" y="207744"/>
                    <a:pt x="126599" y="201675"/>
                  </a:cubicBezTo>
                  <a:cubicBezTo>
                    <a:pt x="128881" y="200454"/>
                    <a:pt x="131333" y="199873"/>
                    <a:pt x="133763" y="199873"/>
                  </a:cubicBezTo>
                  <a:cubicBezTo>
                    <a:pt x="139182" y="199873"/>
                    <a:pt x="144440" y="202782"/>
                    <a:pt x="147189" y="207892"/>
                  </a:cubicBezTo>
                  <a:close/>
                  <a:moveTo>
                    <a:pt x="224017" y="343204"/>
                  </a:moveTo>
                  <a:cubicBezTo>
                    <a:pt x="307221" y="298602"/>
                    <a:pt x="338614" y="194614"/>
                    <a:pt x="294000" y="111421"/>
                  </a:cubicBezTo>
                  <a:cubicBezTo>
                    <a:pt x="239337" y="9498"/>
                    <a:pt x="111941" y="-28944"/>
                    <a:pt x="10063" y="25696"/>
                  </a:cubicBezTo>
                  <a:cubicBezTo>
                    <a:pt x="1736" y="30156"/>
                    <a:pt x="-1401" y="40526"/>
                    <a:pt x="3071" y="48864"/>
                  </a:cubicBezTo>
                  <a:cubicBezTo>
                    <a:pt x="7531" y="57180"/>
                    <a:pt x="17900" y="60317"/>
                    <a:pt x="26239" y="55845"/>
                  </a:cubicBezTo>
                  <a:cubicBezTo>
                    <a:pt x="111485" y="10125"/>
                    <a:pt x="218108" y="42294"/>
                    <a:pt x="263839" y="127597"/>
                  </a:cubicBezTo>
                  <a:cubicBezTo>
                    <a:pt x="299532" y="194158"/>
                    <a:pt x="274414" y="277350"/>
                    <a:pt x="207841" y="313055"/>
                  </a:cubicBezTo>
                  <a:cubicBezTo>
                    <a:pt x="182837" y="326447"/>
                    <a:pt x="154136" y="329299"/>
                    <a:pt x="126998" y="321120"/>
                  </a:cubicBezTo>
                  <a:cubicBezTo>
                    <a:pt x="99850" y="312918"/>
                    <a:pt x="77526" y="294644"/>
                    <a:pt x="64122" y="269650"/>
                  </a:cubicBezTo>
                  <a:cubicBezTo>
                    <a:pt x="53833" y="250464"/>
                    <a:pt x="51620" y="228414"/>
                    <a:pt x="57916" y="207572"/>
                  </a:cubicBezTo>
                  <a:cubicBezTo>
                    <a:pt x="64213" y="186731"/>
                    <a:pt x="78233" y="169587"/>
                    <a:pt x="97431" y="159297"/>
                  </a:cubicBezTo>
                  <a:cubicBezTo>
                    <a:pt x="127466" y="143202"/>
                    <a:pt x="164985" y="154540"/>
                    <a:pt x="181080" y="184553"/>
                  </a:cubicBezTo>
                  <a:cubicBezTo>
                    <a:pt x="190867" y="202827"/>
                    <a:pt x="187034" y="224809"/>
                    <a:pt x="173118" y="238783"/>
                  </a:cubicBezTo>
                  <a:cubicBezTo>
                    <a:pt x="176460" y="234573"/>
                    <a:pt x="179004" y="229737"/>
                    <a:pt x="180612" y="224444"/>
                  </a:cubicBezTo>
                  <a:cubicBezTo>
                    <a:pt x="183932" y="213447"/>
                    <a:pt x="182768" y="201835"/>
                    <a:pt x="177350" y="191717"/>
                  </a:cubicBezTo>
                  <a:cubicBezTo>
                    <a:pt x="171110" y="180081"/>
                    <a:pt x="160707" y="171572"/>
                    <a:pt x="148068" y="167750"/>
                  </a:cubicBezTo>
                  <a:cubicBezTo>
                    <a:pt x="135405" y="163929"/>
                    <a:pt x="122048" y="165263"/>
                    <a:pt x="110424" y="171514"/>
                  </a:cubicBezTo>
                  <a:cubicBezTo>
                    <a:pt x="82476" y="186503"/>
                    <a:pt x="71947" y="221421"/>
                    <a:pt x="86914" y="249368"/>
                  </a:cubicBezTo>
                  <a:cubicBezTo>
                    <a:pt x="95446" y="265282"/>
                    <a:pt x="109671" y="276917"/>
                    <a:pt x="126964" y="282141"/>
                  </a:cubicBezTo>
                  <a:cubicBezTo>
                    <a:pt x="144257" y="287354"/>
                    <a:pt x="162532" y="285541"/>
                    <a:pt x="178456" y="276997"/>
                  </a:cubicBezTo>
                  <a:cubicBezTo>
                    <a:pt x="217435" y="256099"/>
                    <a:pt x="232150" y="207378"/>
                    <a:pt x="211252" y="168389"/>
                  </a:cubicBezTo>
                  <a:cubicBezTo>
                    <a:pt x="186225" y="121733"/>
                    <a:pt x="127934" y="104132"/>
                    <a:pt x="81256" y="129148"/>
                  </a:cubicBezTo>
                  <a:cubicBezTo>
                    <a:pt x="54015" y="143749"/>
                    <a:pt x="34087" y="168092"/>
                    <a:pt x="25155" y="197683"/>
                  </a:cubicBezTo>
                  <a:cubicBezTo>
                    <a:pt x="16223" y="227284"/>
                    <a:pt x="19349" y="258585"/>
                    <a:pt x="33962" y="285826"/>
                  </a:cubicBezTo>
                  <a:cubicBezTo>
                    <a:pt x="51677" y="318873"/>
                    <a:pt x="81210" y="343044"/>
                    <a:pt x="117109" y="353881"/>
                  </a:cubicBezTo>
                  <a:cubicBezTo>
                    <a:pt x="130512" y="357931"/>
                    <a:pt x="144235" y="359939"/>
                    <a:pt x="157867" y="359939"/>
                  </a:cubicBezTo>
                  <a:cubicBezTo>
                    <a:pt x="180692" y="359939"/>
                    <a:pt x="203313" y="354303"/>
                    <a:pt x="224017" y="34320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76" name="Google Shape;476;p4"/>
            <p:cNvSpPr/>
            <p:nvPr/>
          </p:nvSpPr>
          <p:spPr>
            <a:xfrm>
              <a:off x="1181275" y="4918720"/>
              <a:ext cx="771571" cy="628954"/>
            </a:xfrm>
            <a:custGeom>
              <a:rect b="b" l="l" r="r" t="t"/>
              <a:pathLst>
                <a:path extrusionOk="0" h="368348" w="451872">
                  <a:moveTo>
                    <a:pt x="207309" y="369265"/>
                  </a:moveTo>
                  <a:cubicBezTo>
                    <a:pt x="113394" y="369265"/>
                    <a:pt x="27954" y="305157"/>
                    <a:pt x="4968" y="209929"/>
                  </a:cubicBezTo>
                  <a:cubicBezTo>
                    <a:pt x="-5686" y="165807"/>
                    <a:pt x="1489" y="120178"/>
                    <a:pt x="25159" y="81450"/>
                  </a:cubicBezTo>
                  <a:cubicBezTo>
                    <a:pt x="48829" y="42711"/>
                    <a:pt x="86165" y="15517"/>
                    <a:pt x="130288" y="4862"/>
                  </a:cubicBezTo>
                  <a:cubicBezTo>
                    <a:pt x="166471" y="-3875"/>
                    <a:pt x="203910" y="2011"/>
                    <a:pt x="235667" y="21414"/>
                  </a:cubicBezTo>
                  <a:cubicBezTo>
                    <a:pt x="267436" y="40829"/>
                    <a:pt x="289737" y="71446"/>
                    <a:pt x="298475" y="107630"/>
                  </a:cubicBezTo>
                  <a:cubicBezTo>
                    <a:pt x="313339" y="169229"/>
                    <a:pt x="275330" y="231444"/>
                    <a:pt x="213731" y="246318"/>
                  </a:cubicBezTo>
                  <a:cubicBezTo>
                    <a:pt x="162627" y="258638"/>
                    <a:pt x="110998" y="227120"/>
                    <a:pt x="98655" y="175993"/>
                  </a:cubicBezTo>
                  <a:cubicBezTo>
                    <a:pt x="88343" y="133273"/>
                    <a:pt x="114717" y="90120"/>
                    <a:pt x="157437" y="79808"/>
                  </a:cubicBezTo>
                  <a:cubicBezTo>
                    <a:pt x="193472" y="71104"/>
                    <a:pt x="229815" y="93348"/>
                    <a:pt x="238508" y="129349"/>
                  </a:cubicBezTo>
                  <a:cubicBezTo>
                    <a:pt x="242101" y="144201"/>
                    <a:pt x="239683" y="159555"/>
                    <a:pt x="231720" y="172582"/>
                  </a:cubicBezTo>
                  <a:cubicBezTo>
                    <a:pt x="223758" y="185609"/>
                    <a:pt x="211199" y="194769"/>
                    <a:pt x="196358" y="198351"/>
                  </a:cubicBezTo>
                  <a:cubicBezTo>
                    <a:pt x="183582" y="201431"/>
                    <a:pt x="170384" y="199366"/>
                    <a:pt x="159182" y="192511"/>
                  </a:cubicBezTo>
                  <a:cubicBezTo>
                    <a:pt x="147980" y="185655"/>
                    <a:pt x="140109" y="174864"/>
                    <a:pt x="137029" y="162088"/>
                  </a:cubicBezTo>
                  <a:cubicBezTo>
                    <a:pt x="134816" y="152905"/>
                    <a:pt x="140463" y="143665"/>
                    <a:pt x="149657" y="141452"/>
                  </a:cubicBezTo>
                  <a:cubicBezTo>
                    <a:pt x="158806" y="139194"/>
                    <a:pt x="168091" y="144875"/>
                    <a:pt x="170293" y="154069"/>
                  </a:cubicBezTo>
                  <a:cubicBezTo>
                    <a:pt x="171228" y="157947"/>
                    <a:pt x="173623" y="161232"/>
                    <a:pt x="177023" y="163308"/>
                  </a:cubicBezTo>
                  <a:cubicBezTo>
                    <a:pt x="180434" y="165384"/>
                    <a:pt x="184426" y="166023"/>
                    <a:pt x="188327" y="165088"/>
                  </a:cubicBezTo>
                  <a:cubicBezTo>
                    <a:pt x="194282" y="163639"/>
                    <a:pt x="199324" y="159966"/>
                    <a:pt x="202529" y="154742"/>
                  </a:cubicBezTo>
                  <a:cubicBezTo>
                    <a:pt x="205723" y="149506"/>
                    <a:pt x="206682" y="143346"/>
                    <a:pt x="205244" y="137380"/>
                  </a:cubicBezTo>
                  <a:cubicBezTo>
                    <a:pt x="200978" y="119721"/>
                    <a:pt x="183126" y="108793"/>
                    <a:pt x="165467" y="113071"/>
                  </a:cubicBezTo>
                  <a:cubicBezTo>
                    <a:pt x="141090" y="118957"/>
                    <a:pt x="126044" y="143585"/>
                    <a:pt x="131919" y="167963"/>
                  </a:cubicBezTo>
                  <a:cubicBezTo>
                    <a:pt x="139835" y="200747"/>
                    <a:pt x="172950" y="220938"/>
                    <a:pt x="205701" y="213055"/>
                  </a:cubicBezTo>
                  <a:cubicBezTo>
                    <a:pt x="248957" y="202606"/>
                    <a:pt x="275649" y="158928"/>
                    <a:pt x="265212" y="115672"/>
                  </a:cubicBezTo>
                  <a:cubicBezTo>
                    <a:pt x="258619" y="88363"/>
                    <a:pt x="241793" y="65264"/>
                    <a:pt x="217815" y="50617"/>
                  </a:cubicBezTo>
                  <a:cubicBezTo>
                    <a:pt x="193848" y="35981"/>
                    <a:pt x="165627" y="31533"/>
                    <a:pt x="138318" y="38126"/>
                  </a:cubicBezTo>
                  <a:cubicBezTo>
                    <a:pt x="103081" y="46636"/>
                    <a:pt x="73263" y="68355"/>
                    <a:pt x="54361" y="99291"/>
                  </a:cubicBezTo>
                  <a:cubicBezTo>
                    <a:pt x="35460" y="130216"/>
                    <a:pt x="29733" y="166662"/>
                    <a:pt x="38231" y="201899"/>
                  </a:cubicBezTo>
                  <a:cubicBezTo>
                    <a:pt x="60749" y="295130"/>
                    <a:pt x="154870" y="352668"/>
                    <a:pt x="248124" y="330161"/>
                  </a:cubicBezTo>
                  <a:cubicBezTo>
                    <a:pt x="366941" y="301472"/>
                    <a:pt x="440267" y="181469"/>
                    <a:pt x="411589" y="62640"/>
                  </a:cubicBezTo>
                  <a:cubicBezTo>
                    <a:pt x="409376" y="53457"/>
                    <a:pt x="415023" y="44206"/>
                    <a:pt x="424205" y="41993"/>
                  </a:cubicBezTo>
                  <a:cubicBezTo>
                    <a:pt x="433365" y="39746"/>
                    <a:pt x="442639" y="45426"/>
                    <a:pt x="444852" y="54609"/>
                  </a:cubicBezTo>
                  <a:cubicBezTo>
                    <a:pt x="477968" y="191769"/>
                    <a:pt x="393315" y="330310"/>
                    <a:pt x="256155" y="363425"/>
                  </a:cubicBezTo>
                  <a:cubicBezTo>
                    <a:pt x="239808" y="367372"/>
                    <a:pt x="223427" y="369254"/>
                    <a:pt x="207309" y="36926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77" name="Google Shape;477;p4"/>
            <p:cNvSpPr/>
            <p:nvPr/>
          </p:nvSpPr>
          <p:spPr>
            <a:xfrm>
              <a:off x="1981152" y="2188096"/>
              <a:ext cx="314766" cy="191134"/>
            </a:xfrm>
            <a:custGeom>
              <a:rect b="b" l="l" r="r" t="t"/>
              <a:pathLst>
                <a:path extrusionOk="0" h="111938" w="184343">
                  <a:moveTo>
                    <a:pt x="146710" y="39313"/>
                  </a:moveTo>
                  <a:cubicBezTo>
                    <a:pt x="138656" y="62550"/>
                    <a:pt x="115876" y="78679"/>
                    <a:pt x="90335" y="78132"/>
                  </a:cubicBezTo>
                  <a:cubicBezTo>
                    <a:pt x="74936" y="77641"/>
                    <a:pt x="60642" y="71173"/>
                    <a:pt x="50091" y="59937"/>
                  </a:cubicBezTo>
                  <a:cubicBezTo>
                    <a:pt x="43577" y="52990"/>
                    <a:pt x="38969" y="44731"/>
                    <a:pt x="36516" y="35811"/>
                  </a:cubicBezTo>
                  <a:lnTo>
                    <a:pt x="146710" y="39313"/>
                  </a:lnTo>
                  <a:close/>
                  <a:moveTo>
                    <a:pt x="155071" y="87486"/>
                  </a:moveTo>
                  <a:cubicBezTo>
                    <a:pt x="172980" y="70683"/>
                    <a:pt x="183270" y="47925"/>
                    <a:pt x="184045" y="23377"/>
                  </a:cubicBezTo>
                  <a:lnTo>
                    <a:pt x="184593" y="6278"/>
                  </a:lnTo>
                  <a:lnTo>
                    <a:pt x="834" y="437"/>
                  </a:lnTo>
                  <a:lnTo>
                    <a:pt x="298" y="17537"/>
                  </a:lnTo>
                  <a:cubicBezTo>
                    <a:pt x="-489" y="42074"/>
                    <a:pt x="8329" y="65447"/>
                    <a:pt x="25132" y="83356"/>
                  </a:cubicBezTo>
                  <a:cubicBezTo>
                    <a:pt x="41946" y="101266"/>
                    <a:pt x="64715" y="111555"/>
                    <a:pt x="89252" y="112331"/>
                  </a:cubicBezTo>
                  <a:cubicBezTo>
                    <a:pt x="90244" y="112365"/>
                    <a:pt x="91248" y="112376"/>
                    <a:pt x="92252" y="112376"/>
                  </a:cubicBezTo>
                  <a:cubicBezTo>
                    <a:pt x="115682" y="112376"/>
                    <a:pt x="137892" y="103604"/>
                    <a:pt x="155071" y="87486"/>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78" name="Google Shape;478;p4"/>
            <p:cNvSpPr/>
            <p:nvPr/>
          </p:nvSpPr>
          <p:spPr>
            <a:xfrm>
              <a:off x="5803396" y="3408346"/>
              <a:ext cx="429559" cy="407363"/>
            </a:xfrm>
            <a:custGeom>
              <a:rect b="b" l="l" r="r" t="t"/>
              <a:pathLst>
                <a:path extrusionOk="0" h="238573" w="251572">
                  <a:moveTo>
                    <a:pt x="203117" y="58640"/>
                  </a:moveTo>
                  <a:lnTo>
                    <a:pt x="49621" y="190039"/>
                  </a:lnTo>
                  <a:cubicBezTo>
                    <a:pt x="24377" y="147981"/>
                    <a:pt x="32385" y="92462"/>
                    <a:pt x="70873" y="59507"/>
                  </a:cubicBezTo>
                  <a:cubicBezTo>
                    <a:pt x="90151" y="43012"/>
                    <a:pt x="113833" y="34936"/>
                    <a:pt x="137423" y="34936"/>
                  </a:cubicBezTo>
                  <a:cubicBezTo>
                    <a:pt x="160922" y="34936"/>
                    <a:pt x="184318" y="42955"/>
                    <a:pt x="203117" y="58640"/>
                  </a:cubicBezTo>
                  <a:close/>
                  <a:moveTo>
                    <a:pt x="252453" y="61457"/>
                  </a:moveTo>
                  <a:lnTo>
                    <a:pt x="241320" y="48453"/>
                  </a:lnTo>
                  <a:cubicBezTo>
                    <a:pt x="217581" y="20722"/>
                    <a:pt x="184466" y="3897"/>
                    <a:pt x="148066" y="1068"/>
                  </a:cubicBezTo>
                  <a:cubicBezTo>
                    <a:pt x="111608" y="-1738"/>
                    <a:pt x="76349" y="9771"/>
                    <a:pt x="48618" y="33510"/>
                  </a:cubicBezTo>
                  <a:cubicBezTo>
                    <a:pt x="-8635" y="82526"/>
                    <a:pt x="-15342" y="168970"/>
                    <a:pt x="33663" y="226223"/>
                  </a:cubicBezTo>
                  <a:lnTo>
                    <a:pt x="44796" y="239227"/>
                  </a:lnTo>
                  <a:lnTo>
                    <a:pt x="252453" y="61457"/>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79" name="Google Shape;479;p4"/>
            <p:cNvSpPr/>
            <p:nvPr/>
          </p:nvSpPr>
          <p:spPr>
            <a:xfrm>
              <a:off x="6139666" y="3782700"/>
              <a:ext cx="355513" cy="353832"/>
            </a:xfrm>
            <a:custGeom>
              <a:rect b="b" l="l" r="r" t="t"/>
              <a:pathLst>
                <a:path extrusionOk="0" h="207222" w="208207">
                  <a:moveTo>
                    <a:pt x="162500" y="50377"/>
                  </a:moveTo>
                  <a:cubicBezTo>
                    <a:pt x="170691" y="63278"/>
                    <a:pt x="175025" y="78267"/>
                    <a:pt x="174912" y="93918"/>
                  </a:cubicBezTo>
                  <a:cubicBezTo>
                    <a:pt x="174763" y="115386"/>
                    <a:pt x="166253" y="135508"/>
                    <a:pt x="150968" y="150577"/>
                  </a:cubicBezTo>
                  <a:cubicBezTo>
                    <a:pt x="135819" y="165509"/>
                    <a:pt x="115811" y="173711"/>
                    <a:pt x="94559" y="173711"/>
                  </a:cubicBezTo>
                  <a:lnTo>
                    <a:pt x="93966" y="173711"/>
                  </a:lnTo>
                  <a:cubicBezTo>
                    <a:pt x="78327" y="173597"/>
                    <a:pt x="63395" y="169057"/>
                    <a:pt x="50619" y="160684"/>
                  </a:cubicBezTo>
                  <a:lnTo>
                    <a:pt x="162500" y="50377"/>
                  </a:lnTo>
                  <a:close/>
                  <a:moveTo>
                    <a:pt x="174991" y="174943"/>
                  </a:moveTo>
                  <a:lnTo>
                    <a:pt x="174991" y="174955"/>
                  </a:lnTo>
                  <a:cubicBezTo>
                    <a:pt x="196791" y="153463"/>
                    <a:pt x="208916" y="124774"/>
                    <a:pt x="209133" y="94157"/>
                  </a:cubicBezTo>
                  <a:cubicBezTo>
                    <a:pt x="209350" y="63552"/>
                    <a:pt x="197635" y="34692"/>
                    <a:pt x="176144" y="12893"/>
                  </a:cubicBezTo>
                  <a:lnTo>
                    <a:pt x="164120" y="710"/>
                  </a:lnTo>
                  <a:lnTo>
                    <a:pt x="929" y="161608"/>
                  </a:lnTo>
                  <a:lnTo>
                    <a:pt x="12941" y="173802"/>
                  </a:lnTo>
                  <a:cubicBezTo>
                    <a:pt x="34432" y="195590"/>
                    <a:pt x="63121" y="207716"/>
                    <a:pt x="93738" y="207933"/>
                  </a:cubicBezTo>
                  <a:lnTo>
                    <a:pt x="94571" y="207933"/>
                  </a:lnTo>
                  <a:cubicBezTo>
                    <a:pt x="124868" y="207933"/>
                    <a:pt x="153397" y="196240"/>
                    <a:pt x="174991" y="174943"/>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80" name="Google Shape;480;p4"/>
            <p:cNvSpPr/>
            <p:nvPr/>
          </p:nvSpPr>
          <p:spPr>
            <a:xfrm>
              <a:off x="9439734" y="-74559"/>
              <a:ext cx="198147" cy="329944"/>
            </a:xfrm>
            <a:custGeom>
              <a:rect b="b" l="l" r="r" t="t"/>
              <a:pathLst>
                <a:path extrusionOk="0" h="193232" w="116045">
                  <a:moveTo>
                    <a:pt x="63895" y="51374"/>
                  </a:moveTo>
                  <a:cubicBezTo>
                    <a:pt x="75953" y="62804"/>
                    <a:pt x="82820" y="78249"/>
                    <a:pt x="83265" y="94846"/>
                  </a:cubicBezTo>
                  <a:lnTo>
                    <a:pt x="83265" y="94858"/>
                  </a:lnTo>
                  <a:cubicBezTo>
                    <a:pt x="84018" y="123193"/>
                    <a:pt x="65561" y="147673"/>
                    <a:pt x="39780" y="155806"/>
                  </a:cubicBezTo>
                  <a:lnTo>
                    <a:pt x="36632" y="36248"/>
                  </a:lnTo>
                  <a:cubicBezTo>
                    <a:pt x="46750" y="38837"/>
                    <a:pt x="56104" y="43982"/>
                    <a:pt x="63895" y="51374"/>
                  </a:cubicBezTo>
                  <a:close/>
                  <a:moveTo>
                    <a:pt x="23651" y="192868"/>
                  </a:moveTo>
                  <a:cubicBezTo>
                    <a:pt x="76786" y="191454"/>
                    <a:pt x="118878" y="147091"/>
                    <a:pt x="117463" y="93957"/>
                  </a:cubicBezTo>
                  <a:lnTo>
                    <a:pt x="117463" y="93945"/>
                  </a:lnTo>
                  <a:cubicBezTo>
                    <a:pt x="116802" y="68211"/>
                    <a:pt x="106136" y="44267"/>
                    <a:pt x="87451" y="26551"/>
                  </a:cubicBezTo>
                  <a:cubicBezTo>
                    <a:pt x="68778" y="8836"/>
                    <a:pt x="44526" y="-506"/>
                    <a:pt x="18563" y="110"/>
                  </a:cubicBezTo>
                  <a:lnTo>
                    <a:pt x="1452" y="566"/>
                  </a:lnTo>
                  <a:lnTo>
                    <a:pt x="6540" y="193313"/>
                  </a:lnTo>
                  <a:lnTo>
                    <a:pt x="23651" y="192868"/>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81" name="Google Shape;481;p4"/>
            <p:cNvSpPr/>
            <p:nvPr/>
          </p:nvSpPr>
          <p:spPr>
            <a:xfrm>
              <a:off x="2653285" y="553257"/>
              <a:ext cx="447741" cy="439744"/>
            </a:xfrm>
            <a:custGeom>
              <a:rect b="b" l="l" r="r" t="t"/>
              <a:pathLst>
                <a:path extrusionOk="0" h="257537" w="262220">
                  <a:moveTo>
                    <a:pt x="213243" y="57374"/>
                  </a:moveTo>
                  <a:lnTo>
                    <a:pt x="54283" y="208451"/>
                  </a:lnTo>
                  <a:cubicBezTo>
                    <a:pt x="23689" y="164271"/>
                    <a:pt x="28982" y="103014"/>
                    <a:pt x="69113" y="64880"/>
                  </a:cubicBezTo>
                  <a:cubicBezTo>
                    <a:pt x="90547" y="44507"/>
                    <a:pt x="118061" y="34400"/>
                    <a:pt x="145530" y="34400"/>
                  </a:cubicBezTo>
                  <a:cubicBezTo>
                    <a:pt x="169485" y="34400"/>
                    <a:pt x="193428" y="42100"/>
                    <a:pt x="213243" y="57374"/>
                  </a:cubicBezTo>
                  <a:close/>
                  <a:moveTo>
                    <a:pt x="262590" y="57705"/>
                  </a:moveTo>
                  <a:lnTo>
                    <a:pt x="250795" y="45305"/>
                  </a:lnTo>
                  <a:cubicBezTo>
                    <a:pt x="195653" y="-12735"/>
                    <a:pt x="103574" y="-15085"/>
                    <a:pt x="45545" y="40069"/>
                  </a:cubicBezTo>
                  <a:cubicBezTo>
                    <a:pt x="17427" y="66785"/>
                    <a:pt x="1400" y="102854"/>
                    <a:pt x="419" y="141616"/>
                  </a:cubicBezTo>
                  <a:cubicBezTo>
                    <a:pt x="-574" y="180389"/>
                    <a:pt x="13594" y="217223"/>
                    <a:pt x="40310" y="245330"/>
                  </a:cubicBezTo>
                  <a:lnTo>
                    <a:pt x="52093" y="257730"/>
                  </a:lnTo>
                  <a:lnTo>
                    <a:pt x="262590" y="57705"/>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82" name="Google Shape;482;p4"/>
            <p:cNvSpPr/>
            <p:nvPr/>
          </p:nvSpPr>
          <p:spPr>
            <a:xfrm>
              <a:off x="4678403" y="1992281"/>
              <a:ext cx="605935" cy="430809"/>
            </a:xfrm>
            <a:custGeom>
              <a:rect b="b" l="l" r="r" t="t"/>
              <a:pathLst>
                <a:path extrusionOk="0" h="252304" w="354867">
                  <a:moveTo>
                    <a:pt x="318277" y="44046"/>
                  </a:moveTo>
                  <a:cubicBezTo>
                    <a:pt x="324927" y="75849"/>
                    <a:pt x="320718" y="108736"/>
                    <a:pt x="305980" y="138247"/>
                  </a:cubicBezTo>
                  <a:cubicBezTo>
                    <a:pt x="288664" y="172913"/>
                    <a:pt x="258879" y="198762"/>
                    <a:pt x="222125" y="211025"/>
                  </a:cubicBezTo>
                  <a:cubicBezTo>
                    <a:pt x="185371" y="223287"/>
                    <a:pt x="146028" y="220515"/>
                    <a:pt x="111373" y="203199"/>
                  </a:cubicBezTo>
                  <a:cubicBezTo>
                    <a:pt x="81851" y="188461"/>
                    <a:pt x="58740" y="164689"/>
                    <a:pt x="44949" y="135269"/>
                  </a:cubicBezTo>
                  <a:lnTo>
                    <a:pt x="318277" y="44046"/>
                  </a:lnTo>
                  <a:close/>
                  <a:moveTo>
                    <a:pt x="232962" y="243490"/>
                  </a:moveTo>
                  <a:cubicBezTo>
                    <a:pt x="278386" y="228329"/>
                    <a:pt x="315185" y="196389"/>
                    <a:pt x="336585" y="153544"/>
                  </a:cubicBezTo>
                  <a:cubicBezTo>
                    <a:pt x="357985" y="110698"/>
                    <a:pt x="361430" y="62092"/>
                    <a:pt x="346270" y="16657"/>
                  </a:cubicBezTo>
                  <a:lnTo>
                    <a:pt x="340840" y="425"/>
                  </a:lnTo>
                  <a:lnTo>
                    <a:pt x="712" y="113949"/>
                  </a:lnTo>
                  <a:lnTo>
                    <a:pt x="6130" y="130182"/>
                  </a:lnTo>
                  <a:cubicBezTo>
                    <a:pt x="31169" y="205196"/>
                    <a:pt x="101278" y="252729"/>
                    <a:pt x="176337" y="252729"/>
                  </a:cubicBezTo>
                  <a:cubicBezTo>
                    <a:pt x="195113" y="252729"/>
                    <a:pt x="214197" y="249752"/>
                    <a:pt x="232962" y="243490"/>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83" name="Google Shape;483;p4"/>
            <p:cNvSpPr/>
            <p:nvPr/>
          </p:nvSpPr>
          <p:spPr>
            <a:xfrm>
              <a:off x="2818821" y="6470705"/>
              <a:ext cx="263440" cy="322123"/>
            </a:xfrm>
            <a:custGeom>
              <a:rect b="b" l="l" r="r" t="t"/>
              <a:pathLst>
                <a:path extrusionOk="0" h="188652" w="154284">
                  <a:moveTo>
                    <a:pt x="107543" y="154502"/>
                  </a:moveTo>
                  <a:cubicBezTo>
                    <a:pt x="81387" y="159476"/>
                    <a:pt x="53941" y="146916"/>
                    <a:pt x="41279" y="122014"/>
                  </a:cubicBezTo>
                  <a:cubicBezTo>
                    <a:pt x="28606" y="97124"/>
                    <a:pt x="34583" y="67557"/>
                    <a:pt x="54009" y="49328"/>
                  </a:cubicBezTo>
                  <a:lnTo>
                    <a:pt x="107543" y="154502"/>
                  </a:lnTo>
                  <a:close/>
                  <a:moveTo>
                    <a:pt x="139415" y="179393"/>
                  </a:moveTo>
                  <a:lnTo>
                    <a:pt x="154667" y="171636"/>
                  </a:lnTo>
                  <a:lnTo>
                    <a:pt x="67881" y="1144"/>
                  </a:lnTo>
                  <a:lnTo>
                    <a:pt x="52629" y="8901"/>
                  </a:lnTo>
                  <a:cubicBezTo>
                    <a:pt x="5631" y="32844"/>
                    <a:pt x="-13145" y="90542"/>
                    <a:pt x="10776" y="137551"/>
                  </a:cubicBezTo>
                  <a:cubicBezTo>
                    <a:pt x="27647" y="170689"/>
                    <a:pt x="61310" y="189796"/>
                    <a:pt x="96182" y="189796"/>
                  </a:cubicBezTo>
                  <a:cubicBezTo>
                    <a:pt x="110760" y="189796"/>
                    <a:pt x="125555" y="186454"/>
                    <a:pt x="139415" y="179393"/>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84" name="Google Shape;484;p4"/>
            <p:cNvSpPr/>
            <p:nvPr/>
          </p:nvSpPr>
          <p:spPr>
            <a:xfrm>
              <a:off x="4003307" y="4738448"/>
              <a:ext cx="355643" cy="253079"/>
            </a:xfrm>
            <a:custGeom>
              <a:rect b="b" l="l" r="r" t="t"/>
              <a:pathLst>
                <a:path extrusionOk="0" h="148216" w="208283">
                  <a:moveTo>
                    <a:pt x="123837" y="37671"/>
                  </a:moveTo>
                  <a:cubicBezTo>
                    <a:pt x="141723" y="42679"/>
                    <a:pt x="156575" y="54348"/>
                    <a:pt x="165678" y="70535"/>
                  </a:cubicBezTo>
                  <a:cubicBezTo>
                    <a:pt x="171918" y="81623"/>
                    <a:pt x="174941" y="93920"/>
                    <a:pt x="174610" y="106319"/>
                  </a:cubicBezTo>
                  <a:lnTo>
                    <a:pt x="44819" y="69953"/>
                  </a:lnTo>
                  <a:cubicBezTo>
                    <a:pt x="60287" y="43055"/>
                    <a:pt x="92615" y="28910"/>
                    <a:pt x="123837" y="37671"/>
                  </a:cubicBezTo>
                  <a:close/>
                  <a:moveTo>
                    <a:pt x="204976" y="132590"/>
                  </a:moveTo>
                  <a:cubicBezTo>
                    <a:pt x="212448" y="105909"/>
                    <a:pt x="209082" y="77915"/>
                    <a:pt x="195508" y="53767"/>
                  </a:cubicBezTo>
                  <a:cubicBezTo>
                    <a:pt x="181933" y="29617"/>
                    <a:pt x="159758" y="12199"/>
                    <a:pt x="133076" y="4715"/>
                  </a:cubicBezTo>
                  <a:cubicBezTo>
                    <a:pt x="77957" y="-10719"/>
                    <a:pt x="20624" y="21541"/>
                    <a:pt x="5202" y="76627"/>
                  </a:cubicBezTo>
                  <a:lnTo>
                    <a:pt x="582" y="93099"/>
                  </a:lnTo>
                  <a:lnTo>
                    <a:pt x="200356" y="149073"/>
                  </a:lnTo>
                  <a:lnTo>
                    <a:pt x="204976" y="13259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85" name="Google Shape;485;p4"/>
            <p:cNvSpPr/>
            <p:nvPr/>
          </p:nvSpPr>
          <p:spPr>
            <a:xfrm>
              <a:off x="10683664" y="4741575"/>
              <a:ext cx="376333" cy="243349"/>
            </a:xfrm>
            <a:custGeom>
              <a:rect b="b" l="l" r="r" t="t"/>
              <a:pathLst>
                <a:path extrusionOk="0" h="142518" w="220400">
                  <a:moveTo>
                    <a:pt x="181243" y="82700"/>
                  </a:moveTo>
                  <a:lnTo>
                    <a:pt x="36132" y="104226"/>
                  </a:lnTo>
                  <a:cubicBezTo>
                    <a:pt x="37239" y="90332"/>
                    <a:pt x="42224" y="76997"/>
                    <a:pt x="50733" y="65533"/>
                  </a:cubicBezTo>
                  <a:cubicBezTo>
                    <a:pt x="62711" y="49380"/>
                    <a:pt x="80267" y="38851"/>
                    <a:pt x="100161" y="35908"/>
                  </a:cubicBezTo>
                  <a:cubicBezTo>
                    <a:pt x="103891" y="35349"/>
                    <a:pt x="107587" y="35087"/>
                    <a:pt x="111260" y="35087"/>
                  </a:cubicBezTo>
                  <a:cubicBezTo>
                    <a:pt x="142219" y="35087"/>
                    <a:pt x="170007" y="54262"/>
                    <a:pt x="181243" y="82700"/>
                  </a:cubicBezTo>
                  <a:close/>
                  <a:moveTo>
                    <a:pt x="222069" y="111241"/>
                  </a:moveTo>
                  <a:lnTo>
                    <a:pt x="219548" y="94324"/>
                  </a:lnTo>
                  <a:cubicBezTo>
                    <a:pt x="210685" y="34596"/>
                    <a:pt x="154870" y="-6812"/>
                    <a:pt x="95153" y="2051"/>
                  </a:cubicBezTo>
                  <a:cubicBezTo>
                    <a:pt x="66202" y="6352"/>
                    <a:pt x="40673" y="21649"/>
                    <a:pt x="23242" y="45148"/>
                  </a:cubicBezTo>
                  <a:cubicBezTo>
                    <a:pt x="5812" y="68647"/>
                    <a:pt x="-1420" y="97519"/>
                    <a:pt x="2881" y="126458"/>
                  </a:cubicBezTo>
                  <a:lnTo>
                    <a:pt x="5379" y="143375"/>
                  </a:lnTo>
                  <a:lnTo>
                    <a:pt x="222069" y="111241"/>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86" name="Google Shape;486;p4"/>
          <p:cNvGrpSpPr/>
          <p:nvPr/>
        </p:nvGrpSpPr>
        <p:grpSpPr>
          <a:xfrm>
            <a:off x="297575" y="-233607"/>
            <a:ext cx="11610853" cy="7294102"/>
            <a:chOff x="304575" y="-249163"/>
            <a:chExt cx="11610853" cy="7294102"/>
          </a:xfrm>
        </p:grpSpPr>
        <p:sp>
          <p:nvSpPr>
            <p:cNvPr id="487" name="Google Shape;487;p4"/>
            <p:cNvSpPr/>
            <p:nvPr/>
          </p:nvSpPr>
          <p:spPr>
            <a:xfrm>
              <a:off x="8880639" y="578371"/>
              <a:ext cx="720423" cy="833745"/>
            </a:xfrm>
            <a:custGeom>
              <a:rect b="b" l="l" r="r" t="t"/>
              <a:pathLst>
                <a:path extrusionOk="0" h="488284" w="421917">
                  <a:moveTo>
                    <a:pt x="357537" y="78846"/>
                  </a:moveTo>
                  <a:lnTo>
                    <a:pt x="228008" y="426766"/>
                  </a:lnTo>
                  <a:lnTo>
                    <a:pt x="56900" y="256468"/>
                  </a:lnTo>
                  <a:lnTo>
                    <a:pt x="357537" y="78846"/>
                  </a:lnTo>
                  <a:close/>
                  <a:moveTo>
                    <a:pt x="423322" y="228"/>
                  </a:moveTo>
                  <a:lnTo>
                    <a:pt x="1404" y="249521"/>
                  </a:lnTo>
                  <a:lnTo>
                    <a:pt x="241537" y="488513"/>
                  </a:lnTo>
                  <a:lnTo>
                    <a:pt x="423322" y="228"/>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88" name="Google Shape;488;p4"/>
            <p:cNvSpPr/>
            <p:nvPr/>
          </p:nvSpPr>
          <p:spPr>
            <a:xfrm>
              <a:off x="10808457" y="5254229"/>
              <a:ext cx="1036937" cy="1460093"/>
            </a:xfrm>
            <a:custGeom>
              <a:rect b="b" l="l" r="r" t="t"/>
              <a:pathLst>
                <a:path extrusionOk="0" h="855106" w="607284">
                  <a:moveTo>
                    <a:pt x="555129" y="809603"/>
                  </a:moveTo>
                  <a:lnTo>
                    <a:pt x="45215" y="820942"/>
                  </a:lnTo>
                  <a:lnTo>
                    <a:pt x="214761" y="102939"/>
                  </a:lnTo>
                  <a:lnTo>
                    <a:pt x="555129" y="809603"/>
                  </a:lnTo>
                  <a:close/>
                  <a:moveTo>
                    <a:pt x="609028" y="842639"/>
                  </a:moveTo>
                  <a:lnTo>
                    <a:pt x="203673" y="1039"/>
                  </a:lnTo>
                  <a:lnTo>
                    <a:pt x="1743" y="856145"/>
                  </a:lnTo>
                  <a:lnTo>
                    <a:pt x="609028" y="842639"/>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89" name="Google Shape;489;p4"/>
            <p:cNvSpPr/>
            <p:nvPr/>
          </p:nvSpPr>
          <p:spPr>
            <a:xfrm>
              <a:off x="8623052" y="1612808"/>
              <a:ext cx="861229" cy="1357835"/>
            </a:xfrm>
            <a:custGeom>
              <a:rect b="b" l="l" r="r" t="t"/>
              <a:pathLst>
                <a:path extrusionOk="0" h="795218" w="504380">
                  <a:moveTo>
                    <a:pt x="450658" y="251317"/>
                  </a:moveTo>
                  <a:lnTo>
                    <a:pt x="41128" y="701160"/>
                  </a:lnTo>
                  <a:lnTo>
                    <a:pt x="78475" y="55467"/>
                  </a:lnTo>
                  <a:lnTo>
                    <a:pt x="450658" y="251317"/>
                  </a:lnTo>
                  <a:close/>
                  <a:moveTo>
                    <a:pt x="505754" y="241644"/>
                  </a:moveTo>
                  <a:lnTo>
                    <a:pt x="47367" y="439"/>
                  </a:lnTo>
                  <a:lnTo>
                    <a:pt x="1374" y="795657"/>
                  </a:lnTo>
                  <a:lnTo>
                    <a:pt x="505754" y="241644"/>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90" name="Google Shape;490;p4"/>
            <p:cNvSpPr/>
            <p:nvPr/>
          </p:nvSpPr>
          <p:spPr>
            <a:xfrm>
              <a:off x="6578336" y="117740"/>
              <a:ext cx="599623" cy="823092"/>
            </a:xfrm>
            <a:custGeom>
              <a:rect b="b" l="l" r="r" t="t"/>
              <a:pathLst>
                <a:path extrusionOk="0" h="482045" w="351170">
                  <a:moveTo>
                    <a:pt x="286599" y="46739"/>
                  </a:moveTo>
                  <a:lnTo>
                    <a:pt x="311125" y="388271"/>
                  </a:lnTo>
                  <a:lnTo>
                    <a:pt x="62334" y="122506"/>
                  </a:lnTo>
                  <a:lnTo>
                    <a:pt x="286599" y="46739"/>
                  </a:lnTo>
                  <a:close/>
                  <a:moveTo>
                    <a:pt x="317570" y="152"/>
                  </a:moveTo>
                  <a:lnTo>
                    <a:pt x="1020" y="107106"/>
                  </a:lnTo>
                  <a:lnTo>
                    <a:pt x="352191" y="482198"/>
                  </a:lnTo>
                  <a:lnTo>
                    <a:pt x="317570" y="152"/>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91" name="Google Shape;491;p4"/>
            <p:cNvSpPr/>
            <p:nvPr/>
          </p:nvSpPr>
          <p:spPr>
            <a:xfrm>
              <a:off x="6945865" y="1617738"/>
              <a:ext cx="1322385" cy="1248681"/>
            </a:xfrm>
            <a:custGeom>
              <a:rect b="b" l="l" r="r" t="t"/>
              <a:pathLst>
                <a:path extrusionOk="0" h="731292" w="774457">
                  <a:moveTo>
                    <a:pt x="722803" y="455338"/>
                  </a:moveTo>
                  <a:lnTo>
                    <a:pt x="82015" y="668721"/>
                  </a:lnTo>
                  <a:lnTo>
                    <a:pt x="468640" y="63638"/>
                  </a:lnTo>
                  <a:lnTo>
                    <a:pt x="722803" y="455338"/>
                  </a:lnTo>
                  <a:close/>
                  <a:moveTo>
                    <a:pt x="775596" y="473829"/>
                  </a:moveTo>
                  <a:lnTo>
                    <a:pt x="468423" y="431"/>
                  </a:lnTo>
                  <a:lnTo>
                    <a:pt x="1138" y="731723"/>
                  </a:lnTo>
                  <a:lnTo>
                    <a:pt x="775596" y="473829"/>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92" name="Google Shape;492;p4"/>
            <p:cNvSpPr/>
            <p:nvPr/>
          </p:nvSpPr>
          <p:spPr>
            <a:xfrm>
              <a:off x="11399487" y="3170048"/>
              <a:ext cx="463854" cy="823626"/>
            </a:xfrm>
            <a:custGeom>
              <a:rect b="b" l="l" r="r" t="t"/>
              <a:pathLst>
                <a:path extrusionOk="0" h="482358" w="271657">
                  <a:moveTo>
                    <a:pt x="205196" y="483007"/>
                  </a:moveTo>
                  <a:cubicBezTo>
                    <a:pt x="202036" y="483007"/>
                    <a:pt x="198854" y="482140"/>
                    <a:pt x="196002" y="480326"/>
                  </a:cubicBezTo>
                  <a:cubicBezTo>
                    <a:pt x="188040" y="475250"/>
                    <a:pt x="185701" y="464676"/>
                    <a:pt x="190766" y="456702"/>
                  </a:cubicBezTo>
                  <a:cubicBezTo>
                    <a:pt x="191530" y="455482"/>
                    <a:pt x="267799" y="333356"/>
                    <a:pt x="227097" y="214573"/>
                  </a:cubicBezTo>
                  <a:cubicBezTo>
                    <a:pt x="200143" y="135932"/>
                    <a:pt x="128163" y="75143"/>
                    <a:pt x="13133" y="33883"/>
                  </a:cubicBezTo>
                  <a:cubicBezTo>
                    <a:pt x="4235" y="30689"/>
                    <a:pt x="-384" y="20890"/>
                    <a:pt x="2798" y="11993"/>
                  </a:cubicBezTo>
                  <a:cubicBezTo>
                    <a:pt x="5992" y="3095"/>
                    <a:pt x="15746" y="-1548"/>
                    <a:pt x="24689" y="1669"/>
                  </a:cubicBezTo>
                  <a:cubicBezTo>
                    <a:pt x="150122" y="46659"/>
                    <a:pt x="229140" y="114646"/>
                    <a:pt x="259551" y="203748"/>
                  </a:cubicBezTo>
                  <a:cubicBezTo>
                    <a:pt x="305488" y="338284"/>
                    <a:pt x="223139" y="469592"/>
                    <a:pt x="219615" y="475113"/>
                  </a:cubicBezTo>
                  <a:cubicBezTo>
                    <a:pt x="216352" y="480224"/>
                    <a:pt x="210831" y="483007"/>
                    <a:pt x="205196" y="483007"/>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93" name="Google Shape;493;p4"/>
            <p:cNvSpPr/>
            <p:nvPr/>
          </p:nvSpPr>
          <p:spPr>
            <a:xfrm>
              <a:off x="6546426" y="1930824"/>
              <a:ext cx="244987" cy="704723"/>
            </a:xfrm>
            <a:custGeom>
              <a:rect b="b" l="l" r="r" t="t"/>
              <a:pathLst>
                <a:path extrusionOk="0" h="412722" w="143477">
                  <a:moveTo>
                    <a:pt x="26944" y="413160"/>
                  </a:moveTo>
                  <a:cubicBezTo>
                    <a:pt x="21674" y="413160"/>
                    <a:pt x="16472" y="410730"/>
                    <a:pt x="13130" y="406144"/>
                  </a:cubicBezTo>
                  <a:cubicBezTo>
                    <a:pt x="7552" y="398524"/>
                    <a:pt x="9206" y="387836"/>
                    <a:pt x="16814" y="382258"/>
                  </a:cubicBezTo>
                  <a:cubicBezTo>
                    <a:pt x="17704" y="381596"/>
                    <a:pt x="106258" y="315297"/>
                    <a:pt x="110114" y="219272"/>
                  </a:cubicBezTo>
                  <a:cubicBezTo>
                    <a:pt x="112669" y="155699"/>
                    <a:pt x="77934" y="92173"/>
                    <a:pt x="6878" y="30483"/>
                  </a:cubicBezTo>
                  <a:cubicBezTo>
                    <a:pt x="-262" y="24277"/>
                    <a:pt x="-1015" y="13474"/>
                    <a:pt x="5179" y="6345"/>
                  </a:cubicBezTo>
                  <a:cubicBezTo>
                    <a:pt x="11373" y="-807"/>
                    <a:pt x="22164" y="-1572"/>
                    <a:pt x="29317" y="4634"/>
                  </a:cubicBezTo>
                  <a:cubicBezTo>
                    <a:pt x="108722" y="73590"/>
                    <a:pt x="147404" y="146357"/>
                    <a:pt x="144290" y="220949"/>
                  </a:cubicBezTo>
                  <a:cubicBezTo>
                    <a:pt x="139613" y="333526"/>
                    <a:pt x="41226" y="406795"/>
                    <a:pt x="37039" y="409852"/>
                  </a:cubicBezTo>
                  <a:cubicBezTo>
                    <a:pt x="33994" y="412076"/>
                    <a:pt x="30457" y="413160"/>
                    <a:pt x="26944" y="413160"/>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94" name="Google Shape;494;p4"/>
            <p:cNvSpPr/>
            <p:nvPr/>
          </p:nvSpPr>
          <p:spPr>
            <a:xfrm>
              <a:off x="3097652" y="2290289"/>
              <a:ext cx="375001" cy="871913"/>
            </a:xfrm>
            <a:custGeom>
              <a:rect b="b" l="l" r="r" t="t"/>
              <a:pathLst>
                <a:path extrusionOk="0" h="510637" w="219620">
                  <a:moveTo>
                    <a:pt x="103522" y="511147"/>
                  </a:moveTo>
                  <a:cubicBezTo>
                    <a:pt x="98218" y="511147"/>
                    <a:pt x="92994" y="508695"/>
                    <a:pt x="89651" y="504075"/>
                  </a:cubicBezTo>
                  <a:cubicBezTo>
                    <a:pt x="11295" y="395843"/>
                    <a:pt x="-15637" y="294844"/>
                    <a:pt x="9607" y="203883"/>
                  </a:cubicBezTo>
                  <a:cubicBezTo>
                    <a:pt x="47730" y="66540"/>
                    <a:pt x="190206" y="4451"/>
                    <a:pt x="196252" y="1884"/>
                  </a:cubicBezTo>
                  <a:cubicBezTo>
                    <a:pt x="204955" y="-1823"/>
                    <a:pt x="214971" y="2227"/>
                    <a:pt x="218678" y="10907"/>
                  </a:cubicBezTo>
                  <a:cubicBezTo>
                    <a:pt x="222385" y="19588"/>
                    <a:pt x="218359" y="29638"/>
                    <a:pt x="209678" y="33357"/>
                  </a:cubicBezTo>
                  <a:cubicBezTo>
                    <a:pt x="208343" y="33927"/>
                    <a:pt x="76054" y="91876"/>
                    <a:pt x="42517" y="213271"/>
                  </a:cubicBezTo>
                  <a:cubicBezTo>
                    <a:pt x="20307" y="293646"/>
                    <a:pt x="45494" y="384733"/>
                    <a:pt x="117359" y="484009"/>
                  </a:cubicBezTo>
                  <a:cubicBezTo>
                    <a:pt x="122903" y="491664"/>
                    <a:pt x="121192" y="502352"/>
                    <a:pt x="113538" y="507896"/>
                  </a:cubicBezTo>
                  <a:cubicBezTo>
                    <a:pt x="110504" y="510098"/>
                    <a:pt x="107002" y="511147"/>
                    <a:pt x="103522" y="511147"/>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95" name="Google Shape;495;p4"/>
            <p:cNvSpPr/>
            <p:nvPr/>
          </p:nvSpPr>
          <p:spPr>
            <a:xfrm>
              <a:off x="3445212" y="1715750"/>
              <a:ext cx="888489" cy="290359"/>
            </a:xfrm>
            <a:custGeom>
              <a:rect b="b" l="l" r="r" t="t"/>
              <a:pathLst>
                <a:path extrusionOk="0" h="170049" w="520345">
                  <a:moveTo>
                    <a:pt x="17642" y="170418"/>
                  </a:moveTo>
                  <a:cubicBezTo>
                    <a:pt x="13569" y="170418"/>
                    <a:pt x="9474" y="168969"/>
                    <a:pt x="6200" y="166015"/>
                  </a:cubicBezTo>
                  <a:cubicBezTo>
                    <a:pt x="-827" y="159695"/>
                    <a:pt x="-1397" y="148870"/>
                    <a:pt x="4934" y="141854"/>
                  </a:cubicBezTo>
                  <a:cubicBezTo>
                    <a:pt x="94230" y="42657"/>
                    <a:pt x="187175" y="-4876"/>
                    <a:pt x="281376" y="827"/>
                  </a:cubicBezTo>
                  <a:cubicBezTo>
                    <a:pt x="423510" y="9314"/>
                    <a:pt x="513969" y="135478"/>
                    <a:pt x="517756" y="140839"/>
                  </a:cubicBezTo>
                  <a:cubicBezTo>
                    <a:pt x="523197" y="148562"/>
                    <a:pt x="521349" y="159216"/>
                    <a:pt x="513627" y="164669"/>
                  </a:cubicBezTo>
                  <a:cubicBezTo>
                    <a:pt x="505915" y="170121"/>
                    <a:pt x="495249" y="168273"/>
                    <a:pt x="489797" y="160562"/>
                  </a:cubicBezTo>
                  <a:cubicBezTo>
                    <a:pt x="488953" y="159387"/>
                    <a:pt x="404676" y="42327"/>
                    <a:pt x="279095" y="34980"/>
                  </a:cubicBezTo>
                  <a:cubicBezTo>
                    <a:pt x="195856" y="30087"/>
                    <a:pt x="112264" y="73776"/>
                    <a:pt x="30361" y="164749"/>
                  </a:cubicBezTo>
                  <a:cubicBezTo>
                    <a:pt x="26984" y="168502"/>
                    <a:pt x="22319" y="170418"/>
                    <a:pt x="17642" y="170418"/>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96" name="Google Shape;496;p4"/>
            <p:cNvSpPr/>
            <p:nvPr/>
          </p:nvSpPr>
          <p:spPr>
            <a:xfrm>
              <a:off x="7327560" y="3640471"/>
              <a:ext cx="639710" cy="226310"/>
            </a:xfrm>
            <a:custGeom>
              <a:rect b="b" l="l" r="r" t="t"/>
              <a:pathLst>
                <a:path extrusionOk="0" h="132539" w="374647">
                  <a:moveTo>
                    <a:pt x="183225" y="133216"/>
                  </a:moveTo>
                  <a:cubicBezTo>
                    <a:pt x="180716" y="133216"/>
                    <a:pt x="178206" y="133171"/>
                    <a:pt x="175696" y="133057"/>
                  </a:cubicBezTo>
                  <a:cubicBezTo>
                    <a:pt x="73613" y="128836"/>
                    <a:pt x="7224" y="39723"/>
                    <a:pt x="4452" y="35924"/>
                  </a:cubicBezTo>
                  <a:cubicBezTo>
                    <a:pt x="-1127" y="28304"/>
                    <a:pt x="516" y="17593"/>
                    <a:pt x="8148" y="12015"/>
                  </a:cubicBezTo>
                  <a:cubicBezTo>
                    <a:pt x="15745" y="6437"/>
                    <a:pt x="26456" y="8079"/>
                    <a:pt x="32046" y="15688"/>
                  </a:cubicBezTo>
                  <a:cubicBezTo>
                    <a:pt x="32627" y="16486"/>
                    <a:pt x="91842" y="95481"/>
                    <a:pt x="177362" y="98881"/>
                  </a:cubicBezTo>
                  <a:cubicBezTo>
                    <a:pt x="234021" y="101208"/>
                    <a:pt x="290647" y="70077"/>
                    <a:pt x="345766" y="6573"/>
                  </a:cubicBezTo>
                  <a:cubicBezTo>
                    <a:pt x="351960" y="-567"/>
                    <a:pt x="362752" y="-1332"/>
                    <a:pt x="369904" y="4874"/>
                  </a:cubicBezTo>
                  <a:cubicBezTo>
                    <a:pt x="377033" y="11068"/>
                    <a:pt x="377798" y="21871"/>
                    <a:pt x="371604" y="29012"/>
                  </a:cubicBezTo>
                  <a:cubicBezTo>
                    <a:pt x="311568" y="98196"/>
                    <a:pt x="248212" y="133216"/>
                    <a:pt x="183225" y="133216"/>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97" name="Google Shape;497;p4"/>
            <p:cNvSpPr/>
            <p:nvPr/>
          </p:nvSpPr>
          <p:spPr>
            <a:xfrm>
              <a:off x="2191966" y="5597064"/>
              <a:ext cx="819807" cy="646996"/>
            </a:xfrm>
            <a:custGeom>
              <a:rect b="b" l="l" r="r" t="t"/>
              <a:pathLst>
                <a:path extrusionOk="0" h="378914" w="480121">
                  <a:moveTo>
                    <a:pt x="463292" y="379943"/>
                  </a:moveTo>
                  <a:cubicBezTo>
                    <a:pt x="463109" y="379943"/>
                    <a:pt x="462927" y="379943"/>
                    <a:pt x="462756" y="379932"/>
                  </a:cubicBezTo>
                  <a:cubicBezTo>
                    <a:pt x="453311" y="379647"/>
                    <a:pt x="445896" y="371764"/>
                    <a:pt x="446170" y="362307"/>
                  </a:cubicBezTo>
                  <a:cubicBezTo>
                    <a:pt x="446227" y="360653"/>
                    <a:pt x="449911" y="194576"/>
                    <a:pt x="339353" y="100615"/>
                  </a:cubicBezTo>
                  <a:cubicBezTo>
                    <a:pt x="266153" y="38400"/>
                    <a:pt x="158948" y="20468"/>
                    <a:pt x="20704" y="47343"/>
                  </a:cubicBezTo>
                  <a:cubicBezTo>
                    <a:pt x="11419" y="49111"/>
                    <a:pt x="2453" y="43089"/>
                    <a:pt x="639" y="33814"/>
                  </a:cubicBezTo>
                  <a:cubicBezTo>
                    <a:pt x="-1152" y="24529"/>
                    <a:pt x="4905" y="15552"/>
                    <a:pt x="14179" y="13749"/>
                  </a:cubicBezTo>
                  <a:cubicBezTo>
                    <a:pt x="163294" y="-15191"/>
                    <a:pt x="280206" y="5296"/>
                    <a:pt x="361734" y="74721"/>
                  </a:cubicBezTo>
                  <a:cubicBezTo>
                    <a:pt x="484829" y="179564"/>
                    <a:pt x="480619" y="355942"/>
                    <a:pt x="480380" y="363391"/>
                  </a:cubicBezTo>
                  <a:cubicBezTo>
                    <a:pt x="480083" y="372654"/>
                    <a:pt x="472486" y="379943"/>
                    <a:pt x="463292" y="37994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98" name="Google Shape;498;p4"/>
            <p:cNvSpPr/>
            <p:nvPr/>
          </p:nvSpPr>
          <p:spPr>
            <a:xfrm>
              <a:off x="4498543" y="1187532"/>
              <a:ext cx="288612" cy="643323"/>
            </a:xfrm>
            <a:custGeom>
              <a:rect b="b" l="l" r="r" t="t"/>
              <a:pathLst>
                <a:path extrusionOk="0" h="376763" w="169026">
                  <a:moveTo>
                    <a:pt x="152557" y="377075"/>
                  </a:moveTo>
                  <a:cubicBezTo>
                    <a:pt x="149602" y="377075"/>
                    <a:pt x="146614" y="376311"/>
                    <a:pt x="143887" y="374703"/>
                  </a:cubicBezTo>
                  <a:cubicBezTo>
                    <a:pt x="59805" y="325127"/>
                    <a:pt x="12237" y="265148"/>
                    <a:pt x="2506" y="196431"/>
                  </a:cubicBezTo>
                  <a:cubicBezTo>
                    <a:pt x="-12186" y="92694"/>
                    <a:pt x="65372" y="9182"/>
                    <a:pt x="68680" y="5680"/>
                  </a:cubicBezTo>
                  <a:cubicBezTo>
                    <a:pt x="75182" y="-1199"/>
                    <a:pt x="85996" y="-1507"/>
                    <a:pt x="92874" y="4984"/>
                  </a:cubicBezTo>
                  <a:cubicBezTo>
                    <a:pt x="99741" y="11475"/>
                    <a:pt x="100049" y="22289"/>
                    <a:pt x="93582" y="29167"/>
                  </a:cubicBezTo>
                  <a:cubicBezTo>
                    <a:pt x="92350" y="30479"/>
                    <a:pt x="23975" y="104923"/>
                    <a:pt x="36420" y="191868"/>
                  </a:cubicBezTo>
                  <a:cubicBezTo>
                    <a:pt x="44702" y="249668"/>
                    <a:pt x="86714" y="301263"/>
                    <a:pt x="161260" y="345227"/>
                  </a:cubicBezTo>
                  <a:cubicBezTo>
                    <a:pt x="169405" y="350018"/>
                    <a:pt x="172109" y="360512"/>
                    <a:pt x="167306" y="368657"/>
                  </a:cubicBezTo>
                  <a:cubicBezTo>
                    <a:pt x="164124" y="374064"/>
                    <a:pt x="158420" y="377075"/>
                    <a:pt x="152557" y="377075"/>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99" name="Google Shape;499;p4"/>
            <p:cNvSpPr/>
            <p:nvPr/>
          </p:nvSpPr>
          <p:spPr>
            <a:xfrm>
              <a:off x="1966468" y="1119280"/>
              <a:ext cx="494338" cy="228518"/>
            </a:xfrm>
            <a:custGeom>
              <a:rect b="b" l="l" r="r" t="t"/>
              <a:pathLst>
                <a:path extrusionOk="0" h="133832" w="289510">
                  <a:moveTo>
                    <a:pt x="272664" y="134099"/>
                  </a:moveTo>
                  <a:cubicBezTo>
                    <a:pt x="266013" y="134099"/>
                    <a:pt x="259682" y="130198"/>
                    <a:pt x="256922" y="123696"/>
                  </a:cubicBezTo>
                  <a:lnTo>
                    <a:pt x="256911" y="123696"/>
                  </a:lnTo>
                  <a:cubicBezTo>
                    <a:pt x="256625" y="123011"/>
                    <a:pt x="226978" y="55412"/>
                    <a:pt x="165676" y="38439"/>
                  </a:cubicBezTo>
                  <a:cubicBezTo>
                    <a:pt x="125089" y="27191"/>
                    <a:pt x="78548" y="40229"/>
                    <a:pt x="27386" y="77166"/>
                  </a:cubicBezTo>
                  <a:cubicBezTo>
                    <a:pt x="19721" y="82698"/>
                    <a:pt x="9032" y="80965"/>
                    <a:pt x="3500" y="73299"/>
                  </a:cubicBezTo>
                  <a:cubicBezTo>
                    <a:pt x="-2033" y="65645"/>
                    <a:pt x="-299" y="54945"/>
                    <a:pt x="7355" y="49412"/>
                  </a:cubicBezTo>
                  <a:cubicBezTo>
                    <a:pt x="67494" y="6019"/>
                    <a:pt x="123937" y="-8742"/>
                    <a:pt x="175110" y="5540"/>
                  </a:cubicBezTo>
                  <a:cubicBezTo>
                    <a:pt x="252336" y="27111"/>
                    <a:pt x="286969" y="106905"/>
                    <a:pt x="288406" y="110292"/>
                  </a:cubicBezTo>
                  <a:cubicBezTo>
                    <a:pt x="292102" y="118996"/>
                    <a:pt x="288041" y="129046"/>
                    <a:pt x="279337" y="132730"/>
                  </a:cubicBezTo>
                  <a:cubicBezTo>
                    <a:pt x="277158" y="133654"/>
                    <a:pt x="274888" y="134099"/>
                    <a:pt x="272664" y="134099"/>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00" name="Google Shape;500;p4"/>
            <p:cNvSpPr/>
            <p:nvPr/>
          </p:nvSpPr>
          <p:spPr>
            <a:xfrm>
              <a:off x="11113098" y="2338082"/>
              <a:ext cx="449151" cy="689198"/>
            </a:xfrm>
            <a:custGeom>
              <a:rect b="b" l="l" r="r" t="t"/>
              <a:pathLst>
                <a:path extrusionOk="0" h="403630" w="263046">
                  <a:moveTo>
                    <a:pt x="18836" y="404133"/>
                  </a:moveTo>
                  <a:cubicBezTo>
                    <a:pt x="10189" y="404133"/>
                    <a:pt x="2763" y="397597"/>
                    <a:pt x="1839" y="388802"/>
                  </a:cubicBezTo>
                  <a:cubicBezTo>
                    <a:pt x="858" y="379402"/>
                    <a:pt x="7679" y="370995"/>
                    <a:pt x="17067" y="370014"/>
                  </a:cubicBezTo>
                  <a:cubicBezTo>
                    <a:pt x="18300" y="369877"/>
                    <a:pt x="141680" y="355698"/>
                    <a:pt x="199845" y="264600"/>
                  </a:cubicBezTo>
                  <a:cubicBezTo>
                    <a:pt x="238344" y="204279"/>
                    <a:pt x="240649" y="123037"/>
                    <a:pt x="206655" y="23133"/>
                  </a:cubicBezTo>
                  <a:cubicBezTo>
                    <a:pt x="203621" y="14189"/>
                    <a:pt x="208400" y="4470"/>
                    <a:pt x="217344" y="1425"/>
                  </a:cubicBezTo>
                  <a:cubicBezTo>
                    <a:pt x="226287" y="-1633"/>
                    <a:pt x="236006" y="3159"/>
                    <a:pt x="239052" y="12113"/>
                  </a:cubicBezTo>
                  <a:cubicBezTo>
                    <a:pt x="276593" y="122489"/>
                    <a:pt x="273056" y="213713"/>
                    <a:pt x="228522" y="283262"/>
                  </a:cubicBezTo>
                  <a:cubicBezTo>
                    <a:pt x="161312" y="388254"/>
                    <a:pt x="26353" y="403448"/>
                    <a:pt x="20638" y="404042"/>
                  </a:cubicBezTo>
                  <a:cubicBezTo>
                    <a:pt x="20033" y="404110"/>
                    <a:pt x="19429" y="404133"/>
                    <a:pt x="18836" y="40413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01" name="Google Shape;501;p4"/>
            <p:cNvSpPr/>
            <p:nvPr/>
          </p:nvSpPr>
          <p:spPr>
            <a:xfrm>
              <a:off x="1230717" y="5779955"/>
              <a:ext cx="668555" cy="835741"/>
            </a:xfrm>
            <a:custGeom>
              <a:rect b="b" l="l" r="r" t="t"/>
              <a:pathLst>
                <a:path extrusionOk="0" h="489453" w="391540">
                  <a:moveTo>
                    <a:pt x="374615" y="490527"/>
                  </a:moveTo>
                  <a:cubicBezTo>
                    <a:pt x="374045" y="490527"/>
                    <a:pt x="373486" y="490516"/>
                    <a:pt x="372904" y="490459"/>
                  </a:cubicBezTo>
                  <a:cubicBezTo>
                    <a:pt x="218736" y="475242"/>
                    <a:pt x="110448" y="421069"/>
                    <a:pt x="51062" y="329446"/>
                  </a:cubicBezTo>
                  <a:cubicBezTo>
                    <a:pt x="-38610" y="191088"/>
                    <a:pt x="16977" y="19969"/>
                    <a:pt x="19384" y="12748"/>
                  </a:cubicBezTo>
                  <a:cubicBezTo>
                    <a:pt x="22384" y="3794"/>
                    <a:pt x="32057" y="-997"/>
                    <a:pt x="41023" y="1934"/>
                  </a:cubicBezTo>
                  <a:cubicBezTo>
                    <a:pt x="49978" y="4923"/>
                    <a:pt x="54826" y="14619"/>
                    <a:pt x="51849" y="23574"/>
                  </a:cubicBezTo>
                  <a:cubicBezTo>
                    <a:pt x="51313" y="25193"/>
                    <a:pt x="-852" y="186696"/>
                    <a:pt x="79922" y="311035"/>
                  </a:cubicBezTo>
                  <a:cubicBezTo>
                    <a:pt x="133387" y="393361"/>
                    <a:pt x="233098" y="442263"/>
                    <a:pt x="376269" y="456385"/>
                  </a:cubicBezTo>
                  <a:cubicBezTo>
                    <a:pt x="385669" y="457321"/>
                    <a:pt x="392548" y="465705"/>
                    <a:pt x="391612" y="475105"/>
                  </a:cubicBezTo>
                  <a:cubicBezTo>
                    <a:pt x="390745" y="483934"/>
                    <a:pt x="383308" y="490527"/>
                    <a:pt x="374615" y="490527"/>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02" name="Google Shape;502;p4"/>
            <p:cNvSpPr/>
            <p:nvPr/>
          </p:nvSpPr>
          <p:spPr>
            <a:xfrm>
              <a:off x="4336402" y="4692971"/>
              <a:ext cx="1426838" cy="1389855"/>
            </a:xfrm>
            <a:custGeom>
              <a:rect b="b" l="l" r="r" t="t"/>
              <a:pathLst>
                <a:path extrusionOk="0" h="813971" w="835630">
                  <a:moveTo>
                    <a:pt x="77881" y="814914"/>
                  </a:moveTo>
                  <a:cubicBezTo>
                    <a:pt x="69862" y="814914"/>
                    <a:pt x="62710" y="809244"/>
                    <a:pt x="61113" y="801099"/>
                  </a:cubicBezTo>
                  <a:lnTo>
                    <a:pt x="723" y="493504"/>
                  </a:lnTo>
                  <a:lnTo>
                    <a:pt x="243765" y="673065"/>
                  </a:lnTo>
                  <a:lnTo>
                    <a:pt x="215144" y="286578"/>
                  </a:lnTo>
                  <a:lnTo>
                    <a:pt x="419732" y="382615"/>
                  </a:lnTo>
                  <a:lnTo>
                    <a:pt x="361863" y="126444"/>
                  </a:lnTo>
                  <a:lnTo>
                    <a:pt x="580756" y="219470"/>
                  </a:lnTo>
                  <a:lnTo>
                    <a:pt x="549546" y="942"/>
                  </a:lnTo>
                  <a:lnTo>
                    <a:pt x="825486" y="109162"/>
                  </a:lnTo>
                  <a:cubicBezTo>
                    <a:pt x="834281" y="112618"/>
                    <a:pt x="838616" y="122543"/>
                    <a:pt x="835171" y="131338"/>
                  </a:cubicBezTo>
                  <a:cubicBezTo>
                    <a:pt x="831714" y="140132"/>
                    <a:pt x="821802" y="144445"/>
                    <a:pt x="812984" y="141022"/>
                  </a:cubicBezTo>
                  <a:lnTo>
                    <a:pt x="591730" y="54236"/>
                  </a:lnTo>
                  <a:lnTo>
                    <a:pt x="623213" y="274703"/>
                  </a:lnTo>
                  <a:lnTo>
                    <a:pt x="409968" y="184073"/>
                  </a:lnTo>
                  <a:lnTo>
                    <a:pt x="468532" y="443324"/>
                  </a:lnTo>
                  <a:lnTo>
                    <a:pt x="253598" y="342428"/>
                  </a:lnTo>
                  <a:lnTo>
                    <a:pt x="283405" y="744897"/>
                  </a:lnTo>
                  <a:lnTo>
                    <a:pt x="51280" y="573412"/>
                  </a:lnTo>
                  <a:lnTo>
                    <a:pt x="94684" y="794495"/>
                  </a:lnTo>
                  <a:cubicBezTo>
                    <a:pt x="96509" y="803780"/>
                    <a:pt x="90463" y="812769"/>
                    <a:pt x="81189" y="814583"/>
                  </a:cubicBezTo>
                  <a:cubicBezTo>
                    <a:pt x="80083" y="814811"/>
                    <a:pt x="78976" y="814914"/>
                    <a:pt x="77881" y="814914"/>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03" name="Google Shape;503;p4"/>
            <p:cNvSpPr/>
            <p:nvPr/>
          </p:nvSpPr>
          <p:spPr>
            <a:xfrm>
              <a:off x="2537122" y="2968421"/>
              <a:ext cx="1455995" cy="1342520"/>
            </a:xfrm>
            <a:custGeom>
              <a:rect b="b" l="l" r="r" t="t"/>
              <a:pathLst>
                <a:path extrusionOk="0" h="786249" w="852706">
                  <a:moveTo>
                    <a:pt x="279768" y="786907"/>
                  </a:moveTo>
                  <a:lnTo>
                    <a:pt x="10456" y="664268"/>
                  </a:lnTo>
                  <a:cubicBezTo>
                    <a:pt x="1855" y="660356"/>
                    <a:pt x="-1944" y="650203"/>
                    <a:pt x="1980" y="641614"/>
                  </a:cubicBezTo>
                  <a:cubicBezTo>
                    <a:pt x="5893" y="633001"/>
                    <a:pt x="16034" y="629203"/>
                    <a:pt x="24635" y="633127"/>
                  </a:cubicBezTo>
                  <a:lnTo>
                    <a:pt x="240504" y="731423"/>
                  </a:lnTo>
                  <a:lnTo>
                    <a:pt x="220895" y="509998"/>
                  </a:lnTo>
                  <a:lnTo>
                    <a:pt x="428609" y="611716"/>
                  </a:lnTo>
                  <a:lnTo>
                    <a:pt x="384076" y="350183"/>
                  </a:lnTo>
                  <a:lnTo>
                    <a:pt x="592941" y="462236"/>
                  </a:lnTo>
                  <a:lnTo>
                    <a:pt x="584728" y="59470"/>
                  </a:lnTo>
                  <a:lnTo>
                    <a:pt x="806929" y="242784"/>
                  </a:lnTo>
                  <a:lnTo>
                    <a:pt x="775479" y="20173"/>
                  </a:lnTo>
                  <a:cubicBezTo>
                    <a:pt x="774156" y="10807"/>
                    <a:pt x="780669" y="2149"/>
                    <a:pt x="790023" y="826"/>
                  </a:cubicBezTo>
                  <a:cubicBezTo>
                    <a:pt x="799423" y="-486"/>
                    <a:pt x="808035" y="6016"/>
                    <a:pt x="809359" y="15382"/>
                  </a:cubicBezTo>
                  <a:lnTo>
                    <a:pt x="853139" y="325281"/>
                  </a:lnTo>
                  <a:lnTo>
                    <a:pt x="620467" y="133309"/>
                  </a:lnTo>
                  <a:lnTo>
                    <a:pt x="628338" y="520059"/>
                  </a:lnTo>
                  <a:lnTo>
                    <a:pt x="429567" y="413413"/>
                  </a:lnTo>
                  <a:lnTo>
                    <a:pt x="473553" y="671831"/>
                  </a:lnTo>
                  <a:lnTo>
                    <a:pt x="260330" y="567410"/>
                  </a:lnTo>
                  <a:lnTo>
                    <a:pt x="279768" y="786907"/>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04" name="Google Shape;504;p4"/>
            <p:cNvSpPr/>
            <p:nvPr/>
          </p:nvSpPr>
          <p:spPr>
            <a:xfrm>
              <a:off x="304575" y="-226365"/>
              <a:ext cx="1062357" cy="589163"/>
            </a:xfrm>
            <a:custGeom>
              <a:rect b="b" l="l" r="r" t="t"/>
              <a:pathLst>
                <a:path extrusionOk="0" h="345044" w="622171">
                  <a:moveTo>
                    <a:pt x="125653" y="345122"/>
                  </a:moveTo>
                  <a:lnTo>
                    <a:pt x="3972" y="198483"/>
                  </a:lnTo>
                  <a:cubicBezTo>
                    <a:pt x="-2051" y="191216"/>
                    <a:pt x="-1047" y="180425"/>
                    <a:pt x="6220" y="174391"/>
                  </a:cubicBezTo>
                  <a:cubicBezTo>
                    <a:pt x="13497" y="168345"/>
                    <a:pt x="24277" y="169360"/>
                    <a:pt x="30312" y="176627"/>
                  </a:cubicBezTo>
                  <a:lnTo>
                    <a:pt x="114485" y="278071"/>
                  </a:lnTo>
                  <a:lnTo>
                    <a:pt x="162281" y="152033"/>
                  </a:lnTo>
                  <a:lnTo>
                    <a:pt x="247790" y="261165"/>
                  </a:lnTo>
                  <a:lnTo>
                    <a:pt x="292643" y="106495"/>
                  </a:lnTo>
                  <a:lnTo>
                    <a:pt x="378106" y="224331"/>
                  </a:lnTo>
                  <a:lnTo>
                    <a:pt x="481078" y="77"/>
                  </a:lnTo>
                  <a:lnTo>
                    <a:pt x="552590" y="155945"/>
                  </a:lnTo>
                  <a:lnTo>
                    <a:pt x="588808" y="43094"/>
                  </a:lnTo>
                  <a:cubicBezTo>
                    <a:pt x="591694" y="34094"/>
                    <a:pt x="601333" y="29154"/>
                    <a:pt x="610333" y="32029"/>
                  </a:cubicBezTo>
                  <a:cubicBezTo>
                    <a:pt x="619322" y="34915"/>
                    <a:pt x="624273" y="44554"/>
                    <a:pt x="621387" y="53554"/>
                  </a:cubicBezTo>
                  <a:lnTo>
                    <a:pt x="558248" y="250340"/>
                  </a:lnTo>
                  <a:lnTo>
                    <a:pt x="481067" y="82118"/>
                  </a:lnTo>
                  <a:lnTo>
                    <a:pt x="384779" y="291816"/>
                  </a:lnTo>
                  <a:lnTo>
                    <a:pt x="306012" y="183220"/>
                  </a:lnTo>
                  <a:lnTo>
                    <a:pt x="262049" y="334856"/>
                  </a:lnTo>
                  <a:lnTo>
                    <a:pt x="172765" y="220898"/>
                  </a:lnTo>
                  <a:lnTo>
                    <a:pt x="125653" y="345122"/>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05" name="Google Shape;505;p4"/>
            <p:cNvSpPr/>
            <p:nvPr/>
          </p:nvSpPr>
          <p:spPr>
            <a:xfrm>
              <a:off x="4346555" y="-110305"/>
              <a:ext cx="1088729" cy="1841856"/>
            </a:xfrm>
            <a:custGeom>
              <a:rect b="b" l="l" r="r" t="t"/>
              <a:pathLst>
                <a:path extrusionOk="0" h="1078686" w="637616">
                  <a:moveTo>
                    <a:pt x="399709" y="1078885"/>
                  </a:moveTo>
                  <a:cubicBezTo>
                    <a:pt x="395409" y="1078885"/>
                    <a:pt x="391108" y="1077276"/>
                    <a:pt x="387789" y="1074048"/>
                  </a:cubicBezTo>
                  <a:cubicBezTo>
                    <a:pt x="381013" y="1067466"/>
                    <a:pt x="380842" y="1056629"/>
                    <a:pt x="387435" y="1049853"/>
                  </a:cubicBezTo>
                  <a:lnTo>
                    <a:pt x="572848" y="858897"/>
                  </a:lnTo>
                  <a:lnTo>
                    <a:pt x="334460" y="796750"/>
                  </a:lnTo>
                  <a:lnTo>
                    <a:pt x="518424" y="617635"/>
                  </a:lnTo>
                  <a:lnTo>
                    <a:pt x="228932" y="566519"/>
                  </a:lnTo>
                  <a:lnTo>
                    <a:pt x="423413" y="390723"/>
                  </a:lnTo>
                  <a:lnTo>
                    <a:pt x="697" y="249239"/>
                  </a:lnTo>
                  <a:lnTo>
                    <a:pt x="275645" y="85306"/>
                  </a:lnTo>
                  <a:lnTo>
                    <a:pt x="26808" y="34088"/>
                  </a:lnTo>
                  <a:cubicBezTo>
                    <a:pt x="17557" y="32183"/>
                    <a:pt x="11591" y="23126"/>
                    <a:pt x="13496" y="13875"/>
                  </a:cubicBezTo>
                  <a:cubicBezTo>
                    <a:pt x="15401" y="4623"/>
                    <a:pt x="24424" y="-1377"/>
                    <a:pt x="33709" y="562"/>
                  </a:cubicBezTo>
                  <a:lnTo>
                    <a:pt x="368887" y="69576"/>
                  </a:lnTo>
                  <a:lnTo>
                    <a:pt x="82258" y="240444"/>
                  </a:lnTo>
                  <a:lnTo>
                    <a:pt x="489781" y="376863"/>
                  </a:lnTo>
                  <a:lnTo>
                    <a:pt x="303798" y="544994"/>
                  </a:lnTo>
                  <a:lnTo>
                    <a:pt x="590164" y="595539"/>
                  </a:lnTo>
                  <a:lnTo>
                    <a:pt x="401808" y="778932"/>
                  </a:lnTo>
                  <a:lnTo>
                    <a:pt x="638314" y="840588"/>
                  </a:lnTo>
                  <a:lnTo>
                    <a:pt x="411983" y="1073694"/>
                  </a:lnTo>
                  <a:cubicBezTo>
                    <a:pt x="408630" y="1077151"/>
                    <a:pt x="404170" y="1078885"/>
                    <a:pt x="399709" y="1078885"/>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06" name="Google Shape;506;p4"/>
            <p:cNvSpPr/>
            <p:nvPr/>
          </p:nvSpPr>
          <p:spPr>
            <a:xfrm>
              <a:off x="7892382" y="5956526"/>
              <a:ext cx="1446995" cy="570855"/>
            </a:xfrm>
            <a:custGeom>
              <a:rect b="b" l="l" r="r" t="t"/>
              <a:pathLst>
                <a:path extrusionOk="0" h="334322" w="847435">
                  <a:moveTo>
                    <a:pt x="831620" y="335403"/>
                  </a:moveTo>
                  <a:cubicBezTo>
                    <a:pt x="824571" y="335403"/>
                    <a:pt x="817978" y="331034"/>
                    <a:pt x="815491" y="323996"/>
                  </a:cubicBezTo>
                  <a:lnTo>
                    <a:pt x="752443" y="145678"/>
                  </a:lnTo>
                  <a:lnTo>
                    <a:pt x="632816" y="283375"/>
                  </a:lnTo>
                  <a:lnTo>
                    <a:pt x="574822" y="103449"/>
                  </a:lnTo>
                  <a:lnTo>
                    <a:pt x="445658" y="278766"/>
                  </a:lnTo>
                  <a:lnTo>
                    <a:pt x="392672" y="90775"/>
                  </a:lnTo>
                  <a:lnTo>
                    <a:pt x="158630" y="325809"/>
                  </a:lnTo>
                  <a:lnTo>
                    <a:pt x="140470" y="91597"/>
                  </a:lnTo>
                  <a:lnTo>
                    <a:pt x="31896" y="230571"/>
                  </a:lnTo>
                  <a:cubicBezTo>
                    <a:pt x="26067" y="237997"/>
                    <a:pt x="15322" y="239343"/>
                    <a:pt x="7873" y="233514"/>
                  </a:cubicBezTo>
                  <a:cubicBezTo>
                    <a:pt x="435" y="227696"/>
                    <a:pt x="-888" y="216951"/>
                    <a:pt x="4930" y="209490"/>
                  </a:cubicBezTo>
                  <a:lnTo>
                    <a:pt x="167790" y="1081"/>
                  </a:lnTo>
                  <a:lnTo>
                    <a:pt x="186989" y="248833"/>
                  </a:lnTo>
                  <a:lnTo>
                    <a:pt x="409714" y="25139"/>
                  </a:lnTo>
                  <a:lnTo>
                    <a:pt x="459609" y="202144"/>
                  </a:lnTo>
                  <a:lnTo>
                    <a:pt x="586902" y="29371"/>
                  </a:lnTo>
                  <a:lnTo>
                    <a:pt x="646767" y="215125"/>
                  </a:lnTo>
                  <a:lnTo>
                    <a:pt x="765117" y="78901"/>
                  </a:lnTo>
                  <a:lnTo>
                    <a:pt x="847750" y="312588"/>
                  </a:lnTo>
                  <a:cubicBezTo>
                    <a:pt x="850910" y="321509"/>
                    <a:pt x="846233" y="331273"/>
                    <a:pt x="837324" y="334422"/>
                  </a:cubicBezTo>
                  <a:cubicBezTo>
                    <a:pt x="835442" y="335095"/>
                    <a:pt x="833514" y="335403"/>
                    <a:pt x="831620" y="33540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07" name="Google Shape;507;p4"/>
            <p:cNvSpPr/>
            <p:nvPr/>
          </p:nvSpPr>
          <p:spPr>
            <a:xfrm>
              <a:off x="1207324" y="1360920"/>
              <a:ext cx="703381" cy="1388659"/>
            </a:xfrm>
            <a:custGeom>
              <a:rect b="b" l="l" r="r" t="t"/>
              <a:pathLst>
                <a:path extrusionOk="0" h="813270" w="411936">
                  <a:moveTo>
                    <a:pt x="194899" y="813671"/>
                  </a:moveTo>
                  <a:cubicBezTo>
                    <a:pt x="190473" y="813671"/>
                    <a:pt x="186047" y="811960"/>
                    <a:pt x="182694" y="808549"/>
                  </a:cubicBezTo>
                  <a:lnTo>
                    <a:pt x="156" y="622681"/>
                  </a:lnTo>
                  <a:lnTo>
                    <a:pt x="243916" y="635799"/>
                  </a:lnTo>
                  <a:lnTo>
                    <a:pt x="54853" y="390373"/>
                  </a:lnTo>
                  <a:lnTo>
                    <a:pt x="233456" y="364547"/>
                  </a:lnTo>
                  <a:lnTo>
                    <a:pt x="81637" y="218455"/>
                  </a:lnTo>
                  <a:lnTo>
                    <a:pt x="270221" y="184017"/>
                  </a:lnTo>
                  <a:lnTo>
                    <a:pt x="152818" y="51328"/>
                  </a:lnTo>
                  <a:lnTo>
                    <a:pt x="391434" y="783"/>
                  </a:lnTo>
                  <a:cubicBezTo>
                    <a:pt x="400719" y="-1202"/>
                    <a:pt x="409765" y="4730"/>
                    <a:pt x="411716" y="13970"/>
                  </a:cubicBezTo>
                  <a:cubicBezTo>
                    <a:pt x="413678" y="23221"/>
                    <a:pt x="407769" y="32301"/>
                    <a:pt x="398529" y="34263"/>
                  </a:cubicBezTo>
                  <a:lnTo>
                    <a:pt x="217360" y="72637"/>
                  </a:lnTo>
                  <a:lnTo>
                    <a:pt x="336052" y="206786"/>
                  </a:lnTo>
                  <a:lnTo>
                    <a:pt x="153514" y="240129"/>
                  </a:lnTo>
                  <a:lnTo>
                    <a:pt x="307602" y="388400"/>
                  </a:lnTo>
                  <a:lnTo>
                    <a:pt x="117695" y="415857"/>
                  </a:lnTo>
                  <a:lnTo>
                    <a:pt x="316534" y="673979"/>
                  </a:lnTo>
                  <a:lnTo>
                    <a:pt x="86326" y="661591"/>
                  </a:lnTo>
                  <a:lnTo>
                    <a:pt x="207105" y="784572"/>
                  </a:lnTo>
                  <a:cubicBezTo>
                    <a:pt x="213732" y="791313"/>
                    <a:pt x="213630" y="802150"/>
                    <a:pt x="206888" y="808766"/>
                  </a:cubicBezTo>
                  <a:cubicBezTo>
                    <a:pt x="203557" y="812040"/>
                    <a:pt x="199223" y="813671"/>
                    <a:pt x="194899" y="813671"/>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08" name="Google Shape;508;p4"/>
            <p:cNvSpPr/>
            <p:nvPr/>
          </p:nvSpPr>
          <p:spPr>
            <a:xfrm>
              <a:off x="4066414" y="6305366"/>
              <a:ext cx="875131" cy="557979"/>
            </a:xfrm>
            <a:custGeom>
              <a:rect b="b" l="l" r="r" t="t"/>
              <a:pathLst>
                <a:path extrusionOk="0" h="326781" w="512522">
                  <a:moveTo>
                    <a:pt x="125296" y="327918"/>
                  </a:moveTo>
                  <a:lnTo>
                    <a:pt x="54252" y="204777"/>
                  </a:lnTo>
                  <a:lnTo>
                    <a:pt x="34461" y="294393"/>
                  </a:lnTo>
                  <a:cubicBezTo>
                    <a:pt x="32419" y="303632"/>
                    <a:pt x="23270" y="309450"/>
                    <a:pt x="14065" y="307420"/>
                  </a:cubicBezTo>
                  <a:cubicBezTo>
                    <a:pt x="4836" y="305377"/>
                    <a:pt x="-993" y="296240"/>
                    <a:pt x="1038" y="287024"/>
                  </a:cubicBezTo>
                  <a:lnTo>
                    <a:pt x="39834" y="111330"/>
                  </a:lnTo>
                  <a:lnTo>
                    <a:pt x="117676" y="246231"/>
                  </a:lnTo>
                  <a:lnTo>
                    <a:pt x="181043" y="65564"/>
                  </a:lnTo>
                  <a:lnTo>
                    <a:pt x="254380" y="149065"/>
                  </a:lnTo>
                  <a:lnTo>
                    <a:pt x="279122" y="19753"/>
                  </a:lnTo>
                  <a:lnTo>
                    <a:pt x="362600" y="107988"/>
                  </a:lnTo>
                  <a:lnTo>
                    <a:pt x="392099" y="1136"/>
                  </a:lnTo>
                  <a:lnTo>
                    <a:pt x="508133" y="117079"/>
                  </a:lnTo>
                  <a:cubicBezTo>
                    <a:pt x="514829" y="123764"/>
                    <a:pt x="514829" y="134601"/>
                    <a:pt x="508145" y="141285"/>
                  </a:cubicBezTo>
                  <a:cubicBezTo>
                    <a:pt x="501460" y="147958"/>
                    <a:pt x="490623" y="147970"/>
                    <a:pt x="483950" y="141296"/>
                  </a:cubicBezTo>
                  <a:lnTo>
                    <a:pt x="409461" y="66864"/>
                  </a:lnTo>
                  <a:lnTo>
                    <a:pt x="379449" y="175587"/>
                  </a:lnTo>
                  <a:lnTo>
                    <a:pt x="300180" y="91801"/>
                  </a:lnTo>
                  <a:lnTo>
                    <a:pt x="274845" y="224215"/>
                  </a:lnTo>
                  <a:lnTo>
                    <a:pt x="193968" y="132137"/>
                  </a:lnTo>
                  <a:lnTo>
                    <a:pt x="125296" y="327918"/>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09" name="Google Shape;509;p4"/>
            <p:cNvSpPr/>
            <p:nvPr/>
          </p:nvSpPr>
          <p:spPr>
            <a:xfrm>
              <a:off x="8054252" y="3649667"/>
              <a:ext cx="619558" cy="1015747"/>
            </a:xfrm>
            <a:custGeom>
              <a:rect b="b" l="l" r="r" t="t"/>
              <a:pathLst>
                <a:path extrusionOk="0" h="594874" w="362845">
                  <a:moveTo>
                    <a:pt x="143064" y="595616"/>
                  </a:moveTo>
                  <a:cubicBezTo>
                    <a:pt x="138080" y="595616"/>
                    <a:pt x="133117" y="593437"/>
                    <a:pt x="129741" y="589251"/>
                  </a:cubicBezTo>
                  <a:lnTo>
                    <a:pt x="1261" y="430007"/>
                  </a:lnTo>
                  <a:lnTo>
                    <a:pt x="181997" y="457555"/>
                  </a:lnTo>
                  <a:lnTo>
                    <a:pt x="61240" y="264477"/>
                  </a:lnTo>
                  <a:lnTo>
                    <a:pt x="193473" y="258374"/>
                  </a:lnTo>
                  <a:lnTo>
                    <a:pt x="92200" y="139876"/>
                  </a:lnTo>
                  <a:lnTo>
                    <a:pt x="234699" y="128001"/>
                  </a:lnTo>
                  <a:lnTo>
                    <a:pt x="157746" y="21777"/>
                  </a:lnTo>
                  <a:lnTo>
                    <a:pt x="345086" y="845"/>
                  </a:lnTo>
                  <a:cubicBezTo>
                    <a:pt x="354497" y="-181"/>
                    <a:pt x="362961" y="6560"/>
                    <a:pt x="363999" y="15948"/>
                  </a:cubicBezTo>
                  <a:cubicBezTo>
                    <a:pt x="365049" y="25336"/>
                    <a:pt x="358295" y="33801"/>
                    <a:pt x="348896" y="34850"/>
                  </a:cubicBezTo>
                  <a:lnTo>
                    <a:pt x="219915" y="49269"/>
                  </a:lnTo>
                  <a:lnTo>
                    <a:pt x="298008" y="157067"/>
                  </a:lnTo>
                  <a:lnTo>
                    <a:pt x="161624" y="168428"/>
                  </a:lnTo>
                  <a:lnTo>
                    <a:pt x="264950" y="289333"/>
                  </a:lnTo>
                  <a:lnTo>
                    <a:pt x="121299" y="295961"/>
                  </a:lnTo>
                  <a:lnTo>
                    <a:pt x="250554" y="502613"/>
                  </a:lnTo>
                  <a:lnTo>
                    <a:pt x="83245" y="477118"/>
                  </a:lnTo>
                  <a:lnTo>
                    <a:pt x="156365" y="567760"/>
                  </a:lnTo>
                  <a:cubicBezTo>
                    <a:pt x="162308" y="575118"/>
                    <a:pt x="161156" y="585886"/>
                    <a:pt x="153799" y="591818"/>
                  </a:cubicBezTo>
                  <a:cubicBezTo>
                    <a:pt x="150627" y="594373"/>
                    <a:pt x="146840" y="595616"/>
                    <a:pt x="143064" y="595616"/>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10" name="Google Shape;510;p4"/>
            <p:cNvSpPr/>
            <p:nvPr/>
          </p:nvSpPr>
          <p:spPr>
            <a:xfrm>
              <a:off x="10075610" y="1638504"/>
              <a:ext cx="1453036" cy="802706"/>
            </a:xfrm>
            <a:custGeom>
              <a:rect b="b" l="l" r="r" t="t"/>
              <a:pathLst>
                <a:path extrusionOk="0" h="470106" w="850973">
                  <a:moveTo>
                    <a:pt x="640491" y="470504"/>
                  </a:moveTo>
                  <a:lnTo>
                    <a:pt x="668804" y="212450"/>
                  </a:lnTo>
                  <a:lnTo>
                    <a:pt x="396161" y="399323"/>
                  </a:lnTo>
                  <a:lnTo>
                    <a:pt x="379221" y="207465"/>
                  </a:lnTo>
                  <a:lnTo>
                    <a:pt x="214798" y="360379"/>
                  </a:lnTo>
                  <a:lnTo>
                    <a:pt x="189337" y="157970"/>
                  </a:lnTo>
                  <a:lnTo>
                    <a:pt x="41215" y="275030"/>
                  </a:lnTo>
                  <a:lnTo>
                    <a:pt x="1860" y="20137"/>
                  </a:lnTo>
                  <a:cubicBezTo>
                    <a:pt x="422" y="10794"/>
                    <a:pt x="6810" y="2056"/>
                    <a:pt x="16164" y="607"/>
                  </a:cubicBezTo>
                  <a:cubicBezTo>
                    <a:pt x="25427" y="-864"/>
                    <a:pt x="34245" y="5570"/>
                    <a:pt x="35682" y="14912"/>
                  </a:cubicBezTo>
                  <a:lnTo>
                    <a:pt x="66082" y="211766"/>
                  </a:lnTo>
                  <a:lnTo>
                    <a:pt x="215722" y="93485"/>
                  </a:lnTo>
                  <a:lnTo>
                    <a:pt x="240419" y="289825"/>
                  </a:lnTo>
                  <a:lnTo>
                    <a:pt x="407158" y="134756"/>
                  </a:lnTo>
                  <a:lnTo>
                    <a:pt x="425101" y="337998"/>
                  </a:lnTo>
                  <a:lnTo>
                    <a:pt x="710965" y="142068"/>
                  </a:lnTo>
                  <a:lnTo>
                    <a:pt x="684113" y="386615"/>
                  </a:lnTo>
                  <a:lnTo>
                    <a:pt x="824216" y="263532"/>
                  </a:lnTo>
                  <a:cubicBezTo>
                    <a:pt x="831334" y="257292"/>
                    <a:pt x="842136" y="257999"/>
                    <a:pt x="848376" y="265095"/>
                  </a:cubicBezTo>
                  <a:cubicBezTo>
                    <a:pt x="854616" y="272190"/>
                    <a:pt x="853909" y="283004"/>
                    <a:pt x="846814" y="289244"/>
                  </a:cubicBezTo>
                  <a:lnTo>
                    <a:pt x="640491" y="470504"/>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11" name="Google Shape;511;p4"/>
            <p:cNvSpPr/>
            <p:nvPr/>
          </p:nvSpPr>
          <p:spPr>
            <a:xfrm>
              <a:off x="8906625" y="4007470"/>
              <a:ext cx="884082" cy="718536"/>
            </a:xfrm>
            <a:custGeom>
              <a:rect b="b" l="l" r="r" t="t"/>
              <a:pathLst>
                <a:path extrusionOk="0" h="420812" w="517764">
                  <a:moveTo>
                    <a:pt x="380385" y="421588"/>
                  </a:moveTo>
                  <a:cubicBezTo>
                    <a:pt x="371807" y="421588"/>
                    <a:pt x="364392" y="415155"/>
                    <a:pt x="363399" y="406417"/>
                  </a:cubicBezTo>
                  <a:cubicBezTo>
                    <a:pt x="362339" y="397029"/>
                    <a:pt x="369069" y="388542"/>
                    <a:pt x="378468" y="387481"/>
                  </a:cubicBezTo>
                  <a:cubicBezTo>
                    <a:pt x="382689" y="386888"/>
                    <a:pt x="486666" y="369914"/>
                    <a:pt x="484943" y="145637"/>
                  </a:cubicBezTo>
                  <a:cubicBezTo>
                    <a:pt x="484373" y="72756"/>
                    <a:pt x="471437" y="58896"/>
                    <a:pt x="465904" y="56307"/>
                  </a:cubicBezTo>
                  <a:cubicBezTo>
                    <a:pt x="447870" y="47991"/>
                    <a:pt x="394952" y="91829"/>
                    <a:pt x="348205" y="130556"/>
                  </a:cubicBezTo>
                  <a:cubicBezTo>
                    <a:pt x="298162" y="172033"/>
                    <a:pt x="235867" y="223639"/>
                    <a:pt x="166523" y="260427"/>
                  </a:cubicBezTo>
                  <a:cubicBezTo>
                    <a:pt x="84859" y="303741"/>
                    <a:pt x="45584" y="313562"/>
                    <a:pt x="21560" y="296725"/>
                  </a:cubicBezTo>
                  <a:cubicBezTo>
                    <a:pt x="-6513" y="277036"/>
                    <a:pt x="-171" y="232081"/>
                    <a:pt x="10335" y="157603"/>
                  </a:cubicBezTo>
                  <a:cubicBezTo>
                    <a:pt x="15800" y="118955"/>
                    <a:pt x="22575" y="70851"/>
                    <a:pt x="25610" y="16929"/>
                  </a:cubicBezTo>
                  <a:cubicBezTo>
                    <a:pt x="26146" y="7496"/>
                    <a:pt x="34439" y="309"/>
                    <a:pt x="43656" y="800"/>
                  </a:cubicBezTo>
                  <a:cubicBezTo>
                    <a:pt x="53089" y="1336"/>
                    <a:pt x="60310" y="9412"/>
                    <a:pt x="59786" y="18846"/>
                  </a:cubicBezTo>
                  <a:cubicBezTo>
                    <a:pt x="56671" y="74205"/>
                    <a:pt x="49770" y="123096"/>
                    <a:pt x="44226" y="162383"/>
                  </a:cubicBezTo>
                  <a:cubicBezTo>
                    <a:pt x="37382" y="210897"/>
                    <a:pt x="30298" y="261066"/>
                    <a:pt x="41203" y="268709"/>
                  </a:cubicBezTo>
                  <a:cubicBezTo>
                    <a:pt x="47123" y="272850"/>
                    <a:pt x="69151" y="273340"/>
                    <a:pt x="150473" y="230198"/>
                  </a:cubicBezTo>
                  <a:cubicBezTo>
                    <a:pt x="216726" y="195053"/>
                    <a:pt x="274971" y="146789"/>
                    <a:pt x="326372" y="104206"/>
                  </a:cubicBezTo>
                  <a:cubicBezTo>
                    <a:pt x="393925" y="48231"/>
                    <a:pt x="442691" y="7792"/>
                    <a:pt x="480335" y="25291"/>
                  </a:cubicBezTo>
                  <a:cubicBezTo>
                    <a:pt x="506993" y="37691"/>
                    <a:pt x="518606" y="73612"/>
                    <a:pt x="519165" y="145375"/>
                  </a:cubicBezTo>
                  <a:cubicBezTo>
                    <a:pt x="521138" y="402675"/>
                    <a:pt x="388016" y="420835"/>
                    <a:pt x="382335" y="421474"/>
                  </a:cubicBezTo>
                  <a:cubicBezTo>
                    <a:pt x="381685" y="421554"/>
                    <a:pt x="381024" y="421588"/>
                    <a:pt x="380385" y="421588"/>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12" name="Google Shape;512;p4"/>
            <p:cNvSpPr/>
            <p:nvPr/>
          </p:nvSpPr>
          <p:spPr>
            <a:xfrm>
              <a:off x="1180838" y="3492621"/>
              <a:ext cx="1155993" cy="1119748"/>
            </a:xfrm>
            <a:custGeom>
              <a:rect b="b" l="l" r="r" t="t"/>
              <a:pathLst>
                <a:path extrusionOk="0" h="655782" w="677009">
                  <a:moveTo>
                    <a:pt x="304455" y="656507"/>
                  </a:moveTo>
                  <a:cubicBezTo>
                    <a:pt x="276234" y="656507"/>
                    <a:pt x="238533" y="638552"/>
                    <a:pt x="186938" y="601114"/>
                  </a:cubicBezTo>
                  <a:cubicBezTo>
                    <a:pt x="-67169" y="416762"/>
                    <a:pt x="10594" y="274275"/>
                    <a:pt x="14028" y="268297"/>
                  </a:cubicBezTo>
                  <a:cubicBezTo>
                    <a:pt x="18739" y="260118"/>
                    <a:pt x="29199" y="257278"/>
                    <a:pt x="37390" y="262001"/>
                  </a:cubicBezTo>
                  <a:cubicBezTo>
                    <a:pt x="45580" y="266700"/>
                    <a:pt x="48409" y="277161"/>
                    <a:pt x="43698" y="285363"/>
                  </a:cubicBezTo>
                  <a:cubicBezTo>
                    <a:pt x="41051" y="290176"/>
                    <a:pt x="-20308" y="408469"/>
                    <a:pt x="207037" y="573417"/>
                  </a:cubicBezTo>
                  <a:cubicBezTo>
                    <a:pt x="278994" y="625628"/>
                    <a:pt x="304934" y="625149"/>
                    <a:pt x="313946" y="620187"/>
                  </a:cubicBezTo>
                  <a:cubicBezTo>
                    <a:pt x="337650" y="607239"/>
                    <a:pt x="333190" y="528530"/>
                    <a:pt x="328478" y="445200"/>
                  </a:cubicBezTo>
                  <a:cubicBezTo>
                    <a:pt x="323950" y="365304"/>
                    <a:pt x="318315" y="265879"/>
                    <a:pt x="332505" y="170469"/>
                  </a:cubicBezTo>
                  <a:cubicBezTo>
                    <a:pt x="349011" y="59443"/>
                    <a:pt x="367274" y="14088"/>
                    <a:pt x="399910" y="3137"/>
                  </a:cubicBezTo>
                  <a:cubicBezTo>
                    <a:pt x="437691" y="-9570"/>
                    <a:pt x="477034" y="29031"/>
                    <a:pt x="542226" y="92946"/>
                  </a:cubicBezTo>
                  <a:cubicBezTo>
                    <a:pt x="576665" y="126711"/>
                    <a:pt x="619522" y="168735"/>
                    <a:pt x="670991" y="211341"/>
                  </a:cubicBezTo>
                  <a:cubicBezTo>
                    <a:pt x="678280" y="217364"/>
                    <a:pt x="679295" y="228155"/>
                    <a:pt x="673261" y="235433"/>
                  </a:cubicBezTo>
                  <a:cubicBezTo>
                    <a:pt x="667238" y="242711"/>
                    <a:pt x="656447" y="243738"/>
                    <a:pt x="649169" y="237703"/>
                  </a:cubicBezTo>
                  <a:cubicBezTo>
                    <a:pt x="596593" y="194185"/>
                    <a:pt x="553166" y="151602"/>
                    <a:pt x="518260" y="117380"/>
                  </a:cubicBezTo>
                  <a:cubicBezTo>
                    <a:pt x="472209" y="72219"/>
                    <a:pt x="428713" y="29625"/>
                    <a:pt x="410804" y="35579"/>
                  </a:cubicBezTo>
                  <a:cubicBezTo>
                    <a:pt x="394287" y="41123"/>
                    <a:pt x="379332" y="88201"/>
                    <a:pt x="366362" y="175511"/>
                  </a:cubicBezTo>
                  <a:cubicBezTo>
                    <a:pt x="352685" y="267442"/>
                    <a:pt x="358206" y="364928"/>
                    <a:pt x="362643" y="443261"/>
                  </a:cubicBezTo>
                  <a:cubicBezTo>
                    <a:pt x="368677" y="549884"/>
                    <a:pt x="373035" y="626905"/>
                    <a:pt x="330349" y="650222"/>
                  </a:cubicBezTo>
                  <a:cubicBezTo>
                    <a:pt x="322718" y="654385"/>
                    <a:pt x="314140" y="656507"/>
                    <a:pt x="304455" y="656507"/>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13" name="Google Shape;513;p4"/>
            <p:cNvSpPr/>
            <p:nvPr/>
          </p:nvSpPr>
          <p:spPr>
            <a:xfrm>
              <a:off x="9916200" y="4705925"/>
              <a:ext cx="893963" cy="1064544"/>
            </a:xfrm>
            <a:custGeom>
              <a:rect b="b" l="l" r="r" t="t"/>
              <a:pathLst>
                <a:path extrusionOk="0" h="623452" w="523551">
                  <a:moveTo>
                    <a:pt x="212316" y="624370"/>
                  </a:moveTo>
                  <a:cubicBezTo>
                    <a:pt x="129751" y="624370"/>
                    <a:pt x="94081" y="580338"/>
                    <a:pt x="91720" y="577292"/>
                  </a:cubicBezTo>
                  <a:cubicBezTo>
                    <a:pt x="85925" y="569832"/>
                    <a:pt x="87282" y="559086"/>
                    <a:pt x="94754" y="553292"/>
                  </a:cubicBezTo>
                  <a:cubicBezTo>
                    <a:pt x="102248" y="547508"/>
                    <a:pt x="112971" y="548854"/>
                    <a:pt x="118766" y="556337"/>
                  </a:cubicBezTo>
                  <a:cubicBezTo>
                    <a:pt x="121846" y="560147"/>
                    <a:pt x="199529" y="651439"/>
                    <a:pt x="415319" y="518078"/>
                  </a:cubicBezTo>
                  <a:cubicBezTo>
                    <a:pt x="483317" y="476054"/>
                    <a:pt x="491804" y="454779"/>
                    <a:pt x="490823" y="445836"/>
                  </a:cubicBezTo>
                  <a:cubicBezTo>
                    <a:pt x="488234" y="422417"/>
                    <a:pt x="417829" y="398062"/>
                    <a:pt x="349750" y="374507"/>
                  </a:cubicBezTo>
                  <a:cubicBezTo>
                    <a:pt x="280953" y="350700"/>
                    <a:pt x="195320" y="321075"/>
                    <a:pt x="119872" y="276131"/>
                  </a:cubicBezTo>
                  <a:cubicBezTo>
                    <a:pt x="31604" y="223567"/>
                    <a:pt x="-416" y="192151"/>
                    <a:pt x="1683" y="160234"/>
                  </a:cubicBezTo>
                  <a:cubicBezTo>
                    <a:pt x="4124" y="123138"/>
                    <a:pt x="50483" y="103232"/>
                    <a:pt x="127264" y="70265"/>
                  </a:cubicBezTo>
                  <a:cubicBezTo>
                    <a:pt x="167520" y="52972"/>
                    <a:pt x="217621" y="31458"/>
                    <a:pt x="271155" y="2929"/>
                  </a:cubicBezTo>
                  <a:cubicBezTo>
                    <a:pt x="279470" y="-1509"/>
                    <a:pt x="289851" y="1639"/>
                    <a:pt x="294311" y="9989"/>
                  </a:cubicBezTo>
                  <a:cubicBezTo>
                    <a:pt x="298737" y="18317"/>
                    <a:pt x="295589" y="28686"/>
                    <a:pt x="287239" y="33135"/>
                  </a:cubicBezTo>
                  <a:cubicBezTo>
                    <a:pt x="232450" y="62337"/>
                    <a:pt x="181620" y="84171"/>
                    <a:pt x="140770" y="101703"/>
                  </a:cubicBezTo>
                  <a:cubicBezTo>
                    <a:pt x="87351" y="124643"/>
                    <a:pt x="36897" y="146317"/>
                    <a:pt x="35824" y="162492"/>
                  </a:cubicBezTo>
                  <a:cubicBezTo>
                    <a:pt x="35151" y="172919"/>
                    <a:pt x="52205" y="195995"/>
                    <a:pt x="137382" y="246734"/>
                  </a:cubicBezTo>
                  <a:cubicBezTo>
                    <a:pt x="209818" y="289888"/>
                    <a:pt x="293604" y="318874"/>
                    <a:pt x="360929" y="342167"/>
                  </a:cubicBezTo>
                  <a:cubicBezTo>
                    <a:pt x="453202" y="374084"/>
                    <a:pt x="519866" y="397150"/>
                    <a:pt x="524839" y="442071"/>
                  </a:cubicBezTo>
                  <a:cubicBezTo>
                    <a:pt x="528353" y="473932"/>
                    <a:pt x="500987" y="505370"/>
                    <a:pt x="433296" y="547200"/>
                  </a:cubicBezTo>
                  <a:cubicBezTo>
                    <a:pt x="337864" y="606175"/>
                    <a:pt x="265394" y="624370"/>
                    <a:pt x="212316" y="624370"/>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14" name="Google Shape;514;p4"/>
            <p:cNvSpPr/>
            <p:nvPr/>
          </p:nvSpPr>
          <p:spPr>
            <a:xfrm>
              <a:off x="5580380" y="219825"/>
              <a:ext cx="678398" cy="682855"/>
            </a:xfrm>
            <a:custGeom>
              <a:rect b="b" l="l" r="r" t="t"/>
              <a:pathLst>
                <a:path extrusionOk="0" h="399915" w="397305">
                  <a:moveTo>
                    <a:pt x="209236" y="400073"/>
                  </a:moveTo>
                  <a:cubicBezTo>
                    <a:pt x="189992" y="400073"/>
                    <a:pt x="177992" y="394620"/>
                    <a:pt x="176658" y="393981"/>
                  </a:cubicBezTo>
                  <a:cubicBezTo>
                    <a:pt x="168136" y="389897"/>
                    <a:pt x="164531" y="379688"/>
                    <a:pt x="168615" y="371155"/>
                  </a:cubicBezTo>
                  <a:cubicBezTo>
                    <a:pt x="172688" y="362634"/>
                    <a:pt x="182909" y="359030"/>
                    <a:pt x="191430" y="363113"/>
                  </a:cubicBezTo>
                  <a:cubicBezTo>
                    <a:pt x="193951" y="364197"/>
                    <a:pt x="259770" y="391004"/>
                    <a:pt x="340955" y="259228"/>
                  </a:cubicBezTo>
                  <a:cubicBezTo>
                    <a:pt x="369188" y="213405"/>
                    <a:pt x="363393" y="203424"/>
                    <a:pt x="363336" y="203333"/>
                  </a:cubicBezTo>
                  <a:cubicBezTo>
                    <a:pt x="357325" y="194093"/>
                    <a:pt x="304144" y="201154"/>
                    <a:pt x="268930" y="205820"/>
                  </a:cubicBezTo>
                  <a:cubicBezTo>
                    <a:pt x="222777" y="211934"/>
                    <a:pt x="165330" y="219554"/>
                    <a:pt x="109059" y="215504"/>
                  </a:cubicBezTo>
                  <a:cubicBezTo>
                    <a:pt x="40296" y="210531"/>
                    <a:pt x="12702" y="201131"/>
                    <a:pt x="3599" y="179560"/>
                  </a:cubicBezTo>
                  <a:cubicBezTo>
                    <a:pt x="-7067" y="154270"/>
                    <a:pt x="14504" y="128661"/>
                    <a:pt x="50266" y="86215"/>
                  </a:cubicBezTo>
                  <a:cubicBezTo>
                    <a:pt x="68129" y="65009"/>
                    <a:pt x="90351" y="38624"/>
                    <a:pt x="112481" y="7380"/>
                  </a:cubicBezTo>
                  <a:cubicBezTo>
                    <a:pt x="117922" y="-331"/>
                    <a:pt x="128610" y="-2156"/>
                    <a:pt x="136333" y="3308"/>
                  </a:cubicBezTo>
                  <a:cubicBezTo>
                    <a:pt x="144044" y="8760"/>
                    <a:pt x="145869" y="19437"/>
                    <a:pt x="140405" y="27160"/>
                  </a:cubicBezTo>
                  <a:cubicBezTo>
                    <a:pt x="117454" y="59579"/>
                    <a:pt x="94708" y="86580"/>
                    <a:pt x="76434" y="108265"/>
                  </a:cubicBezTo>
                  <a:cubicBezTo>
                    <a:pt x="57646" y="130578"/>
                    <a:pt x="34250" y="158331"/>
                    <a:pt x="35220" y="166567"/>
                  </a:cubicBezTo>
                  <a:cubicBezTo>
                    <a:pt x="36645" y="168507"/>
                    <a:pt x="46855" y="176697"/>
                    <a:pt x="111522" y="181374"/>
                  </a:cubicBezTo>
                  <a:cubicBezTo>
                    <a:pt x="164292" y="185172"/>
                    <a:pt x="217495" y="178123"/>
                    <a:pt x="264425" y="171895"/>
                  </a:cubicBezTo>
                  <a:cubicBezTo>
                    <a:pt x="330575" y="163111"/>
                    <a:pt x="374264" y="157316"/>
                    <a:pt x="392048" y="184716"/>
                  </a:cubicBezTo>
                  <a:cubicBezTo>
                    <a:pt x="404630" y="204120"/>
                    <a:pt x="398060" y="231771"/>
                    <a:pt x="370089" y="277172"/>
                  </a:cubicBezTo>
                  <a:cubicBezTo>
                    <a:pt x="306015" y="381171"/>
                    <a:pt x="245055" y="400073"/>
                    <a:pt x="209236" y="40007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15" name="Google Shape;515;p4"/>
            <p:cNvSpPr/>
            <p:nvPr/>
          </p:nvSpPr>
          <p:spPr>
            <a:xfrm>
              <a:off x="7073109" y="5534380"/>
              <a:ext cx="818919" cy="1039763"/>
            </a:xfrm>
            <a:custGeom>
              <a:rect b="b" l="l" r="r" t="t"/>
              <a:pathLst>
                <a:path extrusionOk="0" h="608939" w="479601">
                  <a:moveTo>
                    <a:pt x="280754" y="609989"/>
                  </a:moveTo>
                  <a:cubicBezTo>
                    <a:pt x="257449" y="609989"/>
                    <a:pt x="229421" y="607856"/>
                    <a:pt x="196580" y="605370"/>
                  </a:cubicBezTo>
                  <a:cubicBezTo>
                    <a:pt x="149742" y="601810"/>
                    <a:pt x="91417" y="597327"/>
                    <a:pt x="26453" y="597955"/>
                  </a:cubicBezTo>
                  <a:lnTo>
                    <a:pt x="26305" y="597955"/>
                  </a:lnTo>
                  <a:cubicBezTo>
                    <a:pt x="16917" y="597955"/>
                    <a:pt x="9274" y="590392"/>
                    <a:pt x="9194" y="580992"/>
                  </a:cubicBezTo>
                  <a:cubicBezTo>
                    <a:pt x="9114" y="571536"/>
                    <a:pt x="16712" y="563813"/>
                    <a:pt x="26157" y="563733"/>
                  </a:cubicBezTo>
                  <a:cubicBezTo>
                    <a:pt x="92581" y="563163"/>
                    <a:pt x="151693" y="567646"/>
                    <a:pt x="199158" y="571239"/>
                  </a:cubicBezTo>
                  <a:cubicBezTo>
                    <a:pt x="261635" y="575973"/>
                    <a:pt x="320656" y="580445"/>
                    <a:pt x="330067" y="564988"/>
                  </a:cubicBezTo>
                  <a:cubicBezTo>
                    <a:pt x="338805" y="550649"/>
                    <a:pt x="320405" y="506378"/>
                    <a:pt x="275415" y="433372"/>
                  </a:cubicBezTo>
                  <a:cubicBezTo>
                    <a:pt x="227973" y="356373"/>
                    <a:pt x="162724" y="287246"/>
                    <a:pt x="110308" y="231693"/>
                  </a:cubicBezTo>
                  <a:cubicBezTo>
                    <a:pt x="38841" y="155972"/>
                    <a:pt x="-12810" y="101251"/>
                    <a:pt x="4472" y="56854"/>
                  </a:cubicBezTo>
                  <a:cubicBezTo>
                    <a:pt x="16563" y="25781"/>
                    <a:pt x="59124" y="9229"/>
                    <a:pt x="142465" y="3195"/>
                  </a:cubicBezTo>
                  <a:cubicBezTo>
                    <a:pt x="447744" y="-18867"/>
                    <a:pt x="479250" y="136374"/>
                    <a:pt x="480448" y="142990"/>
                  </a:cubicBezTo>
                  <a:cubicBezTo>
                    <a:pt x="482114" y="152298"/>
                    <a:pt x="475931" y="161185"/>
                    <a:pt x="466634" y="162861"/>
                  </a:cubicBezTo>
                  <a:cubicBezTo>
                    <a:pt x="457394" y="164493"/>
                    <a:pt x="448440" y="158367"/>
                    <a:pt x="446763" y="149047"/>
                  </a:cubicBezTo>
                  <a:cubicBezTo>
                    <a:pt x="445713" y="143823"/>
                    <a:pt x="417275" y="17614"/>
                    <a:pt x="144940" y="37326"/>
                  </a:cubicBezTo>
                  <a:cubicBezTo>
                    <a:pt x="58861" y="43554"/>
                    <a:pt x="39960" y="60014"/>
                    <a:pt x="36366" y="69266"/>
                  </a:cubicBezTo>
                  <a:cubicBezTo>
                    <a:pt x="26944" y="93494"/>
                    <a:pt x="81972" y="151819"/>
                    <a:pt x="135198" y="208217"/>
                  </a:cubicBezTo>
                  <a:cubicBezTo>
                    <a:pt x="188687" y="264899"/>
                    <a:pt x="255259" y="335430"/>
                    <a:pt x="304561" y="415417"/>
                  </a:cubicBezTo>
                  <a:cubicBezTo>
                    <a:pt x="361996" y="508625"/>
                    <a:pt x="376837" y="553980"/>
                    <a:pt x="359304" y="582783"/>
                  </a:cubicBezTo>
                  <a:cubicBezTo>
                    <a:pt x="346493" y="603818"/>
                    <a:pt x="320462" y="609989"/>
                    <a:pt x="280754" y="609989"/>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16" name="Google Shape;516;p4"/>
            <p:cNvSpPr/>
            <p:nvPr/>
          </p:nvSpPr>
          <p:spPr>
            <a:xfrm>
              <a:off x="534762" y="5584874"/>
              <a:ext cx="433046" cy="543678"/>
            </a:xfrm>
            <a:custGeom>
              <a:rect b="b" l="l" r="r" t="t"/>
              <a:pathLst>
                <a:path extrusionOk="0" h="318406" w="253614">
                  <a:moveTo>
                    <a:pt x="145739" y="319424"/>
                  </a:moveTo>
                  <a:cubicBezTo>
                    <a:pt x="133283" y="319424"/>
                    <a:pt x="118453" y="318101"/>
                    <a:pt x="101092" y="316572"/>
                  </a:cubicBezTo>
                  <a:cubicBezTo>
                    <a:pt x="78175" y="314531"/>
                    <a:pt x="49645" y="311998"/>
                    <a:pt x="17922" y="311873"/>
                  </a:cubicBezTo>
                  <a:cubicBezTo>
                    <a:pt x="8465" y="311827"/>
                    <a:pt x="834" y="304139"/>
                    <a:pt x="879" y="294682"/>
                  </a:cubicBezTo>
                  <a:cubicBezTo>
                    <a:pt x="914" y="285260"/>
                    <a:pt x="8568" y="277651"/>
                    <a:pt x="17990" y="277651"/>
                  </a:cubicBezTo>
                  <a:lnTo>
                    <a:pt x="18059" y="277651"/>
                  </a:lnTo>
                  <a:cubicBezTo>
                    <a:pt x="51231" y="277788"/>
                    <a:pt x="80559" y="280389"/>
                    <a:pt x="104115" y="282476"/>
                  </a:cubicBezTo>
                  <a:cubicBezTo>
                    <a:pt x="125811" y="284381"/>
                    <a:pt x="152504" y="286754"/>
                    <a:pt x="160363" y="283822"/>
                  </a:cubicBezTo>
                  <a:cubicBezTo>
                    <a:pt x="160329" y="279556"/>
                    <a:pt x="157340" y="266278"/>
                    <a:pt x="134412" y="227996"/>
                  </a:cubicBezTo>
                  <a:cubicBezTo>
                    <a:pt x="111940" y="190466"/>
                    <a:pt x="81836" y="157739"/>
                    <a:pt x="55257" y="128856"/>
                  </a:cubicBezTo>
                  <a:cubicBezTo>
                    <a:pt x="18310" y="88691"/>
                    <a:pt x="-8383" y="59671"/>
                    <a:pt x="2465" y="32796"/>
                  </a:cubicBezTo>
                  <a:cubicBezTo>
                    <a:pt x="12127" y="8864"/>
                    <a:pt x="46280" y="3685"/>
                    <a:pt x="78425" y="1768"/>
                  </a:cubicBezTo>
                  <a:cubicBezTo>
                    <a:pt x="236837" y="-7757"/>
                    <a:pt x="252796" y="76508"/>
                    <a:pt x="253400" y="80090"/>
                  </a:cubicBezTo>
                  <a:cubicBezTo>
                    <a:pt x="254963" y="89421"/>
                    <a:pt x="248666" y="98227"/>
                    <a:pt x="239347" y="99790"/>
                  </a:cubicBezTo>
                  <a:cubicBezTo>
                    <a:pt x="230016" y="101285"/>
                    <a:pt x="221209" y="95056"/>
                    <a:pt x="219647" y="85725"/>
                  </a:cubicBezTo>
                  <a:cubicBezTo>
                    <a:pt x="219213" y="83729"/>
                    <a:pt x="206095" y="28586"/>
                    <a:pt x="80456" y="35921"/>
                  </a:cubicBezTo>
                  <a:cubicBezTo>
                    <a:pt x="40029" y="38340"/>
                    <a:pt x="34280" y="45572"/>
                    <a:pt x="34063" y="45868"/>
                  </a:cubicBezTo>
                  <a:cubicBezTo>
                    <a:pt x="33367" y="54515"/>
                    <a:pt x="60573" y="84094"/>
                    <a:pt x="80445" y="105688"/>
                  </a:cubicBezTo>
                  <a:cubicBezTo>
                    <a:pt x="106761" y="134286"/>
                    <a:pt x="139500" y="169876"/>
                    <a:pt x="163774" y="210417"/>
                  </a:cubicBezTo>
                  <a:cubicBezTo>
                    <a:pt x="189623" y="253582"/>
                    <a:pt x="202148" y="282465"/>
                    <a:pt x="189646" y="302405"/>
                  </a:cubicBezTo>
                  <a:cubicBezTo>
                    <a:pt x="181410" y="315569"/>
                    <a:pt x="167037" y="319424"/>
                    <a:pt x="145739" y="319424"/>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17" name="Google Shape;517;p4"/>
            <p:cNvSpPr/>
            <p:nvPr/>
          </p:nvSpPr>
          <p:spPr>
            <a:xfrm>
              <a:off x="5160948" y="2702660"/>
              <a:ext cx="603789" cy="700891"/>
            </a:xfrm>
            <a:custGeom>
              <a:rect b="b" l="l" r="r" t="t"/>
              <a:pathLst>
                <a:path extrusionOk="0" h="410478" w="353610">
                  <a:moveTo>
                    <a:pt x="176248" y="411041"/>
                  </a:moveTo>
                  <a:cubicBezTo>
                    <a:pt x="170408" y="411041"/>
                    <a:pt x="164727" y="408064"/>
                    <a:pt x="161533" y="402691"/>
                  </a:cubicBezTo>
                  <a:cubicBezTo>
                    <a:pt x="156697" y="394569"/>
                    <a:pt x="159355" y="384075"/>
                    <a:pt x="167477" y="379238"/>
                  </a:cubicBezTo>
                  <a:cubicBezTo>
                    <a:pt x="201618" y="358888"/>
                    <a:pt x="233365" y="343431"/>
                    <a:pt x="258882" y="331008"/>
                  </a:cubicBezTo>
                  <a:cubicBezTo>
                    <a:pt x="285119" y="318232"/>
                    <a:pt x="317766" y="302331"/>
                    <a:pt x="320219" y="294403"/>
                  </a:cubicBezTo>
                  <a:cubicBezTo>
                    <a:pt x="319706" y="292053"/>
                    <a:pt x="313694" y="280418"/>
                    <a:pt x="256441" y="249903"/>
                  </a:cubicBezTo>
                  <a:cubicBezTo>
                    <a:pt x="209706" y="225001"/>
                    <a:pt x="158202" y="209887"/>
                    <a:pt x="112767" y="196541"/>
                  </a:cubicBezTo>
                  <a:cubicBezTo>
                    <a:pt x="48705" y="177741"/>
                    <a:pt x="6395" y="165319"/>
                    <a:pt x="1262" y="133059"/>
                  </a:cubicBezTo>
                  <a:cubicBezTo>
                    <a:pt x="-2377" y="110199"/>
                    <a:pt x="14848" y="87579"/>
                    <a:pt x="58846" y="57407"/>
                  </a:cubicBezTo>
                  <a:cubicBezTo>
                    <a:pt x="213755" y="-48840"/>
                    <a:pt x="280339" y="25820"/>
                    <a:pt x="283111" y="29049"/>
                  </a:cubicBezTo>
                  <a:cubicBezTo>
                    <a:pt x="289248" y="36235"/>
                    <a:pt x="288404" y="47038"/>
                    <a:pt x="281217" y="53175"/>
                  </a:cubicBezTo>
                  <a:cubicBezTo>
                    <a:pt x="274031" y="59312"/>
                    <a:pt x="263251" y="58479"/>
                    <a:pt x="257091" y="51281"/>
                  </a:cubicBezTo>
                  <a:cubicBezTo>
                    <a:pt x="255244" y="49262"/>
                    <a:pt x="205907" y="-1956"/>
                    <a:pt x="78192" y="85628"/>
                  </a:cubicBezTo>
                  <a:cubicBezTo>
                    <a:pt x="33784" y="116085"/>
                    <a:pt x="35039" y="127561"/>
                    <a:pt x="35062" y="127675"/>
                  </a:cubicBezTo>
                  <a:cubicBezTo>
                    <a:pt x="36796" y="138580"/>
                    <a:pt x="88311" y="153695"/>
                    <a:pt x="122406" y="163711"/>
                  </a:cubicBezTo>
                  <a:cubicBezTo>
                    <a:pt x="167089" y="176829"/>
                    <a:pt x="222699" y="193152"/>
                    <a:pt x="272537" y="219708"/>
                  </a:cubicBezTo>
                  <a:cubicBezTo>
                    <a:pt x="333405" y="252139"/>
                    <a:pt x="354817" y="271931"/>
                    <a:pt x="354395" y="295350"/>
                  </a:cubicBezTo>
                  <a:cubicBezTo>
                    <a:pt x="353893" y="322795"/>
                    <a:pt x="323778" y="337465"/>
                    <a:pt x="273871" y="361774"/>
                  </a:cubicBezTo>
                  <a:cubicBezTo>
                    <a:pt x="248924" y="373911"/>
                    <a:pt x="217885" y="389037"/>
                    <a:pt x="184987" y="408635"/>
                  </a:cubicBezTo>
                  <a:cubicBezTo>
                    <a:pt x="182237" y="410266"/>
                    <a:pt x="179226" y="411041"/>
                    <a:pt x="176248" y="411041"/>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18" name="Google Shape;518;p4"/>
            <p:cNvSpPr/>
            <p:nvPr/>
          </p:nvSpPr>
          <p:spPr>
            <a:xfrm>
              <a:off x="7207618" y="3941155"/>
              <a:ext cx="662997" cy="640394"/>
            </a:xfrm>
            <a:custGeom>
              <a:rect b="b" l="l" r="r" t="t"/>
              <a:pathLst>
                <a:path extrusionOk="0" h="375048" w="388285">
                  <a:moveTo>
                    <a:pt x="219634" y="375807"/>
                  </a:moveTo>
                  <a:cubicBezTo>
                    <a:pt x="208272" y="375807"/>
                    <a:pt x="201097" y="373651"/>
                    <a:pt x="200059" y="373320"/>
                  </a:cubicBezTo>
                  <a:cubicBezTo>
                    <a:pt x="191059" y="370423"/>
                    <a:pt x="186120" y="360784"/>
                    <a:pt x="189017" y="351784"/>
                  </a:cubicBezTo>
                  <a:cubicBezTo>
                    <a:pt x="191926" y="342783"/>
                    <a:pt x="201519" y="337855"/>
                    <a:pt x="210554" y="340741"/>
                  </a:cubicBezTo>
                  <a:cubicBezTo>
                    <a:pt x="213086" y="341449"/>
                    <a:pt x="279305" y="358411"/>
                    <a:pt x="339866" y="221958"/>
                  </a:cubicBezTo>
                  <a:cubicBezTo>
                    <a:pt x="360878" y="174641"/>
                    <a:pt x="354239" y="166086"/>
                    <a:pt x="354170" y="166006"/>
                  </a:cubicBezTo>
                  <a:cubicBezTo>
                    <a:pt x="347429" y="158158"/>
                    <a:pt x="295481" y="172348"/>
                    <a:pt x="264464" y="180812"/>
                  </a:cubicBezTo>
                  <a:cubicBezTo>
                    <a:pt x="220957" y="192687"/>
                    <a:pt x="166819" y="207460"/>
                    <a:pt x="112224" y="210870"/>
                  </a:cubicBezTo>
                  <a:cubicBezTo>
                    <a:pt x="45378" y="215068"/>
                    <a:pt x="17533" y="209536"/>
                    <a:pt x="5875" y="189801"/>
                  </a:cubicBezTo>
                  <a:cubicBezTo>
                    <a:pt x="-7814" y="166645"/>
                    <a:pt x="9639" y="139165"/>
                    <a:pt x="38545" y="93627"/>
                  </a:cubicBezTo>
                  <a:cubicBezTo>
                    <a:pt x="52918" y="70973"/>
                    <a:pt x="70816" y="42785"/>
                    <a:pt x="87984" y="9944"/>
                  </a:cubicBezTo>
                  <a:cubicBezTo>
                    <a:pt x="92364" y="1560"/>
                    <a:pt x="102722" y="-1657"/>
                    <a:pt x="111060" y="2700"/>
                  </a:cubicBezTo>
                  <a:cubicBezTo>
                    <a:pt x="119445" y="7081"/>
                    <a:pt x="122684" y="17416"/>
                    <a:pt x="118304" y="25800"/>
                  </a:cubicBezTo>
                  <a:cubicBezTo>
                    <a:pt x="100475" y="59908"/>
                    <a:pt x="82154" y="88779"/>
                    <a:pt x="67428" y="111970"/>
                  </a:cubicBezTo>
                  <a:cubicBezTo>
                    <a:pt x="52450" y="135572"/>
                    <a:pt x="33811" y="164945"/>
                    <a:pt x="35522" y="172827"/>
                  </a:cubicBezTo>
                  <a:cubicBezTo>
                    <a:pt x="37107" y="174208"/>
                    <a:pt x="48207" y="180562"/>
                    <a:pt x="110079" y="176717"/>
                  </a:cubicBezTo>
                  <a:cubicBezTo>
                    <a:pt x="161195" y="173523"/>
                    <a:pt x="211261" y="159858"/>
                    <a:pt x="255453" y="147800"/>
                  </a:cubicBezTo>
                  <a:cubicBezTo>
                    <a:pt x="317964" y="130746"/>
                    <a:pt x="359269" y="119430"/>
                    <a:pt x="380122" y="143705"/>
                  </a:cubicBezTo>
                  <a:cubicBezTo>
                    <a:pt x="394871" y="160873"/>
                    <a:pt x="392191" y="188433"/>
                    <a:pt x="371144" y="235841"/>
                  </a:cubicBezTo>
                  <a:cubicBezTo>
                    <a:pt x="316607" y="358719"/>
                    <a:pt x="251585" y="375807"/>
                    <a:pt x="219634" y="375807"/>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19" name="Google Shape;519;p4"/>
            <p:cNvSpPr/>
            <p:nvPr/>
          </p:nvSpPr>
          <p:spPr>
            <a:xfrm>
              <a:off x="3759201" y="3742666"/>
              <a:ext cx="1162312" cy="1096802"/>
            </a:xfrm>
            <a:custGeom>
              <a:rect b="b" l="l" r="r" t="t"/>
              <a:pathLst>
                <a:path extrusionOk="0" h="642344" w="680710">
                  <a:moveTo>
                    <a:pt x="528717" y="643108"/>
                  </a:moveTo>
                  <a:cubicBezTo>
                    <a:pt x="526425" y="643108"/>
                    <a:pt x="524098" y="642652"/>
                    <a:pt x="521873" y="641671"/>
                  </a:cubicBezTo>
                  <a:cubicBezTo>
                    <a:pt x="513215" y="637884"/>
                    <a:pt x="509268" y="627788"/>
                    <a:pt x="513055" y="619130"/>
                  </a:cubicBezTo>
                  <a:cubicBezTo>
                    <a:pt x="541060" y="555147"/>
                    <a:pt x="570707" y="500404"/>
                    <a:pt x="594548" y="456418"/>
                  </a:cubicBezTo>
                  <a:cubicBezTo>
                    <a:pt x="627424" y="395732"/>
                    <a:pt x="655828" y="343316"/>
                    <a:pt x="644729" y="327186"/>
                  </a:cubicBezTo>
                  <a:cubicBezTo>
                    <a:pt x="634519" y="312368"/>
                    <a:pt x="583837" y="310874"/>
                    <a:pt x="494108" y="322726"/>
                  </a:cubicBezTo>
                  <a:cubicBezTo>
                    <a:pt x="399748" y="335194"/>
                    <a:pt x="305342" y="368115"/>
                    <a:pt x="229484" y="394568"/>
                  </a:cubicBezTo>
                  <a:cubicBezTo>
                    <a:pt x="126409" y="430512"/>
                    <a:pt x="51942" y="456487"/>
                    <a:pt x="17139" y="421238"/>
                  </a:cubicBezTo>
                  <a:cubicBezTo>
                    <a:pt x="-7215" y="396553"/>
                    <a:pt x="-4751" y="348894"/>
                    <a:pt x="25135" y="266682"/>
                  </a:cubicBezTo>
                  <a:cubicBezTo>
                    <a:pt x="134781" y="-35015"/>
                    <a:pt x="296592" y="1260"/>
                    <a:pt x="303425" y="2959"/>
                  </a:cubicBezTo>
                  <a:cubicBezTo>
                    <a:pt x="312597" y="5229"/>
                    <a:pt x="318198" y="14503"/>
                    <a:pt x="315916" y="23675"/>
                  </a:cubicBezTo>
                  <a:cubicBezTo>
                    <a:pt x="313658" y="32846"/>
                    <a:pt x="304395" y="38447"/>
                    <a:pt x="295201" y="36177"/>
                  </a:cubicBezTo>
                  <a:cubicBezTo>
                    <a:pt x="289668" y="34911"/>
                    <a:pt x="155657" y="7739"/>
                    <a:pt x="57292" y="278375"/>
                  </a:cubicBezTo>
                  <a:cubicBezTo>
                    <a:pt x="26128" y="364111"/>
                    <a:pt x="34022" y="389618"/>
                    <a:pt x="41505" y="397192"/>
                  </a:cubicBezTo>
                  <a:cubicBezTo>
                    <a:pt x="61091" y="417029"/>
                    <a:pt x="137405" y="390428"/>
                    <a:pt x="218214" y="362252"/>
                  </a:cubicBezTo>
                  <a:cubicBezTo>
                    <a:pt x="295543" y="335285"/>
                    <a:pt x="391785" y="301725"/>
                    <a:pt x="489614" y="288789"/>
                  </a:cubicBezTo>
                  <a:cubicBezTo>
                    <a:pt x="603366" y="273755"/>
                    <a:pt x="653022" y="278899"/>
                    <a:pt x="672916" y="307794"/>
                  </a:cubicBezTo>
                  <a:cubicBezTo>
                    <a:pt x="695901" y="341183"/>
                    <a:pt x="669072" y="390701"/>
                    <a:pt x="624629" y="472730"/>
                  </a:cubicBezTo>
                  <a:cubicBezTo>
                    <a:pt x="601108" y="516146"/>
                    <a:pt x="571825" y="570171"/>
                    <a:pt x="544402" y="632853"/>
                  </a:cubicBezTo>
                  <a:cubicBezTo>
                    <a:pt x="541596" y="639275"/>
                    <a:pt x="535311" y="643108"/>
                    <a:pt x="528717" y="643108"/>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20" name="Google Shape;520;p4"/>
            <p:cNvSpPr/>
            <p:nvPr/>
          </p:nvSpPr>
          <p:spPr>
            <a:xfrm>
              <a:off x="986894" y="224212"/>
              <a:ext cx="442888" cy="595124"/>
            </a:xfrm>
            <a:custGeom>
              <a:rect b="b" l="l" r="r" t="t"/>
              <a:pathLst>
                <a:path extrusionOk="0" h="348535" w="259378">
                  <a:moveTo>
                    <a:pt x="40608" y="348687"/>
                  </a:moveTo>
                  <a:lnTo>
                    <a:pt x="59521" y="234843"/>
                  </a:lnTo>
                  <a:lnTo>
                    <a:pt x="30307" y="269578"/>
                  </a:lnTo>
                  <a:cubicBezTo>
                    <a:pt x="24238" y="276810"/>
                    <a:pt x="13436" y="277757"/>
                    <a:pt x="6192" y="271665"/>
                  </a:cubicBezTo>
                  <a:cubicBezTo>
                    <a:pt x="-1040" y="265585"/>
                    <a:pt x="-1964" y="254782"/>
                    <a:pt x="4116" y="247550"/>
                  </a:cubicBezTo>
                  <a:lnTo>
                    <a:pt x="113762" y="117166"/>
                  </a:lnTo>
                  <a:lnTo>
                    <a:pt x="97313" y="216158"/>
                  </a:lnTo>
                  <a:lnTo>
                    <a:pt x="259477" y="151"/>
                  </a:lnTo>
                  <a:lnTo>
                    <a:pt x="188559" y="250493"/>
                  </a:lnTo>
                  <a:cubicBezTo>
                    <a:pt x="185981" y="259596"/>
                    <a:pt x="176513" y="264855"/>
                    <a:pt x="167433" y="262300"/>
                  </a:cubicBezTo>
                  <a:cubicBezTo>
                    <a:pt x="158341" y="259722"/>
                    <a:pt x="153060" y="250265"/>
                    <a:pt x="155638" y="241174"/>
                  </a:cubicBezTo>
                  <a:lnTo>
                    <a:pt x="176422" y="167780"/>
                  </a:lnTo>
                  <a:lnTo>
                    <a:pt x="40608" y="348687"/>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21" name="Google Shape;521;p4"/>
            <p:cNvSpPr/>
            <p:nvPr/>
          </p:nvSpPr>
          <p:spPr>
            <a:xfrm>
              <a:off x="8823196" y="3426572"/>
              <a:ext cx="728467" cy="375822"/>
            </a:xfrm>
            <a:custGeom>
              <a:rect b="b" l="l" r="r" t="t"/>
              <a:pathLst>
                <a:path extrusionOk="0" h="220101" w="426628">
                  <a:moveTo>
                    <a:pt x="2934" y="220755"/>
                  </a:moveTo>
                  <a:lnTo>
                    <a:pt x="94500" y="108737"/>
                  </a:lnTo>
                  <a:lnTo>
                    <a:pt x="24391" y="134414"/>
                  </a:lnTo>
                  <a:cubicBezTo>
                    <a:pt x="15550" y="137654"/>
                    <a:pt x="5706" y="133114"/>
                    <a:pt x="2444" y="124228"/>
                  </a:cubicBezTo>
                  <a:cubicBezTo>
                    <a:pt x="-807" y="115353"/>
                    <a:pt x="3755" y="105531"/>
                    <a:pt x="12630" y="102269"/>
                  </a:cubicBezTo>
                  <a:lnTo>
                    <a:pt x="200085" y="33632"/>
                  </a:lnTo>
                  <a:lnTo>
                    <a:pt x="118056" y="133992"/>
                  </a:lnTo>
                  <a:lnTo>
                    <a:pt x="428024" y="654"/>
                  </a:lnTo>
                  <a:lnTo>
                    <a:pt x="209347" y="214470"/>
                  </a:lnTo>
                  <a:cubicBezTo>
                    <a:pt x="202583" y="221098"/>
                    <a:pt x="191758" y="220961"/>
                    <a:pt x="185153" y="214208"/>
                  </a:cubicBezTo>
                  <a:cubicBezTo>
                    <a:pt x="178548" y="207443"/>
                    <a:pt x="178674" y="196618"/>
                    <a:pt x="185415" y="190002"/>
                  </a:cubicBezTo>
                  <a:lnTo>
                    <a:pt x="272601" y="104767"/>
                  </a:lnTo>
                  <a:lnTo>
                    <a:pt x="2934" y="220755"/>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22" name="Google Shape;522;p4"/>
            <p:cNvSpPr/>
            <p:nvPr/>
          </p:nvSpPr>
          <p:spPr>
            <a:xfrm>
              <a:off x="2030241" y="1619961"/>
              <a:ext cx="1055578" cy="496720"/>
            </a:xfrm>
            <a:custGeom>
              <a:rect b="b" l="l" r="r" t="t"/>
              <a:pathLst>
                <a:path extrusionOk="0" h="290905" w="618201">
                  <a:moveTo>
                    <a:pt x="544202" y="291276"/>
                  </a:moveTo>
                  <a:cubicBezTo>
                    <a:pt x="542593" y="291276"/>
                    <a:pt x="540962" y="291047"/>
                    <a:pt x="539342" y="290568"/>
                  </a:cubicBezTo>
                  <a:lnTo>
                    <a:pt x="285521" y="215326"/>
                  </a:lnTo>
                  <a:lnTo>
                    <a:pt x="474355" y="167838"/>
                  </a:lnTo>
                  <a:lnTo>
                    <a:pt x="318" y="55341"/>
                  </a:lnTo>
                  <a:lnTo>
                    <a:pt x="403996" y="529"/>
                  </a:lnTo>
                  <a:cubicBezTo>
                    <a:pt x="413315" y="-749"/>
                    <a:pt x="421985" y="5810"/>
                    <a:pt x="423251" y="15187"/>
                  </a:cubicBezTo>
                  <a:cubicBezTo>
                    <a:pt x="424529" y="24552"/>
                    <a:pt x="417958" y="33165"/>
                    <a:pt x="408604" y="34443"/>
                  </a:cubicBezTo>
                  <a:lnTo>
                    <a:pt x="187156" y="64500"/>
                  </a:lnTo>
                  <a:lnTo>
                    <a:pt x="618519" y="166880"/>
                  </a:lnTo>
                  <a:lnTo>
                    <a:pt x="415061" y="218030"/>
                  </a:lnTo>
                  <a:lnTo>
                    <a:pt x="549061" y="257761"/>
                  </a:lnTo>
                  <a:cubicBezTo>
                    <a:pt x="558130" y="260442"/>
                    <a:pt x="563297" y="269967"/>
                    <a:pt x="560605" y="279024"/>
                  </a:cubicBezTo>
                  <a:cubicBezTo>
                    <a:pt x="558404" y="286462"/>
                    <a:pt x="551582" y="291276"/>
                    <a:pt x="544202" y="291276"/>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23" name="Google Shape;523;p4"/>
            <p:cNvSpPr/>
            <p:nvPr/>
          </p:nvSpPr>
          <p:spPr>
            <a:xfrm>
              <a:off x="3266697" y="-119444"/>
              <a:ext cx="853902" cy="400072"/>
            </a:xfrm>
            <a:custGeom>
              <a:rect b="b" l="l" r="r" t="t"/>
              <a:pathLst>
                <a:path extrusionOk="0" h="234303" w="500089">
                  <a:moveTo>
                    <a:pt x="226819" y="234383"/>
                  </a:moveTo>
                  <a:cubicBezTo>
                    <a:pt x="222063" y="234383"/>
                    <a:pt x="217328" y="232410"/>
                    <a:pt x="213941" y="228554"/>
                  </a:cubicBezTo>
                  <a:cubicBezTo>
                    <a:pt x="207712" y="221447"/>
                    <a:pt x="208420" y="210633"/>
                    <a:pt x="215526" y="204405"/>
                  </a:cubicBezTo>
                  <a:lnTo>
                    <a:pt x="339728" y="95558"/>
                  </a:lnTo>
                  <a:lnTo>
                    <a:pt x="4311" y="218641"/>
                  </a:lnTo>
                  <a:lnTo>
                    <a:pt x="120504" y="91314"/>
                  </a:lnTo>
                  <a:lnTo>
                    <a:pt x="22619" y="121224"/>
                  </a:lnTo>
                  <a:cubicBezTo>
                    <a:pt x="13550" y="123961"/>
                    <a:pt x="4003" y="118885"/>
                    <a:pt x="1254" y="109862"/>
                  </a:cubicBezTo>
                  <a:cubicBezTo>
                    <a:pt x="-1507" y="100816"/>
                    <a:pt x="3581" y="91257"/>
                    <a:pt x="12615" y="88497"/>
                  </a:cubicBezTo>
                  <a:lnTo>
                    <a:pt x="230036" y="22072"/>
                  </a:lnTo>
                  <a:lnTo>
                    <a:pt x="123983" y="138278"/>
                  </a:lnTo>
                  <a:lnTo>
                    <a:pt x="500592" y="79"/>
                  </a:lnTo>
                  <a:lnTo>
                    <a:pt x="238090" y="230140"/>
                  </a:lnTo>
                  <a:cubicBezTo>
                    <a:pt x="234839" y="232991"/>
                    <a:pt x="230823" y="234383"/>
                    <a:pt x="226819" y="23438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24" name="Google Shape;524;p4"/>
            <p:cNvSpPr/>
            <p:nvPr/>
          </p:nvSpPr>
          <p:spPr>
            <a:xfrm>
              <a:off x="2053041" y="-139418"/>
              <a:ext cx="934223" cy="486477"/>
            </a:xfrm>
            <a:custGeom>
              <a:rect b="b" l="l" r="r" t="t"/>
              <a:pathLst>
                <a:path extrusionOk="0" h="284906" w="547129">
                  <a:moveTo>
                    <a:pt x="312" y="284989"/>
                  </a:moveTo>
                  <a:lnTo>
                    <a:pt x="267708" y="5547"/>
                  </a:lnTo>
                  <a:cubicBezTo>
                    <a:pt x="274244" y="-1274"/>
                    <a:pt x="285070" y="-1514"/>
                    <a:pt x="291902" y="5011"/>
                  </a:cubicBezTo>
                  <a:cubicBezTo>
                    <a:pt x="298724" y="11547"/>
                    <a:pt x="298964" y="22384"/>
                    <a:pt x="292427" y="29217"/>
                  </a:cubicBezTo>
                  <a:lnTo>
                    <a:pt x="152199" y="175765"/>
                  </a:lnTo>
                  <a:lnTo>
                    <a:pt x="525853" y="83"/>
                  </a:lnTo>
                  <a:lnTo>
                    <a:pt x="406602" y="156327"/>
                  </a:lnTo>
                  <a:lnTo>
                    <a:pt x="523902" y="108885"/>
                  </a:lnTo>
                  <a:cubicBezTo>
                    <a:pt x="532686" y="105315"/>
                    <a:pt x="542644" y="109569"/>
                    <a:pt x="546192" y="118342"/>
                  </a:cubicBezTo>
                  <a:cubicBezTo>
                    <a:pt x="549728" y="127102"/>
                    <a:pt x="545507" y="137072"/>
                    <a:pt x="536735" y="140620"/>
                  </a:cubicBezTo>
                  <a:lnTo>
                    <a:pt x="303572" y="234912"/>
                  </a:lnTo>
                  <a:lnTo>
                    <a:pt x="413686" y="90633"/>
                  </a:lnTo>
                  <a:lnTo>
                    <a:pt x="312" y="284989"/>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25" name="Google Shape;525;p4"/>
            <p:cNvSpPr/>
            <p:nvPr/>
          </p:nvSpPr>
          <p:spPr>
            <a:xfrm>
              <a:off x="7443188" y="680464"/>
              <a:ext cx="762086" cy="729164"/>
            </a:xfrm>
            <a:custGeom>
              <a:rect b="b" l="l" r="r" t="t"/>
              <a:pathLst>
                <a:path extrusionOk="0" h="427036" w="446317">
                  <a:moveTo>
                    <a:pt x="447491" y="427273"/>
                  </a:moveTo>
                  <a:lnTo>
                    <a:pt x="101751" y="291436"/>
                  </a:lnTo>
                  <a:cubicBezTo>
                    <a:pt x="92956" y="287980"/>
                    <a:pt x="88621" y="278055"/>
                    <a:pt x="92078" y="269260"/>
                  </a:cubicBezTo>
                  <a:cubicBezTo>
                    <a:pt x="95534" y="260454"/>
                    <a:pt x="105447" y="256119"/>
                    <a:pt x="114265" y="259587"/>
                  </a:cubicBezTo>
                  <a:lnTo>
                    <a:pt x="288840" y="328167"/>
                  </a:lnTo>
                  <a:lnTo>
                    <a:pt x="1174" y="64296"/>
                  </a:lnTo>
                  <a:lnTo>
                    <a:pt x="181510" y="112845"/>
                  </a:lnTo>
                  <a:lnTo>
                    <a:pt x="99960" y="29299"/>
                  </a:lnTo>
                  <a:cubicBezTo>
                    <a:pt x="93355" y="22534"/>
                    <a:pt x="93492" y="11697"/>
                    <a:pt x="100256" y="5104"/>
                  </a:cubicBezTo>
                  <a:cubicBezTo>
                    <a:pt x="107032" y="-1501"/>
                    <a:pt x="117858" y="-1364"/>
                    <a:pt x="124451" y="5389"/>
                  </a:cubicBezTo>
                  <a:lnTo>
                    <a:pt x="293289" y="178368"/>
                  </a:lnTo>
                  <a:lnTo>
                    <a:pt x="127508" y="133743"/>
                  </a:lnTo>
                  <a:lnTo>
                    <a:pt x="447491" y="427273"/>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26" name="Google Shape;526;p4"/>
            <p:cNvSpPr/>
            <p:nvPr/>
          </p:nvSpPr>
          <p:spPr>
            <a:xfrm>
              <a:off x="1466097" y="2668057"/>
              <a:ext cx="481414" cy="734273"/>
            </a:xfrm>
            <a:custGeom>
              <a:rect b="b" l="l" r="r" t="t"/>
              <a:pathLst>
                <a:path extrusionOk="0" h="430028" w="281941">
                  <a:moveTo>
                    <a:pt x="65373" y="430588"/>
                  </a:moveTo>
                  <a:lnTo>
                    <a:pt x="73917" y="284907"/>
                  </a:lnTo>
                  <a:lnTo>
                    <a:pt x="31483" y="347852"/>
                  </a:lnTo>
                  <a:cubicBezTo>
                    <a:pt x="26190" y="355688"/>
                    <a:pt x="15547" y="357765"/>
                    <a:pt x="7733" y="352483"/>
                  </a:cubicBezTo>
                  <a:cubicBezTo>
                    <a:pt x="-104" y="347201"/>
                    <a:pt x="-2180" y="336558"/>
                    <a:pt x="3102" y="328733"/>
                  </a:cubicBezTo>
                  <a:lnTo>
                    <a:pt x="115405" y="162165"/>
                  </a:lnTo>
                  <a:lnTo>
                    <a:pt x="107740" y="292800"/>
                  </a:lnTo>
                  <a:lnTo>
                    <a:pt x="282122" y="560"/>
                  </a:lnTo>
                  <a:lnTo>
                    <a:pt x="230036" y="303923"/>
                  </a:lnTo>
                  <a:cubicBezTo>
                    <a:pt x="228439" y="313231"/>
                    <a:pt x="219576" y="319470"/>
                    <a:pt x="210279" y="317885"/>
                  </a:cubicBezTo>
                  <a:cubicBezTo>
                    <a:pt x="200959" y="316288"/>
                    <a:pt x="194708" y="307436"/>
                    <a:pt x="196305" y="298128"/>
                  </a:cubicBezTo>
                  <a:lnTo>
                    <a:pt x="217272" y="176025"/>
                  </a:lnTo>
                  <a:lnTo>
                    <a:pt x="65373" y="430588"/>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27" name="Google Shape;527;p4"/>
            <p:cNvSpPr/>
            <p:nvPr/>
          </p:nvSpPr>
          <p:spPr>
            <a:xfrm>
              <a:off x="10170068" y="3818144"/>
              <a:ext cx="340047" cy="854274"/>
            </a:xfrm>
            <a:custGeom>
              <a:rect b="b" l="l" r="r" t="t"/>
              <a:pathLst>
                <a:path extrusionOk="0" h="500307" w="199149">
                  <a:moveTo>
                    <a:pt x="183370" y="501064"/>
                  </a:moveTo>
                  <a:lnTo>
                    <a:pt x="4266" y="220402"/>
                  </a:lnTo>
                  <a:cubicBezTo>
                    <a:pt x="-811" y="212439"/>
                    <a:pt x="1528" y="201854"/>
                    <a:pt x="9490" y="196777"/>
                  </a:cubicBezTo>
                  <a:cubicBezTo>
                    <a:pt x="17441" y="191713"/>
                    <a:pt x="28027" y="194028"/>
                    <a:pt x="33114" y="201990"/>
                  </a:cubicBezTo>
                  <a:lnTo>
                    <a:pt x="113284" y="327618"/>
                  </a:lnTo>
                  <a:lnTo>
                    <a:pt x="47009" y="756"/>
                  </a:lnTo>
                  <a:lnTo>
                    <a:pt x="148818" y="126817"/>
                  </a:lnTo>
                  <a:lnTo>
                    <a:pt x="135540" y="35753"/>
                  </a:lnTo>
                  <a:cubicBezTo>
                    <a:pt x="134182" y="26411"/>
                    <a:pt x="140650" y="17719"/>
                    <a:pt x="150004" y="16350"/>
                  </a:cubicBezTo>
                  <a:cubicBezTo>
                    <a:pt x="159301" y="15004"/>
                    <a:pt x="168039" y="21460"/>
                    <a:pt x="169408" y="30814"/>
                  </a:cubicBezTo>
                  <a:lnTo>
                    <a:pt x="200732" y="245543"/>
                  </a:lnTo>
                  <a:lnTo>
                    <a:pt x="108368" y="131197"/>
                  </a:lnTo>
                  <a:lnTo>
                    <a:pt x="183370" y="501064"/>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28" name="Google Shape;528;p4"/>
            <p:cNvSpPr/>
            <p:nvPr/>
          </p:nvSpPr>
          <p:spPr>
            <a:xfrm>
              <a:off x="6038298" y="2902552"/>
              <a:ext cx="808834" cy="560239"/>
            </a:xfrm>
            <a:custGeom>
              <a:rect b="b" l="l" r="r" t="t"/>
              <a:pathLst>
                <a:path extrusionOk="0" h="328105" w="473695">
                  <a:moveTo>
                    <a:pt x="377353" y="328689"/>
                  </a:moveTo>
                  <a:cubicBezTo>
                    <a:pt x="373976" y="328689"/>
                    <a:pt x="370554" y="327696"/>
                    <a:pt x="367577" y="325620"/>
                  </a:cubicBezTo>
                  <a:lnTo>
                    <a:pt x="183054" y="197038"/>
                  </a:lnTo>
                  <a:lnTo>
                    <a:pt x="337519" y="208491"/>
                  </a:lnTo>
                  <a:lnTo>
                    <a:pt x="949" y="583"/>
                  </a:lnTo>
                  <a:lnTo>
                    <a:pt x="340313" y="64236"/>
                  </a:lnTo>
                  <a:cubicBezTo>
                    <a:pt x="349599" y="65981"/>
                    <a:pt x="355713" y="74924"/>
                    <a:pt x="353979" y="84210"/>
                  </a:cubicBezTo>
                  <a:cubicBezTo>
                    <a:pt x="352234" y="93495"/>
                    <a:pt x="343325" y="99598"/>
                    <a:pt x="334005" y="97876"/>
                  </a:cubicBezTo>
                  <a:lnTo>
                    <a:pt x="175411" y="68126"/>
                  </a:lnTo>
                  <a:lnTo>
                    <a:pt x="474644" y="252968"/>
                  </a:lnTo>
                  <a:lnTo>
                    <a:pt x="305145" y="240408"/>
                  </a:lnTo>
                  <a:lnTo>
                    <a:pt x="387140" y="297547"/>
                  </a:lnTo>
                  <a:cubicBezTo>
                    <a:pt x="394897" y="302954"/>
                    <a:pt x="396802" y="313608"/>
                    <a:pt x="391395" y="321365"/>
                  </a:cubicBezTo>
                  <a:cubicBezTo>
                    <a:pt x="388075" y="326133"/>
                    <a:pt x="382748" y="328689"/>
                    <a:pt x="377353" y="328689"/>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29" name="Google Shape;529;p4"/>
            <p:cNvSpPr/>
            <p:nvPr/>
          </p:nvSpPr>
          <p:spPr>
            <a:xfrm>
              <a:off x="10596234" y="744392"/>
              <a:ext cx="692279" cy="510025"/>
            </a:xfrm>
            <a:custGeom>
              <a:rect b="b" l="l" r="r" t="t"/>
              <a:pathLst>
                <a:path extrusionOk="0" h="298697" w="405434">
                  <a:moveTo>
                    <a:pt x="312355" y="298926"/>
                  </a:moveTo>
                  <a:cubicBezTo>
                    <a:pt x="308660" y="298926"/>
                    <a:pt x="304929" y="297728"/>
                    <a:pt x="301781" y="295264"/>
                  </a:cubicBezTo>
                  <a:lnTo>
                    <a:pt x="147042" y="173550"/>
                  </a:lnTo>
                  <a:lnTo>
                    <a:pt x="272784" y="190238"/>
                  </a:lnTo>
                  <a:lnTo>
                    <a:pt x="1680" y="229"/>
                  </a:lnTo>
                  <a:lnTo>
                    <a:pt x="294321" y="72881"/>
                  </a:lnTo>
                  <a:cubicBezTo>
                    <a:pt x="303492" y="75151"/>
                    <a:pt x="309082" y="84437"/>
                    <a:pt x="306811" y="93608"/>
                  </a:cubicBezTo>
                  <a:cubicBezTo>
                    <a:pt x="304530" y="102779"/>
                    <a:pt x="295256" y="108380"/>
                    <a:pt x="286085" y="106087"/>
                  </a:cubicBezTo>
                  <a:lnTo>
                    <a:pt x="171922" y="77752"/>
                  </a:lnTo>
                  <a:lnTo>
                    <a:pt x="407115" y="242586"/>
                  </a:lnTo>
                  <a:lnTo>
                    <a:pt x="266441" y="223912"/>
                  </a:lnTo>
                  <a:lnTo>
                    <a:pt x="322953" y="268366"/>
                  </a:lnTo>
                  <a:cubicBezTo>
                    <a:pt x="330367" y="274207"/>
                    <a:pt x="331668" y="284964"/>
                    <a:pt x="325816" y="292390"/>
                  </a:cubicBezTo>
                  <a:cubicBezTo>
                    <a:pt x="322440" y="296690"/>
                    <a:pt x="317432" y="298926"/>
                    <a:pt x="312355" y="298926"/>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30" name="Google Shape;530;p4"/>
            <p:cNvSpPr/>
            <p:nvPr/>
          </p:nvSpPr>
          <p:spPr>
            <a:xfrm>
              <a:off x="8494080" y="502564"/>
              <a:ext cx="404858" cy="799101"/>
            </a:xfrm>
            <a:custGeom>
              <a:rect b="b" l="l" r="r" t="t"/>
              <a:pathLst>
                <a:path extrusionOk="0" h="467995" w="237106">
                  <a:moveTo>
                    <a:pt x="75732" y="468209"/>
                  </a:moveTo>
                  <a:cubicBezTo>
                    <a:pt x="69732" y="468209"/>
                    <a:pt x="63903" y="465037"/>
                    <a:pt x="60777" y="459425"/>
                  </a:cubicBezTo>
                  <a:cubicBezTo>
                    <a:pt x="-547" y="349414"/>
                    <a:pt x="-14521" y="251848"/>
                    <a:pt x="19244" y="169420"/>
                  </a:cubicBezTo>
                  <a:cubicBezTo>
                    <a:pt x="70223" y="44967"/>
                    <a:pt x="210565" y="2658"/>
                    <a:pt x="216509" y="924"/>
                  </a:cubicBezTo>
                  <a:cubicBezTo>
                    <a:pt x="225612" y="-1779"/>
                    <a:pt x="235057" y="3468"/>
                    <a:pt x="237726" y="12514"/>
                  </a:cubicBezTo>
                  <a:cubicBezTo>
                    <a:pt x="240384" y="21583"/>
                    <a:pt x="235194" y="31085"/>
                    <a:pt x="226136" y="33754"/>
                  </a:cubicBezTo>
                  <a:cubicBezTo>
                    <a:pt x="224836" y="34142"/>
                    <a:pt x="95376" y="73474"/>
                    <a:pt x="50819" y="182618"/>
                  </a:cubicBezTo>
                  <a:cubicBezTo>
                    <a:pt x="21320" y="254883"/>
                    <a:pt x="34735" y="342410"/>
                    <a:pt x="90676" y="442759"/>
                  </a:cubicBezTo>
                  <a:cubicBezTo>
                    <a:pt x="95273" y="451018"/>
                    <a:pt x="92318" y="461433"/>
                    <a:pt x="84060" y="466041"/>
                  </a:cubicBezTo>
                  <a:cubicBezTo>
                    <a:pt x="81413" y="467501"/>
                    <a:pt x="78550" y="468209"/>
                    <a:pt x="75732" y="468209"/>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31" name="Google Shape;531;p4"/>
            <p:cNvSpPr/>
            <p:nvPr/>
          </p:nvSpPr>
          <p:spPr>
            <a:xfrm>
              <a:off x="9862426" y="908744"/>
              <a:ext cx="585807" cy="481971"/>
            </a:xfrm>
            <a:custGeom>
              <a:rect b="b" l="l" r="r" t="t"/>
              <a:pathLst>
                <a:path extrusionOk="0" h="282267" w="343079">
                  <a:moveTo>
                    <a:pt x="311155" y="282521"/>
                  </a:moveTo>
                  <a:cubicBezTo>
                    <a:pt x="310802" y="282521"/>
                    <a:pt x="310437" y="282509"/>
                    <a:pt x="310083" y="282486"/>
                  </a:cubicBezTo>
                  <a:cubicBezTo>
                    <a:pt x="300638" y="281893"/>
                    <a:pt x="293474" y="273760"/>
                    <a:pt x="294068" y="264326"/>
                  </a:cubicBezTo>
                  <a:cubicBezTo>
                    <a:pt x="296315" y="228770"/>
                    <a:pt x="300935" y="197469"/>
                    <a:pt x="304653" y="172316"/>
                  </a:cubicBezTo>
                  <a:cubicBezTo>
                    <a:pt x="308224" y="148167"/>
                    <a:pt x="312638" y="118303"/>
                    <a:pt x="309296" y="110557"/>
                  </a:cubicBezTo>
                  <a:cubicBezTo>
                    <a:pt x="305475" y="109941"/>
                    <a:pt x="291672" y="111242"/>
                    <a:pt x="246158" y="135003"/>
                  </a:cubicBezTo>
                  <a:cubicBezTo>
                    <a:pt x="204305" y="156859"/>
                    <a:pt x="167197" y="187191"/>
                    <a:pt x="134458" y="213952"/>
                  </a:cubicBezTo>
                  <a:cubicBezTo>
                    <a:pt x="87677" y="252166"/>
                    <a:pt x="56809" y="277399"/>
                    <a:pt x="29341" y="264440"/>
                  </a:cubicBezTo>
                  <a:cubicBezTo>
                    <a:pt x="9914" y="255235"/>
                    <a:pt x="1610" y="230607"/>
                    <a:pt x="1553" y="182080"/>
                  </a:cubicBezTo>
                  <a:cubicBezTo>
                    <a:pt x="1359" y="12421"/>
                    <a:pt x="91670" y="774"/>
                    <a:pt x="95514" y="364"/>
                  </a:cubicBezTo>
                  <a:cubicBezTo>
                    <a:pt x="104925" y="-709"/>
                    <a:pt x="113344" y="6136"/>
                    <a:pt x="114347" y="15547"/>
                  </a:cubicBezTo>
                  <a:cubicBezTo>
                    <a:pt x="115363" y="24935"/>
                    <a:pt x="108575" y="33376"/>
                    <a:pt x="99164" y="34380"/>
                  </a:cubicBezTo>
                  <a:cubicBezTo>
                    <a:pt x="96883" y="34734"/>
                    <a:pt x="35615" y="45354"/>
                    <a:pt x="35774" y="182035"/>
                  </a:cubicBezTo>
                  <a:cubicBezTo>
                    <a:pt x="35820" y="227527"/>
                    <a:pt x="43965" y="233493"/>
                    <a:pt x="44045" y="233550"/>
                  </a:cubicBezTo>
                  <a:cubicBezTo>
                    <a:pt x="53547" y="235945"/>
                    <a:pt x="89137" y="206800"/>
                    <a:pt x="112807" y="187453"/>
                  </a:cubicBezTo>
                  <a:cubicBezTo>
                    <a:pt x="145135" y="161034"/>
                    <a:pt x="185357" y="128136"/>
                    <a:pt x="230313" y="104671"/>
                  </a:cubicBezTo>
                  <a:cubicBezTo>
                    <a:pt x="277858" y="79849"/>
                    <a:pt x="309308" y="68282"/>
                    <a:pt x="329407" y="82575"/>
                  </a:cubicBezTo>
                  <a:cubicBezTo>
                    <a:pt x="350317" y="97450"/>
                    <a:pt x="345868" y="127520"/>
                    <a:pt x="338510" y="177324"/>
                  </a:cubicBezTo>
                  <a:cubicBezTo>
                    <a:pt x="334871" y="201838"/>
                    <a:pt x="330365" y="232352"/>
                    <a:pt x="328221" y="266482"/>
                  </a:cubicBezTo>
                  <a:cubicBezTo>
                    <a:pt x="327662" y="275539"/>
                    <a:pt x="320122" y="282521"/>
                    <a:pt x="311155" y="282521"/>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32" name="Google Shape;532;p4"/>
            <p:cNvSpPr/>
            <p:nvPr/>
          </p:nvSpPr>
          <p:spPr>
            <a:xfrm>
              <a:off x="9760683" y="2078647"/>
              <a:ext cx="314520" cy="889720"/>
            </a:xfrm>
            <a:custGeom>
              <a:rect b="b" l="l" r="r" t="t"/>
              <a:pathLst>
                <a:path extrusionOk="0" h="521066" w="184199">
                  <a:moveTo>
                    <a:pt x="47797" y="521543"/>
                  </a:moveTo>
                  <a:cubicBezTo>
                    <a:pt x="42732" y="521543"/>
                    <a:pt x="37736" y="519318"/>
                    <a:pt x="34360" y="515041"/>
                  </a:cubicBezTo>
                  <a:cubicBezTo>
                    <a:pt x="28496" y="507637"/>
                    <a:pt x="29762" y="496880"/>
                    <a:pt x="37154" y="491017"/>
                  </a:cubicBezTo>
                  <a:cubicBezTo>
                    <a:pt x="38295" y="490116"/>
                    <a:pt x="150987" y="399269"/>
                    <a:pt x="151488" y="273048"/>
                  </a:cubicBezTo>
                  <a:cubicBezTo>
                    <a:pt x="151831" y="189479"/>
                    <a:pt x="103510" y="108009"/>
                    <a:pt x="7895" y="30896"/>
                  </a:cubicBezTo>
                  <a:cubicBezTo>
                    <a:pt x="526" y="24965"/>
                    <a:pt x="-626" y="14196"/>
                    <a:pt x="5306" y="6850"/>
                  </a:cubicBezTo>
                  <a:cubicBezTo>
                    <a:pt x="11249" y="-496"/>
                    <a:pt x="22017" y="-1671"/>
                    <a:pt x="29363" y="4261"/>
                  </a:cubicBezTo>
                  <a:cubicBezTo>
                    <a:pt x="133602" y="88309"/>
                    <a:pt x="186201" y="178882"/>
                    <a:pt x="185710" y="273470"/>
                  </a:cubicBezTo>
                  <a:cubicBezTo>
                    <a:pt x="184969" y="416289"/>
                    <a:pt x="63539" y="513786"/>
                    <a:pt x="58372" y="517858"/>
                  </a:cubicBezTo>
                  <a:cubicBezTo>
                    <a:pt x="55235" y="520345"/>
                    <a:pt x="51505" y="521543"/>
                    <a:pt x="47797" y="52154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33" name="Google Shape;533;p4"/>
            <p:cNvSpPr/>
            <p:nvPr/>
          </p:nvSpPr>
          <p:spPr>
            <a:xfrm>
              <a:off x="2117715" y="4283180"/>
              <a:ext cx="493643" cy="930278"/>
            </a:xfrm>
            <a:custGeom>
              <a:rect b="b" l="l" r="r" t="t"/>
              <a:pathLst>
                <a:path extrusionOk="0" h="544819" w="289103">
                  <a:moveTo>
                    <a:pt x="63927" y="47733"/>
                  </a:moveTo>
                  <a:lnTo>
                    <a:pt x="253355" y="113244"/>
                  </a:lnTo>
                  <a:lnTo>
                    <a:pt x="225476" y="498032"/>
                  </a:lnTo>
                  <a:lnTo>
                    <a:pt x="36288" y="429315"/>
                  </a:lnTo>
                  <a:lnTo>
                    <a:pt x="63927" y="47733"/>
                  </a:lnTo>
                  <a:close/>
                  <a:moveTo>
                    <a:pt x="289390" y="89495"/>
                  </a:moveTo>
                  <a:lnTo>
                    <a:pt x="33014" y="838"/>
                  </a:lnTo>
                  <a:lnTo>
                    <a:pt x="286" y="452643"/>
                  </a:lnTo>
                  <a:lnTo>
                    <a:pt x="256332" y="545657"/>
                  </a:lnTo>
                  <a:lnTo>
                    <a:pt x="289390" y="89495"/>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34" name="Google Shape;534;p4"/>
            <p:cNvSpPr/>
            <p:nvPr/>
          </p:nvSpPr>
          <p:spPr>
            <a:xfrm>
              <a:off x="7158379" y="2975216"/>
              <a:ext cx="948977" cy="476445"/>
            </a:xfrm>
            <a:custGeom>
              <a:rect b="b" l="l" r="r" t="t"/>
              <a:pathLst>
                <a:path extrusionOk="0" h="279031" w="555770">
                  <a:moveTo>
                    <a:pt x="512527" y="35027"/>
                  </a:moveTo>
                  <a:lnTo>
                    <a:pt x="458172" y="243094"/>
                  </a:lnTo>
                  <a:lnTo>
                    <a:pt x="46235" y="245170"/>
                  </a:lnTo>
                  <a:lnTo>
                    <a:pt x="104070" y="37080"/>
                  </a:lnTo>
                  <a:lnTo>
                    <a:pt x="512527" y="35027"/>
                  </a:lnTo>
                  <a:close/>
                  <a:moveTo>
                    <a:pt x="484637" y="277190"/>
                  </a:moveTo>
                  <a:lnTo>
                    <a:pt x="556913" y="588"/>
                  </a:lnTo>
                  <a:lnTo>
                    <a:pt x="78016" y="2995"/>
                  </a:lnTo>
                  <a:lnTo>
                    <a:pt x="1143" y="279620"/>
                  </a:lnTo>
                  <a:lnTo>
                    <a:pt x="484637" y="277190"/>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35" name="Google Shape;535;p4"/>
            <p:cNvSpPr/>
            <p:nvPr/>
          </p:nvSpPr>
          <p:spPr>
            <a:xfrm>
              <a:off x="2177986" y="2934198"/>
              <a:ext cx="808640" cy="703283"/>
            </a:xfrm>
            <a:custGeom>
              <a:rect b="b" l="l" r="r" t="t"/>
              <a:pathLst>
                <a:path extrusionOk="0" h="411879" w="473581">
                  <a:moveTo>
                    <a:pt x="212598" y="42408"/>
                  </a:moveTo>
                  <a:lnTo>
                    <a:pt x="419046" y="305594"/>
                  </a:lnTo>
                  <a:lnTo>
                    <a:pt x="259482" y="371003"/>
                  </a:lnTo>
                  <a:lnTo>
                    <a:pt x="54746" y="110007"/>
                  </a:lnTo>
                  <a:lnTo>
                    <a:pt x="212598" y="42408"/>
                  </a:lnTo>
                  <a:close/>
                  <a:moveTo>
                    <a:pt x="473903" y="320082"/>
                  </a:moveTo>
                  <a:lnTo>
                    <a:pt x="223298" y="600"/>
                  </a:lnTo>
                  <a:lnTo>
                    <a:pt x="322" y="96078"/>
                  </a:lnTo>
                  <a:lnTo>
                    <a:pt x="248520" y="412480"/>
                  </a:lnTo>
                  <a:lnTo>
                    <a:pt x="473903" y="320082"/>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36" name="Google Shape;536;p4"/>
            <p:cNvSpPr/>
            <p:nvPr/>
          </p:nvSpPr>
          <p:spPr>
            <a:xfrm>
              <a:off x="9035398" y="5077489"/>
              <a:ext cx="844381" cy="855796"/>
            </a:xfrm>
            <a:custGeom>
              <a:rect b="b" l="l" r="r" t="t"/>
              <a:pathLst>
                <a:path extrusionOk="0" h="501198" w="494513">
                  <a:moveTo>
                    <a:pt x="415338" y="51221"/>
                  </a:moveTo>
                  <a:lnTo>
                    <a:pt x="457339" y="267433"/>
                  </a:lnTo>
                  <a:lnTo>
                    <a:pt x="78472" y="451579"/>
                  </a:lnTo>
                  <a:lnTo>
                    <a:pt x="39676" y="233827"/>
                  </a:lnTo>
                  <a:lnTo>
                    <a:pt x="415338" y="51221"/>
                  </a:lnTo>
                  <a:close/>
                  <a:moveTo>
                    <a:pt x="495952" y="286723"/>
                  </a:moveTo>
                  <a:lnTo>
                    <a:pt x="440456" y="961"/>
                  </a:lnTo>
                  <a:lnTo>
                    <a:pt x="1439" y="214344"/>
                  </a:lnTo>
                  <a:lnTo>
                    <a:pt x="52714" y="502159"/>
                  </a:lnTo>
                  <a:lnTo>
                    <a:pt x="495952" y="286723"/>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37" name="Google Shape;537;p4"/>
            <p:cNvSpPr/>
            <p:nvPr/>
          </p:nvSpPr>
          <p:spPr>
            <a:xfrm>
              <a:off x="7712506" y="-249163"/>
              <a:ext cx="664368" cy="900536"/>
            </a:xfrm>
            <a:custGeom>
              <a:rect b="b" l="l" r="r" t="t"/>
              <a:pathLst>
                <a:path extrusionOk="0" h="527400" w="389088">
                  <a:moveTo>
                    <a:pt x="231578" y="56143"/>
                  </a:moveTo>
                  <a:lnTo>
                    <a:pt x="347236" y="187622"/>
                  </a:lnTo>
                  <a:lnTo>
                    <a:pt x="158116" y="470851"/>
                  </a:lnTo>
                  <a:lnTo>
                    <a:pt x="44032" y="337022"/>
                  </a:lnTo>
                  <a:lnTo>
                    <a:pt x="231578" y="56143"/>
                  </a:lnTo>
                  <a:close/>
                  <a:moveTo>
                    <a:pt x="390298" y="184759"/>
                  </a:moveTo>
                  <a:lnTo>
                    <a:pt x="227859" y="99"/>
                  </a:lnTo>
                  <a:lnTo>
                    <a:pt x="1210" y="339531"/>
                  </a:lnTo>
                  <a:lnTo>
                    <a:pt x="161446" y="527499"/>
                  </a:lnTo>
                  <a:lnTo>
                    <a:pt x="390298" y="184759"/>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38" name="Google Shape;538;p4"/>
            <p:cNvSpPr/>
            <p:nvPr/>
          </p:nvSpPr>
          <p:spPr>
            <a:xfrm>
              <a:off x="10225492" y="2732477"/>
              <a:ext cx="1091028" cy="1034484"/>
            </a:xfrm>
            <a:custGeom>
              <a:rect b="b" l="l" r="r" t="t"/>
              <a:pathLst>
                <a:path extrusionOk="0" h="605847" w="638962">
                  <a:moveTo>
                    <a:pt x="324031" y="40485"/>
                  </a:moveTo>
                  <a:lnTo>
                    <a:pt x="588348" y="497891"/>
                  </a:lnTo>
                  <a:lnTo>
                    <a:pt x="315613" y="566916"/>
                  </a:lnTo>
                  <a:lnTo>
                    <a:pt x="53555" y="113412"/>
                  </a:lnTo>
                  <a:lnTo>
                    <a:pt x="324031" y="40485"/>
                  </a:lnTo>
                  <a:close/>
                  <a:moveTo>
                    <a:pt x="640615" y="519953"/>
                  </a:moveTo>
                  <a:lnTo>
                    <a:pt x="340504" y="594"/>
                  </a:lnTo>
                  <a:lnTo>
                    <a:pt x="1653" y="91966"/>
                  </a:lnTo>
                  <a:lnTo>
                    <a:pt x="298924" y="606442"/>
                  </a:lnTo>
                  <a:lnTo>
                    <a:pt x="640615" y="519953"/>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39" name="Google Shape;539;p4"/>
            <p:cNvSpPr/>
            <p:nvPr/>
          </p:nvSpPr>
          <p:spPr>
            <a:xfrm>
              <a:off x="6309078" y="936505"/>
              <a:ext cx="470153" cy="542182"/>
            </a:xfrm>
            <a:custGeom>
              <a:rect b="b" l="l" r="r" t="t"/>
              <a:pathLst>
                <a:path extrusionOk="0" h="317530" w="275346">
                  <a:moveTo>
                    <a:pt x="45146" y="35876"/>
                  </a:moveTo>
                  <a:lnTo>
                    <a:pt x="171526" y="39800"/>
                  </a:lnTo>
                  <a:lnTo>
                    <a:pt x="232304" y="282887"/>
                  </a:lnTo>
                  <a:lnTo>
                    <a:pt x="106425" y="280914"/>
                  </a:lnTo>
                  <a:lnTo>
                    <a:pt x="45146" y="35876"/>
                  </a:lnTo>
                  <a:close/>
                  <a:moveTo>
                    <a:pt x="198447" y="6411"/>
                  </a:moveTo>
                  <a:lnTo>
                    <a:pt x="966" y="263"/>
                  </a:lnTo>
                  <a:lnTo>
                    <a:pt x="79607" y="314725"/>
                  </a:lnTo>
                  <a:lnTo>
                    <a:pt x="276313" y="317793"/>
                  </a:lnTo>
                  <a:lnTo>
                    <a:pt x="198447" y="6411"/>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40" name="Google Shape;540;p4"/>
            <p:cNvSpPr/>
            <p:nvPr/>
          </p:nvSpPr>
          <p:spPr>
            <a:xfrm>
              <a:off x="6387684" y="6215360"/>
              <a:ext cx="682754" cy="402488"/>
            </a:xfrm>
            <a:custGeom>
              <a:rect b="b" l="l" r="r" t="t"/>
              <a:pathLst>
                <a:path extrusionOk="0" h="235718" w="399856">
                  <a:moveTo>
                    <a:pt x="108132" y="39631"/>
                  </a:moveTo>
                  <a:lnTo>
                    <a:pt x="350592" y="86811"/>
                  </a:lnTo>
                  <a:lnTo>
                    <a:pt x="296385" y="198214"/>
                  </a:lnTo>
                  <a:lnTo>
                    <a:pt x="51974" y="150657"/>
                  </a:lnTo>
                  <a:lnTo>
                    <a:pt x="108132" y="39631"/>
                  </a:lnTo>
                  <a:close/>
                  <a:moveTo>
                    <a:pt x="400852" y="61715"/>
                  </a:moveTo>
                  <a:lnTo>
                    <a:pt x="89265" y="1109"/>
                  </a:lnTo>
                  <a:lnTo>
                    <a:pt x="996" y="175616"/>
                  </a:lnTo>
                  <a:lnTo>
                    <a:pt x="315652" y="236827"/>
                  </a:lnTo>
                  <a:lnTo>
                    <a:pt x="400852" y="61715"/>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41" name="Google Shape;541;p4"/>
            <p:cNvSpPr/>
            <p:nvPr/>
          </p:nvSpPr>
          <p:spPr>
            <a:xfrm>
              <a:off x="11311449" y="4885162"/>
              <a:ext cx="470770" cy="248322"/>
            </a:xfrm>
            <a:custGeom>
              <a:rect b="b" l="l" r="r" t="t"/>
              <a:pathLst>
                <a:path extrusionOk="0" h="145430" w="275707">
                  <a:moveTo>
                    <a:pt x="260347" y="146311"/>
                  </a:moveTo>
                  <a:cubicBezTo>
                    <a:pt x="252340" y="146311"/>
                    <a:pt x="245187" y="140653"/>
                    <a:pt x="243579" y="132496"/>
                  </a:cubicBezTo>
                  <a:lnTo>
                    <a:pt x="224871" y="37475"/>
                  </a:lnTo>
                  <a:lnTo>
                    <a:pt x="20283" y="54186"/>
                  </a:lnTo>
                  <a:cubicBezTo>
                    <a:pt x="11009" y="54916"/>
                    <a:pt x="2602" y="47946"/>
                    <a:pt x="1837" y="38524"/>
                  </a:cubicBezTo>
                  <a:cubicBezTo>
                    <a:pt x="1062" y="29102"/>
                    <a:pt x="8077" y="20843"/>
                    <a:pt x="17499" y="20078"/>
                  </a:cubicBezTo>
                  <a:lnTo>
                    <a:pt x="252533" y="880"/>
                  </a:lnTo>
                  <a:lnTo>
                    <a:pt x="277161" y="125880"/>
                  </a:lnTo>
                  <a:cubicBezTo>
                    <a:pt x="278987" y="135154"/>
                    <a:pt x="272941" y="144155"/>
                    <a:pt x="263678" y="145980"/>
                  </a:cubicBezTo>
                  <a:cubicBezTo>
                    <a:pt x="262560" y="146208"/>
                    <a:pt x="261454" y="146311"/>
                    <a:pt x="260347" y="146311"/>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42" name="Google Shape;542;p4"/>
            <p:cNvSpPr/>
            <p:nvPr/>
          </p:nvSpPr>
          <p:spPr>
            <a:xfrm>
              <a:off x="1029322" y="616409"/>
              <a:ext cx="674218" cy="590156"/>
            </a:xfrm>
            <a:custGeom>
              <a:rect b="b" l="l" r="r" t="t"/>
              <a:pathLst>
                <a:path extrusionOk="0" h="345626" w="394857">
                  <a:moveTo>
                    <a:pt x="189437" y="345841"/>
                  </a:moveTo>
                  <a:lnTo>
                    <a:pt x="9751" y="258370"/>
                  </a:lnTo>
                  <a:cubicBezTo>
                    <a:pt x="1252" y="254241"/>
                    <a:pt x="-2284" y="243997"/>
                    <a:pt x="1857" y="235499"/>
                  </a:cubicBezTo>
                  <a:cubicBezTo>
                    <a:pt x="5998" y="227001"/>
                    <a:pt x="16230" y="223476"/>
                    <a:pt x="24728" y="227605"/>
                  </a:cubicBezTo>
                  <a:lnTo>
                    <a:pt x="176934" y="301695"/>
                  </a:lnTo>
                  <a:lnTo>
                    <a:pt x="363431" y="8165"/>
                  </a:lnTo>
                  <a:cubicBezTo>
                    <a:pt x="368484" y="180"/>
                    <a:pt x="379070" y="-2193"/>
                    <a:pt x="387044" y="2895"/>
                  </a:cubicBezTo>
                  <a:cubicBezTo>
                    <a:pt x="395017" y="7960"/>
                    <a:pt x="397379" y="18534"/>
                    <a:pt x="392314" y="26508"/>
                  </a:cubicBezTo>
                  <a:lnTo>
                    <a:pt x="189437" y="345841"/>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43" name="Google Shape;543;p4"/>
            <p:cNvSpPr/>
            <p:nvPr/>
          </p:nvSpPr>
          <p:spPr>
            <a:xfrm>
              <a:off x="6875006" y="1176184"/>
              <a:ext cx="348946" cy="571594"/>
            </a:xfrm>
            <a:custGeom>
              <a:rect b="b" l="l" r="r" t="t"/>
              <a:pathLst>
                <a:path extrusionOk="0" h="334755" w="204361">
                  <a:moveTo>
                    <a:pt x="18151" y="335059"/>
                  </a:moveTo>
                  <a:cubicBezTo>
                    <a:pt x="9037" y="335059"/>
                    <a:pt x="1463" y="327873"/>
                    <a:pt x="1063" y="318690"/>
                  </a:cubicBezTo>
                  <a:cubicBezTo>
                    <a:pt x="664" y="309245"/>
                    <a:pt x="7988" y="301260"/>
                    <a:pt x="17421" y="300849"/>
                  </a:cubicBezTo>
                  <a:lnTo>
                    <a:pt x="151832" y="294997"/>
                  </a:lnTo>
                  <a:lnTo>
                    <a:pt x="171236" y="16240"/>
                  </a:lnTo>
                  <a:cubicBezTo>
                    <a:pt x="171886" y="6806"/>
                    <a:pt x="179894" y="-335"/>
                    <a:pt x="189499" y="349"/>
                  </a:cubicBezTo>
                  <a:cubicBezTo>
                    <a:pt x="198921" y="1011"/>
                    <a:pt x="206028" y="9190"/>
                    <a:pt x="205366" y="18612"/>
                  </a:cubicBezTo>
                  <a:lnTo>
                    <a:pt x="183852" y="327861"/>
                  </a:lnTo>
                  <a:lnTo>
                    <a:pt x="18916" y="335036"/>
                  </a:lnTo>
                  <a:cubicBezTo>
                    <a:pt x="18653" y="335048"/>
                    <a:pt x="18402" y="335059"/>
                    <a:pt x="18151" y="335059"/>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44" name="Google Shape;544;p4"/>
            <p:cNvSpPr/>
            <p:nvPr/>
          </p:nvSpPr>
          <p:spPr>
            <a:xfrm>
              <a:off x="611468" y="4827600"/>
              <a:ext cx="368513" cy="542085"/>
            </a:xfrm>
            <a:custGeom>
              <a:rect b="b" l="l" r="r" t="t"/>
              <a:pathLst>
                <a:path extrusionOk="0" h="317473" w="215820">
                  <a:moveTo>
                    <a:pt x="17171" y="318368"/>
                  </a:moveTo>
                  <a:cubicBezTo>
                    <a:pt x="16441" y="318368"/>
                    <a:pt x="15699" y="318323"/>
                    <a:pt x="14958" y="318232"/>
                  </a:cubicBezTo>
                  <a:cubicBezTo>
                    <a:pt x="5592" y="317023"/>
                    <a:pt x="-1035" y="308444"/>
                    <a:pt x="174" y="299068"/>
                  </a:cubicBezTo>
                  <a:lnTo>
                    <a:pt x="38650" y="895"/>
                  </a:lnTo>
                  <a:lnTo>
                    <a:pt x="199001" y="3359"/>
                  </a:lnTo>
                  <a:cubicBezTo>
                    <a:pt x="208446" y="3496"/>
                    <a:pt x="215987" y="11275"/>
                    <a:pt x="215850" y="20721"/>
                  </a:cubicBezTo>
                  <a:cubicBezTo>
                    <a:pt x="215701" y="30086"/>
                    <a:pt x="208070" y="37580"/>
                    <a:pt x="198739" y="37580"/>
                  </a:cubicBezTo>
                  <a:lnTo>
                    <a:pt x="198477" y="37580"/>
                  </a:lnTo>
                  <a:lnTo>
                    <a:pt x="68686" y="35584"/>
                  </a:lnTo>
                  <a:lnTo>
                    <a:pt x="34122" y="303448"/>
                  </a:lnTo>
                  <a:cubicBezTo>
                    <a:pt x="33004" y="312083"/>
                    <a:pt x="25646" y="318368"/>
                    <a:pt x="17171" y="318368"/>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45" name="Google Shape;545;p4"/>
            <p:cNvSpPr/>
            <p:nvPr/>
          </p:nvSpPr>
          <p:spPr>
            <a:xfrm>
              <a:off x="5734268" y="6137707"/>
              <a:ext cx="575371" cy="684059"/>
            </a:xfrm>
            <a:custGeom>
              <a:rect b="b" l="l" r="r" t="t"/>
              <a:pathLst>
                <a:path extrusionOk="0" h="400620" w="336967">
                  <a:moveTo>
                    <a:pt x="17997" y="401740"/>
                  </a:moveTo>
                  <a:cubicBezTo>
                    <a:pt x="16320" y="401740"/>
                    <a:pt x="14621" y="401489"/>
                    <a:pt x="12944" y="400964"/>
                  </a:cubicBezTo>
                  <a:cubicBezTo>
                    <a:pt x="3909" y="398181"/>
                    <a:pt x="-1144" y="388599"/>
                    <a:pt x="1651" y="379564"/>
                  </a:cubicBezTo>
                  <a:lnTo>
                    <a:pt x="118654" y="1119"/>
                  </a:lnTo>
                  <a:lnTo>
                    <a:pt x="323904" y="39938"/>
                  </a:lnTo>
                  <a:cubicBezTo>
                    <a:pt x="333201" y="41683"/>
                    <a:pt x="339304" y="50638"/>
                    <a:pt x="337547" y="59923"/>
                  </a:cubicBezTo>
                  <a:cubicBezTo>
                    <a:pt x="335790" y="69220"/>
                    <a:pt x="326744" y="75289"/>
                    <a:pt x="317562" y="73555"/>
                  </a:cubicBezTo>
                  <a:lnTo>
                    <a:pt x="142336" y="40417"/>
                  </a:lnTo>
                  <a:lnTo>
                    <a:pt x="34344" y="389683"/>
                  </a:lnTo>
                  <a:cubicBezTo>
                    <a:pt x="32074" y="397029"/>
                    <a:pt x="25309" y="401740"/>
                    <a:pt x="17997" y="401740"/>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46" name="Google Shape;546;p4"/>
            <p:cNvSpPr/>
            <p:nvPr/>
          </p:nvSpPr>
          <p:spPr>
            <a:xfrm>
              <a:off x="5397140" y="3733086"/>
              <a:ext cx="318799" cy="705507"/>
            </a:xfrm>
            <a:custGeom>
              <a:rect b="b" l="l" r="r" t="t"/>
              <a:pathLst>
                <a:path extrusionOk="0" h="413181" w="186705">
                  <a:moveTo>
                    <a:pt x="28301" y="413912"/>
                  </a:moveTo>
                  <a:cubicBezTo>
                    <a:pt x="22757" y="413912"/>
                    <a:pt x="17327" y="411231"/>
                    <a:pt x="14030" y="406269"/>
                  </a:cubicBezTo>
                  <a:cubicBezTo>
                    <a:pt x="8806" y="398386"/>
                    <a:pt x="10950" y="387766"/>
                    <a:pt x="18821" y="382542"/>
                  </a:cubicBezTo>
                  <a:lnTo>
                    <a:pt x="143126" y="300045"/>
                  </a:lnTo>
                  <a:lnTo>
                    <a:pt x="2692" y="25645"/>
                  </a:lnTo>
                  <a:cubicBezTo>
                    <a:pt x="-1620" y="17226"/>
                    <a:pt x="1711" y="6914"/>
                    <a:pt x="10129" y="2614"/>
                  </a:cubicBezTo>
                  <a:cubicBezTo>
                    <a:pt x="18536" y="-1687"/>
                    <a:pt x="28837" y="1621"/>
                    <a:pt x="33160" y="10051"/>
                  </a:cubicBezTo>
                  <a:lnTo>
                    <a:pt x="187511" y="311646"/>
                  </a:lnTo>
                  <a:lnTo>
                    <a:pt x="37746" y="411048"/>
                  </a:lnTo>
                  <a:cubicBezTo>
                    <a:pt x="34837" y="412988"/>
                    <a:pt x="31552" y="413912"/>
                    <a:pt x="28301" y="413912"/>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47" name="Google Shape;547;p4"/>
            <p:cNvSpPr/>
            <p:nvPr/>
          </p:nvSpPr>
          <p:spPr>
            <a:xfrm>
              <a:off x="460326" y="4227305"/>
              <a:ext cx="596708" cy="266599"/>
            </a:xfrm>
            <a:custGeom>
              <a:rect b="b" l="l" r="r" t="t"/>
              <a:pathLst>
                <a:path extrusionOk="0" h="156134" w="349463">
                  <a:moveTo>
                    <a:pt x="81073" y="156910"/>
                  </a:moveTo>
                  <a:lnTo>
                    <a:pt x="2489" y="26731"/>
                  </a:lnTo>
                  <a:cubicBezTo>
                    <a:pt x="-2393" y="18643"/>
                    <a:pt x="207" y="8126"/>
                    <a:pt x="8295" y="3243"/>
                  </a:cubicBezTo>
                  <a:cubicBezTo>
                    <a:pt x="16394" y="-1650"/>
                    <a:pt x="26900" y="962"/>
                    <a:pt x="31794" y="9050"/>
                  </a:cubicBezTo>
                  <a:lnTo>
                    <a:pt x="94579" y="113060"/>
                  </a:lnTo>
                  <a:lnTo>
                    <a:pt x="325244" y="7236"/>
                  </a:lnTo>
                  <a:cubicBezTo>
                    <a:pt x="333856" y="3300"/>
                    <a:pt x="343997" y="7076"/>
                    <a:pt x="347922" y="15654"/>
                  </a:cubicBezTo>
                  <a:cubicBezTo>
                    <a:pt x="351868" y="24244"/>
                    <a:pt x="348104" y="34408"/>
                    <a:pt x="339514" y="38343"/>
                  </a:cubicBezTo>
                  <a:lnTo>
                    <a:pt x="81073" y="156910"/>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48" name="Google Shape;548;p4"/>
            <p:cNvSpPr/>
            <p:nvPr/>
          </p:nvSpPr>
          <p:spPr>
            <a:xfrm>
              <a:off x="10737392" y="1332714"/>
              <a:ext cx="396278" cy="342752"/>
            </a:xfrm>
            <a:custGeom>
              <a:rect b="b" l="l" r="r" t="t"/>
              <a:pathLst>
                <a:path extrusionOk="0" h="200733" w="232081">
                  <a:moveTo>
                    <a:pt x="216648" y="201044"/>
                  </a:moveTo>
                  <a:cubicBezTo>
                    <a:pt x="214868" y="201044"/>
                    <a:pt x="213065" y="200771"/>
                    <a:pt x="211287" y="200189"/>
                  </a:cubicBezTo>
                  <a:lnTo>
                    <a:pt x="1679" y="131141"/>
                  </a:lnTo>
                  <a:lnTo>
                    <a:pt x="26068" y="13955"/>
                  </a:lnTo>
                  <a:cubicBezTo>
                    <a:pt x="27995" y="4692"/>
                    <a:pt x="37030" y="-1262"/>
                    <a:pt x="46304" y="677"/>
                  </a:cubicBezTo>
                  <a:cubicBezTo>
                    <a:pt x="55555" y="2605"/>
                    <a:pt x="61498" y="11673"/>
                    <a:pt x="59570" y="20925"/>
                  </a:cubicBezTo>
                  <a:lnTo>
                    <a:pt x="41399" y="108201"/>
                  </a:lnTo>
                  <a:lnTo>
                    <a:pt x="221998" y="167678"/>
                  </a:lnTo>
                  <a:cubicBezTo>
                    <a:pt x="230975" y="170633"/>
                    <a:pt x="235846" y="180306"/>
                    <a:pt x="232903" y="189283"/>
                  </a:cubicBezTo>
                  <a:cubicBezTo>
                    <a:pt x="230530" y="196481"/>
                    <a:pt x="223834" y="201044"/>
                    <a:pt x="216648" y="201044"/>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49" name="Google Shape;549;p4"/>
            <p:cNvSpPr/>
            <p:nvPr/>
          </p:nvSpPr>
          <p:spPr>
            <a:xfrm>
              <a:off x="11463551" y="4018709"/>
              <a:ext cx="263524" cy="577074"/>
            </a:xfrm>
            <a:custGeom>
              <a:rect b="b" l="l" r="r" t="t"/>
              <a:pathLst>
                <a:path extrusionOk="0" h="337964" w="154333">
                  <a:moveTo>
                    <a:pt x="23283" y="338731"/>
                  </a:moveTo>
                  <a:cubicBezTo>
                    <a:pt x="17671" y="338731"/>
                    <a:pt x="12173" y="335970"/>
                    <a:pt x="8899" y="330894"/>
                  </a:cubicBezTo>
                  <a:cubicBezTo>
                    <a:pt x="3766" y="322955"/>
                    <a:pt x="6058" y="312369"/>
                    <a:pt x="13998" y="307247"/>
                  </a:cubicBezTo>
                  <a:lnTo>
                    <a:pt x="111894" y="244063"/>
                  </a:lnTo>
                  <a:lnTo>
                    <a:pt x="3572" y="25478"/>
                  </a:lnTo>
                  <a:cubicBezTo>
                    <a:pt x="-626" y="17014"/>
                    <a:pt x="2831" y="6747"/>
                    <a:pt x="11306" y="2549"/>
                  </a:cubicBezTo>
                  <a:cubicBezTo>
                    <a:pt x="19770" y="-1648"/>
                    <a:pt x="30025" y="1819"/>
                    <a:pt x="34223" y="10284"/>
                  </a:cubicBezTo>
                  <a:lnTo>
                    <a:pt x="156120" y="256246"/>
                  </a:lnTo>
                  <a:lnTo>
                    <a:pt x="32557" y="335993"/>
                  </a:lnTo>
                  <a:cubicBezTo>
                    <a:pt x="29683" y="337853"/>
                    <a:pt x="26478" y="338731"/>
                    <a:pt x="23283" y="338731"/>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50" name="Google Shape;550;p4"/>
            <p:cNvSpPr/>
            <p:nvPr/>
          </p:nvSpPr>
          <p:spPr>
            <a:xfrm>
              <a:off x="11488853" y="1121487"/>
              <a:ext cx="355961" cy="766587"/>
            </a:xfrm>
            <a:custGeom>
              <a:rect b="b" l="l" r="r" t="t"/>
              <a:pathLst>
                <a:path extrusionOk="0" h="448953" w="208469">
                  <a:moveTo>
                    <a:pt x="193165" y="449264"/>
                  </a:moveTo>
                  <a:cubicBezTo>
                    <a:pt x="187097" y="449264"/>
                    <a:pt x="181211" y="446024"/>
                    <a:pt x="178120" y="440309"/>
                  </a:cubicBezTo>
                  <a:lnTo>
                    <a:pt x="1798" y="115387"/>
                  </a:lnTo>
                  <a:lnTo>
                    <a:pt x="161978" y="3391"/>
                  </a:lnTo>
                  <a:cubicBezTo>
                    <a:pt x="169724" y="-2005"/>
                    <a:pt x="180389" y="-134"/>
                    <a:pt x="185796" y="7612"/>
                  </a:cubicBezTo>
                  <a:cubicBezTo>
                    <a:pt x="191214" y="15357"/>
                    <a:pt x="189321" y="26023"/>
                    <a:pt x="181576" y="31441"/>
                  </a:cubicBezTo>
                  <a:lnTo>
                    <a:pt x="46446" y="125927"/>
                  </a:lnTo>
                  <a:lnTo>
                    <a:pt x="208189" y="423986"/>
                  </a:lnTo>
                  <a:cubicBezTo>
                    <a:pt x="212706" y="432290"/>
                    <a:pt x="209615" y="442682"/>
                    <a:pt x="201322" y="447188"/>
                  </a:cubicBezTo>
                  <a:cubicBezTo>
                    <a:pt x="198721" y="448602"/>
                    <a:pt x="195926" y="449264"/>
                    <a:pt x="193165" y="449264"/>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51" name="Google Shape;551;p4"/>
            <p:cNvSpPr/>
            <p:nvPr/>
          </p:nvSpPr>
          <p:spPr>
            <a:xfrm>
              <a:off x="4141248" y="2531071"/>
              <a:ext cx="759750" cy="723949"/>
            </a:xfrm>
            <a:custGeom>
              <a:rect b="b" l="l" r="r" t="t"/>
              <a:pathLst>
                <a:path extrusionOk="0" h="423982" w="444949">
                  <a:moveTo>
                    <a:pt x="188742" y="42435"/>
                  </a:moveTo>
                  <a:lnTo>
                    <a:pt x="394927" y="150861"/>
                  </a:lnTo>
                  <a:lnTo>
                    <a:pt x="237302" y="371441"/>
                  </a:lnTo>
                  <a:lnTo>
                    <a:pt x="49026" y="179470"/>
                  </a:lnTo>
                  <a:lnTo>
                    <a:pt x="188742" y="42435"/>
                  </a:lnTo>
                  <a:close/>
                  <a:moveTo>
                    <a:pt x="445586" y="138826"/>
                  </a:moveTo>
                  <a:lnTo>
                    <a:pt x="182593" y="536"/>
                  </a:lnTo>
                  <a:lnTo>
                    <a:pt x="637" y="179002"/>
                  </a:lnTo>
                  <a:lnTo>
                    <a:pt x="241432" y="424519"/>
                  </a:lnTo>
                  <a:lnTo>
                    <a:pt x="445586" y="138826"/>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52" name="Google Shape;552;p4"/>
            <p:cNvSpPr/>
            <p:nvPr/>
          </p:nvSpPr>
          <p:spPr>
            <a:xfrm>
              <a:off x="2912612" y="1106384"/>
              <a:ext cx="529055" cy="508058"/>
            </a:xfrm>
            <a:custGeom>
              <a:rect b="b" l="l" r="r" t="t"/>
              <a:pathLst>
                <a:path extrusionOk="0" h="297545" w="309842">
                  <a:moveTo>
                    <a:pt x="168686" y="53319"/>
                  </a:moveTo>
                  <a:lnTo>
                    <a:pt x="262602" y="187593"/>
                  </a:lnTo>
                  <a:lnTo>
                    <a:pt x="165515" y="255489"/>
                  </a:lnTo>
                  <a:lnTo>
                    <a:pt x="52367" y="169559"/>
                  </a:lnTo>
                  <a:lnTo>
                    <a:pt x="168686" y="53319"/>
                  </a:lnTo>
                  <a:close/>
                  <a:moveTo>
                    <a:pt x="310261" y="196023"/>
                  </a:moveTo>
                  <a:lnTo>
                    <a:pt x="173363" y="287"/>
                  </a:lnTo>
                  <a:lnTo>
                    <a:pt x="419" y="173095"/>
                  </a:lnTo>
                  <a:lnTo>
                    <a:pt x="164694" y="297833"/>
                  </a:lnTo>
                  <a:lnTo>
                    <a:pt x="310261" y="196023"/>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53" name="Google Shape;553;p4"/>
            <p:cNvSpPr/>
            <p:nvPr/>
          </p:nvSpPr>
          <p:spPr>
            <a:xfrm>
              <a:off x="8014111" y="1459316"/>
              <a:ext cx="492262" cy="514057"/>
            </a:xfrm>
            <a:custGeom>
              <a:rect b="b" l="l" r="r" t="t"/>
              <a:pathLst>
                <a:path extrusionOk="0" h="301058" w="288294">
                  <a:moveTo>
                    <a:pt x="176653" y="48449"/>
                  </a:moveTo>
                  <a:lnTo>
                    <a:pt x="247229" y="136730"/>
                  </a:lnTo>
                  <a:lnTo>
                    <a:pt x="172250" y="249798"/>
                  </a:lnTo>
                  <a:lnTo>
                    <a:pt x="54471" y="146118"/>
                  </a:lnTo>
                  <a:lnTo>
                    <a:pt x="176653" y="48449"/>
                  </a:lnTo>
                  <a:close/>
                  <a:moveTo>
                    <a:pt x="289539" y="134847"/>
                  </a:moveTo>
                  <a:lnTo>
                    <a:pt x="182026" y="345"/>
                  </a:lnTo>
                  <a:lnTo>
                    <a:pt x="1245" y="144852"/>
                  </a:lnTo>
                  <a:lnTo>
                    <a:pt x="179094" y="301404"/>
                  </a:lnTo>
                  <a:lnTo>
                    <a:pt x="289539" y="134847"/>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54" name="Google Shape;554;p4"/>
            <p:cNvSpPr/>
            <p:nvPr/>
          </p:nvSpPr>
          <p:spPr>
            <a:xfrm>
              <a:off x="7358698" y="4789252"/>
              <a:ext cx="693778" cy="647207"/>
            </a:xfrm>
            <a:custGeom>
              <a:rect b="b" l="l" r="r" t="t"/>
              <a:pathLst>
                <a:path extrusionOk="0" h="379038" w="406312">
                  <a:moveTo>
                    <a:pt x="125299" y="37241"/>
                  </a:moveTo>
                  <a:lnTo>
                    <a:pt x="365283" y="59165"/>
                  </a:lnTo>
                  <a:lnTo>
                    <a:pt x="302030" y="332481"/>
                  </a:lnTo>
                  <a:lnTo>
                    <a:pt x="46053" y="223623"/>
                  </a:lnTo>
                  <a:lnTo>
                    <a:pt x="125299" y="37241"/>
                  </a:lnTo>
                  <a:close/>
                  <a:moveTo>
                    <a:pt x="407467" y="28651"/>
                  </a:moveTo>
                  <a:lnTo>
                    <a:pt x="103579" y="897"/>
                  </a:lnTo>
                  <a:lnTo>
                    <a:pt x="1154" y="241726"/>
                  </a:lnTo>
                  <a:lnTo>
                    <a:pt x="326191" y="379935"/>
                  </a:lnTo>
                  <a:lnTo>
                    <a:pt x="407467" y="28651"/>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55" name="Google Shape;555;p4"/>
            <p:cNvSpPr/>
            <p:nvPr/>
          </p:nvSpPr>
          <p:spPr>
            <a:xfrm>
              <a:off x="3832141" y="5271845"/>
              <a:ext cx="418537" cy="396528"/>
            </a:xfrm>
            <a:custGeom>
              <a:rect b="b" l="l" r="r" t="t"/>
              <a:pathLst>
                <a:path extrusionOk="0" h="232227" w="245117">
                  <a:moveTo>
                    <a:pt x="100189" y="41542"/>
                  </a:moveTo>
                  <a:lnTo>
                    <a:pt x="197265" y="75912"/>
                  </a:lnTo>
                  <a:lnTo>
                    <a:pt x="142875" y="181257"/>
                  </a:lnTo>
                  <a:lnTo>
                    <a:pt x="48515" y="109335"/>
                  </a:lnTo>
                  <a:lnTo>
                    <a:pt x="100189" y="41542"/>
                  </a:lnTo>
                  <a:close/>
                  <a:moveTo>
                    <a:pt x="245677" y="56748"/>
                  </a:moveTo>
                  <a:lnTo>
                    <a:pt x="88098" y="955"/>
                  </a:lnTo>
                  <a:lnTo>
                    <a:pt x="559" y="115803"/>
                  </a:lnTo>
                  <a:lnTo>
                    <a:pt x="154579" y="233183"/>
                  </a:lnTo>
                  <a:lnTo>
                    <a:pt x="245677" y="56748"/>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56" name="Google Shape;556;p4"/>
            <p:cNvSpPr/>
            <p:nvPr/>
          </p:nvSpPr>
          <p:spPr>
            <a:xfrm>
              <a:off x="556255" y="3280893"/>
              <a:ext cx="597500" cy="605097"/>
            </a:xfrm>
            <a:custGeom>
              <a:rect b="b" l="l" r="r" t="t"/>
              <a:pathLst>
                <a:path extrusionOk="0" h="354376" w="349927">
                  <a:moveTo>
                    <a:pt x="295853" y="37996"/>
                  </a:moveTo>
                  <a:lnTo>
                    <a:pt x="313511" y="221241"/>
                  </a:lnTo>
                  <a:lnTo>
                    <a:pt x="112151" y="308061"/>
                  </a:lnTo>
                  <a:lnTo>
                    <a:pt x="43913" y="62282"/>
                  </a:lnTo>
                  <a:lnTo>
                    <a:pt x="295853" y="37996"/>
                  </a:lnTo>
                  <a:close/>
                  <a:moveTo>
                    <a:pt x="349968" y="242789"/>
                  </a:moveTo>
                  <a:lnTo>
                    <a:pt x="326629" y="649"/>
                  </a:lnTo>
                  <a:lnTo>
                    <a:pt x="41" y="32133"/>
                  </a:lnTo>
                  <a:lnTo>
                    <a:pt x="89667" y="355025"/>
                  </a:lnTo>
                  <a:lnTo>
                    <a:pt x="349968" y="242789"/>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57" name="Google Shape;557;p4"/>
            <p:cNvSpPr/>
            <p:nvPr/>
          </p:nvSpPr>
          <p:spPr>
            <a:xfrm>
              <a:off x="5882916" y="4421686"/>
              <a:ext cx="657355" cy="649232"/>
            </a:xfrm>
            <a:custGeom>
              <a:rect b="b" l="l" r="r" t="t"/>
              <a:pathLst>
                <a:path extrusionOk="0" h="380224" w="384981">
                  <a:moveTo>
                    <a:pt x="272300" y="45953"/>
                  </a:moveTo>
                  <a:lnTo>
                    <a:pt x="342489" y="301143"/>
                  </a:lnTo>
                  <a:lnTo>
                    <a:pt x="36833" y="341753"/>
                  </a:lnTo>
                  <a:lnTo>
                    <a:pt x="49837" y="36485"/>
                  </a:lnTo>
                  <a:lnTo>
                    <a:pt x="272300" y="45953"/>
                  </a:lnTo>
                  <a:close/>
                  <a:moveTo>
                    <a:pt x="385893" y="329890"/>
                  </a:moveTo>
                  <a:lnTo>
                    <a:pt x="298685" y="12826"/>
                  </a:lnTo>
                  <a:lnTo>
                    <a:pt x="17099" y="838"/>
                  </a:lnTo>
                  <a:lnTo>
                    <a:pt x="912" y="381062"/>
                  </a:lnTo>
                  <a:lnTo>
                    <a:pt x="385893" y="329890"/>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58" name="Google Shape;558;p4"/>
            <p:cNvSpPr/>
            <p:nvPr/>
          </p:nvSpPr>
          <p:spPr>
            <a:xfrm>
              <a:off x="3317534" y="6629109"/>
              <a:ext cx="416085" cy="415829"/>
            </a:xfrm>
            <a:custGeom>
              <a:rect b="b" l="l" r="r" t="t"/>
              <a:pathLst>
                <a:path extrusionOk="0" h="243531" w="243681">
                  <a:moveTo>
                    <a:pt x="165434" y="46725"/>
                  </a:moveTo>
                  <a:cubicBezTo>
                    <a:pt x="207458" y="70498"/>
                    <a:pt x="222299" y="124020"/>
                    <a:pt x="198526" y="166056"/>
                  </a:cubicBezTo>
                  <a:cubicBezTo>
                    <a:pt x="187016" y="186406"/>
                    <a:pt x="168263" y="201065"/>
                    <a:pt x="145722" y="207316"/>
                  </a:cubicBezTo>
                  <a:cubicBezTo>
                    <a:pt x="123193" y="213578"/>
                    <a:pt x="99569" y="210670"/>
                    <a:pt x="79207" y="199160"/>
                  </a:cubicBezTo>
                  <a:cubicBezTo>
                    <a:pt x="58845" y="187638"/>
                    <a:pt x="44187" y="168896"/>
                    <a:pt x="37936" y="146356"/>
                  </a:cubicBezTo>
                  <a:cubicBezTo>
                    <a:pt x="31684" y="123804"/>
                    <a:pt x="34582" y="100191"/>
                    <a:pt x="46103" y="79829"/>
                  </a:cubicBezTo>
                  <a:cubicBezTo>
                    <a:pt x="57613" y="59479"/>
                    <a:pt x="76366" y="44820"/>
                    <a:pt x="98907" y="38569"/>
                  </a:cubicBezTo>
                  <a:cubicBezTo>
                    <a:pt x="106687" y="36402"/>
                    <a:pt x="114592" y="35341"/>
                    <a:pt x="122463" y="35341"/>
                  </a:cubicBezTo>
                  <a:cubicBezTo>
                    <a:pt x="137361" y="35341"/>
                    <a:pt x="152099" y="39174"/>
                    <a:pt x="165434" y="46725"/>
                  </a:cubicBezTo>
                  <a:close/>
                  <a:moveTo>
                    <a:pt x="228322" y="182893"/>
                  </a:moveTo>
                  <a:cubicBezTo>
                    <a:pt x="244337" y="154580"/>
                    <a:pt x="248364" y="121728"/>
                    <a:pt x="239672" y="90380"/>
                  </a:cubicBezTo>
                  <a:cubicBezTo>
                    <a:pt x="230968" y="59034"/>
                    <a:pt x="210595" y="32957"/>
                    <a:pt x="182271" y="16930"/>
                  </a:cubicBezTo>
                  <a:cubicBezTo>
                    <a:pt x="123820" y="-16117"/>
                    <a:pt x="49366" y="4530"/>
                    <a:pt x="16308" y="62981"/>
                  </a:cubicBezTo>
                  <a:cubicBezTo>
                    <a:pt x="303" y="91305"/>
                    <a:pt x="-3735" y="124157"/>
                    <a:pt x="4957" y="155504"/>
                  </a:cubicBezTo>
                  <a:cubicBezTo>
                    <a:pt x="13661" y="186851"/>
                    <a:pt x="34046" y="212928"/>
                    <a:pt x="62358" y="228944"/>
                  </a:cubicBezTo>
                  <a:cubicBezTo>
                    <a:pt x="81249" y="239632"/>
                    <a:pt x="101804" y="244709"/>
                    <a:pt x="122109" y="244709"/>
                  </a:cubicBezTo>
                  <a:cubicBezTo>
                    <a:pt x="164601" y="244709"/>
                    <a:pt x="205941" y="222453"/>
                    <a:pt x="228322" y="18289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59" name="Google Shape;559;p4"/>
            <p:cNvSpPr/>
            <p:nvPr/>
          </p:nvSpPr>
          <p:spPr>
            <a:xfrm>
              <a:off x="5314458" y="-184493"/>
              <a:ext cx="345154" cy="345149"/>
            </a:xfrm>
            <a:custGeom>
              <a:rect b="b" l="l" r="r" t="t"/>
              <a:pathLst>
                <a:path extrusionOk="0" h="202137" w="202140">
                  <a:moveTo>
                    <a:pt x="94191" y="34744"/>
                  </a:moveTo>
                  <a:cubicBezTo>
                    <a:pt x="111941" y="32691"/>
                    <a:pt x="129394" y="37676"/>
                    <a:pt x="143390" y="48775"/>
                  </a:cubicBezTo>
                  <a:cubicBezTo>
                    <a:pt x="157375" y="59863"/>
                    <a:pt x="166216" y="75742"/>
                    <a:pt x="168258" y="93469"/>
                  </a:cubicBezTo>
                  <a:cubicBezTo>
                    <a:pt x="170311" y="111207"/>
                    <a:pt x="165326" y="128671"/>
                    <a:pt x="154227" y="142668"/>
                  </a:cubicBezTo>
                  <a:cubicBezTo>
                    <a:pt x="143139" y="156653"/>
                    <a:pt x="127272" y="165482"/>
                    <a:pt x="109534" y="167535"/>
                  </a:cubicBezTo>
                  <a:cubicBezTo>
                    <a:pt x="91795" y="169577"/>
                    <a:pt x="74331" y="164604"/>
                    <a:pt x="60334" y="153516"/>
                  </a:cubicBezTo>
                  <a:cubicBezTo>
                    <a:pt x="46349" y="142417"/>
                    <a:pt x="37520" y="126538"/>
                    <a:pt x="35478" y="108811"/>
                  </a:cubicBezTo>
                  <a:cubicBezTo>
                    <a:pt x="31246" y="72206"/>
                    <a:pt x="57585" y="38976"/>
                    <a:pt x="94191" y="34744"/>
                  </a:cubicBezTo>
                  <a:close/>
                  <a:moveTo>
                    <a:pt x="113458" y="201529"/>
                  </a:moveTo>
                  <a:cubicBezTo>
                    <a:pt x="140276" y="198438"/>
                    <a:pt x="164277" y="185080"/>
                    <a:pt x="181045" y="163931"/>
                  </a:cubicBezTo>
                  <a:cubicBezTo>
                    <a:pt x="197825" y="142782"/>
                    <a:pt x="205354" y="116363"/>
                    <a:pt x="202251" y="89556"/>
                  </a:cubicBezTo>
                  <a:cubicBezTo>
                    <a:pt x="199160" y="62738"/>
                    <a:pt x="185802" y="38737"/>
                    <a:pt x="164653" y="21957"/>
                  </a:cubicBezTo>
                  <a:cubicBezTo>
                    <a:pt x="143493" y="5188"/>
                    <a:pt x="117097" y="-2363"/>
                    <a:pt x="90267" y="751"/>
                  </a:cubicBezTo>
                  <a:cubicBezTo>
                    <a:pt x="63449" y="3842"/>
                    <a:pt x="39448" y="17200"/>
                    <a:pt x="22679" y="38349"/>
                  </a:cubicBezTo>
                  <a:cubicBezTo>
                    <a:pt x="5911" y="59498"/>
                    <a:pt x="-1618" y="85917"/>
                    <a:pt x="1473" y="112735"/>
                  </a:cubicBezTo>
                  <a:cubicBezTo>
                    <a:pt x="7416" y="164170"/>
                    <a:pt x="51209" y="202202"/>
                    <a:pt x="101788" y="202202"/>
                  </a:cubicBezTo>
                  <a:cubicBezTo>
                    <a:pt x="105644" y="202202"/>
                    <a:pt x="109534" y="201985"/>
                    <a:pt x="113458" y="201529"/>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60" name="Google Shape;560;p4"/>
            <p:cNvSpPr/>
            <p:nvPr/>
          </p:nvSpPr>
          <p:spPr>
            <a:xfrm>
              <a:off x="522774" y="6434441"/>
              <a:ext cx="490315" cy="490295"/>
            </a:xfrm>
            <a:custGeom>
              <a:rect b="b" l="l" r="r" t="t"/>
              <a:pathLst>
                <a:path extrusionOk="0" h="287142" w="287154">
                  <a:moveTo>
                    <a:pt x="180252" y="41761"/>
                  </a:moveTo>
                  <a:cubicBezTo>
                    <a:pt x="207766" y="51526"/>
                    <a:pt x="229827" y="71432"/>
                    <a:pt x="242375" y="97805"/>
                  </a:cubicBezTo>
                  <a:cubicBezTo>
                    <a:pt x="268258" y="152229"/>
                    <a:pt x="245033" y="217592"/>
                    <a:pt x="190598" y="243487"/>
                  </a:cubicBezTo>
                  <a:lnTo>
                    <a:pt x="190609" y="243487"/>
                  </a:lnTo>
                  <a:cubicBezTo>
                    <a:pt x="136163" y="269358"/>
                    <a:pt x="70822" y="246167"/>
                    <a:pt x="44917" y="191720"/>
                  </a:cubicBezTo>
                  <a:cubicBezTo>
                    <a:pt x="32380" y="165359"/>
                    <a:pt x="30863" y="135677"/>
                    <a:pt x="40627" y="108163"/>
                  </a:cubicBezTo>
                  <a:cubicBezTo>
                    <a:pt x="50403" y="80649"/>
                    <a:pt x="70320" y="58587"/>
                    <a:pt x="96694" y="46051"/>
                  </a:cubicBezTo>
                  <a:cubicBezTo>
                    <a:pt x="111592" y="38967"/>
                    <a:pt x="127550" y="35385"/>
                    <a:pt x="143577" y="35385"/>
                  </a:cubicBezTo>
                  <a:cubicBezTo>
                    <a:pt x="155909" y="35385"/>
                    <a:pt x="168285" y="37507"/>
                    <a:pt x="180252" y="41761"/>
                  </a:cubicBezTo>
                  <a:close/>
                  <a:moveTo>
                    <a:pt x="205302" y="274388"/>
                  </a:moveTo>
                  <a:lnTo>
                    <a:pt x="205313" y="274388"/>
                  </a:lnTo>
                  <a:cubicBezTo>
                    <a:pt x="276779" y="240395"/>
                    <a:pt x="307271" y="154567"/>
                    <a:pt x="273277" y="83101"/>
                  </a:cubicBezTo>
                  <a:cubicBezTo>
                    <a:pt x="256805" y="48481"/>
                    <a:pt x="227831" y="22346"/>
                    <a:pt x="191704" y="9513"/>
                  </a:cubicBezTo>
                  <a:cubicBezTo>
                    <a:pt x="155589" y="-3320"/>
                    <a:pt x="116611" y="-1335"/>
                    <a:pt x="81990" y="15149"/>
                  </a:cubicBezTo>
                  <a:cubicBezTo>
                    <a:pt x="47358" y="31609"/>
                    <a:pt x="21224" y="60572"/>
                    <a:pt x="8391" y="96710"/>
                  </a:cubicBezTo>
                  <a:cubicBezTo>
                    <a:pt x="-4454" y="132837"/>
                    <a:pt x="-2446" y="171804"/>
                    <a:pt x="14015" y="206424"/>
                  </a:cubicBezTo>
                  <a:cubicBezTo>
                    <a:pt x="38574" y="258065"/>
                    <a:pt x="90169" y="288294"/>
                    <a:pt x="143874" y="288294"/>
                  </a:cubicBezTo>
                  <a:cubicBezTo>
                    <a:pt x="164510" y="288294"/>
                    <a:pt x="185465" y="283822"/>
                    <a:pt x="205302" y="274388"/>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61" name="Google Shape;561;p4"/>
            <p:cNvSpPr/>
            <p:nvPr/>
          </p:nvSpPr>
          <p:spPr>
            <a:xfrm>
              <a:off x="2454017" y="2387412"/>
              <a:ext cx="343467" cy="343242"/>
            </a:xfrm>
            <a:custGeom>
              <a:rect b="b" l="l" r="r" t="t"/>
              <a:pathLst>
                <a:path extrusionOk="0" h="201020" w="201152">
                  <a:moveTo>
                    <a:pt x="135236" y="44255"/>
                  </a:moveTo>
                  <a:cubicBezTo>
                    <a:pt x="166526" y="63191"/>
                    <a:pt x="176576" y="104040"/>
                    <a:pt x="157640" y="135319"/>
                  </a:cubicBezTo>
                  <a:cubicBezTo>
                    <a:pt x="138715" y="166609"/>
                    <a:pt x="97854" y="176670"/>
                    <a:pt x="66565" y="157722"/>
                  </a:cubicBezTo>
                  <a:cubicBezTo>
                    <a:pt x="51416" y="148551"/>
                    <a:pt x="40739" y="134030"/>
                    <a:pt x="36507" y="116827"/>
                  </a:cubicBezTo>
                  <a:cubicBezTo>
                    <a:pt x="32275" y="99625"/>
                    <a:pt x="35001" y="81807"/>
                    <a:pt x="44172" y="66647"/>
                  </a:cubicBezTo>
                  <a:cubicBezTo>
                    <a:pt x="56629" y="46080"/>
                    <a:pt x="78553" y="34696"/>
                    <a:pt x="101014" y="34696"/>
                  </a:cubicBezTo>
                  <a:cubicBezTo>
                    <a:pt x="112695" y="34696"/>
                    <a:pt x="124536" y="37776"/>
                    <a:pt x="135236" y="44255"/>
                  </a:cubicBezTo>
                  <a:close/>
                  <a:moveTo>
                    <a:pt x="186922" y="153045"/>
                  </a:moveTo>
                  <a:cubicBezTo>
                    <a:pt x="200816" y="130071"/>
                    <a:pt x="204945" y="103059"/>
                    <a:pt x="198534" y="76982"/>
                  </a:cubicBezTo>
                  <a:cubicBezTo>
                    <a:pt x="192124" y="50905"/>
                    <a:pt x="175937" y="28878"/>
                    <a:pt x="152963" y="14984"/>
                  </a:cubicBezTo>
                  <a:cubicBezTo>
                    <a:pt x="105532" y="-13717"/>
                    <a:pt x="43602" y="1512"/>
                    <a:pt x="14901" y="48932"/>
                  </a:cubicBezTo>
                  <a:cubicBezTo>
                    <a:pt x="985" y="71906"/>
                    <a:pt x="-3133" y="98918"/>
                    <a:pt x="3277" y="124995"/>
                  </a:cubicBezTo>
                  <a:cubicBezTo>
                    <a:pt x="9688" y="151072"/>
                    <a:pt x="25875" y="173099"/>
                    <a:pt x="48849" y="187005"/>
                  </a:cubicBezTo>
                  <a:cubicBezTo>
                    <a:pt x="65082" y="196826"/>
                    <a:pt x="83014" y="201503"/>
                    <a:pt x="100729" y="201503"/>
                  </a:cubicBezTo>
                  <a:cubicBezTo>
                    <a:pt x="134780" y="201503"/>
                    <a:pt x="168032" y="184233"/>
                    <a:pt x="186922" y="153045"/>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62" name="Google Shape;562;p4"/>
            <p:cNvSpPr/>
            <p:nvPr/>
          </p:nvSpPr>
          <p:spPr>
            <a:xfrm>
              <a:off x="5502895" y="5331861"/>
              <a:ext cx="492192" cy="492281"/>
            </a:xfrm>
            <a:custGeom>
              <a:rect b="b" l="l" r="r" t="t"/>
              <a:pathLst>
                <a:path extrusionOk="0" h="288305" w="288253">
                  <a:moveTo>
                    <a:pt x="250999" y="116288"/>
                  </a:moveTo>
                  <a:cubicBezTo>
                    <a:pt x="266889" y="174761"/>
                    <a:pt x="232245" y="235242"/>
                    <a:pt x="173772" y="251144"/>
                  </a:cubicBezTo>
                  <a:cubicBezTo>
                    <a:pt x="145448" y="258843"/>
                    <a:pt x="115824" y="255045"/>
                    <a:pt x="90351" y="240455"/>
                  </a:cubicBezTo>
                  <a:cubicBezTo>
                    <a:pt x="64879" y="225865"/>
                    <a:pt x="46616" y="202241"/>
                    <a:pt x="38928" y="173905"/>
                  </a:cubicBezTo>
                  <a:cubicBezTo>
                    <a:pt x="23037" y="115443"/>
                    <a:pt x="57681" y="54940"/>
                    <a:pt x="116154" y="39061"/>
                  </a:cubicBezTo>
                  <a:cubicBezTo>
                    <a:pt x="125771" y="36449"/>
                    <a:pt x="135421" y="35194"/>
                    <a:pt x="144935" y="35194"/>
                  </a:cubicBezTo>
                  <a:cubicBezTo>
                    <a:pt x="193301" y="35194"/>
                    <a:pt x="237732" y="67419"/>
                    <a:pt x="250999" y="116288"/>
                  </a:cubicBezTo>
                  <a:close/>
                  <a:moveTo>
                    <a:pt x="182750" y="284156"/>
                  </a:moveTo>
                  <a:cubicBezTo>
                    <a:pt x="259429" y="263327"/>
                    <a:pt x="304863" y="183989"/>
                    <a:pt x="284034" y="107310"/>
                  </a:cubicBezTo>
                  <a:cubicBezTo>
                    <a:pt x="263193" y="30631"/>
                    <a:pt x="183902" y="-14815"/>
                    <a:pt x="107177" y="6037"/>
                  </a:cubicBezTo>
                  <a:cubicBezTo>
                    <a:pt x="30498" y="26867"/>
                    <a:pt x="-14937" y="106204"/>
                    <a:pt x="5892" y="182883"/>
                  </a:cubicBezTo>
                  <a:cubicBezTo>
                    <a:pt x="15988" y="220025"/>
                    <a:pt x="39943" y="251018"/>
                    <a:pt x="73355" y="270159"/>
                  </a:cubicBezTo>
                  <a:cubicBezTo>
                    <a:pt x="95450" y="282810"/>
                    <a:pt x="119930" y="289278"/>
                    <a:pt x="144729" y="289278"/>
                  </a:cubicBezTo>
                  <a:cubicBezTo>
                    <a:pt x="157414" y="289278"/>
                    <a:pt x="170179" y="287578"/>
                    <a:pt x="182750" y="284156"/>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63" name="Google Shape;563;p4"/>
            <p:cNvSpPr/>
            <p:nvPr/>
          </p:nvSpPr>
          <p:spPr>
            <a:xfrm>
              <a:off x="9650961" y="3287777"/>
              <a:ext cx="506776" cy="506923"/>
            </a:xfrm>
            <a:custGeom>
              <a:rect b="b" l="l" r="r" t="t"/>
              <a:pathLst>
                <a:path extrusionOk="0" h="296880" w="296794">
                  <a:moveTo>
                    <a:pt x="94208" y="248825"/>
                  </a:moveTo>
                  <a:cubicBezTo>
                    <a:pt x="39236" y="218117"/>
                    <a:pt x="19490" y="148408"/>
                    <a:pt x="50210" y="93436"/>
                  </a:cubicBezTo>
                  <a:cubicBezTo>
                    <a:pt x="65073" y="66800"/>
                    <a:pt x="89439" y="47557"/>
                    <a:pt x="118790" y="39252"/>
                  </a:cubicBezTo>
                  <a:cubicBezTo>
                    <a:pt x="148141" y="30925"/>
                    <a:pt x="178974" y="34541"/>
                    <a:pt x="205610" y="49427"/>
                  </a:cubicBezTo>
                  <a:cubicBezTo>
                    <a:pt x="260581" y="80136"/>
                    <a:pt x="280327" y="149845"/>
                    <a:pt x="249608" y="204828"/>
                  </a:cubicBezTo>
                  <a:cubicBezTo>
                    <a:pt x="218911" y="259799"/>
                    <a:pt x="149167" y="279533"/>
                    <a:pt x="94208" y="248825"/>
                  </a:cubicBezTo>
                  <a:close/>
                  <a:moveTo>
                    <a:pt x="279483" y="221516"/>
                  </a:moveTo>
                  <a:cubicBezTo>
                    <a:pt x="319397" y="150062"/>
                    <a:pt x="293742" y="59466"/>
                    <a:pt x="222299" y="19552"/>
                  </a:cubicBezTo>
                  <a:cubicBezTo>
                    <a:pt x="187689" y="217"/>
                    <a:pt x="147627" y="-4472"/>
                    <a:pt x="109470" y="6320"/>
                  </a:cubicBezTo>
                  <a:cubicBezTo>
                    <a:pt x="71325" y="17122"/>
                    <a:pt x="39670" y="42127"/>
                    <a:pt x="20334" y="76748"/>
                  </a:cubicBezTo>
                  <a:cubicBezTo>
                    <a:pt x="-19579" y="148191"/>
                    <a:pt x="6075" y="238787"/>
                    <a:pt x="77519" y="278701"/>
                  </a:cubicBezTo>
                  <a:cubicBezTo>
                    <a:pt x="100367" y="291465"/>
                    <a:pt x="125178" y="297523"/>
                    <a:pt x="149658" y="297523"/>
                  </a:cubicBezTo>
                  <a:cubicBezTo>
                    <a:pt x="201732" y="297523"/>
                    <a:pt x="252334" y="270111"/>
                    <a:pt x="279483" y="221516"/>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64" name="Google Shape;564;p4"/>
            <p:cNvSpPr/>
            <p:nvPr/>
          </p:nvSpPr>
          <p:spPr>
            <a:xfrm>
              <a:off x="584741" y="1629612"/>
              <a:ext cx="379845" cy="379888"/>
            </a:xfrm>
            <a:custGeom>
              <a:rect b="b" l="l" r="r" t="t"/>
              <a:pathLst>
                <a:path extrusionOk="0" h="222482" w="222457">
                  <a:moveTo>
                    <a:pt x="156296" y="49158"/>
                  </a:moveTo>
                  <a:cubicBezTo>
                    <a:pt x="172973" y="61181"/>
                    <a:pt x="183970" y="78988"/>
                    <a:pt x="187267" y="99293"/>
                  </a:cubicBezTo>
                  <a:cubicBezTo>
                    <a:pt x="194054" y="141191"/>
                    <a:pt x="165479" y="180809"/>
                    <a:pt x="123580" y="187607"/>
                  </a:cubicBezTo>
                  <a:cubicBezTo>
                    <a:pt x="103264" y="190858"/>
                    <a:pt x="82914" y="186079"/>
                    <a:pt x="66225" y="174056"/>
                  </a:cubicBezTo>
                  <a:cubicBezTo>
                    <a:pt x="49548" y="162021"/>
                    <a:pt x="38551" y="144214"/>
                    <a:pt x="35254" y="123921"/>
                  </a:cubicBezTo>
                  <a:cubicBezTo>
                    <a:pt x="31969" y="103616"/>
                    <a:pt x="36783" y="83254"/>
                    <a:pt x="48806" y="66577"/>
                  </a:cubicBezTo>
                  <a:cubicBezTo>
                    <a:pt x="60841" y="49888"/>
                    <a:pt x="78647" y="38892"/>
                    <a:pt x="98941" y="35595"/>
                  </a:cubicBezTo>
                  <a:cubicBezTo>
                    <a:pt x="103116" y="34922"/>
                    <a:pt x="107279" y="34591"/>
                    <a:pt x="111420" y="34591"/>
                  </a:cubicBezTo>
                  <a:cubicBezTo>
                    <a:pt x="127447" y="34591"/>
                    <a:pt x="143041" y="39599"/>
                    <a:pt x="156296" y="49158"/>
                  </a:cubicBezTo>
                  <a:close/>
                  <a:moveTo>
                    <a:pt x="129056" y="221384"/>
                  </a:moveTo>
                  <a:cubicBezTo>
                    <a:pt x="189582" y="211574"/>
                    <a:pt x="230853" y="154344"/>
                    <a:pt x="221043" y="93817"/>
                  </a:cubicBezTo>
                  <a:cubicBezTo>
                    <a:pt x="211233" y="33279"/>
                    <a:pt x="154003" y="-8049"/>
                    <a:pt x="93465" y="1818"/>
                  </a:cubicBezTo>
                  <a:cubicBezTo>
                    <a:pt x="64149" y="6575"/>
                    <a:pt x="38425" y="22465"/>
                    <a:pt x="21052" y="46557"/>
                  </a:cubicBezTo>
                  <a:cubicBezTo>
                    <a:pt x="3679" y="70661"/>
                    <a:pt x="-3268" y="100068"/>
                    <a:pt x="1489" y="129396"/>
                  </a:cubicBezTo>
                  <a:cubicBezTo>
                    <a:pt x="6234" y="158713"/>
                    <a:pt x="22113" y="184436"/>
                    <a:pt x="46217" y="201809"/>
                  </a:cubicBezTo>
                  <a:cubicBezTo>
                    <a:pt x="65369" y="215623"/>
                    <a:pt x="87876" y="222844"/>
                    <a:pt x="111032" y="222844"/>
                  </a:cubicBezTo>
                  <a:cubicBezTo>
                    <a:pt x="117010" y="222844"/>
                    <a:pt x="123033" y="222354"/>
                    <a:pt x="129056" y="221384"/>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65" name="Google Shape;565;p4"/>
            <p:cNvSpPr/>
            <p:nvPr/>
          </p:nvSpPr>
          <p:spPr>
            <a:xfrm>
              <a:off x="5725468" y="1189445"/>
              <a:ext cx="312116" cy="312216"/>
            </a:xfrm>
            <a:custGeom>
              <a:rect b="b" l="l" r="r" t="t"/>
              <a:pathLst>
                <a:path extrusionOk="0" h="182850" w="182791">
                  <a:moveTo>
                    <a:pt x="119402" y="41401"/>
                  </a:moveTo>
                  <a:lnTo>
                    <a:pt x="119402" y="41390"/>
                  </a:lnTo>
                  <a:cubicBezTo>
                    <a:pt x="147144" y="56345"/>
                    <a:pt x="157547" y="91080"/>
                    <a:pt x="142604" y="118833"/>
                  </a:cubicBezTo>
                  <a:cubicBezTo>
                    <a:pt x="135360" y="132271"/>
                    <a:pt x="123314" y="142081"/>
                    <a:pt x="108702" y="146473"/>
                  </a:cubicBezTo>
                  <a:cubicBezTo>
                    <a:pt x="94078" y="150865"/>
                    <a:pt x="78609" y="149291"/>
                    <a:pt x="65172" y="142036"/>
                  </a:cubicBezTo>
                  <a:cubicBezTo>
                    <a:pt x="51723" y="134792"/>
                    <a:pt x="41913" y="122746"/>
                    <a:pt x="37532" y="108134"/>
                  </a:cubicBezTo>
                  <a:cubicBezTo>
                    <a:pt x="33152" y="93510"/>
                    <a:pt x="34715" y="78053"/>
                    <a:pt x="41958" y="64604"/>
                  </a:cubicBezTo>
                  <a:cubicBezTo>
                    <a:pt x="49202" y="51166"/>
                    <a:pt x="61248" y="41344"/>
                    <a:pt x="75872" y="36964"/>
                  </a:cubicBezTo>
                  <a:cubicBezTo>
                    <a:pt x="81302" y="35333"/>
                    <a:pt x="86846" y="34534"/>
                    <a:pt x="92355" y="34534"/>
                  </a:cubicBezTo>
                  <a:cubicBezTo>
                    <a:pt x="101698" y="34534"/>
                    <a:pt x="110949" y="36839"/>
                    <a:pt x="119402" y="41401"/>
                  </a:cubicBezTo>
                  <a:close/>
                  <a:moveTo>
                    <a:pt x="118523" y="179257"/>
                  </a:moveTo>
                  <a:cubicBezTo>
                    <a:pt x="141897" y="172242"/>
                    <a:pt x="161152" y="156546"/>
                    <a:pt x="172730" y="135066"/>
                  </a:cubicBezTo>
                  <a:cubicBezTo>
                    <a:pt x="196628" y="90703"/>
                    <a:pt x="179985" y="35162"/>
                    <a:pt x="135623" y="11275"/>
                  </a:cubicBezTo>
                  <a:lnTo>
                    <a:pt x="135623" y="11264"/>
                  </a:lnTo>
                  <a:cubicBezTo>
                    <a:pt x="114132" y="-315"/>
                    <a:pt x="89412" y="-2836"/>
                    <a:pt x="66039" y="4180"/>
                  </a:cubicBezTo>
                  <a:cubicBezTo>
                    <a:pt x="42665" y="11195"/>
                    <a:pt x="23410" y="26891"/>
                    <a:pt x="11832" y="48371"/>
                  </a:cubicBezTo>
                  <a:cubicBezTo>
                    <a:pt x="253" y="69862"/>
                    <a:pt x="-2256" y="94570"/>
                    <a:pt x="4748" y="117955"/>
                  </a:cubicBezTo>
                  <a:cubicBezTo>
                    <a:pt x="11763" y="141340"/>
                    <a:pt x="27448" y="160584"/>
                    <a:pt x="48939" y="172162"/>
                  </a:cubicBezTo>
                  <a:cubicBezTo>
                    <a:pt x="62457" y="179440"/>
                    <a:pt x="77241" y="183136"/>
                    <a:pt x="92161" y="183136"/>
                  </a:cubicBezTo>
                  <a:cubicBezTo>
                    <a:pt x="100979" y="183136"/>
                    <a:pt x="109842" y="181858"/>
                    <a:pt x="118523" y="179257"/>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66" name="Google Shape;566;p4"/>
            <p:cNvSpPr/>
            <p:nvPr/>
          </p:nvSpPr>
          <p:spPr>
            <a:xfrm>
              <a:off x="4910833" y="5853308"/>
              <a:ext cx="572393" cy="837486"/>
            </a:xfrm>
            <a:custGeom>
              <a:rect b="b" l="l" r="r" t="t"/>
              <a:pathLst>
                <a:path extrusionOk="0" h="490475" w="335223">
                  <a:moveTo>
                    <a:pt x="294014" y="45916"/>
                  </a:moveTo>
                  <a:lnTo>
                    <a:pt x="300083" y="395535"/>
                  </a:lnTo>
                  <a:lnTo>
                    <a:pt x="61125" y="110731"/>
                  </a:lnTo>
                  <a:lnTo>
                    <a:pt x="294014" y="45916"/>
                  </a:lnTo>
                  <a:close/>
                  <a:moveTo>
                    <a:pt x="327472" y="1086"/>
                  </a:moveTo>
                  <a:lnTo>
                    <a:pt x="747" y="92024"/>
                  </a:lnTo>
                  <a:lnTo>
                    <a:pt x="335970" y="491561"/>
                  </a:lnTo>
                  <a:lnTo>
                    <a:pt x="327472" y="1086"/>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67" name="Google Shape;567;p4"/>
            <p:cNvSpPr/>
            <p:nvPr/>
          </p:nvSpPr>
          <p:spPr>
            <a:xfrm>
              <a:off x="2823618" y="4445401"/>
              <a:ext cx="1076147" cy="694519"/>
            </a:xfrm>
            <a:custGeom>
              <a:rect b="b" l="l" r="r" t="t"/>
              <a:pathLst>
                <a:path extrusionOk="0" h="406746" w="630247">
                  <a:moveTo>
                    <a:pt x="206120" y="56079"/>
                  </a:moveTo>
                  <a:lnTo>
                    <a:pt x="536826" y="366412"/>
                  </a:lnTo>
                  <a:lnTo>
                    <a:pt x="55944" y="331300"/>
                  </a:lnTo>
                  <a:lnTo>
                    <a:pt x="206120" y="56079"/>
                  </a:lnTo>
                  <a:close/>
                  <a:moveTo>
                    <a:pt x="197280" y="845"/>
                  </a:moveTo>
                  <a:lnTo>
                    <a:pt x="449" y="361563"/>
                  </a:lnTo>
                  <a:lnTo>
                    <a:pt x="630696" y="407591"/>
                  </a:lnTo>
                  <a:lnTo>
                    <a:pt x="197280" y="845"/>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68" name="Google Shape;568;p4"/>
            <p:cNvSpPr/>
            <p:nvPr/>
          </p:nvSpPr>
          <p:spPr>
            <a:xfrm>
              <a:off x="3729078" y="2061768"/>
              <a:ext cx="521109" cy="507143"/>
            </a:xfrm>
            <a:custGeom>
              <a:rect b="b" l="l" r="r" t="t"/>
              <a:pathLst>
                <a:path extrusionOk="0" h="297009" w="305188">
                  <a:moveTo>
                    <a:pt x="95778" y="224776"/>
                  </a:moveTo>
                  <a:lnTo>
                    <a:pt x="109044" y="170912"/>
                  </a:lnTo>
                  <a:lnTo>
                    <a:pt x="72199" y="129447"/>
                  </a:lnTo>
                  <a:lnTo>
                    <a:pt x="127524" y="125420"/>
                  </a:lnTo>
                  <a:lnTo>
                    <a:pt x="155563" y="77567"/>
                  </a:lnTo>
                  <a:lnTo>
                    <a:pt x="176495" y="128933"/>
                  </a:lnTo>
                  <a:lnTo>
                    <a:pt x="230679" y="140819"/>
                  </a:lnTo>
                  <a:lnTo>
                    <a:pt x="188290" y="176604"/>
                  </a:lnTo>
                  <a:lnTo>
                    <a:pt x="193731" y="231803"/>
                  </a:lnTo>
                  <a:lnTo>
                    <a:pt x="146608" y="202544"/>
                  </a:lnTo>
                  <a:lnTo>
                    <a:pt x="95778" y="224776"/>
                  </a:lnTo>
                  <a:close/>
                  <a:moveTo>
                    <a:pt x="224109" y="191148"/>
                  </a:moveTo>
                  <a:lnTo>
                    <a:pt x="305739" y="122249"/>
                  </a:lnTo>
                  <a:lnTo>
                    <a:pt x="201397" y="99366"/>
                  </a:lnTo>
                  <a:lnTo>
                    <a:pt x="161107" y="443"/>
                  </a:lnTo>
                  <a:lnTo>
                    <a:pt x="107094" y="92601"/>
                  </a:lnTo>
                  <a:lnTo>
                    <a:pt x="551" y="100370"/>
                  </a:lnTo>
                  <a:lnTo>
                    <a:pt x="71515" y="180209"/>
                  </a:lnTo>
                  <a:lnTo>
                    <a:pt x="45974" y="283923"/>
                  </a:lnTo>
                  <a:lnTo>
                    <a:pt x="143836" y="241112"/>
                  </a:lnTo>
                  <a:lnTo>
                    <a:pt x="234592" y="297452"/>
                  </a:lnTo>
                  <a:lnTo>
                    <a:pt x="224109" y="191148"/>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69" name="Google Shape;569;p4"/>
            <p:cNvSpPr/>
            <p:nvPr/>
          </p:nvSpPr>
          <p:spPr>
            <a:xfrm>
              <a:off x="8948217" y="2713868"/>
              <a:ext cx="581800" cy="558544"/>
            </a:xfrm>
            <a:custGeom>
              <a:rect b="b" l="l" r="r" t="t"/>
              <a:pathLst>
                <a:path extrusionOk="0" h="327112" w="340732">
                  <a:moveTo>
                    <a:pt x="142248" y="139367"/>
                  </a:moveTo>
                  <a:lnTo>
                    <a:pt x="170424" y="77848"/>
                  </a:lnTo>
                  <a:lnTo>
                    <a:pt x="202102" y="137622"/>
                  </a:lnTo>
                  <a:lnTo>
                    <a:pt x="269324" y="145401"/>
                  </a:lnTo>
                  <a:lnTo>
                    <a:pt x="222270" y="194019"/>
                  </a:lnTo>
                  <a:lnTo>
                    <a:pt x="235627" y="260340"/>
                  </a:lnTo>
                  <a:lnTo>
                    <a:pt x="174861" y="230613"/>
                  </a:lnTo>
                  <a:lnTo>
                    <a:pt x="115921" y="263819"/>
                  </a:lnTo>
                  <a:lnTo>
                    <a:pt x="125411" y="196836"/>
                  </a:lnTo>
                  <a:lnTo>
                    <a:pt x="75619" y="151036"/>
                  </a:lnTo>
                  <a:lnTo>
                    <a:pt x="142248" y="139367"/>
                  </a:lnTo>
                  <a:close/>
                  <a:moveTo>
                    <a:pt x="175968" y="269249"/>
                  </a:moveTo>
                  <a:lnTo>
                    <a:pt x="282876" y="321551"/>
                  </a:lnTo>
                  <a:lnTo>
                    <a:pt x="259366" y="204890"/>
                  </a:lnTo>
                  <a:lnTo>
                    <a:pt x="342137" y="119393"/>
                  </a:lnTo>
                  <a:lnTo>
                    <a:pt x="223924" y="105693"/>
                  </a:lnTo>
                  <a:lnTo>
                    <a:pt x="168177" y="553"/>
                  </a:lnTo>
                  <a:lnTo>
                    <a:pt x="118636" y="108761"/>
                  </a:lnTo>
                  <a:lnTo>
                    <a:pt x="1404" y="129283"/>
                  </a:lnTo>
                  <a:lnTo>
                    <a:pt x="88999" y="209840"/>
                  </a:lnTo>
                  <a:lnTo>
                    <a:pt x="72299" y="327666"/>
                  </a:lnTo>
                  <a:lnTo>
                    <a:pt x="175968" y="269249"/>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70" name="Google Shape;570;p4"/>
            <p:cNvSpPr/>
            <p:nvPr/>
          </p:nvSpPr>
          <p:spPr>
            <a:xfrm>
              <a:off x="9828112" y="-157599"/>
              <a:ext cx="902834" cy="894498"/>
            </a:xfrm>
            <a:custGeom>
              <a:rect b="b" l="l" r="r" t="t"/>
              <a:pathLst>
                <a:path extrusionOk="0" h="523864" w="528746">
                  <a:moveTo>
                    <a:pt x="155193" y="227185"/>
                  </a:moveTo>
                  <a:lnTo>
                    <a:pt x="115667" y="98352"/>
                  </a:lnTo>
                  <a:lnTo>
                    <a:pt x="241968" y="145350"/>
                  </a:lnTo>
                  <a:lnTo>
                    <a:pt x="352287" y="67952"/>
                  </a:lnTo>
                  <a:lnTo>
                    <a:pt x="346617" y="202591"/>
                  </a:lnTo>
                  <a:lnTo>
                    <a:pt x="454313" y="283594"/>
                  </a:lnTo>
                  <a:lnTo>
                    <a:pt x="324510" y="319811"/>
                  </a:lnTo>
                  <a:lnTo>
                    <a:pt x="280775" y="447275"/>
                  </a:lnTo>
                  <a:lnTo>
                    <a:pt x="206206" y="335017"/>
                  </a:lnTo>
                  <a:lnTo>
                    <a:pt x="71464" y="332781"/>
                  </a:lnTo>
                  <a:lnTo>
                    <a:pt x="155193" y="227185"/>
                  </a:lnTo>
                  <a:close/>
                  <a:moveTo>
                    <a:pt x="351055" y="347942"/>
                  </a:moveTo>
                  <a:lnTo>
                    <a:pt x="530319" y="297921"/>
                  </a:lnTo>
                  <a:lnTo>
                    <a:pt x="381569" y="186062"/>
                  </a:lnTo>
                  <a:lnTo>
                    <a:pt x="389406" y="113"/>
                  </a:lnTo>
                  <a:lnTo>
                    <a:pt x="237052" y="107010"/>
                  </a:lnTo>
                  <a:lnTo>
                    <a:pt x="62624" y="42092"/>
                  </a:lnTo>
                  <a:lnTo>
                    <a:pt x="117207" y="220033"/>
                  </a:lnTo>
                  <a:lnTo>
                    <a:pt x="1573" y="365862"/>
                  </a:lnTo>
                  <a:lnTo>
                    <a:pt x="187647" y="368931"/>
                  </a:lnTo>
                  <a:lnTo>
                    <a:pt x="290620" y="523977"/>
                  </a:lnTo>
                  <a:lnTo>
                    <a:pt x="351055" y="347942"/>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71" name="Google Shape;571;p4"/>
            <p:cNvSpPr/>
            <p:nvPr/>
          </p:nvSpPr>
          <p:spPr>
            <a:xfrm>
              <a:off x="3480008" y="465878"/>
              <a:ext cx="876733" cy="880122"/>
            </a:xfrm>
            <a:custGeom>
              <a:rect b="b" l="l" r="r" t="t"/>
              <a:pathLst>
                <a:path extrusionOk="0" h="515445" w="513460">
                  <a:moveTo>
                    <a:pt x="201203" y="201516"/>
                  </a:moveTo>
                  <a:lnTo>
                    <a:pt x="238425" y="76425"/>
                  </a:lnTo>
                  <a:lnTo>
                    <a:pt x="315070" y="182056"/>
                  </a:lnTo>
                  <a:lnTo>
                    <a:pt x="445534" y="178805"/>
                  </a:lnTo>
                  <a:lnTo>
                    <a:pt x="368763" y="284344"/>
                  </a:lnTo>
                  <a:lnTo>
                    <a:pt x="412179" y="407428"/>
                  </a:lnTo>
                  <a:lnTo>
                    <a:pt x="288080" y="367023"/>
                  </a:lnTo>
                  <a:lnTo>
                    <a:pt x="184446" y="446337"/>
                  </a:lnTo>
                  <a:lnTo>
                    <a:pt x="184514" y="315828"/>
                  </a:lnTo>
                  <a:lnTo>
                    <a:pt x="77058" y="241772"/>
                  </a:lnTo>
                  <a:lnTo>
                    <a:pt x="201203" y="201516"/>
                  </a:lnTo>
                  <a:close/>
                  <a:moveTo>
                    <a:pt x="294594" y="405123"/>
                  </a:moveTo>
                  <a:lnTo>
                    <a:pt x="467527" y="461429"/>
                  </a:lnTo>
                  <a:lnTo>
                    <a:pt x="407023" y="289922"/>
                  </a:lnTo>
                  <a:lnTo>
                    <a:pt x="514000" y="142860"/>
                  </a:lnTo>
                  <a:lnTo>
                    <a:pt x="332203" y="147401"/>
                  </a:lnTo>
                  <a:lnTo>
                    <a:pt x="225398" y="213"/>
                  </a:lnTo>
                  <a:lnTo>
                    <a:pt x="173529" y="174515"/>
                  </a:lnTo>
                  <a:lnTo>
                    <a:pt x="539" y="230616"/>
                  </a:lnTo>
                  <a:lnTo>
                    <a:pt x="150293" y="333794"/>
                  </a:lnTo>
                  <a:lnTo>
                    <a:pt x="150179" y="515659"/>
                  </a:lnTo>
                  <a:lnTo>
                    <a:pt x="294594" y="405123"/>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72" name="Google Shape;572;p4"/>
            <p:cNvSpPr/>
            <p:nvPr/>
          </p:nvSpPr>
          <p:spPr>
            <a:xfrm>
              <a:off x="9542328" y="5874782"/>
              <a:ext cx="670561" cy="649446"/>
            </a:xfrm>
            <a:custGeom>
              <a:rect b="b" l="l" r="r" t="t"/>
              <a:pathLst>
                <a:path extrusionOk="0" h="380349" w="392715">
                  <a:moveTo>
                    <a:pt x="160524" y="157398"/>
                  </a:moveTo>
                  <a:lnTo>
                    <a:pt x="194164" y="78277"/>
                  </a:lnTo>
                  <a:lnTo>
                    <a:pt x="236507" y="153109"/>
                  </a:lnTo>
                  <a:lnTo>
                    <a:pt x="322141" y="160649"/>
                  </a:lnTo>
                  <a:lnTo>
                    <a:pt x="264067" y="224027"/>
                  </a:lnTo>
                  <a:lnTo>
                    <a:pt x="283368" y="307813"/>
                  </a:lnTo>
                  <a:lnTo>
                    <a:pt x="205126" y="272166"/>
                  </a:lnTo>
                  <a:lnTo>
                    <a:pt x="131401" y="316414"/>
                  </a:lnTo>
                  <a:lnTo>
                    <a:pt x="141120" y="230997"/>
                  </a:lnTo>
                  <a:lnTo>
                    <a:pt x="76282" y="174543"/>
                  </a:lnTo>
                  <a:lnTo>
                    <a:pt x="160524" y="157398"/>
                  </a:lnTo>
                  <a:close/>
                  <a:moveTo>
                    <a:pt x="207305" y="310779"/>
                  </a:moveTo>
                  <a:lnTo>
                    <a:pt x="332270" y="367701"/>
                  </a:lnTo>
                  <a:lnTo>
                    <a:pt x="301448" y="233883"/>
                  </a:lnTo>
                  <a:lnTo>
                    <a:pt x="394223" y="132644"/>
                  </a:lnTo>
                  <a:lnTo>
                    <a:pt x="257428" y="120598"/>
                  </a:lnTo>
                  <a:lnTo>
                    <a:pt x="189795" y="1074"/>
                  </a:lnTo>
                  <a:lnTo>
                    <a:pt x="136067" y="127454"/>
                  </a:lnTo>
                  <a:lnTo>
                    <a:pt x="1507" y="154843"/>
                  </a:lnTo>
                  <a:lnTo>
                    <a:pt x="105096" y="244982"/>
                  </a:lnTo>
                  <a:lnTo>
                    <a:pt x="89560" y="381424"/>
                  </a:lnTo>
                  <a:lnTo>
                    <a:pt x="207305" y="310779"/>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73" name="Google Shape;573;p4"/>
            <p:cNvSpPr/>
            <p:nvPr/>
          </p:nvSpPr>
          <p:spPr>
            <a:xfrm>
              <a:off x="3339553" y="5714490"/>
              <a:ext cx="722197" cy="732403"/>
            </a:xfrm>
            <a:custGeom>
              <a:rect b="b" l="l" r="r" t="t"/>
              <a:pathLst>
                <a:path extrusionOk="0" h="428933" w="422956">
                  <a:moveTo>
                    <a:pt x="87563" y="324426"/>
                  </a:moveTo>
                  <a:lnTo>
                    <a:pt x="123621" y="231833"/>
                  </a:lnTo>
                  <a:lnTo>
                    <a:pt x="67772" y="149645"/>
                  </a:lnTo>
                  <a:lnTo>
                    <a:pt x="166969" y="155314"/>
                  </a:lnTo>
                  <a:lnTo>
                    <a:pt x="227883" y="76810"/>
                  </a:lnTo>
                  <a:lnTo>
                    <a:pt x="253150" y="172915"/>
                  </a:lnTo>
                  <a:lnTo>
                    <a:pt x="346632" y="206578"/>
                  </a:lnTo>
                  <a:lnTo>
                    <a:pt x="263040" y="260295"/>
                  </a:lnTo>
                  <a:lnTo>
                    <a:pt x="259903" y="359617"/>
                  </a:lnTo>
                  <a:lnTo>
                    <a:pt x="182985" y="296718"/>
                  </a:lnTo>
                  <a:lnTo>
                    <a:pt x="87563" y="324426"/>
                  </a:lnTo>
                  <a:close/>
                  <a:moveTo>
                    <a:pt x="296680" y="279367"/>
                  </a:moveTo>
                  <a:lnTo>
                    <a:pt x="423460" y="197874"/>
                  </a:lnTo>
                  <a:lnTo>
                    <a:pt x="281668" y="146804"/>
                  </a:lnTo>
                  <a:lnTo>
                    <a:pt x="243363" y="1054"/>
                  </a:lnTo>
                  <a:lnTo>
                    <a:pt x="150965" y="120111"/>
                  </a:lnTo>
                  <a:lnTo>
                    <a:pt x="504" y="111522"/>
                  </a:lnTo>
                  <a:lnTo>
                    <a:pt x="85191" y="236180"/>
                  </a:lnTo>
                  <a:lnTo>
                    <a:pt x="30516" y="376625"/>
                  </a:lnTo>
                  <a:lnTo>
                    <a:pt x="175250" y="334590"/>
                  </a:lnTo>
                  <a:lnTo>
                    <a:pt x="291923" y="429988"/>
                  </a:lnTo>
                  <a:lnTo>
                    <a:pt x="296680" y="279367"/>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74" name="Google Shape;574;p4"/>
            <p:cNvSpPr/>
            <p:nvPr/>
          </p:nvSpPr>
          <p:spPr>
            <a:xfrm>
              <a:off x="11347091" y="-155826"/>
              <a:ext cx="480692" cy="476893"/>
            </a:xfrm>
            <a:custGeom>
              <a:rect b="b" l="l" r="r" t="t"/>
              <a:pathLst>
                <a:path extrusionOk="0" h="279293" w="281518">
                  <a:moveTo>
                    <a:pt x="116154" y="115840"/>
                  </a:moveTo>
                  <a:lnTo>
                    <a:pt x="114340" y="68078"/>
                  </a:lnTo>
                  <a:lnTo>
                    <a:pt x="153353" y="95695"/>
                  </a:lnTo>
                  <a:lnTo>
                    <a:pt x="198229" y="79223"/>
                  </a:lnTo>
                  <a:lnTo>
                    <a:pt x="184005" y="124852"/>
                  </a:lnTo>
                  <a:lnTo>
                    <a:pt x="213549" y="162438"/>
                  </a:lnTo>
                  <a:lnTo>
                    <a:pt x="165753" y="163020"/>
                  </a:lnTo>
                  <a:lnTo>
                    <a:pt x="139140" y="202729"/>
                  </a:lnTo>
                  <a:lnTo>
                    <a:pt x="123808" y="157442"/>
                  </a:lnTo>
                  <a:lnTo>
                    <a:pt x="77826" y="144404"/>
                  </a:lnTo>
                  <a:lnTo>
                    <a:pt x="116154" y="115840"/>
                  </a:lnTo>
                  <a:close/>
                  <a:moveTo>
                    <a:pt x="184152" y="197025"/>
                  </a:moveTo>
                  <a:lnTo>
                    <a:pt x="283304" y="195804"/>
                  </a:lnTo>
                  <a:lnTo>
                    <a:pt x="222036" y="117859"/>
                  </a:lnTo>
                  <a:lnTo>
                    <a:pt x="251523" y="23179"/>
                  </a:lnTo>
                  <a:lnTo>
                    <a:pt x="158441" y="57378"/>
                  </a:lnTo>
                  <a:lnTo>
                    <a:pt x="77518" y="80"/>
                  </a:lnTo>
                  <a:lnTo>
                    <a:pt x="81271" y="99163"/>
                  </a:lnTo>
                  <a:lnTo>
                    <a:pt x="1785" y="158412"/>
                  </a:lnTo>
                  <a:lnTo>
                    <a:pt x="97161" y="185469"/>
                  </a:lnTo>
                  <a:lnTo>
                    <a:pt x="128965" y="279373"/>
                  </a:lnTo>
                  <a:lnTo>
                    <a:pt x="184152" y="197025"/>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75" name="Google Shape;575;p4"/>
            <p:cNvSpPr/>
            <p:nvPr/>
          </p:nvSpPr>
          <p:spPr>
            <a:xfrm>
              <a:off x="2171204" y="5976266"/>
              <a:ext cx="558796" cy="573951"/>
            </a:xfrm>
            <a:custGeom>
              <a:rect b="b" l="l" r="r" t="t"/>
              <a:pathLst>
                <a:path extrusionOk="0" h="336135" w="327260">
                  <a:moveTo>
                    <a:pt x="66006" y="217832"/>
                  </a:moveTo>
                  <a:lnTo>
                    <a:pt x="101049" y="161538"/>
                  </a:lnTo>
                  <a:lnTo>
                    <a:pt x="74538" y="100760"/>
                  </a:lnTo>
                  <a:lnTo>
                    <a:pt x="138921" y="116685"/>
                  </a:lnTo>
                  <a:lnTo>
                    <a:pt x="188542" y="72699"/>
                  </a:lnTo>
                  <a:lnTo>
                    <a:pt x="193276" y="138849"/>
                  </a:lnTo>
                  <a:lnTo>
                    <a:pt x="250449" y="172443"/>
                  </a:lnTo>
                  <a:lnTo>
                    <a:pt x="188998" y="197391"/>
                  </a:lnTo>
                  <a:lnTo>
                    <a:pt x="174716" y="262138"/>
                  </a:lnTo>
                  <a:lnTo>
                    <a:pt x="131997" y="211410"/>
                  </a:lnTo>
                  <a:lnTo>
                    <a:pt x="66006" y="217832"/>
                  </a:lnTo>
                  <a:close/>
                  <a:moveTo>
                    <a:pt x="218543" y="222327"/>
                  </a:moveTo>
                  <a:lnTo>
                    <a:pt x="327561" y="178078"/>
                  </a:lnTo>
                  <a:lnTo>
                    <a:pt x="226117" y="118464"/>
                  </a:lnTo>
                  <a:lnTo>
                    <a:pt x="217722" y="1084"/>
                  </a:lnTo>
                  <a:lnTo>
                    <a:pt x="129669" y="79144"/>
                  </a:lnTo>
                  <a:lnTo>
                    <a:pt x="15461" y="50877"/>
                  </a:lnTo>
                  <a:lnTo>
                    <a:pt x="62492" y="158732"/>
                  </a:lnTo>
                  <a:lnTo>
                    <a:pt x="300" y="258613"/>
                  </a:lnTo>
                  <a:lnTo>
                    <a:pt x="117407" y="247217"/>
                  </a:lnTo>
                  <a:lnTo>
                    <a:pt x="193185" y="337220"/>
                  </a:lnTo>
                  <a:lnTo>
                    <a:pt x="218543" y="222327"/>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76" name="Google Shape;576;p4"/>
            <p:cNvSpPr/>
            <p:nvPr/>
          </p:nvSpPr>
          <p:spPr>
            <a:xfrm>
              <a:off x="450309" y="2393985"/>
              <a:ext cx="617775" cy="615555"/>
            </a:xfrm>
            <a:custGeom>
              <a:rect b="b" l="l" r="r" t="t"/>
              <a:pathLst>
                <a:path extrusionOk="0" h="360501" w="361801">
                  <a:moveTo>
                    <a:pt x="138053" y="145285"/>
                  </a:moveTo>
                  <a:lnTo>
                    <a:pt x="136205" y="68994"/>
                  </a:lnTo>
                  <a:lnTo>
                    <a:pt x="197883" y="113938"/>
                  </a:lnTo>
                  <a:lnTo>
                    <a:pt x="269874" y="88603"/>
                  </a:lnTo>
                  <a:lnTo>
                    <a:pt x="246193" y="161153"/>
                  </a:lnTo>
                  <a:lnTo>
                    <a:pt x="292540" y="221794"/>
                  </a:lnTo>
                  <a:lnTo>
                    <a:pt x="216226" y="221691"/>
                  </a:lnTo>
                  <a:lnTo>
                    <a:pt x="172879" y="284499"/>
                  </a:lnTo>
                  <a:lnTo>
                    <a:pt x="149391" y="211881"/>
                  </a:lnTo>
                  <a:lnTo>
                    <a:pt x="76260" y="190070"/>
                  </a:lnTo>
                  <a:lnTo>
                    <a:pt x="138053" y="145285"/>
                  </a:lnTo>
                  <a:close/>
                  <a:moveTo>
                    <a:pt x="234170" y="255935"/>
                  </a:moveTo>
                  <a:lnTo>
                    <a:pt x="361828" y="256095"/>
                  </a:lnTo>
                  <a:lnTo>
                    <a:pt x="284316" y="154662"/>
                  </a:lnTo>
                  <a:lnTo>
                    <a:pt x="323933" y="33301"/>
                  </a:lnTo>
                  <a:lnTo>
                    <a:pt x="203507" y="75679"/>
                  </a:lnTo>
                  <a:lnTo>
                    <a:pt x="100318" y="505"/>
                  </a:lnTo>
                  <a:lnTo>
                    <a:pt x="103409" y="128141"/>
                  </a:lnTo>
                  <a:lnTo>
                    <a:pt x="26" y="203029"/>
                  </a:lnTo>
                  <a:lnTo>
                    <a:pt x="122368" y="239532"/>
                  </a:lnTo>
                  <a:lnTo>
                    <a:pt x="161654" y="361007"/>
                  </a:lnTo>
                  <a:lnTo>
                    <a:pt x="234170" y="255935"/>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77" name="Google Shape;577;p4"/>
            <p:cNvSpPr/>
            <p:nvPr/>
          </p:nvSpPr>
          <p:spPr>
            <a:xfrm>
              <a:off x="8251725" y="4489050"/>
              <a:ext cx="1000397" cy="758289"/>
            </a:xfrm>
            <a:custGeom>
              <a:rect b="b" l="l" r="r" t="t"/>
              <a:pathLst>
                <a:path extrusionOk="0" h="444093" w="585884">
                  <a:moveTo>
                    <a:pt x="539550" y="352667"/>
                  </a:moveTo>
                  <a:lnTo>
                    <a:pt x="93734" y="400588"/>
                  </a:lnTo>
                  <a:lnTo>
                    <a:pt x="429996" y="62673"/>
                  </a:lnTo>
                  <a:lnTo>
                    <a:pt x="539550" y="352667"/>
                  </a:lnTo>
                  <a:close/>
                  <a:moveTo>
                    <a:pt x="587209" y="381960"/>
                  </a:moveTo>
                  <a:lnTo>
                    <a:pt x="443228" y="857"/>
                  </a:lnTo>
                  <a:lnTo>
                    <a:pt x="1325" y="444951"/>
                  </a:lnTo>
                  <a:lnTo>
                    <a:pt x="587209" y="381960"/>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78" name="Google Shape;578;p4"/>
            <p:cNvSpPr/>
            <p:nvPr/>
          </p:nvSpPr>
          <p:spPr>
            <a:xfrm>
              <a:off x="8106979" y="6525604"/>
              <a:ext cx="514098" cy="465150"/>
            </a:xfrm>
            <a:custGeom>
              <a:rect b="b" l="l" r="r" t="t"/>
              <a:pathLst>
                <a:path extrusionOk="0" h="272416" w="301082">
                  <a:moveTo>
                    <a:pt x="169779" y="157709"/>
                  </a:moveTo>
                  <a:cubicBezTo>
                    <a:pt x="171353" y="158724"/>
                    <a:pt x="171798" y="160834"/>
                    <a:pt x="170771" y="162409"/>
                  </a:cubicBezTo>
                  <a:cubicBezTo>
                    <a:pt x="166105" y="169595"/>
                    <a:pt x="167520" y="178983"/>
                    <a:pt x="173748" y="184527"/>
                  </a:cubicBezTo>
                  <a:cubicBezTo>
                    <a:pt x="169824" y="184333"/>
                    <a:pt x="165889" y="183135"/>
                    <a:pt x="162375" y="180843"/>
                  </a:cubicBezTo>
                  <a:cubicBezTo>
                    <a:pt x="155474" y="176360"/>
                    <a:pt x="153523" y="167097"/>
                    <a:pt x="158006" y="160207"/>
                  </a:cubicBezTo>
                  <a:cubicBezTo>
                    <a:pt x="159683" y="157629"/>
                    <a:pt x="162090" y="156785"/>
                    <a:pt x="163379" y="156523"/>
                  </a:cubicBezTo>
                  <a:cubicBezTo>
                    <a:pt x="163847" y="156420"/>
                    <a:pt x="164451" y="156329"/>
                    <a:pt x="165170" y="156329"/>
                  </a:cubicBezTo>
                  <a:cubicBezTo>
                    <a:pt x="166471" y="156329"/>
                    <a:pt x="168125" y="156625"/>
                    <a:pt x="169779" y="157709"/>
                  </a:cubicBezTo>
                  <a:close/>
                  <a:moveTo>
                    <a:pt x="279687" y="221452"/>
                  </a:moveTo>
                  <a:cubicBezTo>
                    <a:pt x="299981" y="190276"/>
                    <a:pt x="306916" y="153055"/>
                    <a:pt x="299228" y="116655"/>
                  </a:cubicBezTo>
                  <a:cubicBezTo>
                    <a:pt x="291528" y="80266"/>
                    <a:pt x="270116" y="49044"/>
                    <a:pt x="238940" y="28750"/>
                  </a:cubicBezTo>
                  <a:cubicBezTo>
                    <a:pt x="200920" y="3997"/>
                    <a:pt x="155565" y="-4467"/>
                    <a:pt x="111157" y="4921"/>
                  </a:cubicBezTo>
                  <a:cubicBezTo>
                    <a:pt x="66783" y="14309"/>
                    <a:pt x="28717" y="40409"/>
                    <a:pt x="3975" y="78429"/>
                  </a:cubicBezTo>
                  <a:cubicBezTo>
                    <a:pt x="-1181" y="86345"/>
                    <a:pt x="1055" y="96954"/>
                    <a:pt x="8971" y="102099"/>
                  </a:cubicBezTo>
                  <a:cubicBezTo>
                    <a:pt x="16888" y="107255"/>
                    <a:pt x="27485" y="105019"/>
                    <a:pt x="32653" y="97102"/>
                  </a:cubicBezTo>
                  <a:cubicBezTo>
                    <a:pt x="52410" y="66737"/>
                    <a:pt x="82810" y="45896"/>
                    <a:pt x="118241" y="38401"/>
                  </a:cubicBezTo>
                  <a:cubicBezTo>
                    <a:pt x="153672" y="30907"/>
                    <a:pt x="189912" y="37671"/>
                    <a:pt x="220267" y="57428"/>
                  </a:cubicBezTo>
                  <a:cubicBezTo>
                    <a:pt x="243789" y="72737"/>
                    <a:pt x="259930" y="96281"/>
                    <a:pt x="265747" y="123738"/>
                  </a:cubicBezTo>
                  <a:cubicBezTo>
                    <a:pt x="271554" y="151195"/>
                    <a:pt x="266318" y="179268"/>
                    <a:pt x="251009" y="202779"/>
                  </a:cubicBezTo>
                  <a:cubicBezTo>
                    <a:pt x="226746" y="240046"/>
                    <a:pt x="176703" y="250609"/>
                    <a:pt x="139458" y="226380"/>
                  </a:cubicBezTo>
                  <a:cubicBezTo>
                    <a:pt x="111237" y="208003"/>
                    <a:pt x="103218" y="170086"/>
                    <a:pt x="121572" y="141864"/>
                  </a:cubicBezTo>
                  <a:cubicBezTo>
                    <a:pt x="132260" y="125449"/>
                    <a:pt x="151846" y="118194"/>
                    <a:pt x="169927" y="122381"/>
                  </a:cubicBezTo>
                  <a:cubicBezTo>
                    <a:pt x="154333" y="120590"/>
                    <a:pt x="138420" y="127548"/>
                    <a:pt x="129329" y="141534"/>
                  </a:cubicBezTo>
                  <a:cubicBezTo>
                    <a:pt x="114545" y="164245"/>
                    <a:pt x="121002" y="194737"/>
                    <a:pt x="143713" y="209532"/>
                  </a:cubicBezTo>
                  <a:cubicBezTo>
                    <a:pt x="170132" y="226711"/>
                    <a:pt x="205609" y="219194"/>
                    <a:pt x="222777" y="192797"/>
                  </a:cubicBezTo>
                  <a:cubicBezTo>
                    <a:pt x="242967" y="161758"/>
                    <a:pt x="234161" y="120088"/>
                    <a:pt x="203122" y="99897"/>
                  </a:cubicBezTo>
                  <a:cubicBezTo>
                    <a:pt x="166300" y="75919"/>
                    <a:pt x="116849" y="86391"/>
                    <a:pt x="92906" y="123202"/>
                  </a:cubicBezTo>
                  <a:cubicBezTo>
                    <a:pt x="64239" y="167245"/>
                    <a:pt x="76753" y="226392"/>
                    <a:pt x="120785" y="255047"/>
                  </a:cubicBezTo>
                  <a:cubicBezTo>
                    <a:pt x="140086" y="267617"/>
                    <a:pt x="161794" y="273606"/>
                    <a:pt x="183262" y="273606"/>
                  </a:cubicBezTo>
                  <a:cubicBezTo>
                    <a:pt x="220849" y="273606"/>
                    <a:pt x="257706" y="255229"/>
                    <a:pt x="279687" y="221452"/>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79" name="Google Shape;579;p4"/>
            <p:cNvSpPr/>
            <p:nvPr/>
          </p:nvSpPr>
          <p:spPr>
            <a:xfrm>
              <a:off x="11508688" y="5416369"/>
              <a:ext cx="406740" cy="493881"/>
            </a:xfrm>
            <a:custGeom>
              <a:rect b="b" l="l" r="r" t="t"/>
              <a:pathLst>
                <a:path extrusionOk="0" h="289242" w="238208">
                  <a:moveTo>
                    <a:pt x="158518" y="110851"/>
                  </a:moveTo>
                  <a:cubicBezTo>
                    <a:pt x="159203" y="114330"/>
                    <a:pt x="158484" y="117866"/>
                    <a:pt x="156511" y="120809"/>
                  </a:cubicBezTo>
                  <a:cubicBezTo>
                    <a:pt x="154526" y="123764"/>
                    <a:pt x="151515" y="125760"/>
                    <a:pt x="148024" y="126445"/>
                  </a:cubicBezTo>
                  <a:cubicBezTo>
                    <a:pt x="145515" y="126912"/>
                    <a:pt x="143564" y="125977"/>
                    <a:pt x="142628" y="125349"/>
                  </a:cubicBezTo>
                  <a:cubicBezTo>
                    <a:pt x="141704" y="124734"/>
                    <a:pt x="140073" y="123308"/>
                    <a:pt x="139572" y="120752"/>
                  </a:cubicBezTo>
                  <a:cubicBezTo>
                    <a:pt x="139423" y="119965"/>
                    <a:pt x="139685" y="119361"/>
                    <a:pt x="139925" y="118996"/>
                  </a:cubicBezTo>
                  <a:cubicBezTo>
                    <a:pt x="140290" y="118459"/>
                    <a:pt x="140792" y="118140"/>
                    <a:pt x="141408" y="118015"/>
                  </a:cubicBezTo>
                  <a:cubicBezTo>
                    <a:pt x="149005" y="116520"/>
                    <a:pt x="154446" y="110224"/>
                    <a:pt x="155165" y="102911"/>
                  </a:cubicBezTo>
                  <a:cubicBezTo>
                    <a:pt x="156808" y="105262"/>
                    <a:pt x="157960" y="107942"/>
                    <a:pt x="158518" y="110851"/>
                  </a:cubicBezTo>
                  <a:close/>
                  <a:moveTo>
                    <a:pt x="194554" y="287138"/>
                  </a:moveTo>
                  <a:cubicBezTo>
                    <a:pt x="203816" y="285324"/>
                    <a:pt x="209863" y="276335"/>
                    <a:pt x="208037" y="267050"/>
                  </a:cubicBezTo>
                  <a:cubicBezTo>
                    <a:pt x="206235" y="257798"/>
                    <a:pt x="197292" y="251730"/>
                    <a:pt x="187949" y="253566"/>
                  </a:cubicBezTo>
                  <a:cubicBezTo>
                    <a:pt x="154469" y="260148"/>
                    <a:pt x="120373" y="253258"/>
                    <a:pt x="92026" y="234197"/>
                  </a:cubicBezTo>
                  <a:cubicBezTo>
                    <a:pt x="63691" y="215147"/>
                    <a:pt x="44446" y="186196"/>
                    <a:pt x="37876" y="152693"/>
                  </a:cubicBezTo>
                  <a:cubicBezTo>
                    <a:pt x="27393" y="99193"/>
                    <a:pt x="62390" y="47142"/>
                    <a:pt x="115879" y="36659"/>
                  </a:cubicBezTo>
                  <a:cubicBezTo>
                    <a:pt x="135682" y="32735"/>
                    <a:pt x="155872" y="36829"/>
                    <a:pt x="172652" y="48100"/>
                  </a:cubicBezTo>
                  <a:cubicBezTo>
                    <a:pt x="189421" y="59382"/>
                    <a:pt x="200805" y="76504"/>
                    <a:pt x="204695" y="96341"/>
                  </a:cubicBezTo>
                  <a:cubicBezTo>
                    <a:pt x="207627" y="111307"/>
                    <a:pt x="204558" y="126536"/>
                    <a:pt x="196049" y="139186"/>
                  </a:cubicBezTo>
                  <a:cubicBezTo>
                    <a:pt x="187538" y="151860"/>
                    <a:pt x="174614" y="160449"/>
                    <a:pt x="159648" y="163381"/>
                  </a:cubicBezTo>
                  <a:cubicBezTo>
                    <a:pt x="146587" y="165936"/>
                    <a:pt x="133776" y="162172"/>
                    <a:pt x="124320" y="154255"/>
                  </a:cubicBezTo>
                  <a:cubicBezTo>
                    <a:pt x="133001" y="159788"/>
                    <a:pt x="143712" y="162160"/>
                    <a:pt x="154629" y="160016"/>
                  </a:cubicBezTo>
                  <a:cubicBezTo>
                    <a:pt x="180318" y="154985"/>
                    <a:pt x="197144" y="129969"/>
                    <a:pt x="192102" y="104269"/>
                  </a:cubicBezTo>
                  <a:cubicBezTo>
                    <a:pt x="189273" y="89816"/>
                    <a:pt x="180979" y="77325"/>
                    <a:pt x="168762" y="69124"/>
                  </a:cubicBezTo>
                  <a:cubicBezTo>
                    <a:pt x="156556" y="60910"/>
                    <a:pt x="141853" y="57944"/>
                    <a:pt x="127423" y="60785"/>
                  </a:cubicBezTo>
                  <a:cubicBezTo>
                    <a:pt x="110472" y="64104"/>
                    <a:pt x="95848" y="73823"/>
                    <a:pt x="86220" y="88151"/>
                  </a:cubicBezTo>
                  <a:cubicBezTo>
                    <a:pt x="76593" y="102478"/>
                    <a:pt x="73125" y="119680"/>
                    <a:pt x="76444" y="136631"/>
                  </a:cubicBezTo>
                  <a:cubicBezTo>
                    <a:pt x="84566" y="178005"/>
                    <a:pt x="124765" y="205074"/>
                    <a:pt x="166230" y="196964"/>
                  </a:cubicBezTo>
                  <a:cubicBezTo>
                    <a:pt x="190174" y="192275"/>
                    <a:pt x="210844" y="178541"/>
                    <a:pt x="224463" y="158282"/>
                  </a:cubicBezTo>
                  <a:cubicBezTo>
                    <a:pt x="238061" y="138034"/>
                    <a:pt x="242978" y="113703"/>
                    <a:pt x="238278" y="89748"/>
                  </a:cubicBezTo>
                  <a:cubicBezTo>
                    <a:pt x="232620" y="60956"/>
                    <a:pt x="216102" y="36077"/>
                    <a:pt x="191737" y="19696"/>
                  </a:cubicBezTo>
                  <a:cubicBezTo>
                    <a:pt x="167359" y="3315"/>
                    <a:pt x="138077" y="-2560"/>
                    <a:pt x="109285" y="3064"/>
                  </a:cubicBezTo>
                  <a:cubicBezTo>
                    <a:pt x="37272" y="17186"/>
                    <a:pt x="-9806" y="87272"/>
                    <a:pt x="4305" y="159274"/>
                  </a:cubicBezTo>
                  <a:cubicBezTo>
                    <a:pt x="12632" y="201755"/>
                    <a:pt x="37009" y="238452"/>
                    <a:pt x="72930" y="262612"/>
                  </a:cubicBezTo>
                  <a:cubicBezTo>
                    <a:pt x="99988" y="280784"/>
                    <a:pt x="131142" y="290229"/>
                    <a:pt x="163024" y="290229"/>
                  </a:cubicBezTo>
                  <a:cubicBezTo>
                    <a:pt x="173497" y="290229"/>
                    <a:pt x="184048" y="289203"/>
                    <a:pt x="194554" y="287138"/>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80" name="Google Shape;580;p4"/>
            <p:cNvSpPr/>
            <p:nvPr/>
          </p:nvSpPr>
          <p:spPr>
            <a:xfrm>
              <a:off x="6276174" y="5249942"/>
              <a:ext cx="561604" cy="611348"/>
            </a:xfrm>
            <a:custGeom>
              <a:rect b="b" l="l" r="r" t="t"/>
              <a:pathLst>
                <a:path extrusionOk="0" h="358037" w="328904">
                  <a:moveTo>
                    <a:pt x="140130" y="181841"/>
                  </a:moveTo>
                  <a:cubicBezTo>
                    <a:pt x="143233" y="184100"/>
                    <a:pt x="145275" y="187419"/>
                    <a:pt x="145891" y="191195"/>
                  </a:cubicBezTo>
                  <a:cubicBezTo>
                    <a:pt x="146496" y="194982"/>
                    <a:pt x="145583" y="198769"/>
                    <a:pt x="143347" y="201861"/>
                  </a:cubicBezTo>
                  <a:cubicBezTo>
                    <a:pt x="140746" y="205477"/>
                    <a:pt x="135716" y="206321"/>
                    <a:pt x="132088" y="203686"/>
                  </a:cubicBezTo>
                  <a:cubicBezTo>
                    <a:pt x="124446" y="198165"/>
                    <a:pt x="113734" y="199876"/>
                    <a:pt x="108190" y="207519"/>
                  </a:cubicBezTo>
                  <a:cubicBezTo>
                    <a:pt x="106206" y="210279"/>
                    <a:pt x="105156" y="213405"/>
                    <a:pt x="104974" y="216553"/>
                  </a:cubicBezTo>
                  <a:cubicBezTo>
                    <a:pt x="101471" y="206914"/>
                    <a:pt x="102658" y="195746"/>
                    <a:pt x="109103" y="186826"/>
                  </a:cubicBezTo>
                  <a:cubicBezTo>
                    <a:pt x="113449" y="180826"/>
                    <a:pt x="120248" y="177632"/>
                    <a:pt x="127138" y="177632"/>
                  </a:cubicBezTo>
                  <a:cubicBezTo>
                    <a:pt x="131655" y="177632"/>
                    <a:pt x="136195" y="179001"/>
                    <a:pt x="140130" y="181841"/>
                  </a:cubicBezTo>
                  <a:close/>
                  <a:moveTo>
                    <a:pt x="290990" y="289902"/>
                  </a:moveTo>
                  <a:cubicBezTo>
                    <a:pt x="323022" y="245630"/>
                    <a:pt x="335901" y="191526"/>
                    <a:pt x="327243" y="137570"/>
                  </a:cubicBezTo>
                  <a:cubicBezTo>
                    <a:pt x="318573" y="83614"/>
                    <a:pt x="289428" y="36251"/>
                    <a:pt x="245145" y="4220"/>
                  </a:cubicBezTo>
                  <a:cubicBezTo>
                    <a:pt x="237502" y="-1324"/>
                    <a:pt x="226791" y="398"/>
                    <a:pt x="221258" y="8053"/>
                  </a:cubicBezTo>
                  <a:cubicBezTo>
                    <a:pt x="215714" y="15707"/>
                    <a:pt x="217426" y="26407"/>
                    <a:pt x="225091" y="31939"/>
                  </a:cubicBezTo>
                  <a:cubicBezTo>
                    <a:pt x="261971" y="58621"/>
                    <a:pt x="286234" y="98055"/>
                    <a:pt x="293443" y="142988"/>
                  </a:cubicBezTo>
                  <a:cubicBezTo>
                    <a:pt x="300664" y="187933"/>
                    <a:pt x="289941" y="232980"/>
                    <a:pt x="263271" y="269848"/>
                  </a:cubicBezTo>
                  <a:cubicBezTo>
                    <a:pt x="220312" y="329211"/>
                    <a:pt x="137085" y="342568"/>
                    <a:pt x="77710" y="299632"/>
                  </a:cubicBezTo>
                  <a:cubicBezTo>
                    <a:pt x="55455" y="283525"/>
                    <a:pt x="40797" y="259707"/>
                    <a:pt x="36439" y="232569"/>
                  </a:cubicBezTo>
                  <a:cubicBezTo>
                    <a:pt x="32081" y="205431"/>
                    <a:pt x="38561" y="178225"/>
                    <a:pt x="54679" y="155958"/>
                  </a:cubicBezTo>
                  <a:cubicBezTo>
                    <a:pt x="67022" y="138882"/>
                    <a:pt x="85273" y="127657"/>
                    <a:pt x="106091" y="124315"/>
                  </a:cubicBezTo>
                  <a:cubicBezTo>
                    <a:pt x="126852" y="120961"/>
                    <a:pt x="147750" y="125934"/>
                    <a:pt x="164816" y="138289"/>
                  </a:cubicBezTo>
                  <a:cubicBezTo>
                    <a:pt x="177728" y="147631"/>
                    <a:pt x="186238" y="161445"/>
                    <a:pt x="188771" y="177187"/>
                  </a:cubicBezTo>
                  <a:cubicBezTo>
                    <a:pt x="191292" y="192929"/>
                    <a:pt x="187539" y="208705"/>
                    <a:pt x="178185" y="221629"/>
                  </a:cubicBezTo>
                  <a:cubicBezTo>
                    <a:pt x="171249" y="231223"/>
                    <a:pt x="160994" y="237531"/>
                    <a:pt x="149302" y="239402"/>
                  </a:cubicBezTo>
                  <a:cubicBezTo>
                    <a:pt x="144454" y="240200"/>
                    <a:pt x="139606" y="240155"/>
                    <a:pt x="134906" y="239368"/>
                  </a:cubicBezTo>
                  <a:cubicBezTo>
                    <a:pt x="148560" y="240052"/>
                    <a:pt x="162420" y="233881"/>
                    <a:pt x="171067" y="221926"/>
                  </a:cubicBezTo>
                  <a:cubicBezTo>
                    <a:pt x="178675" y="211420"/>
                    <a:pt x="181721" y="198576"/>
                    <a:pt x="179679" y="185777"/>
                  </a:cubicBezTo>
                  <a:cubicBezTo>
                    <a:pt x="177614" y="172966"/>
                    <a:pt x="170702" y="161730"/>
                    <a:pt x="160184" y="154122"/>
                  </a:cubicBezTo>
                  <a:cubicBezTo>
                    <a:pt x="134997" y="135882"/>
                    <a:pt x="99635" y="141551"/>
                    <a:pt x="81383" y="166761"/>
                  </a:cubicBezTo>
                  <a:cubicBezTo>
                    <a:pt x="59984" y="196374"/>
                    <a:pt x="66645" y="237885"/>
                    <a:pt x="96235" y="259296"/>
                  </a:cubicBezTo>
                  <a:cubicBezTo>
                    <a:pt x="131358" y="284666"/>
                    <a:pt x="180546" y="276761"/>
                    <a:pt x="205904" y="241695"/>
                  </a:cubicBezTo>
                  <a:cubicBezTo>
                    <a:pt x="220620" y="221367"/>
                    <a:pt x="226528" y="196545"/>
                    <a:pt x="222547" y="171769"/>
                  </a:cubicBezTo>
                  <a:cubicBezTo>
                    <a:pt x="218578" y="147004"/>
                    <a:pt x="205197" y="125262"/>
                    <a:pt x="184881" y="110558"/>
                  </a:cubicBezTo>
                  <a:cubicBezTo>
                    <a:pt x="160378" y="92854"/>
                    <a:pt x="130446" y="85724"/>
                    <a:pt x="100661" y="90526"/>
                  </a:cubicBezTo>
                  <a:cubicBezTo>
                    <a:pt x="70832" y="95306"/>
                    <a:pt x="44652" y="111424"/>
                    <a:pt x="26948" y="135905"/>
                  </a:cubicBezTo>
                  <a:cubicBezTo>
                    <a:pt x="-17369" y="197150"/>
                    <a:pt x="-3600" y="283046"/>
                    <a:pt x="57656" y="327340"/>
                  </a:cubicBezTo>
                  <a:cubicBezTo>
                    <a:pt x="87201" y="348717"/>
                    <a:pt x="121434" y="359006"/>
                    <a:pt x="155382" y="359006"/>
                  </a:cubicBezTo>
                  <a:cubicBezTo>
                    <a:pt x="207216" y="359006"/>
                    <a:pt x="258354" y="335017"/>
                    <a:pt x="290990" y="289902"/>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81" name="Google Shape;581;p4"/>
            <p:cNvSpPr/>
            <p:nvPr/>
          </p:nvSpPr>
          <p:spPr>
            <a:xfrm>
              <a:off x="5615863" y="1834681"/>
              <a:ext cx="666384" cy="818256"/>
            </a:xfrm>
            <a:custGeom>
              <a:rect b="b" l="l" r="r" t="t"/>
              <a:pathLst>
                <a:path extrusionOk="0" h="479213" w="390269">
                  <a:moveTo>
                    <a:pt x="270533" y="479644"/>
                  </a:moveTo>
                  <a:cubicBezTo>
                    <a:pt x="221049" y="479644"/>
                    <a:pt x="172386" y="466024"/>
                    <a:pt x="129141" y="439514"/>
                  </a:cubicBezTo>
                  <a:cubicBezTo>
                    <a:pt x="67314" y="401608"/>
                    <a:pt x="23944" y="341902"/>
                    <a:pt x="7038" y="271383"/>
                  </a:cubicBezTo>
                  <a:cubicBezTo>
                    <a:pt x="-6707" y="214085"/>
                    <a:pt x="2692" y="154859"/>
                    <a:pt x="33480" y="104621"/>
                  </a:cubicBezTo>
                  <a:cubicBezTo>
                    <a:pt x="64291" y="54384"/>
                    <a:pt x="112806" y="19158"/>
                    <a:pt x="170104" y="5413"/>
                  </a:cubicBezTo>
                  <a:cubicBezTo>
                    <a:pt x="266529" y="-17721"/>
                    <a:pt x="363878" y="41927"/>
                    <a:pt x="387023" y="138387"/>
                  </a:cubicBezTo>
                  <a:cubicBezTo>
                    <a:pt x="396195" y="176669"/>
                    <a:pt x="389921" y="216218"/>
                    <a:pt x="369354" y="249778"/>
                  </a:cubicBezTo>
                  <a:cubicBezTo>
                    <a:pt x="348775" y="283326"/>
                    <a:pt x="316367" y="306859"/>
                    <a:pt x="278096" y="316042"/>
                  </a:cubicBezTo>
                  <a:cubicBezTo>
                    <a:pt x="246624" y="323605"/>
                    <a:pt x="214022" y="318438"/>
                    <a:pt x="186405" y="301498"/>
                  </a:cubicBezTo>
                  <a:cubicBezTo>
                    <a:pt x="158777" y="284570"/>
                    <a:pt x="139407" y="257888"/>
                    <a:pt x="131845" y="226382"/>
                  </a:cubicBezTo>
                  <a:cubicBezTo>
                    <a:pt x="118931" y="172517"/>
                    <a:pt x="152241" y="118184"/>
                    <a:pt x="206105" y="105260"/>
                  </a:cubicBezTo>
                  <a:cubicBezTo>
                    <a:pt x="251072" y="94469"/>
                    <a:pt x="296359" y="122268"/>
                    <a:pt x="307127" y="167201"/>
                  </a:cubicBezTo>
                  <a:cubicBezTo>
                    <a:pt x="311519" y="185498"/>
                    <a:pt x="308519" y="204411"/>
                    <a:pt x="298686" y="220450"/>
                  </a:cubicBezTo>
                  <a:cubicBezTo>
                    <a:pt x="288853" y="236500"/>
                    <a:pt x="273351" y="247747"/>
                    <a:pt x="255054" y="252139"/>
                  </a:cubicBezTo>
                  <a:cubicBezTo>
                    <a:pt x="239506" y="255869"/>
                    <a:pt x="223478" y="253314"/>
                    <a:pt x="209858" y="244975"/>
                  </a:cubicBezTo>
                  <a:cubicBezTo>
                    <a:pt x="196250" y="236625"/>
                    <a:pt x="186690" y="223484"/>
                    <a:pt x="182972" y="207948"/>
                  </a:cubicBezTo>
                  <a:cubicBezTo>
                    <a:pt x="179778" y="194635"/>
                    <a:pt x="181956" y="180878"/>
                    <a:pt x="189109" y="169209"/>
                  </a:cubicBezTo>
                  <a:cubicBezTo>
                    <a:pt x="196272" y="157528"/>
                    <a:pt x="207543" y="149349"/>
                    <a:pt x="220855" y="146155"/>
                  </a:cubicBezTo>
                  <a:cubicBezTo>
                    <a:pt x="230049" y="143919"/>
                    <a:pt x="239277" y="149623"/>
                    <a:pt x="241479" y="158805"/>
                  </a:cubicBezTo>
                  <a:cubicBezTo>
                    <a:pt x="243692" y="168000"/>
                    <a:pt x="238023" y="177228"/>
                    <a:pt x="228828" y="179430"/>
                  </a:cubicBezTo>
                  <a:cubicBezTo>
                    <a:pt x="224414" y="180502"/>
                    <a:pt x="220672" y="183217"/>
                    <a:pt x="218288" y="187095"/>
                  </a:cubicBezTo>
                  <a:cubicBezTo>
                    <a:pt x="215916" y="190974"/>
                    <a:pt x="215197" y="195537"/>
                    <a:pt x="216246" y="199963"/>
                  </a:cubicBezTo>
                  <a:cubicBezTo>
                    <a:pt x="217843" y="206613"/>
                    <a:pt x="221927" y="212225"/>
                    <a:pt x="227745" y="215796"/>
                  </a:cubicBezTo>
                  <a:cubicBezTo>
                    <a:pt x="233562" y="219378"/>
                    <a:pt x="240429" y="220473"/>
                    <a:pt x="247068" y="218864"/>
                  </a:cubicBezTo>
                  <a:cubicBezTo>
                    <a:pt x="266495" y="214199"/>
                    <a:pt x="278507" y="194601"/>
                    <a:pt x="273853" y="175175"/>
                  </a:cubicBezTo>
                  <a:cubicBezTo>
                    <a:pt x="270761" y="162296"/>
                    <a:pt x="262845" y="151402"/>
                    <a:pt x="251563" y="144478"/>
                  </a:cubicBezTo>
                  <a:cubicBezTo>
                    <a:pt x="240281" y="137565"/>
                    <a:pt x="226992" y="135466"/>
                    <a:pt x="214090" y="138535"/>
                  </a:cubicBezTo>
                  <a:cubicBezTo>
                    <a:pt x="178580" y="147056"/>
                    <a:pt x="156609" y="182886"/>
                    <a:pt x="165119" y="218396"/>
                  </a:cubicBezTo>
                  <a:cubicBezTo>
                    <a:pt x="170549" y="241017"/>
                    <a:pt x="184466" y="260170"/>
                    <a:pt x="204291" y="272330"/>
                  </a:cubicBezTo>
                  <a:cubicBezTo>
                    <a:pt x="224117" y="284479"/>
                    <a:pt x="247491" y="288186"/>
                    <a:pt x="270111" y="282767"/>
                  </a:cubicBezTo>
                  <a:cubicBezTo>
                    <a:pt x="299496" y="275718"/>
                    <a:pt x="324375" y="257649"/>
                    <a:pt x="340174" y="231880"/>
                  </a:cubicBezTo>
                  <a:cubicBezTo>
                    <a:pt x="355973" y="206122"/>
                    <a:pt x="360787" y="175757"/>
                    <a:pt x="353737" y="146372"/>
                  </a:cubicBezTo>
                  <a:cubicBezTo>
                    <a:pt x="334995" y="68266"/>
                    <a:pt x="256194" y="19980"/>
                    <a:pt x="178089" y="38688"/>
                  </a:cubicBezTo>
                  <a:cubicBezTo>
                    <a:pt x="78151" y="62666"/>
                    <a:pt x="16347" y="163460"/>
                    <a:pt x="40313" y="263409"/>
                  </a:cubicBezTo>
                  <a:cubicBezTo>
                    <a:pt x="55097" y="325031"/>
                    <a:pt x="92992" y="377208"/>
                    <a:pt x="147016" y="410334"/>
                  </a:cubicBezTo>
                  <a:cubicBezTo>
                    <a:pt x="201052" y="443461"/>
                    <a:pt x="264761" y="453556"/>
                    <a:pt x="326371" y="438784"/>
                  </a:cubicBezTo>
                  <a:cubicBezTo>
                    <a:pt x="335565" y="436593"/>
                    <a:pt x="344794" y="442229"/>
                    <a:pt x="347007" y="451423"/>
                  </a:cubicBezTo>
                  <a:cubicBezTo>
                    <a:pt x="349209" y="460617"/>
                    <a:pt x="343539" y="469857"/>
                    <a:pt x="334356" y="472058"/>
                  </a:cubicBezTo>
                  <a:cubicBezTo>
                    <a:pt x="313173" y="477135"/>
                    <a:pt x="291773" y="479644"/>
                    <a:pt x="270533" y="479644"/>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82" name="Google Shape;582;p4"/>
            <p:cNvSpPr/>
            <p:nvPr/>
          </p:nvSpPr>
          <p:spPr>
            <a:xfrm>
              <a:off x="4439575" y="3300546"/>
              <a:ext cx="739175" cy="701228"/>
            </a:xfrm>
            <a:custGeom>
              <a:rect b="b" l="l" r="r" t="t"/>
              <a:pathLst>
                <a:path extrusionOk="0" h="410675" w="432899">
                  <a:moveTo>
                    <a:pt x="255844" y="411335"/>
                  </a:moveTo>
                  <a:cubicBezTo>
                    <a:pt x="215462" y="411335"/>
                    <a:pt x="176861" y="397019"/>
                    <a:pt x="145993" y="370337"/>
                  </a:cubicBezTo>
                  <a:cubicBezTo>
                    <a:pt x="118091" y="346211"/>
                    <a:pt x="101242" y="312651"/>
                    <a:pt x="98573" y="275863"/>
                  </a:cubicBezTo>
                  <a:cubicBezTo>
                    <a:pt x="95892" y="239063"/>
                    <a:pt x="107710" y="203427"/>
                    <a:pt x="131836" y="175525"/>
                  </a:cubicBezTo>
                  <a:cubicBezTo>
                    <a:pt x="151731" y="152506"/>
                    <a:pt x="179404" y="138612"/>
                    <a:pt x="209759" y="136410"/>
                  </a:cubicBezTo>
                  <a:cubicBezTo>
                    <a:pt x="240068" y="134288"/>
                    <a:pt x="269498" y="143950"/>
                    <a:pt x="292507" y="163844"/>
                  </a:cubicBezTo>
                  <a:cubicBezTo>
                    <a:pt x="331953" y="197941"/>
                    <a:pt x="336299" y="257771"/>
                    <a:pt x="302203" y="297217"/>
                  </a:cubicBezTo>
                  <a:cubicBezTo>
                    <a:pt x="288389" y="313187"/>
                    <a:pt x="269179" y="322827"/>
                    <a:pt x="248121" y="324355"/>
                  </a:cubicBezTo>
                  <a:cubicBezTo>
                    <a:pt x="227109" y="325941"/>
                    <a:pt x="206668" y="319119"/>
                    <a:pt x="190686" y="305316"/>
                  </a:cubicBezTo>
                  <a:cubicBezTo>
                    <a:pt x="162875" y="281282"/>
                    <a:pt x="159807" y="239086"/>
                    <a:pt x="183853" y="211275"/>
                  </a:cubicBezTo>
                  <a:cubicBezTo>
                    <a:pt x="204329" y="187594"/>
                    <a:pt x="240239" y="185005"/>
                    <a:pt x="263909" y="205458"/>
                  </a:cubicBezTo>
                  <a:cubicBezTo>
                    <a:pt x="284282" y="223071"/>
                    <a:pt x="286518" y="253973"/>
                    <a:pt x="268917" y="274334"/>
                  </a:cubicBezTo>
                  <a:cubicBezTo>
                    <a:pt x="262734" y="281487"/>
                    <a:pt x="251931" y="282274"/>
                    <a:pt x="244779" y="276091"/>
                  </a:cubicBezTo>
                  <a:cubicBezTo>
                    <a:pt x="237627" y="269908"/>
                    <a:pt x="236851" y="259094"/>
                    <a:pt x="243022" y="251954"/>
                  </a:cubicBezTo>
                  <a:cubicBezTo>
                    <a:pt x="245577" y="248999"/>
                    <a:pt x="246832" y="245223"/>
                    <a:pt x="246547" y="241345"/>
                  </a:cubicBezTo>
                  <a:cubicBezTo>
                    <a:pt x="246262" y="237444"/>
                    <a:pt x="244482" y="233896"/>
                    <a:pt x="241528" y="231352"/>
                  </a:cubicBezTo>
                  <a:cubicBezTo>
                    <a:pt x="232128" y="223230"/>
                    <a:pt x="217869" y="224257"/>
                    <a:pt x="209736" y="233656"/>
                  </a:cubicBezTo>
                  <a:cubicBezTo>
                    <a:pt x="198044" y="247197"/>
                    <a:pt x="199527" y="267730"/>
                    <a:pt x="213067" y="279434"/>
                  </a:cubicBezTo>
                  <a:cubicBezTo>
                    <a:pt x="222124" y="287270"/>
                    <a:pt x="233634" y="291137"/>
                    <a:pt x="245646" y="290225"/>
                  </a:cubicBezTo>
                  <a:cubicBezTo>
                    <a:pt x="257589" y="289369"/>
                    <a:pt x="268483" y="283894"/>
                    <a:pt x="276308" y="274836"/>
                  </a:cubicBezTo>
                  <a:cubicBezTo>
                    <a:pt x="298073" y="249672"/>
                    <a:pt x="295290" y="211492"/>
                    <a:pt x="270126" y="189739"/>
                  </a:cubicBezTo>
                  <a:cubicBezTo>
                    <a:pt x="236885" y="160993"/>
                    <a:pt x="186477" y="164677"/>
                    <a:pt x="157731" y="197906"/>
                  </a:cubicBezTo>
                  <a:cubicBezTo>
                    <a:pt x="139582" y="218895"/>
                    <a:pt x="130696" y="245702"/>
                    <a:pt x="132703" y="273376"/>
                  </a:cubicBezTo>
                  <a:cubicBezTo>
                    <a:pt x="134711" y="301062"/>
                    <a:pt x="147384" y="326294"/>
                    <a:pt x="168374" y="344443"/>
                  </a:cubicBezTo>
                  <a:cubicBezTo>
                    <a:pt x="195489" y="367885"/>
                    <a:pt x="230098" y="379372"/>
                    <a:pt x="265825" y="376760"/>
                  </a:cubicBezTo>
                  <a:cubicBezTo>
                    <a:pt x="301564" y="374159"/>
                    <a:pt x="334154" y="357801"/>
                    <a:pt x="357585" y="330698"/>
                  </a:cubicBezTo>
                  <a:cubicBezTo>
                    <a:pt x="419594" y="258969"/>
                    <a:pt x="411689" y="150156"/>
                    <a:pt x="339961" y="88146"/>
                  </a:cubicBezTo>
                  <a:cubicBezTo>
                    <a:pt x="248532" y="9094"/>
                    <a:pt x="109809" y="19178"/>
                    <a:pt x="30746" y="110619"/>
                  </a:cubicBezTo>
                  <a:cubicBezTo>
                    <a:pt x="24552" y="117771"/>
                    <a:pt x="13760" y="118558"/>
                    <a:pt x="6608" y="112375"/>
                  </a:cubicBezTo>
                  <a:cubicBezTo>
                    <a:pt x="-544" y="106193"/>
                    <a:pt x="-1331" y="95390"/>
                    <a:pt x="4851" y="88238"/>
                  </a:cubicBezTo>
                  <a:cubicBezTo>
                    <a:pt x="96257" y="-17484"/>
                    <a:pt x="256620" y="-29131"/>
                    <a:pt x="362342" y="62263"/>
                  </a:cubicBezTo>
                  <a:cubicBezTo>
                    <a:pt x="448340" y="136615"/>
                    <a:pt x="457820" y="267068"/>
                    <a:pt x="383468" y="353078"/>
                  </a:cubicBezTo>
                  <a:cubicBezTo>
                    <a:pt x="354060" y="387095"/>
                    <a:pt x="313165" y="407628"/>
                    <a:pt x="268312" y="410890"/>
                  </a:cubicBezTo>
                  <a:cubicBezTo>
                    <a:pt x="264137" y="411187"/>
                    <a:pt x="259985" y="411335"/>
                    <a:pt x="255844" y="411335"/>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83" name="Google Shape;583;p4"/>
            <p:cNvSpPr/>
            <p:nvPr/>
          </p:nvSpPr>
          <p:spPr>
            <a:xfrm>
              <a:off x="8755002" y="-153397"/>
              <a:ext cx="376225" cy="406566"/>
            </a:xfrm>
            <a:custGeom>
              <a:rect b="b" l="l" r="r" t="t"/>
              <a:pathLst>
                <a:path extrusionOk="0" h="238106" w="220337">
                  <a:moveTo>
                    <a:pt x="123076" y="99960"/>
                  </a:moveTo>
                  <a:cubicBezTo>
                    <a:pt x="121467" y="101021"/>
                    <a:pt x="119323" y="100576"/>
                    <a:pt x="118091" y="99892"/>
                  </a:cubicBezTo>
                  <a:cubicBezTo>
                    <a:pt x="122300" y="97108"/>
                    <a:pt x="124890" y="92796"/>
                    <a:pt x="125586" y="88176"/>
                  </a:cubicBezTo>
                  <a:cubicBezTo>
                    <a:pt x="128084" y="92112"/>
                    <a:pt x="126966" y="97371"/>
                    <a:pt x="123076" y="99960"/>
                  </a:cubicBezTo>
                  <a:close/>
                  <a:moveTo>
                    <a:pt x="214003" y="215093"/>
                  </a:moveTo>
                  <a:cubicBezTo>
                    <a:pt x="221897" y="209891"/>
                    <a:pt x="224064" y="199271"/>
                    <a:pt x="218862" y="191389"/>
                  </a:cubicBezTo>
                  <a:cubicBezTo>
                    <a:pt x="213638" y="183495"/>
                    <a:pt x="203006" y="181328"/>
                    <a:pt x="195158" y="186529"/>
                  </a:cubicBezTo>
                  <a:cubicBezTo>
                    <a:pt x="146620" y="218572"/>
                    <a:pt x="81063" y="205180"/>
                    <a:pt x="49009" y="156642"/>
                  </a:cubicBezTo>
                  <a:cubicBezTo>
                    <a:pt x="37088" y="138608"/>
                    <a:pt x="32913" y="117002"/>
                    <a:pt x="37248" y="95808"/>
                  </a:cubicBezTo>
                  <a:cubicBezTo>
                    <a:pt x="41583" y="74625"/>
                    <a:pt x="53914" y="56396"/>
                    <a:pt x="71949" y="44487"/>
                  </a:cubicBezTo>
                  <a:cubicBezTo>
                    <a:pt x="85626" y="35452"/>
                    <a:pt x="101995" y="32270"/>
                    <a:pt x="118057" y="35566"/>
                  </a:cubicBezTo>
                  <a:cubicBezTo>
                    <a:pt x="134107" y="38852"/>
                    <a:pt x="147921" y="48194"/>
                    <a:pt x="156944" y="61871"/>
                  </a:cubicBezTo>
                  <a:cubicBezTo>
                    <a:pt x="163674" y="72047"/>
                    <a:pt x="166024" y="84230"/>
                    <a:pt x="163583" y="96173"/>
                  </a:cubicBezTo>
                  <a:cubicBezTo>
                    <a:pt x="162134" y="103223"/>
                    <a:pt x="159134" y="109690"/>
                    <a:pt x="154811" y="115189"/>
                  </a:cubicBezTo>
                  <a:cubicBezTo>
                    <a:pt x="163218" y="101454"/>
                    <a:pt x="163503" y="83500"/>
                    <a:pt x="154058" y="69183"/>
                  </a:cubicBezTo>
                  <a:cubicBezTo>
                    <a:pt x="139103" y="46540"/>
                    <a:pt x="108498" y="40278"/>
                    <a:pt x="85831" y="55232"/>
                  </a:cubicBezTo>
                  <a:cubicBezTo>
                    <a:pt x="59469" y="72628"/>
                    <a:pt x="52192" y="108230"/>
                    <a:pt x="69587" y="134592"/>
                  </a:cubicBezTo>
                  <a:cubicBezTo>
                    <a:pt x="90041" y="165551"/>
                    <a:pt x="131871" y="174141"/>
                    <a:pt x="162864" y="153677"/>
                  </a:cubicBezTo>
                  <a:cubicBezTo>
                    <a:pt x="180671" y="141916"/>
                    <a:pt x="192831" y="123927"/>
                    <a:pt x="197109" y="103029"/>
                  </a:cubicBezTo>
                  <a:cubicBezTo>
                    <a:pt x="201386" y="82119"/>
                    <a:pt x="197257" y="60811"/>
                    <a:pt x="185508" y="43004"/>
                  </a:cubicBezTo>
                  <a:cubicBezTo>
                    <a:pt x="171442" y="21707"/>
                    <a:pt x="149929" y="7163"/>
                    <a:pt x="124912" y="2041"/>
                  </a:cubicBezTo>
                  <a:cubicBezTo>
                    <a:pt x="99908" y="-3070"/>
                    <a:pt x="74390" y="1858"/>
                    <a:pt x="53104" y="15923"/>
                  </a:cubicBezTo>
                  <a:cubicBezTo>
                    <a:pt x="27427" y="32874"/>
                    <a:pt x="9894" y="58803"/>
                    <a:pt x="3734" y="88952"/>
                  </a:cubicBezTo>
                  <a:cubicBezTo>
                    <a:pt x="-2438" y="119090"/>
                    <a:pt x="3494" y="149832"/>
                    <a:pt x="20445" y="175499"/>
                  </a:cubicBezTo>
                  <a:cubicBezTo>
                    <a:pt x="47287" y="216131"/>
                    <a:pt x="91843" y="238181"/>
                    <a:pt x="137244" y="238181"/>
                  </a:cubicBezTo>
                  <a:cubicBezTo>
                    <a:pt x="163651" y="238181"/>
                    <a:pt x="190367" y="230709"/>
                    <a:pt x="214003" y="21509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84" name="Google Shape;584;p4"/>
            <p:cNvSpPr/>
            <p:nvPr/>
          </p:nvSpPr>
          <p:spPr>
            <a:xfrm>
              <a:off x="6695008" y="4417311"/>
              <a:ext cx="534900" cy="613170"/>
            </a:xfrm>
            <a:custGeom>
              <a:rect b="b" l="l" r="r" t="t"/>
              <a:pathLst>
                <a:path extrusionOk="0" h="359104" w="313265">
                  <a:moveTo>
                    <a:pt x="147189" y="207892"/>
                  </a:moveTo>
                  <a:cubicBezTo>
                    <a:pt x="148296" y="209945"/>
                    <a:pt x="148535" y="212306"/>
                    <a:pt x="147851" y="214542"/>
                  </a:cubicBezTo>
                  <a:cubicBezTo>
                    <a:pt x="147166" y="216778"/>
                    <a:pt x="145672" y="218615"/>
                    <a:pt x="143608" y="219733"/>
                  </a:cubicBezTo>
                  <a:cubicBezTo>
                    <a:pt x="135269" y="224193"/>
                    <a:pt x="132143" y="234562"/>
                    <a:pt x="136615" y="242889"/>
                  </a:cubicBezTo>
                  <a:cubicBezTo>
                    <a:pt x="138645" y="246676"/>
                    <a:pt x="141896" y="249391"/>
                    <a:pt x="145638" y="250806"/>
                  </a:cubicBezTo>
                  <a:cubicBezTo>
                    <a:pt x="142695" y="250726"/>
                    <a:pt x="139740" y="250247"/>
                    <a:pt x="136854" y="249380"/>
                  </a:cubicBezTo>
                  <a:cubicBezTo>
                    <a:pt x="128310" y="246802"/>
                    <a:pt x="121295" y="241053"/>
                    <a:pt x="117086" y="233204"/>
                  </a:cubicBezTo>
                  <a:cubicBezTo>
                    <a:pt x="111006" y="221877"/>
                    <a:pt x="115283" y="207744"/>
                    <a:pt x="126599" y="201675"/>
                  </a:cubicBezTo>
                  <a:cubicBezTo>
                    <a:pt x="128881" y="200454"/>
                    <a:pt x="131333" y="199873"/>
                    <a:pt x="133763" y="199873"/>
                  </a:cubicBezTo>
                  <a:cubicBezTo>
                    <a:pt x="139182" y="199873"/>
                    <a:pt x="144440" y="202782"/>
                    <a:pt x="147189" y="207892"/>
                  </a:cubicBezTo>
                  <a:close/>
                  <a:moveTo>
                    <a:pt x="224017" y="343204"/>
                  </a:moveTo>
                  <a:cubicBezTo>
                    <a:pt x="307221" y="298602"/>
                    <a:pt x="338614" y="194614"/>
                    <a:pt x="294000" y="111421"/>
                  </a:cubicBezTo>
                  <a:cubicBezTo>
                    <a:pt x="239337" y="9498"/>
                    <a:pt x="111941" y="-28944"/>
                    <a:pt x="10063" y="25696"/>
                  </a:cubicBezTo>
                  <a:cubicBezTo>
                    <a:pt x="1736" y="30156"/>
                    <a:pt x="-1401" y="40526"/>
                    <a:pt x="3071" y="48864"/>
                  </a:cubicBezTo>
                  <a:cubicBezTo>
                    <a:pt x="7531" y="57180"/>
                    <a:pt x="17900" y="60317"/>
                    <a:pt x="26239" y="55845"/>
                  </a:cubicBezTo>
                  <a:cubicBezTo>
                    <a:pt x="111485" y="10125"/>
                    <a:pt x="218108" y="42294"/>
                    <a:pt x="263839" y="127597"/>
                  </a:cubicBezTo>
                  <a:cubicBezTo>
                    <a:pt x="299532" y="194158"/>
                    <a:pt x="274414" y="277350"/>
                    <a:pt x="207841" y="313055"/>
                  </a:cubicBezTo>
                  <a:cubicBezTo>
                    <a:pt x="182837" y="326447"/>
                    <a:pt x="154136" y="329299"/>
                    <a:pt x="126998" y="321120"/>
                  </a:cubicBezTo>
                  <a:cubicBezTo>
                    <a:pt x="99850" y="312918"/>
                    <a:pt x="77526" y="294644"/>
                    <a:pt x="64122" y="269650"/>
                  </a:cubicBezTo>
                  <a:cubicBezTo>
                    <a:pt x="53833" y="250464"/>
                    <a:pt x="51620" y="228414"/>
                    <a:pt x="57916" y="207572"/>
                  </a:cubicBezTo>
                  <a:cubicBezTo>
                    <a:pt x="64213" y="186731"/>
                    <a:pt x="78233" y="169587"/>
                    <a:pt x="97431" y="159297"/>
                  </a:cubicBezTo>
                  <a:cubicBezTo>
                    <a:pt x="127466" y="143202"/>
                    <a:pt x="164985" y="154540"/>
                    <a:pt x="181080" y="184553"/>
                  </a:cubicBezTo>
                  <a:cubicBezTo>
                    <a:pt x="190867" y="202827"/>
                    <a:pt x="187034" y="224809"/>
                    <a:pt x="173118" y="238783"/>
                  </a:cubicBezTo>
                  <a:cubicBezTo>
                    <a:pt x="176460" y="234573"/>
                    <a:pt x="179004" y="229737"/>
                    <a:pt x="180612" y="224444"/>
                  </a:cubicBezTo>
                  <a:cubicBezTo>
                    <a:pt x="183932" y="213447"/>
                    <a:pt x="182768" y="201835"/>
                    <a:pt x="177350" y="191717"/>
                  </a:cubicBezTo>
                  <a:cubicBezTo>
                    <a:pt x="171110" y="180081"/>
                    <a:pt x="160707" y="171572"/>
                    <a:pt x="148068" y="167750"/>
                  </a:cubicBezTo>
                  <a:cubicBezTo>
                    <a:pt x="135405" y="163929"/>
                    <a:pt x="122048" y="165263"/>
                    <a:pt x="110424" y="171514"/>
                  </a:cubicBezTo>
                  <a:cubicBezTo>
                    <a:pt x="82476" y="186503"/>
                    <a:pt x="71947" y="221421"/>
                    <a:pt x="86914" y="249368"/>
                  </a:cubicBezTo>
                  <a:cubicBezTo>
                    <a:pt x="95446" y="265282"/>
                    <a:pt x="109671" y="276917"/>
                    <a:pt x="126964" y="282141"/>
                  </a:cubicBezTo>
                  <a:cubicBezTo>
                    <a:pt x="144257" y="287354"/>
                    <a:pt x="162532" y="285541"/>
                    <a:pt x="178456" y="276997"/>
                  </a:cubicBezTo>
                  <a:cubicBezTo>
                    <a:pt x="217435" y="256099"/>
                    <a:pt x="232150" y="207378"/>
                    <a:pt x="211252" y="168389"/>
                  </a:cubicBezTo>
                  <a:cubicBezTo>
                    <a:pt x="186225" y="121733"/>
                    <a:pt x="127934" y="104132"/>
                    <a:pt x="81256" y="129148"/>
                  </a:cubicBezTo>
                  <a:cubicBezTo>
                    <a:pt x="54015" y="143749"/>
                    <a:pt x="34087" y="168092"/>
                    <a:pt x="25155" y="197683"/>
                  </a:cubicBezTo>
                  <a:cubicBezTo>
                    <a:pt x="16223" y="227284"/>
                    <a:pt x="19349" y="258585"/>
                    <a:pt x="33962" y="285826"/>
                  </a:cubicBezTo>
                  <a:cubicBezTo>
                    <a:pt x="51677" y="318873"/>
                    <a:pt x="81210" y="343044"/>
                    <a:pt x="117109" y="353881"/>
                  </a:cubicBezTo>
                  <a:cubicBezTo>
                    <a:pt x="130512" y="357931"/>
                    <a:pt x="144235" y="359939"/>
                    <a:pt x="157867" y="359939"/>
                  </a:cubicBezTo>
                  <a:cubicBezTo>
                    <a:pt x="180692" y="359939"/>
                    <a:pt x="203313" y="354303"/>
                    <a:pt x="224017" y="343204"/>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85" name="Google Shape;585;p4"/>
            <p:cNvSpPr/>
            <p:nvPr/>
          </p:nvSpPr>
          <p:spPr>
            <a:xfrm>
              <a:off x="1181275" y="4918720"/>
              <a:ext cx="771571" cy="628954"/>
            </a:xfrm>
            <a:custGeom>
              <a:rect b="b" l="l" r="r" t="t"/>
              <a:pathLst>
                <a:path extrusionOk="0" h="368348" w="451872">
                  <a:moveTo>
                    <a:pt x="207309" y="369265"/>
                  </a:moveTo>
                  <a:cubicBezTo>
                    <a:pt x="113394" y="369265"/>
                    <a:pt x="27954" y="305157"/>
                    <a:pt x="4968" y="209929"/>
                  </a:cubicBezTo>
                  <a:cubicBezTo>
                    <a:pt x="-5686" y="165807"/>
                    <a:pt x="1489" y="120178"/>
                    <a:pt x="25159" y="81450"/>
                  </a:cubicBezTo>
                  <a:cubicBezTo>
                    <a:pt x="48829" y="42711"/>
                    <a:pt x="86165" y="15517"/>
                    <a:pt x="130288" y="4862"/>
                  </a:cubicBezTo>
                  <a:cubicBezTo>
                    <a:pt x="166471" y="-3875"/>
                    <a:pt x="203910" y="2011"/>
                    <a:pt x="235667" y="21414"/>
                  </a:cubicBezTo>
                  <a:cubicBezTo>
                    <a:pt x="267436" y="40829"/>
                    <a:pt x="289737" y="71446"/>
                    <a:pt x="298475" y="107630"/>
                  </a:cubicBezTo>
                  <a:cubicBezTo>
                    <a:pt x="313339" y="169229"/>
                    <a:pt x="275330" y="231444"/>
                    <a:pt x="213731" y="246318"/>
                  </a:cubicBezTo>
                  <a:cubicBezTo>
                    <a:pt x="162627" y="258638"/>
                    <a:pt x="110998" y="227120"/>
                    <a:pt x="98655" y="175993"/>
                  </a:cubicBezTo>
                  <a:cubicBezTo>
                    <a:pt x="88343" y="133273"/>
                    <a:pt x="114717" y="90120"/>
                    <a:pt x="157437" y="79808"/>
                  </a:cubicBezTo>
                  <a:cubicBezTo>
                    <a:pt x="193472" y="71104"/>
                    <a:pt x="229815" y="93348"/>
                    <a:pt x="238508" y="129349"/>
                  </a:cubicBezTo>
                  <a:cubicBezTo>
                    <a:pt x="242101" y="144201"/>
                    <a:pt x="239683" y="159555"/>
                    <a:pt x="231720" y="172582"/>
                  </a:cubicBezTo>
                  <a:cubicBezTo>
                    <a:pt x="223758" y="185609"/>
                    <a:pt x="211199" y="194769"/>
                    <a:pt x="196358" y="198351"/>
                  </a:cubicBezTo>
                  <a:cubicBezTo>
                    <a:pt x="183582" y="201431"/>
                    <a:pt x="170384" y="199366"/>
                    <a:pt x="159182" y="192511"/>
                  </a:cubicBezTo>
                  <a:cubicBezTo>
                    <a:pt x="147980" y="185655"/>
                    <a:pt x="140109" y="174864"/>
                    <a:pt x="137029" y="162088"/>
                  </a:cubicBezTo>
                  <a:cubicBezTo>
                    <a:pt x="134816" y="152905"/>
                    <a:pt x="140463" y="143665"/>
                    <a:pt x="149657" y="141452"/>
                  </a:cubicBezTo>
                  <a:cubicBezTo>
                    <a:pt x="158806" y="139194"/>
                    <a:pt x="168091" y="144875"/>
                    <a:pt x="170293" y="154069"/>
                  </a:cubicBezTo>
                  <a:cubicBezTo>
                    <a:pt x="171228" y="157947"/>
                    <a:pt x="173623" y="161232"/>
                    <a:pt x="177023" y="163308"/>
                  </a:cubicBezTo>
                  <a:cubicBezTo>
                    <a:pt x="180434" y="165384"/>
                    <a:pt x="184426" y="166023"/>
                    <a:pt x="188327" y="165088"/>
                  </a:cubicBezTo>
                  <a:cubicBezTo>
                    <a:pt x="194282" y="163639"/>
                    <a:pt x="199324" y="159966"/>
                    <a:pt x="202529" y="154742"/>
                  </a:cubicBezTo>
                  <a:cubicBezTo>
                    <a:pt x="205723" y="149506"/>
                    <a:pt x="206682" y="143346"/>
                    <a:pt x="205244" y="137380"/>
                  </a:cubicBezTo>
                  <a:cubicBezTo>
                    <a:pt x="200978" y="119721"/>
                    <a:pt x="183126" y="108793"/>
                    <a:pt x="165467" y="113071"/>
                  </a:cubicBezTo>
                  <a:cubicBezTo>
                    <a:pt x="141090" y="118957"/>
                    <a:pt x="126044" y="143585"/>
                    <a:pt x="131919" y="167963"/>
                  </a:cubicBezTo>
                  <a:cubicBezTo>
                    <a:pt x="139835" y="200747"/>
                    <a:pt x="172950" y="220938"/>
                    <a:pt x="205701" y="213055"/>
                  </a:cubicBezTo>
                  <a:cubicBezTo>
                    <a:pt x="248957" y="202606"/>
                    <a:pt x="275649" y="158928"/>
                    <a:pt x="265212" y="115672"/>
                  </a:cubicBezTo>
                  <a:cubicBezTo>
                    <a:pt x="258619" y="88363"/>
                    <a:pt x="241793" y="65264"/>
                    <a:pt x="217815" y="50617"/>
                  </a:cubicBezTo>
                  <a:cubicBezTo>
                    <a:pt x="193848" y="35981"/>
                    <a:pt x="165627" y="31533"/>
                    <a:pt x="138318" y="38126"/>
                  </a:cubicBezTo>
                  <a:cubicBezTo>
                    <a:pt x="103081" y="46636"/>
                    <a:pt x="73263" y="68355"/>
                    <a:pt x="54361" y="99291"/>
                  </a:cubicBezTo>
                  <a:cubicBezTo>
                    <a:pt x="35460" y="130216"/>
                    <a:pt x="29733" y="166662"/>
                    <a:pt x="38231" y="201899"/>
                  </a:cubicBezTo>
                  <a:cubicBezTo>
                    <a:pt x="60749" y="295130"/>
                    <a:pt x="154870" y="352668"/>
                    <a:pt x="248124" y="330161"/>
                  </a:cubicBezTo>
                  <a:cubicBezTo>
                    <a:pt x="366941" y="301472"/>
                    <a:pt x="440267" y="181469"/>
                    <a:pt x="411589" y="62640"/>
                  </a:cubicBezTo>
                  <a:cubicBezTo>
                    <a:pt x="409376" y="53457"/>
                    <a:pt x="415023" y="44206"/>
                    <a:pt x="424205" y="41993"/>
                  </a:cubicBezTo>
                  <a:cubicBezTo>
                    <a:pt x="433365" y="39746"/>
                    <a:pt x="442639" y="45426"/>
                    <a:pt x="444852" y="54609"/>
                  </a:cubicBezTo>
                  <a:cubicBezTo>
                    <a:pt x="477968" y="191769"/>
                    <a:pt x="393315" y="330310"/>
                    <a:pt x="256155" y="363425"/>
                  </a:cubicBezTo>
                  <a:cubicBezTo>
                    <a:pt x="239808" y="367372"/>
                    <a:pt x="223427" y="369254"/>
                    <a:pt x="207309" y="369265"/>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86" name="Google Shape;586;p4"/>
            <p:cNvSpPr/>
            <p:nvPr/>
          </p:nvSpPr>
          <p:spPr>
            <a:xfrm>
              <a:off x="1981152" y="2188096"/>
              <a:ext cx="314766" cy="191134"/>
            </a:xfrm>
            <a:custGeom>
              <a:rect b="b" l="l" r="r" t="t"/>
              <a:pathLst>
                <a:path extrusionOk="0" h="111938" w="184343">
                  <a:moveTo>
                    <a:pt x="146710" y="39313"/>
                  </a:moveTo>
                  <a:cubicBezTo>
                    <a:pt x="138656" y="62550"/>
                    <a:pt x="115876" y="78679"/>
                    <a:pt x="90335" y="78132"/>
                  </a:cubicBezTo>
                  <a:cubicBezTo>
                    <a:pt x="74936" y="77641"/>
                    <a:pt x="60642" y="71173"/>
                    <a:pt x="50091" y="59937"/>
                  </a:cubicBezTo>
                  <a:cubicBezTo>
                    <a:pt x="43577" y="52990"/>
                    <a:pt x="38969" y="44731"/>
                    <a:pt x="36516" y="35811"/>
                  </a:cubicBezTo>
                  <a:lnTo>
                    <a:pt x="146710" y="39313"/>
                  </a:lnTo>
                  <a:close/>
                  <a:moveTo>
                    <a:pt x="155071" y="87486"/>
                  </a:moveTo>
                  <a:cubicBezTo>
                    <a:pt x="172980" y="70683"/>
                    <a:pt x="183270" y="47925"/>
                    <a:pt x="184045" y="23377"/>
                  </a:cubicBezTo>
                  <a:lnTo>
                    <a:pt x="184593" y="6278"/>
                  </a:lnTo>
                  <a:lnTo>
                    <a:pt x="834" y="437"/>
                  </a:lnTo>
                  <a:lnTo>
                    <a:pt x="298" y="17537"/>
                  </a:lnTo>
                  <a:cubicBezTo>
                    <a:pt x="-489" y="42074"/>
                    <a:pt x="8329" y="65447"/>
                    <a:pt x="25132" y="83356"/>
                  </a:cubicBezTo>
                  <a:cubicBezTo>
                    <a:pt x="41946" y="101266"/>
                    <a:pt x="64715" y="111555"/>
                    <a:pt x="89252" y="112331"/>
                  </a:cubicBezTo>
                  <a:cubicBezTo>
                    <a:pt x="90244" y="112365"/>
                    <a:pt x="91248" y="112376"/>
                    <a:pt x="92252" y="112376"/>
                  </a:cubicBezTo>
                  <a:cubicBezTo>
                    <a:pt x="115682" y="112376"/>
                    <a:pt x="137892" y="103604"/>
                    <a:pt x="155071" y="87486"/>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87" name="Google Shape;587;p4"/>
            <p:cNvSpPr/>
            <p:nvPr/>
          </p:nvSpPr>
          <p:spPr>
            <a:xfrm>
              <a:off x="5803396" y="3408346"/>
              <a:ext cx="429559" cy="407363"/>
            </a:xfrm>
            <a:custGeom>
              <a:rect b="b" l="l" r="r" t="t"/>
              <a:pathLst>
                <a:path extrusionOk="0" h="238573" w="251572">
                  <a:moveTo>
                    <a:pt x="203117" y="58640"/>
                  </a:moveTo>
                  <a:lnTo>
                    <a:pt x="49621" y="190039"/>
                  </a:lnTo>
                  <a:cubicBezTo>
                    <a:pt x="24377" y="147981"/>
                    <a:pt x="32385" y="92462"/>
                    <a:pt x="70873" y="59507"/>
                  </a:cubicBezTo>
                  <a:cubicBezTo>
                    <a:pt x="90151" y="43012"/>
                    <a:pt x="113833" y="34936"/>
                    <a:pt x="137423" y="34936"/>
                  </a:cubicBezTo>
                  <a:cubicBezTo>
                    <a:pt x="160922" y="34936"/>
                    <a:pt x="184318" y="42955"/>
                    <a:pt x="203117" y="58640"/>
                  </a:cubicBezTo>
                  <a:close/>
                  <a:moveTo>
                    <a:pt x="252453" y="61457"/>
                  </a:moveTo>
                  <a:lnTo>
                    <a:pt x="241320" y="48453"/>
                  </a:lnTo>
                  <a:cubicBezTo>
                    <a:pt x="217581" y="20722"/>
                    <a:pt x="184466" y="3897"/>
                    <a:pt x="148066" y="1068"/>
                  </a:cubicBezTo>
                  <a:cubicBezTo>
                    <a:pt x="111608" y="-1738"/>
                    <a:pt x="76349" y="9771"/>
                    <a:pt x="48618" y="33510"/>
                  </a:cubicBezTo>
                  <a:cubicBezTo>
                    <a:pt x="-8635" y="82526"/>
                    <a:pt x="-15342" y="168970"/>
                    <a:pt x="33663" y="226223"/>
                  </a:cubicBezTo>
                  <a:lnTo>
                    <a:pt x="44796" y="239227"/>
                  </a:lnTo>
                  <a:lnTo>
                    <a:pt x="252453" y="61457"/>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88" name="Google Shape;588;p4"/>
            <p:cNvSpPr/>
            <p:nvPr/>
          </p:nvSpPr>
          <p:spPr>
            <a:xfrm>
              <a:off x="6139666" y="3782700"/>
              <a:ext cx="355513" cy="353832"/>
            </a:xfrm>
            <a:custGeom>
              <a:rect b="b" l="l" r="r" t="t"/>
              <a:pathLst>
                <a:path extrusionOk="0" h="207222" w="208207">
                  <a:moveTo>
                    <a:pt x="162500" y="50377"/>
                  </a:moveTo>
                  <a:cubicBezTo>
                    <a:pt x="170691" y="63278"/>
                    <a:pt x="175025" y="78267"/>
                    <a:pt x="174912" y="93918"/>
                  </a:cubicBezTo>
                  <a:cubicBezTo>
                    <a:pt x="174763" y="115386"/>
                    <a:pt x="166253" y="135508"/>
                    <a:pt x="150968" y="150577"/>
                  </a:cubicBezTo>
                  <a:cubicBezTo>
                    <a:pt x="135819" y="165509"/>
                    <a:pt x="115811" y="173711"/>
                    <a:pt x="94559" y="173711"/>
                  </a:cubicBezTo>
                  <a:lnTo>
                    <a:pt x="93966" y="173711"/>
                  </a:lnTo>
                  <a:cubicBezTo>
                    <a:pt x="78327" y="173597"/>
                    <a:pt x="63395" y="169057"/>
                    <a:pt x="50619" y="160684"/>
                  </a:cubicBezTo>
                  <a:lnTo>
                    <a:pt x="162500" y="50377"/>
                  </a:lnTo>
                  <a:close/>
                  <a:moveTo>
                    <a:pt x="174991" y="174943"/>
                  </a:moveTo>
                  <a:lnTo>
                    <a:pt x="174991" y="174955"/>
                  </a:lnTo>
                  <a:cubicBezTo>
                    <a:pt x="196791" y="153463"/>
                    <a:pt x="208916" y="124774"/>
                    <a:pt x="209133" y="94157"/>
                  </a:cubicBezTo>
                  <a:cubicBezTo>
                    <a:pt x="209350" y="63552"/>
                    <a:pt x="197635" y="34692"/>
                    <a:pt x="176144" y="12893"/>
                  </a:cubicBezTo>
                  <a:lnTo>
                    <a:pt x="164120" y="710"/>
                  </a:lnTo>
                  <a:lnTo>
                    <a:pt x="929" y="161608"/>
                  </a:lnTo>
                  <a:lnTo>
                    <a:pt x="12941" y="173802"/>
                  </a:lnTo>
                  <a:cubicBezTo>
                    <a:pt x="34432" y="195590"/>
                    <a:pt x="63121" y="207716"/>
                    <a:pt x="93738" y="207933"/>
                  </a:cubicBezTo>
                  <a:lnTo>
                    <a:pt x="94571" y="207933"/>
                  </a:lnTo>
                  <a:cubicBezTo>
                    <a:pt x="124868" y="207933"/>
                    <a:pt x="153397" y="196240"/>
                    <a:pt x="174991" y="17494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89" name="Google Shape;589;p4"/>
            <p:cNvSpPr/>
            <p:nvPr/>
          </p:nvSpPr>
          <p:spPr>
            <a:xfrm>
              <a:off x="9439734" y="-74559"/>
              <a:ext cx="198147" cy="329944"/>
            </a:xfrm>
            <a:custGeom>
              <a:rect b="b" l="l" r="r" t="t"/>
              <a:pathLst>
                <a:path extrusionOk="0" h="193232" w="116045">
                  <a:moveTo>
                    <a:pt x="63895" y="51374"/>
                  </a:moveTo>
                  <a:cubicBezTo>
                    <a:pt x="75953" y="62804"/>
                    <a:pt x="82820" y="78249"/>
                    <a:pt x="83265" y="94846"/>
                  </a:cubicBezTo>
                  <a:lnTo>
                    <a:pt x="83265" y="94858"/>
                  </a:lnTo>
                  <a:cubicBezTo>
                    <a:pt x="84018" y="123193"/>
                    <a:pt x="65561" y="147673"/>
                    <a:pt x="39780" y="155806"/>
                  </a:cubicBezTo>
                  <a:lnTo>
                    <a:pt x="36632" y="36248"/>
                  </a:lnTo>
                  <a:cubicBezTo>
                    <a:pt x="46750" y="38837"/>
                    <a:pt x="56104" y="43982"/>
                    <a:pt x="63895" y="51374"/>
                  </a:cubicBezTo>
                  <a:close/>
                  <a:moveTo>
                    <a:pt x="23651" y="192868"/>
                  </a:moveTo>
                  <a:cubicBezTo>
                    <a:pt x="76786" y="191454"/>
                    <a:pt x="118878" y="147091"/>
                    <a:pt x="117463" y="93957"/>
                  </a:cubicBezTo>
                  <a:lnTo>
                    <a:pt x="117463" y="93945"/>
                  </a:lnTo>
                  <a:cubicBezTo>
                    <a:pt x="116802" y="68211"/>
                    <a:pt x="106136" y="44267"/>
                    <a:pt x="87451" y="26551"/>
                  </a:cubicBezTo>
                  <a:cubicBezTo>
                    <a:pt x="68778" y="8836"/>
                    <a:pt x="44526" y="-506"/>
                    <a:pt x="18563" y="110"/>
                  </a:cubicBezTo>
                  <a:lnTo>
                    <a:pt x="1452" y="566"/>
                  </a:lnTo>
                  <a:lnTo>
                    <a:pt x="6540" y="193313"/>
                  </a:lnTo>
                  <a:lnTo>
                    <a:pt x="23651" y="192868"/>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90" name="Google Shape;590;p4"/>
            <p:cNvSpPr/>
            <p:nvPr/>
          </p:nvSpPr>
          <p:spPr>
            <a:xfrm>
              <a:off x="2653285" y="553257"/>
              <a:ext cx="447741" cy="439744"/>
            </a:xfrm>
            <a:custGeom>
              <a:rect b="b" l="l" r="r" t="t"/>
              <a:pathLst>
                <a:path extrusionOk="0" h="257537" w="262220">
                  <a:moveTo>
                    <a:pt x="213243" y="57374"/>
                  </a:moveTo>
                  <a:lnTo>
                    <a:pt x="54283" y="208451"/>
                  </a:lnTo>
                  <a:cubicBezTo>
                    <a:pt x="23689" y="164271"/>
                    <a:pt x="28982" y="103014"/>
                    <a:pt x="69113" y="64880"/>
                  </a:cubicBezTo>
                  <a:cubicBezTo>
                    <a:pt x="90547" y="44507"/>
                    <a:pt x="118061" y="34400"/>
                    <a:pt x="145530" y="34400"/>
                  </a:cubicBezTo>
                  <a:cubicBezTo>
                    <a:pt x="169485" y="34400"/>
                    <a:pt x="193428" y="42100"/>
                    <a:pt x="213243" y="57374"/>
                  </a:cubicBezTo>
                  <a:close/>
                  <a:moveTo>
                    <a:pt x="262590" y="57705"/>
                  </a:moveTo>
                  <a:lnTo>
                    <a:pt x="250795" y="45305"/>
                  </a:lnTo>
                  <a:cubicBezTo>
                    <a:pt x="195653" y="-12735"/>
                    <a:pt x="103574" y="-15085"/>
                    <a:pt x="45545" y="40069"/>
                  </a:cubicBezTo>
                  <a:cubicBezTo>
                    <a:pt x="17427" y="66785"/>
                    <a:pt x="1400" y="102854"/>
                    <a:pt x="419" y="141616"/>
                  </a:cubicBezTo>
                  <a:cubicBezTo>
                    <a:pt x="-574" y="180389"/>
                    <a:pt x="13594" y="217223"/>
                    <a:pt x="40310" y="245330"/>
                  </a:cubicBezTo>
                  <a:lnTo>
                    <a:pt x="52093" y="257730"/>
                  </a:lnTo>
                  <a:lnTo>
                    <a:pt x="262590" y="57705"/>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91" name="Google Shape;591;p4"/>
            <p:cNvSpPr/>
            <p:nvPr/>
          </p:nvSpPr>
          <p:spPr>
            <a:xfrm>
              <a:off x="4678403" y="1992281"/>
              <a:ext cx="605935" cy="430809"/>
            </a:xfrm>
            <a:custGeom>
              <a:rect b="b" l="l" r="r" t="t"/>
              <a:pathLst>
                <a:path extrusionOk="0" h="252304" w="354867">
                  <a:moveTo>
                    <a:pt x="318277" y="44046"/>
                  </a:moveTo>
                  <a:cubicBezTo>
                    <a:pt x="324927" y="75849"/>
                    <a:pt x="320718" y="108736"/>
                    <a:pt x="305980" y="138247"/>
                  </a:cubicBezTo>
                  <a:cubicBezTo>
                    <a:pt x="288664" y="172913"/>
                    <a:pt x="258879" y="198762"/>
                    <a:pt x="222125" y="211025"/>
                  </a:cubicBezTo>
                  <a:cubicBezTo>
                    <a:pt x="185371" y="223287"/>
                    <a:pt x="146028" y="220515"/>
                    <a:pt x="111373" y="203199"/>
                  </a:cubicBezTo>
                  <a:cubicBezTo>
                    <a:pt x="81851" y="188461"/>
                    <a:pt x="58740" y="164689"/>
                    <a:pt x="44949" y="135269"/>
                  </a:cubicBezTo>
                  <a:lnTo>
                    <a:pt x="318277" y="44046"/>
                  </a:lnTo>
                  <a:close/>
                  <a:moveTo>
                    <a:pt x="232962" y="243490"/>
                  </a:moveTo>
                  <a:cubicBezTo>
                    <a:pt x="278386" y="228329"/>
                    <a:pt x="315185" y="196389"/>
                    <a:pt x="336585" y="153544"/>
                  </a:cubicBezTo>
                  <a:cubicBezTo>
                    <a:pt x="357985" y="110698"/>
                    <a:pt x="361430" y="62092"/>
                    <a:pt x="346270" y="16657"/>
                  </a:cubicBezTo>
                  <a:lnTo>
                    <a:pt x="340840" y="425"/>
                  </a:lnTo>
                  <a:lnTo>
                    <a:pt x="712" y="113949"/>
                  </a:lnTo>
                  <a:lnTo>
                    <a:pt x="6130" y="130182"/>
                  </a:lnTo>
                  <a:cubicBezTo>
                    <a:pt x="31169" y="205196"/>
                    <a:pt x="101278" y="252729"/>
                    <a:pt x="176337" y="252729"/>
                  </a:cubicBezTo>
                  <a:cubicBezTo>
                    <a:pt x="195113" y="252729"/>
                    <a:pt x="214197" y="249752"/>
                    <a:pt x="232962" y="243490"/>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92" name="Google Shape;592;p4"/>
            <p:cNvSpPr/>
            <p:nvPr/>
          </p:nvSpPr>
          <p:spPr>
            <a:xfrm>
              <a:off x="2818821" y="6470705"/>
              <a:ext cx="263440" cy="322123"/>
            </a:xfrm>
            <a:custGeom>
              <a:rect b="b" l="l" r="r" t="t"/>
              <a:pathLst>
                <a:path extrusionOk="0" h="188652" w="154284">
                  <a:moveTo>
                    <a:pt x="107543" y="154502"/>
                  </a:moveTo>
                  <a:cubicBezTo>
                    <a:pt x="81387" y="159476"/>
                    <a:pt x="53941" y="146916"/>
                    <a:pt x="41279" y="122014"/>
                  </a:cubicBezTo>
                  <a:cubicBezTo>
                    <a:pt x="28606" y="97124"/>
                    <a:pt x="34583" y="67557"/>
                    <a:pt x="54009" y="49328"/>
                  </a:cubicBezTo>
                  <a:lnTo>
                    <a:pt x="107543" y="154502"/>
                  </a:lnTo>
                  <a:close/>
                  <a:moveTo>
                    <a:pt x="139415" y="179393"/>
                  </a:moveTo>
                  <a:lnTo>
                    <a:pt x="154667" y="171636"/>
                  </a:lnTo>
                  <a:lnTo>
                    <a:pt x="67881" y="1144"/>
                  </a:lnTo>
                  <a:lnTo>
                    <a:pt x="52629" y="8901"/>
                  </a:lnTo>
                  <a:cubicBezTo>
                    <a:pt x="5631" y="32844"/>
                    <a:pt x="-13145" y="90542"/>
                    <a:pt x="10776" y="137551"/>
                  </a:cubicBezTo>
                  <a:cubicBezTo>
                    <a:pt x="27647" y="170689"/>
                    <a:pt x="61310" y="189796"/>
                    <a:pt x="96182" y="189796"/>
                  </a:cubicBezTo>
                  <a:cubicBezTo>
                    <a:pt x="110760" y="189796"/>
                    <a:pt x="125555" y="186454"/>
                    <a:pt x="139415" y="17939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93" name="Google Shape;593;p4"/>
            <p:cNvSpPr/>
            <p:nvPr/>
          </p:nvSpPr>
          <p:spPr>
            <a:xfrm>
              <a:off x="4003307" y="4738448"/>
              <a:ext cx="355643" cy="253079"/>
            </a:xfrm>
            <a:custGeom>
              <a:rect b="b" l="l" r="r" t="t"/>
              <a:pathLst>
                <a:path extrusionOk="0" h="148216" w="208283">
                  <a:moveTo>
                    <a:pt x="123837" y="37671"/>
                  </a:moveTo>
                  <a:cubicBezTo>
                    <a:pt x="141723" y="42679"/>
                    <a:pt x="156575" y="54348"/>
                    <a:pt x="165678" y="70535"/>
                  </a:cubicBezTo>
                  <a:cubicBezTo>
                    <a:pt x="171918" y="81623"/>
                    <a:pt x="174941" y="93920"/>
                    <a:pt x="174610" y="106319"/>
                  </a:cubicBezTo>
                  <a:lnTo>
                    <a:pt x="44819" y="69953"/>
                  </a:lnTo>
                  <a:cubicBezTo>
                    <a:pt x="60287" y="43055"/>
                    <a:pt x="92615" y="28910"/>
                    <a:pt x="123837" y="37671"/>
                  </a:cubicBezTo>
                  <a:close/>
                  <a:moveTo>
                    <a:pt x="204976" y="132590"/>
                  </a:moveTo>
                  <a:cubicBezTo>
                    <a:pt x="212448" y="105909"/>
                    <a:pt x="209082" y="77915"/>
                    <a:pt x="195508" y="53767"/>
                  </a:cubicBezTo>
                  <a:cubicBezTo>
                    <a:pt x="181933" y="29617"/>
                    <a:pt x="159758" y="12199"/>
                    <a:pt x="133076" y="4715"/>
                  </a:cubicBezTo>
                  <a:cubicBezTo>
                    <a:pt x="77957" y="-10719"/>
                    <a:pt x="20624" y="21541"/>
                    <a:pt x="5202" y="76627"/>
                  </a:cubicBezTo>
                  <a:lnTo>
                    <a:pt x="582" y="93099"/>
                  </a:lnTo>
                  <a:lnTo>
                    <a:pt x="200356" y="149073"/>
                  </a:lnTo>
                  <a:lnTo>
                    <a:pt x="204976" y="132590"/>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94" name="Google Shape;594;p4"/>
            <p:cNvSpPr/>
            <p:nvPr/>
          </p:nvSpPr>
          <p:spPr>
            <a:xfrm>
              <a:off x="10683664" y="4741575"/>
              <a:ext cx="376333" cy="243349"/>
            </a:xfrm>
            <a:custGeom>
              <a:rect b="b" l="l" r="r" t="t"/>
              <a:pathLst>
                <a:path extrusionOk="0" h="142518" w="220400">
                  <a:moveTo>
                    <a:pt x="181243" y="82700"/>
                  </a:moveTo>
                  <a:lnTo>
                    <a:pt x="36132" y="104226"/>
                  </a:lnTo>
                  <a:cubicBezTo>
                    <a:pt x="37239" y="90332"/>
                    <a:pt x="42224" y="76997"/>
                    <a:pt x="50733" y="65533"/>
                  </a:cubicBezTo>
                  <a:cubicBezTo>
                    <a:pt x="62711" y="49380"/>
                    <a:pt x="80267" y="38851"/>
                    <a:pt x="100161" y="35908"/>
                  </a:cubicBezTo>
                  <a:cubicBezTo>
                    <a:pt x="103891" y="35349"/>
                    <a:pt x="107587" y="35087"/>
                    <a:pt x="111260" y="35087"/>
                  </a:cubicBezTo>
                  <a:cubicBezTo>
                    <a:pt x="142219" y="35087"/>
                    <a:pt x="170007" y="54262"/>
                    <a:pt x="181243" y="82700"/>
                  </a:cubicBezTo>
                  <a:close/>
                  <a:moveTo>
                    <a:pt x="222069" y="111241"/>
                  </a:moveTo>
                  <a:lnTo>
                    <a:pt x="219548" y="94324"/>
                  </a:lnTo>
                  <a:cubicBezTo>
                    <a:pt x="210685" y="34596"/>
                    <a:pt x="154870" y="-6812"/>
                    <a:pt x="95153" y="2051"/>
                  </a:cubicBezTo>
                  <a:cubicBezTo>
                    <a:pt x="66202" y="6352"/>
                    <a:pt x="40673" y="21649"/>
                    <a:pt x="23242" y="45148"/>
                  </a:cubicBezTo>
                  <a:cubicBezTo>
                    <a:pt x="5812" y="68647"/>
                    <a:pt x="-1420" y="97519"/>
                    <a:pt x="2881" y="126458"/>
                  </a:cubicBezTo>
                  <a:lnTo>
                    <a:pt x="5379" y="143375"/>
                  </a:lnTo>
                  <a:lnTo>
                    <a:pt x="222069" y="111241"/>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595" name="Google Shape;595;p4"/>
          <p:cNvSpPr/>
          <p:nvPr/>
        </p:nvSpPr>
        <p:spPr>
          <a:xfrm>
            <a:off x="526830" y="1621456"/>
            <a:ext cx="5359800" cy="4228500"/>
          </a:xfrm>
          <a:prstGeom prst="rect">
            <a:avLst/>
          </a:prstGeom>
          <a:solidFill>
            <a:schemeClr val="l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596" name="Google Shape;596;p4"/>
          <p:cNvSpPr/>
          <p:nvPr/>
        </p:nvSpPr>
        <p:spPr>
          <a:xfrm rot="112978">
            <a:off x="455603" y="1688504"/>
            <a:ext cx="5359394" cy="4229012"/>
          </a:xfrm>
          <a:prstGeom prst="rect">
            <a:avLst/>
          </a:prstGeom>
          <a:no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597" name="Google Shape;597;p4"/>
          <p:cNvSpPr/>
          <p:nvPr/>
        </p:nvSpPr>
        <p:spPr>
          <a:xfrm>
            <a:off x="6376854" y="1621456"/>
            <a:ext cx="5359800" cy="4228500"/>
          </a:xfrm>
          <a:prstGeom prst="rect">
            <a:avLst/>
          </a:prstGeom>
          <a:solidFill>
            <a:schemeClr val="l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598" name="Google Shape;598;p4"/>
          <p:cNvSpPr/>
          <p:nvPr/>
        </p:nvSpPr>
        <p:spPr>
          <a:xfrm rot="-112786">
            <a:off x="6377003" y="1621092"/>
            <a:ext cx="5359384" cy="4229311"/>
          </a:xfrm>
          <a:prstGeom prst="rect">
            <a:avLst/>
          </a:prstGeom>
          <a:no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599" name="Google Shape;599;p4"/>
          <p:cNvSpPr txBox="1"/>
          <p:nvPr>
            <p:ph idx="1" type="body"/>
          </p:nvPr>
        </p:nvSpPr>
        <p:spPr>
          <a:xfrm>
            <a:off x="874500" y="2802925"/>
            <a:ext cx="4521600" cy="2664900"/>
          </a:xfrm>
          <a:prstGeom prst="rect">
            <a:avLst/>
          </a:prstGeom>
        </p:spPr>
        <p:txBody>
          <a:bodyPr anchorCtr="0" anchor="t" bIns="121900" lIns="121900" spcFirstLastPara="1" rIns="121900" wrap="square" tIns="121900">
            <a:noAutofit/>
          </a:bodyPr>
          <a:lstStyle>
            <a:lvl1pPr indent="-349250" lvl="0" marL="457200">
              <a:spcBef>
                <a:spcPts val="0"/>
              </a:spcBef>
              <a:spcAft>
                <a:spcPts val="0"/>
              </a:spcAft>
              <a:buSzPts val="1900"/>
              <a:buChar char="●"/>
              <a:defRPr/>
            </a:lvl1pPr>
            <a:lvl2pPr indent="-349250" lvl="1" marL="914400">
              <a:spcBef>
                <a:spcPts val="0"/>
              </a:spcBef>
              <a:spcAft>
                <a:spcPts val="0"/>
              </a:spcAft>
              <a:buSzPts val="1900"/>
              <a:buChar char="○"/>
              <a:defRPr/>
            </a:lvl2pPr>
            <a:lvl3pPr indent="-349250" lvl="2" marL="1371600">
              <a:spcBef>
                <a:spcPts val="2100"/>
              </a:spcBef>
              <a:spcAft>
                <a:spcPts val="0"/>
              </a:spcAft>
              <a:buSzPts val="1900"/>
              <a:buChar char="■"/>
              <a:defRPr/>
            </a:lvl3pPr>
            <a:lvl4pPr indent="-349250" lvl="3" marL="1828800">
              <a:spcBef>
                <a:spcPts val="2100"/>
              </a:spcBef>
              <a:spcAft>
                <a:spcPts val="0"/>
              </a:spcAft>
              <a:buSzPts val="1900"/>
              <a:buChar char="●"/>
              <a:defRPr/>
            </a:lvl4pPr>
            <a:lvl5pPr indent="-349250" lvl="4" marL="2286000">
              <a:spcBef>
                <a:spcPts val="2100"/>
              </a:spcBef>
              <a:spcAft>
                <a:spcPts val="0"/>
              </a:spcAft>
              <a:buSzPts val="1900"/>
              <a:buChar char="○"/>
              <a:defRPr/>
            </a:lvl5pPr>
            <a:lvl6pPr indent="-349250" lvl="5" marL="2743200">
              <a:spcBef>
                <a:spcPts val="2100"/>
              </a:spcBef>
              <a:spcAft>
                <a:spcPts val="0"/>
              </a:spcAft>
              <a:buSzPts val="1900"/>
              <a:buChar char="■"/>
              <a:defRPr/>
            </a:lvl6pPr>
            <a:lvl7pPr indent="-349250" lvl="6" marL="3200400">
              <a:spcBef>
                <a:spcPts val="2100"/>
              </a:spcBef>
              <a:spcAft>
                <a:spcPts val="0"/>
              </a:spcAft>
              <a:buSzPts val="1900"/>
              <a:buChar char="●"/>
              <a:defRPr/>
            </a:lvl7pPr>
            <a:lvl8pPr indent="-349250" lvl="7" marL="3657600">
              <a:spcBef>
                <a:spcPts val="2100"/>
              </a:spcBef>
              <a:spcAft>
                <a:spcPts val="0"/>
              </a:spcAft>
              <a:buSzPts val="1900"/>
              <a:buChar char="○"/>
              <a:defRPr/>
            </a:lvl8pPr>
            <a:lvl9pPr indent="-349250" lvl="8" marL="4114800">
              <a:spcBef>
                <a:spcPts val="2100"/>
              </a:spcBef>
              <a:spcAft>
                <a:spcPts val="2100"/>
              </a:spcAft>
              <a:buSzPts val="1900"/>
              <a:buChar char="■"/>
              <a:defRPr/>
            </a:lvl9pPr>
          </a:lstStyle>
          <a:p/>
        </p:txBody>
      </p:sp>
      <p:sp>
        <p:nvSpPr>
          <p:cNvPr id="600" name="Google Shape;600;p4"/>
          <p:cNvSpPr txBox="1"/>
          <p:nvPr>
            <p:ph idx="2" type="body"/>
          </p:nvPr>
        </p:nvSpPr>
        <p:spPr>
          <a:xfrm>
            <a:off x="6858000" y="2802928"/>
            <a:ext cx="4521600" cy="2664900"/>
          </a:xfrm>
          <a:prstGeom prst="rect">
            <a:avLst/>
          </a:prstGeom>
        </p:spPr>
        <p:txBody>
          <a:bodyPr anchorCtr="0" anchor="t" bIns="121900" lIns="121900" spcFirstLastPara="1" rIns="121900" wrap="square" tIns="121900">
            <a:noAutofit/>
          </a:bodyPr>
          <a:lstStyle>
            <a:lvl1pPr indent="-349250" lvl="0" marL="457200">
              <a:spcBef>
                <a:spcPts val="0"/>
              </a:spcBef>
              <a:spcAft>
                <a:spcPts val="0"/>
              </a:spcAft>
              <a:buSzPts val="1900"/>
              <a:buChar char="●"/>
              <a:defRPr/>
            </a:lvl1pPr>
            <a:lvl2pPr indent="-349250" lvl="1" marL="914400">
              <a:spcBef>
                <a:spcPts val="0"/>
              </a:spcBef>
              <a:spcAft>
                <a:spcPts val="0"/>
              </a:spcAft>
              <a:buSzPts val="1900"/>
              <a:buChar char="○"/>
              <a:defRPr/>
            </a:lvl2pPr>
            <a:lvl3pPr indent="-349250" lvl="2" marL="1371600">
              <a:spcBef>
                <a:spcPts val="2100"/>
              </a:spcBef>
              <a:spcAft>
                <a:spcPts val="0"/>
              </a:spcAft>
              <a:buSzPts val="1900"/>
              <a:buChar char="■"/>
              <a:defRPr/>
            </a:lvl3pPr>
            <a:lvl4pPr indent="-349250" lvl="3" marL="1828800">
              <a:spcBef>
                <a:spcPts val="2100"/>
              </a:spcBef>
              <a:spcAft>
                <a:spcPts val="0"/>
              </a:spcAft>
              <a:buSzPts val="1900"/>
              <a:buChar char="●"/>
              <a:defRPr/>
            </a:lvl4pPr>
            <a:lvl5pPr indent="-349250" lvl="4" marL="2286000">
              <a:spcBef>
                <a:spcPts val="2100"/>
              </a:spcBef>
              <a:spcAft>
                <a:spcPts val="0"/>
              </a:spcAft>
              <a:buSzPts val="1900"/>
              <a:buChar char="○"/>
              <a:defRPr/>
            </a:lvl5pPr>
            <a:lvl6pPr indent="-349250" lvl="5" marL="2743200">
              <a:spcBef>
                <a:spcPts val="2100"/>
              </a:spcBef>
              <a:spcAft>
                <a:spcPts val="0"/>
              </a:spcAft>
              <a:buSzPts val="1900"/>
              <a:buChar char="■"/>
              <a:defRPr/>
            </a:lvl6pPr>
            <a:lvl7pPr indent="-349250" lvl="6" marL="3200400">
              <a:spcBef>
                <a:spcPts val="2100"/>
              </a:spcBef>
              <a:spcAft>
                <a:spcPts val="0"/>
              </a:spcAft>
              <a:buSzPts val="1900"/>
              <a:buChar char="●"/>
              <a:defRPr/>
            </a:lvl7pPr>
            <a:lvl8pPr indent="-349250" lvl="7" marL="3657600">
              <a:spcBef>
                <a:spcPts val="2100"/>
              </a:spcBef>
              <a:spcAft>
                <a:spcPts val="0"/>
              </a:spcAft>
              <a:buSzPts val="1900"/>
              <a:buChar char="○"/>
              <a:defRPr/>
            </a:lvl8pPr>
            <a:lvl9pPr indent="-349250" lvl="8" marL="4114800">
              <a:spcBef>
                <a:spcPts val="2100"/>
              </a:spcBef>
              <a:spcAft>
                <a:spcPts val="2100"/>
              </a:spcAft>
              <a:buSzPts val="1900"/>
              <a:buChar char="■"/>
              <a:defRPr/>
            </a:lvl9pPr>
          </a:lstStyle>
          <a:p/>
        </p:txBody>
      </p:sp>
      <p:sp>
        <p:nvSpPr>
          <p:cNvPr id="601" name="Google Shape;601;p4"/>
          <p:cNvSpPr txBox="1"/>
          <p:nvPr>
            <p:ph type="title"/>
          </p:nvPr>
        </p:nvSpPr>
        <p:spPr>
          <a:xfrm>
            <a:off x="873350" y="1954825"/>
            <a:ext cx="4521600" cy="695700"/>
          </a:xfrm>
          <a:prstGeom prst="rect">
            <a:avLst/>
          </a:prstGeom>
        </p:spPr>
        <p:txBody>
          <a:bodyPr anchorCtr="0" anchor="ctr" bIns="121900" lIns="121900" spcFirstLastPara="1" rIns="121900" wrap="square" tIns="121900">
            <a:noAutofit/>
          </a:bodyPr>
          <a:lstStyle>
            <a:lvl1pPr indent="0" lvl="0" marL="0" rtl="0">
              <a:spcBef>
                <a:spcPts val="0"/>
              </a:spcBef>
              <a:spcAft>
                <a:spcPts val="0"/>
              </a:spcAft>
              <a:buClr>
                <a:schemeClr val="dk1"/>
              </a:buClr>
              <a:buSzPts val="2600"/>
              <a:buFont typeface="Aldrich"/>
              <a:buNone/>
              <a:defRPr b="0" sz="3800">
                <a:solidFill>
                  <a:schemeClr val="dk1"/>
                </a:solidFill>
                <a:latin typeface="Grandstander Light"/>
                <a:ea typeface="Grandstander Light"/>
                <a:cs typeface="Grandstander Light"/>
                <a:sym typeface="Grandstander Light"/>
              </a:defRPr>
            </a:lvl1pPr>
            <a:lvl2pPr lvl="1"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2pPr>
            <a:lvl3pPr lvl="2"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3pPr>
            <a:lvl4pPr lvl="3"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4pPr>
            <a:lvl5pPr lvl="4"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5pPr>
            <a:lvl6pPr lvl="5"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6pPr>
            <a:lvl7pPr lvl="6"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7pPr>
            <a:lvl8pPr lvl="7"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8pPr>
            <a:lvl9pPr lvl="8"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9pPr>
          </a:lstStyle>
          <a:p/>
        </p:txBody>
      </p:sp>
      <p:sp>
        <p:nvSpPr>
          <p:cNvPr id="602" name="Google Shape;602;p4"/>
          <p:cNvSpPr txBox="1"/>
          <p:nvPr>
            <p:ph idx="3" type="title"/>
          </p:nvPr>
        </p:nvSpPr>
        <p:spPr>
          <a:xfrm>
            <a:off x="6858000" y="1954825"/>
            <a:ext cx="4521600" cy="695700"/>
          </a:xfrm>
          <a:prstGeom prst="rect">
            <a:avLst/>
          </a:prstGeom>
        </p:spPr>
        <p:txBody>
          <a:bodyPr anchorCtr="0" anchor="ctr" bIns="121900" lIns="121900" spcFirstLastPara="1" rIns="121900" wrap="square" tIns="121900">
            <a:noAutofit/>
          </a:bodyPr>
          <a:lstStyle>
            <a:lvl1pPr indent="0" lvl="0" marL="0" rtl="0">
              <a:spcBef>
                <a:spcPts val="0"/>
              </a:spcBef>
              <a:spcAft>
                <a:spcPts val="0"/>
              </a:spcAft>
              <a:buClr>
                <a:schemeClr val="dk1"/>
              </a:buClr>
              <a:buSzPts val="2600"/>
              <a:buFont typeface="Aldrich"/>
              <a:buNone/>
              <a:defRPr b="0" sz="3800">
                <a:solidFill>
                  <a:schemeClr val="dk1"/>
                </a:solidFill>
                <a:latin typeface="Grandstander Light"/>
                <a:ea typeface="Grandstander Light"/>
                <a:cs typeface="Grandstander Light"/>
                <a:sym typeface="Grandstander Light"/>
              </a:defRPr>
            </a:lvl1pPr>
            <a:lvl2pPr lvl="1"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2pPr>
            <a:lvl3pPr lvl="2"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3pPr>
            <a:lvl4pPr lvl="3"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4pPr>
            <a:lvl5pPr lvl="4"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5pPr>
            <a:lvl6pPr lvl="5"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6pPr>
            <a:lvl7pPr lvl="6"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7pPr>
            <a:lvl8pPr lvl="7"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8pPr>
            <a:lvl9pPr lvl="8"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9pPr>
          </a:lstStyle>
          <a:p/>
        </p:txBody>
      </p:sp>
      <p:sp>
        <p:nvSpPr>
          <p:cNvPr id="603" name="Google Shape;603;p4"/>
          <p:cNvSpPr txBox="1"/>
          <p:nvPr>
            <p:ph idx="4" type="title"/>
          </p:nvPr>
        </p:nvSpPr>
        <p:spPr>
          <a:xfrm>
            <a:off x="565825" y="309500"/>
            <a:ext cx="11175900" cy="1100100"/>
          </a:xfrm>
          <a:prstGeom prst="rect">
            <a:avLst/>
          </a:prstGeom>
        </p:spPr>
        <p:txBody>
          <a:bodyPr anchorCtr="0" anchor="b" bIns="121900" lIns="121900" spcFirstLastPara="1" rIns="121900" wrap="square" tIns="121900">
            <a:noAutofit/>
          </a:bodyPr>
          <a:lstStyle>
            <a:lvl1pPr indent="0" lvl="0" marL="0" marR="0" rtl="0">
              <a:lnSpc>
                <a:spcPct val="100000"/>
              </a:lnSpc>
              <a:spcBef>
                <a:spcPts val="0"/>
              </a:spcBef>
              <a:spcAft>
                <a:spcPts val="0"/>
              </a:spcAft>
              <a:buClr>
                <a:schemeClr val="dk1"/>
              </a:buClr>
              <a:buSzPts val="7000"/>
              <a:buFont typeface="Aldrich"/>
              <a:buNone/>
              <a:defRPr sz="9000"/>
            </a:lvl1pPr>
            <a:lvl2pPr lvl="1"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2pPr>
            <a:lvl3pPr lvl="2"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3pPr>
            <a:lvl4pPr lvl="3"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4pPr>
            <a:lvl5pPr lvl="4"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5pPr>
            <a:lvl6pPr lvl="5"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6pPr>
            <a:lvl7pPr lvl="6"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7pPr>
            <a:lvl8pPr lvl="7"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8pPr>
            <a:lvl9pPr lvl="8"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9pPr>
          </a:lstStyle>
          <a:p/>
        </p:txBody>
      </p:sp>
      <p:grpSp>
        <p:nvGrpSpPr>
          <p:cNvPr id="604" name="Google Shape;604;p4"/>
          <p:cNvGrpSpPr/>
          <p:nvPr/>
        </p:nvGrpSpPr>
        <p:grpSpPr>
          <a:xfrm>
            <a:off x="155230" y="6343075"/>
            <a:ext cx="11881541" cy="357900"/>
            <a:chOff x="180100" y="198575"/>
            <a:chExt cx="11881541" cy="357900"/>
          </a:xfrm>
        </p:grpSpPr>
        <p:sp>
          <p:nvSpPr>
            <p:cNvPr id="605" name="Google Shape;605;p4"/>
            <p:cNvSpPr/>
            <p:nvPr/>
          </p:nvSpPr>
          <p:spPr>
            <a:xfrm>
              <a:off x="180100"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606" name="Google Shape;606;p4"/>
            <p:cNvSpPr/>
            <p:nvPr/>
          </p:nvSpPr>
          <p:spPr>
            <a:xfrm>
              <a:off x="681128"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607" name="Google Shape;607;p4"/>
            <p:cNvSpPr/>
            <p:nvPr/>
          </p:nvSpPr>
          <p:spPr>
            <a:xfrm>
              <a:off x="1182156"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608" name="Google Shape;608;p4"/>
            <p:cNvSpPr/>
            <p:nvPr/>
          </p:nvSpPr>
          <p:spPr>
            <a:xfrm>
              <a:off x="1683184"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609" name="Google Shape;609;p4"/>
            <p:cNvSpPr/>
            <p:nvPr/>
          </p:nvSpPr>
          <p:spPr>
            <a:xfrm>
              <a:off x="2184211" y="198575"/>
              <a:ext cx="357900" cy="357900"/>
            </a:xfrm>
            <a:prstGeom prst="ellipse">
              <a:avLst/>
            </a:prstGeom>
            <a:solidFill>
              <a:schemeClr val="accent5"/>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610" name="Google Shape;610;p4"/>
            <p:cNvSpPr/>
            <p:nvPr/>
          </p:nvSpPr>
          <p:spPr>
            <a:xfrm>
              <a:off x="2685239"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611" name="Google Shape;611;p4"/>
            <p:cNvSpPr/>
            <p:nvPr/>
          </p:nvSpPr>
          <p:spPr>
            <a:xfrm>
              <a:off x="3186267"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612" name="Google Shape;612;p4"/>
            <p:cNvSpPr/>
            <p:nvPr/>
          </p:nvSpPr>
          <p:spPr>
            <a:xfrm>
              <a:off x="3687295"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613" name="Google Shape;613;p4"/>
            <p:cNvSpPr/>
            <p:nvPr/>
          </p:nvSpPr>
          <p:spPr>
            <a:xfrm>
              <a:off x="4188323"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614" name="Google Shape;614;p4"/>
            <p:cNvSpPr/>
            <p:nvPr/>
          </p:nvSpPr>
          <p:spPr>
            <a:xfrm>
              <a:off x="4689351" y="198575"/>
              <a:ext cx="357900" cy="357900"/>
            </a:xfrm>
            <a:prstGeom prst="ellipse">
              <a:avLst/>
            </a:prstGeom>
            <a:solidFill>
              <a:schemeClr val="accent5"/>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615" name="Google Shape;615;p4"/>
            <p:cNvSpPr/>
            <p:nvPr/>
          </p:nvSpPr>
          <p:spPr>
            <a:xfrm>
              <a:off x="5190379"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616" name="Google Shape;616;p4"/>
            <p:cNvSpPr/>
            <p:nvPr/>
          </p:nvSpPr>
          <p:spPr>
            <a:xfrm>
              <a:off x="5691406"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617" name="Google Shape;617;p4"/>
            <p:cNvSpPr/>
            <p:nvPr/>
          </p:nvSpPr>
          <p:spPr>
            <a:xfrm>
              <a:off x="6192434"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618" name="Google Shape;618;p4"/>
            <p:cNvSpPr/>
            <p:nvPr/>
          </p:nvSpPr>
          <p:spPr>
            <a:xfrm>
              <a:off x="6693462"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619" name="Google Shape;619;p4"/>
            <p:cNvSpPr/>
            <p:nvPr/>
          </p:nvSpPr>
          <p:spPr>
            <a:xfrm>
              <a:off x="7194490" y="198575"/>
              <a:ext cx="357900" cy="357900"/>
            </a:xfrm>
            <a:prstGeom prst="ellipse">
              <a:avLst/>
            </a:prstGeom>
            <a:solidFill>
              <a:schemeClr val="accent5"/>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620" name="Google Shape;620;p4"/>
            <p:cNvSpPr/>
            <p:nvPr/>
          </p:nvSpPr>
          <p:spPr>
            <a:xfrm>
              <a:off x="7695518"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621" name="Google Shape;621;p4"/>
            <p:cNvSpPr/>
            <p:nvPr/>
          </p:nvSpPr>
          <p:spPr>
            <a:xfrm>
              <a:off x="8196546"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622" name="Google Shape;622;p4"/>
            <p:cNvSpPr/>
            <p:nvPr/>
          </p:nvSpPr>
          <p:spPr>
            <a:xfrm>
              <a:off x="8697574"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623" name="Google Shape;623;p4"/>
            <p:cNvSpPr/>
            <p:nvPr/>
          </p:nvSpPr>
          <p:spPr>
            <a:xfrm>
              <a:off x="9198601"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624" name="Google Shape;624;p4"/>
            <p:cNvSpPr/>
            <p:nvPr/>
          </p:nvSpPr>
          <p:spPr>
            <a:xfrm>
              <a:off x="9699629" y="198575"/>
              <a:ext cx="357900" cy="357900"/>
            </a:xfrm>
            <a:prstGeom prst="ellipse">
              <a:avLst/>
            </a:prstGeom>
            <a:solidFill>
              <a:schemeClr val="accent5"/>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625" name="Google Shape;625;p4"/>
            <p:cNvSpPr/>
            <p:nvPr/>
          </p:nvSpPr>
          <p:spPr>
            <a:xfrm>
              <a:off x="10200657"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626" name="Google Shape;626;p4"/>
            <p:cNvSpPr/>
            <p:nvPr/>
          </p:nvSpPr>
          <p:spPr>
            <a:xfrm>
              <a:off x="10701685"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627" name="Google Shape;627;p4"/>
            <p:cNvSpPr/>
            <p:nvPr/>
          </p:nvSpPr>
          <p:spPr>
            <a:xfrm>
              <a:off x="11202713"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628" name="Google Shape;628;p4"/>
            <p:cNvSpPr/>
            <p:nvPr/>
          </p:nvSpPr>
          <p:spPr>
            <a:xfrm>
              <a:off x="11703741"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5 Four Blocks">
  <p:cSld name="CUSTOM_5">
    <p:spTree>
      <p:nvGrpSpPr>
        <p:cNvPr id="629" name="Shape 629"/>
        <p:cNvGrpSpPr/>
        <p:nvPr/>
      </p:nvGrpSpPr>
      <p:grpSpPr>
        <a:xfrm>
          <a:off x="0" y="0"/>
          <a:ext cx="0" cy="0"/>
          <a:chOff x="0" y="0"/>
          <a:chExt cx="0" cy="0"/>
        </a:xfrm>
      </p:grpSpPr>
      <p:grpSp>
        <p:nvGrpSpPr>
          <p:cNvPr id="630" name="Google Shape;630;p5"/>
          <p:cNvGrpSpPr/>
          <p:nvPr/>
        </p:nvGrpSpPr>
        <p:grpSpPr>
          <a:xfrm>
            <a:off x="297575" y="-233607"/>
            <a:ext cx="11610853" cy="7294102"/>
            <a:chOff x="304575" y="-249163"/>
            <a:chExt cx="11610853" cy="7294102"/>
          </a:xfrm>
        </p:grpSpPr>
        <p:sp>
          <p:nvSpPr>
            <p:cNvPr id="631" name="Google Shape;631;p5"/>
            <p:cNvSpPr/>
            <p:nvPr/>
          </p:nvSpPr>
          <p:spPr>
            <a:xfrm>
              <a:off x="8880639" y="578371"/>
              <a:ext cx="720423" cy="833745"/>
            </a:xfrm>
            <a:custGeom>
              <a:rect b="b" l="l" r="r" t="t"/>
              <a:pathLst>
                <a:path extrusionOk="0" h="488284" w="421917">
                  <a:moveTo>
                    <a:pt x="357537" y="78846"/>
                  </a:moveTo>
                  <a:lnTo>
                    <a:pt x="228008" y="426766"/>
                  </a:lnTo>
                  <a:lnTo>
                    <a:pt x="56900" y="256468"/>
                  </a:lnTo>
                  <a:lnTo>
                    <a:pt x="357537" y="78846"/>
                  </a:lnTo>
                  <a:close/>
                  <a:moveTo>
                    <a:pt x="423322" y="228"/>
                  </a:moveTo>
                  <a:lnTo>
                    <a:pt x="1404" y="249521"/>
                  </a:lnTo>
                  <a:lnTo>
                    <a:pt x="241537" y="488513"/>
                  </a:lnTo>
                  <a:lnTo>
                    <a:pt x="423322" y="228"/>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32" name="Google Shape;632;p5"/>
            <p:cNvSpPr/>
            <p:nvPr/>
          </p:nvSpPr>
          <p:spPr>
            <a:xfrm>
              <a:off x="10808457" y="5254229"/>
              <a:ext cx="1036937" cy="1460093"/>
            </a:xfrm>
            <a:custGeom>
              <a:rect b="b" l="l" r="r" t="t"/>
              <a:pathLst>
                <a:path extrusionOk="0" h="855106" w="607284">
                  <a:moveTo>
                    <a:pt x="555129" y="809603"/>
                  </a:moveTo>
                  <a:lnTo>
                    <a:pt x="45215" y="820942"/>
                  </a:lnTo>
                  <a:lnTo>
                    <a:pt x="214761" y="102939"/>
                  </a:lnTo>
                  <a:lnTo>
                    <a:pt x="555129" y="809603"/>
                  </a:lnTo>
                  <a:close/>
                  <a:moveTo>
                    <a:pt x="609028" y="842639"/>
                  </a:moveTo>
                  <a:lnTo>
                    <a:pt x="203673" y="1039"/>
                  </a:lnTo>
                  <a:lnTo>
                    <a:pt x="1743" y="856145"/>
                  </a:lnTo>
                  <a:lnTo>
                    <a:pt x="609028" y="842639"/>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33" name="Google Shape;633;p5"/>
            <p:cNvSpPr/>
            <p:nvPr/>
          </p:nvSpPr>
          <p:spPr>
            <a:xfrm>
              <a:off x="8623052" y="1612808"/>
              <a:ext cx="861229" cy="1357835"/>
            </a:xfrm>
            <a:custGeom>
              <a:rect b="b" l="l" r="r" t="t"/>
              <a:pathLst>
                <a:path extrusionOk="0" h="795218" w="504380">
                  <a:moveTo>
                    <a:pt x="450658" y="251317"/>
                  </a:moveTo>
                  <a:lnTo>
                    <a:pt x="41128" y="701160"/>
                  </a:lnTo>
                  <a:lnTo>
                    <a:pt x="78475" y="55467"/>
                  </a:lnTo>
                  <a:lnTo>
                    <a:pt x="450658" y="251317"/>
                  </a:lnTo>
                  <a:close/>
                  <a:moveTo>
                    <a:pt x="505754" y="241644"/>
                  </a:moveTo>
                  <a:lnTo>
                    <a:pt x="47367" y="439"/>
                  </a:lnTo>
                  <a:lnTo>
                    <a:pt x="1374" y="795657"/>
                  </a:lnTo>
                  <a:lnTo>
                    <a:pt x="505754" y="241644"/>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34" name="Google Shape;634;p5"/>
            <p:cNvSpPr/>
            <p:nvPr/>
          </p:nvSpPr>
          <p:spPr>
            <a:xfrm>
              <a:off x="6578336" y="117740"/>
              <a:ext cx="599623" cy="823092"/>
            </a:xfrm>
            <a:custGeom>
              <a:rect b="b" l="l" r="r" t="t"/>
              <a:pathLst>
                <a:path extrusionOk="0" h="482045" w="351170">
                  <a:moveTo>
                    <a:pt x="286599" y="46739"/>
                  </a:moveTo>
                  <a:lnTo>
                    <a:pt x="311125" y="388271"/>
                  </a:lnTo>
                  <a:lnTo>
                    <a:pt x="62334" y="122506"/>
                  </a:lnTo>
                  <a:lnTo>
                    <a:pt x="286599" y="46739"/>
                  </a:lnTo>
                  <a:close/>
                  <a:moveTo>
                    <a:pt x="317570" y="152"/>
                  </a:moveTo>
                  <a:lnTo>
                    <a:pt x="1020" y="107106"/>
                  </a:lnTo>
                  <a:lnTo>
                    <a:pt x="352191" y="482198"/>
                  </a:lnTo>
                  <a:lnTo>
                    <a:pt x="317570" y="152"/>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35" name="Google Shape;635;p5"/>
            <p:cNvSpPr/>
            <p:nvPr/>
          </p:nvSpPr>
          <p:spPr>
            <a:xfrm>
              <a:off x="6945865" y="1617738"/>
              <a:ext cx="1322385" cy="1248681"/>
            </a:xfrm>
            <a:custGeom>
              <a:rect b="b" l="l" r="r" t="t"/>
              <a:pathLst>
                <a:path extrusionOk="0" h="731292" w="774457">
                  <a:moveTo>
                    <a:pt x="722803" y="455338"/>
                  </a:moveTo>
                  <a:lnTo>
                    <a:pt x="82015" y="668721"/>
                  </a:lnTo>
                  <a:lnTo>
                    <a:pt x="468640" y="63638"/>
                  </a:lnTo>
                  <a:lnTo>
                    <a:pt x="722803" y="455338"/>
                  </a:lnTo>
                  <a:close/>
                  <a:moveTo>
                    <a:pt x="775596" y="473829"/>
                  </a:moveTo>
                  <a:lnTo>
                    <a:pt x="468423" y="431"/>
                  </a:lnTo>
                  <a:lnTo>
                    <a:pt x="1138" y="731723"/>
                  </a:lnTo>
                  <a:lnTo>
                    <a:pt x="775596" y="473829"/>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36" name="Google Shape;636;p5"/>
            <p:cNvSpPr/>
            <p:nvPr/>
          </p:nvSpPr>
          <p:spPr>
            <a:xfrm>
              <a:off x="11399487" y="3170048"/>
              <a:ext cx="463854" cy="823626"/>
            </a:xfrm>
            <a:custGeom>
              <a:rect b="b" l="l" r="r" t="t"/>
              <a:pathLst>
                <a:path extrusionOk="0" h="482358" w="271657">
                  <a:moveTo>
                    <a:pt x="205196" y="483007"/>
                  </a:moveTo>
                  <a:cubicBezTo>
                    <a:pt x="202036" y="483007"/>
                    <a:pt x="198854" y="482140"/>
                    <a:pt x="196002" y="480326"/>
                  </a:cubicBezTo>
                  <a:cubicBezTo>
                    <a:pt x="188040" y="475250"/>
                    <a:pt x="185701" y="464676"/>
                    <a:pt x="190766" y="456702"/>
                  </a:cubicBezTo>
                  <a:cubicBezTo>
                    <a:pt x="191530" y="455482"/>
                    <a:pt x="267799" y="333356"/>
                    <a:pt x="227097" y="214573"/>
                  </a:cubicBezTo>
                  <a:cubicBezTo>
                    <a:pt x="200143" y="135932"/>
                    <a:pt x="128163" y="75143"/>
                    <a:pt x="13133" y="33883"/>
                  </a:cubicBezTo>
                  <a:cubicBezTo>
                    <a:pt x="4235" y="30689"/>
                    <a:pt x="-384" y="20890"/>
                    <a:pt x="2798" y="11993"/>
                  </a:cubicBezTo>
                  <a:cubicBezTo>
                    <a:pt x="5992" y="3095"/>
                    <a:pt x="15746" y="-1548"/>
                    <a:pt x="24689" y="1669"/>
                  </a:cubicBezTo>
                  <a:cubicBezTo>
                    <a:pt x="150122" y="46659"/>
                    <a:pt x="229140" y="114646"/>
                    <a:pt x="259551" y="203748"/>
                  </a:cubicBezTo>
                  <a:cubicBezTo>
                    <a:pt x="305488" y="338284"/>
                    <a:pt x="223139" y="469592"/>
                    <a:pt x="219615" y="475113"/>
                  </a:cubicBezTo>
                  <a:cubicBezTo>
                    <a:pt x="216352" y="480224"/>
                    <a:pt x="210831" y="483007"/>
                    <a:pt x="205196" y="483007"/>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37" name="Google Shape;637;p5"/>
            <p:cNvSpPr/>
            <p:nvPr/>
          </p:nvSpPr>
          <p:spPr>
            <a:xfrm>
              <a:off x="6546426" y="1930824"/>
              <a:ext cx="244987" cy="704723"/>
            </a:xfrm>
            <a:custGeom>
              <a:rect b="b" l="l" r="r" t="t"/>
              <a:pathLst>
                <a:path extrusionOk="0" h="412722" w="143477">
                  <a:moveTo>
                    <a:pt x="26944" y="413160"/>
                  </a:moveTo>
                  <a:cubicBezTo>
                    <a:pt x="21674" y="413160"/>
                    <a:pt x="16472" y="410730"/>
                    <a:pt x="13130" y="406144"/>
                  </a:cubicBezTo>
                  <a:cubicBezTo>
                    <a:pt x="7552" y="398524"/>
                    <a:pt x="9206" y="387836"/>
                    <a:pt x="16814" y="382258"/>
                  </a:cubicBezTo>
                  <a:cubicBezTo>
                    <a:pt x="17704" y="381596"/>
                    <a:pt x="106258" y="315297"/>
                    <a:pt x="110114" y="219272"/>
                  </a:cubicBezTo>
                  <a:cubicBezTo>
                    <a:pt x="112669" y="155699"/>
                    <a:pt x="77934" y="92173"/>
                    <a:pt x="6878" y="30483"/>
                  </a:cubicBezTo>
                  <a:cubicBezTo>
                    <a:pt x="-262" y="24277"/>
                    <a:pt x="-1015" y="13474"/>
                    <a:pt x="5179" y="6345"/>
                  </a:cubicBezTo>
                  <a:cubicBezTo>
                    <a:pt x="11373" y="-807"/>
                    <a:pt x="22164" y="-1572"/>
                    <a:pt x="29317" y="4634"/>
                  </a:cubicBezTo>
                  <a:cubicBezTo>
                    <a:pt x="108722" y="73590"/>
                    <a:pt x="147404" y="146357"/>
                    <a:pt x="144290" y="220949"/>
                  </a:cubicBezTo>
                  <a:cubicBezTo>
                    <a:pt x="139613" y="333526"/>
                    <a:pt x="41226" y="406795"/>
                    <a:pt x="37039" y="409852"/>
                  </a:cubicBezTo>
                  <a:cubicBezTo>
                    <a:pt x="33994" y="412076"/>
                    <a:pt x="30457" y="413160"/>
                    <a:pt x="26944" y="413160"/>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38" name="Google Shape;638;p5"/>
            <p:cNvSpPr/>
            <p:nvPr/>
          </p:nvSpPr>
          <p:spPr>
            <a:xfrm>
              <a:off x="3097652" y="2290289"/>
              <a:ext cx="375001" cy="871913"/>
            </a:xfrm>
            <a:custGeom>
              <a:rect b="b" l="l" r="r" t="t"/>
              <a:pathLst>
                <a:path extrusionOk="0" h="510637" w="219620">
                  <a:moveTo>
                    <a:pt x="103522" y="511147"/>
                  </a:moveTo>
                  <a:cubicBezTo>
                    <a:pt x="98218" y="511147"/>
                    <a:pt x="92994" y="508695"/>
                    <a:pt x="89651" y="504075"/>
                  </a:cubicBezTo>
                  <a:cubicBezTo>
                    <a:pt x="11295" y="395843"/>
                    <a:pt x="-15637" y="294844"/>
                    <a:pt x="9607" y="203883"/>
                  </a:cubicBezTo>
                  <a:cubicBezTo>
                    <a:pt x="47730" y="66540"/>
                    <a:pt x="190206" y="4451"/>
                    <a:pt x="196252" y="1884"/>
                  </a:cubicBezTo>
                  <a:cubicBezTo>
                    <a:pt x="204955" y="-1823"/>
                    <a:pt x="214971" y="2227"/>
                    <a:pt x="218678" y="10907"/>
                  </a:cubicBezTo>
                  <a:cubicBezTo>
                    <a:pt x="222385" y="19588"/>
                    <a:pt x="218359" y="29638"/>
                    <a:pt x="209678" y="33357"/>
                  </a:cubicBezTo>
                  <a:cubicBezTo>
                    <a:pt x="208343" y="33927"/>
                    <a:pt x="76054" y="91876"/>
                    <a:pt x="42517" y="213271"/>
                  </a:cubicBezTo>
                  <a:cubicBezTo>
                    <a:pt x="20307" y="293646"/>
                    <a:pt x="45494" y="384733"/>
                    <a:pt x="117359" y="484009"/>
                  </a:cubicBezTo>
                  <a:cubicBezTo>
                    <a:pt x="122903" y="491664"/>
                    <a:pt x="121192" y="502352"/>
                    <a:pt x="113538" y="507896"/>
                  </a:cubicBezTo>
                  <a:cubicBezTo>
                    <a:pt x="110504" y="510098"/>
                    <a:pt x="107002" y="511147"/>
                    <a:pt x="103522" y="511147"/>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39" name="Google Shape;639;p5"/>
            <p:cNvSpPr/>
            <p:nvPr/>
          </p:nvSpPr>
          <p:spPr>
            <a:xfrm>
              <a:off x="3445212" y="1715750"/>
              <a:ext cx="888489" cy="290359"/>
            </a:xfrm>
            <a:custGeom>
              <a:rect b="b" l="l" r="r" t="t"/>
              <a:pathLst>
                <a:path extrusionOk="0" h="170049" w="520345">
                  <a:moveTo>
                    <a:pt x="17642" y="170418"/>
                  </a:moveTo>
                  <a:cubicBezTo>
                    <a:pt x="13569" y="170418"/>
                    <a:pt x="9474" y="168969"/>
                    <a:pt x="6200" y="166015"/>
                  </a:cubicBezTo>
                  <a:cubicBezTo>
                    <a:pt x="-827" y="159695"/>
                    <a:pt x="-1397" y="148870"/>
                    <a:pt x="4934" y="141854"/>
                  </a:cubicBezTo>
                  <a:cubicBezTo>
                    <a:pt x="94230" y="42657"/>
                    <a:pt x="187175" y="-4876"/>
                    <a:pt x="281376" y="827"/>
                  </a:cubicBezTo>
                  <a:cubicBezTo>
                    <a:pt x="423510" y="9314"/>
                    <a:pt x="513969" y="135478"/>
                    <a:pt x="517756" y="140839"/>
                  </a:cubicBezTo>
                  <a:cubicBezTo>
                    <a:pt x="523197" y="148562"/>
                    <a:pt x="521349" y="159216"/>
                    <a:pt x="513627" y="164669"/>
                  </a:cubicBezTo>
                  <a:cubicBezTo>
                    <a:pt x="505915" y="170121"/>
                    <a:pt x="495249" y="168273"/>
                    <a:pt x="489797" y="160562"/>
                  </a:cubicBezTo>
                  <a:cubicBezTo>
                    <a:pt x="488953" y="159387"/>
                    <a:pt x="404676" y="42327"/>
                    <a:pt x="279095" y="34980"/>
                  </a:cubicBezTo>
                  <a:cubicBezTo>
                    <a:pt x="195856" y="30087"/>
                    <a:pt x="112264" y="73776"/>
                    <a:pt x="30361" y="164749"/>
                  </a:cubicBezTo>
                  <a:cubicBezTo>
                    <a:pt x="26984" y="168502"/>
                    <a:pt x="22319" y="170418"/>
                    <a:pt x="17642" y="170418"/>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40" name="Google Shape;640;p5"/>
            <p:cNvSpPr/>
            <p:nvPr/>
          </p:nvSpPr>
          <p:spPr>
            <a:xfrm>
              <a:off x="7327560" y="3640471"/>
              <a:ext cx="639710" cy="226310"/>
            </a:xfrm>
            <a:custGeom>
              <a:rect b="b" l="l" r="r" t="t"/>
              <a:pathLst>
                <a:path extrusionOk="0" h="132539" w="374647">
                  <a:moveTo>
                    <a:pt x="183225" y="133216"/>
                  </a:moveTo>
                  <a:cubicBezTo>
                    <a:pt x="180716" y="133216"/>
                    <a:pt x="178206" y="133171"/>
                    <a:pt x="175696" y="133057"/>
                  </a:cubicBezTo>
                  <a:cubicBezTo>
                    <a:pt x="73613" y="128836"/>
                    <a:pt x="7224" y="39723"/>
                    <a:pt x="4452" y="35924"/>
                  </a:cubicBezTo>
                  <a:cubicBezTo>
                    <a:pt x="-1127" y="28304"/>
                    <a:pt x="516" y="17593"/>
                    <a:pt x="8148" y="12015"/>
                  </a:cubicBezTo>
                  <a:cubicBezTo>
                    <a:pt x="15745" y="6437"/>
                    <a:pt x="26456" y="8079"/>
                    <a:pt x="32046" y="15688"/>
                  </a:cubicBezTo>
                  <a:cubicBezTo>
                    <a:pt x="32627" y="16486"/>
                    <a:pt x="91842" y="95481"/>
                    <a:pt x="177362" y="98881"/>
                  </a:cubicBezTo>
                  <a:cubicBezTo>
                    <a:pt x="234021" y="101208"/>
                    <a:pt x="290647" y="70077"/>
                    <a:pt x="345766" y="6573"/>
                  </a:cubicBezTo>
                  <a:cubicBezTo>
                    <a:pt x="351960" y="-567"/>
                    <a:pt x="362752" y="-1332"/>
                    <a:pt x="369904" y="4874"/>
                  </a:cubicBezTo>
                  <a:cubicBezTo>
                    <a:pt x="377033" y="11068"/>
                    <a:pt x="377798" y="21871"/>
                    <a:pt x="371604" y="29012"/>
                  </a:cubicBezTo>
                  <a:cubicBezTo>
                    <a:pt x="311568" y="98196"/>
                    <a:pt x="248212" y="133216"/>
                    <a:pt x="183225" y="133216"/>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41" name="Google Shape;641;p5"/>
            <p:cNvSpPr/>
            <p:nvPr/>
          </p:nvSpPr>
          <p:spPr>
            <a:xfrm>
              <a:off x="2191966" y="5597064"/>
              <a:ext cx="819807" cy="646996"/>
            </a:xfrm>
            <a:custGeom>
              <a:rect b="b" l="l" r="r" t="t"/>
              <a:pathLst>
                <a:path extrusionOk="0" h="378914" w="480121">
                  <a:moveTo>
                    <a:pt x="463292" y="379943"/>
                  </a:moveTo>
                  <a:cubicBezTo>
                    <a:pt x="463109" y="379943"/>
                    <a:pt x="462927" y="379943"/>
                    <a:pt x="462756" y="379932"/>
                  </a:cubicBezTo>
                  <a:cubicBezTo>
                    <a:pt x="453311" y="379647"/>
                    <a:pt x="445896" y="371764"/>
                    <a:pt x="446170" y="362307"/>
                  </a:cubicBezTo>
                  <a:cubicBezTo>
                    <a:pt x="446227" y="360653"/>
                    <a:pt x="449911" y="194576"/>
                    <a:pt x="339353" y="100615"/>
                  </a:cubicBezTo>
                  <a:cubicBezTo>
                    <a:pt x="266153" y="38400"/>
                    <a:pt x="158948" y="20468"/>
                    <a:pt x="20704" y="47343"/>
                  </a:cubicBezTo>
                  <a:cubicBezTo>
                    <a:pt x="11419" y="49111"/>
                    <a:pt x="2453" y="43089"/>
                    <a:pt x="639" y="33814"/>
                  </a:cubicBezTo>
                  <a:cubicBezTo>
                    <a:pt x="-1152" y="24529"/>
                    <a:pt x="4905" y="15552"/>
                    <a:pt x="14179" y="13749"/>
                  </a:cubicBezTo>
                  <a:cubicBezTo>
                    <a:pt x="163294" y="-15191"/>
                    <a:pt x="280206" y="5296"/>
                    <a:pt x="361734" y="74721"/>
                  </a:cubicBezTo>
                  <a:cubicBezTo>
                    <a:pt x="484829" y="179564"/>
                    <a:pt x="480619" y="355942"/>
                    <a:pt x="480380" y="363391"/>
                  </a:cubicBezTo>
                  <a:cubicBezTo>
                    <a:pt x="480083" y="372654"/>
                    <a:pt x="472486" y="379943"/>
                    <a:pt x="463292" y="379943"/>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42" name="Google Shape;642;p5"/>
            <p:cNvSpPr/>
            <p:nvPr/>
          </p:nvSpPr>
          <p:spPr>
            <a:xfrm>
              <a:off x="4498543" y="1187532"/>
              <a:ext cx="288612" cy="643323"/>
            </a:xfrm>
            <a:custGeom>
              <a:rect b="b" l="l" r="r" t="t"/>
              <a:pathLst>
                <a:path extrusionOk="0" h="376763" w="169026">
                  <a:moveTo>
                    <a:pt x="152557" y="377075"/>
                  </a:moveTo>
                  <a:cubicBezTo>
                    <a:pt x="149602" y="377075"/>
                    <a:pt x="146614" y="376311"/>
                    <a:pt x="143887" y="374703"/>
                  </a:cubicBezTo>
                  <a:cubicBezTo>
                    <a:pt x="59805" y="325127"/>
                    <a:pt x="12237" y="265148"/>
                    <a:pt x="2506" y="196431"/>
                  </a:cubicBezTo>
                  <a:cubicBezTo>
                    <a:pt x="-12186" y="92694"/>
                    <a:pt x="65372" y="9182"/>
                    <a:pt x="68680" y="5680"/>
                  </a:cubicBezTo>
                  <a:cubicBezTo>
                    <a:pt x="75182" y="-1199"/>
                    <a:pt x="85996" y="-1507"/>
                    <a:pt x="92874" y="4984"/>
                  </a:cubicBezTo>
                  <a:cubicBezTo>
                    <a:pt x="99741" y="11475"/>
                    <a:pt x="100049" y="22289"/>
                    <a:pt x="93582" y="29167"/>
                  </a:cubicBezTo>
                  <a:cubicBezTo>
                    <a:pt x="92350" y="30479"/>
                    <a:pt x="23975" y="104923"/>
                    <a:pt x="36420" y="191868"/>
                  </a:cubicBezTo>
                  <a:cubicBezTo>
                    <a:pt x="44702" y="249668"/>
                    <a:pt x="86714" y="301263"/>
                    <a:pt x="161260" y="345227"/>
                  </a:cubicBezTo>
                  <a:cubicBezTo>
                    <a:pt x="169405" y="350018"/>
                    <a:pt x="172109" y="360512"/>
                    <a:pt x="167306" y="368657"/>
                  </a:cubicBezTo>
                  <a:cubicBezTo>
                    <a:pt x="164124" y="374064"/>
                    <a:pt x="158420" y="377075"/>
                    <a:pt x="152557" y="377075"/>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43" name="Google Shape;643;p5"/>
            <p:cNvSpPr/>
            <p:nvPr/>
          </p:nvSpPr>
          <p:spPr>
            <a:xfrm>
              <a:off x="1966468" y="1119280"/>
              <a:ext cx="494338" cy="228518"/>
            </a:xfrm>
            <a:custGeom>
              <a:rect b="b" l="l" r="r" t="t"/>
              <a:pathLst>
                <a:path extrusionOk="0" h="133832" w="289510">
                  <a:moveTo>
                    <a:pt x="272664" y="134099"/>
                  </a:moveTo>
                  <a:cubicBezTo>
                    <a:pt x="266013" y="134099"/>
                    <a:pt x="259682" y="130198"/>
                    <a:pt x="256922" y="123696"/>
                  </a:cubicBezTo>
                  <a:lnTo>
                    <a:pt x="256911" y="123696"/>
                  </a:lnTo>
                  <a:cubicBezTo>
                    <a:pt x="256625" y="123011"/>
                    <a:pt x="226978" y="55412"/>
                    <a:pt x="165676" y="38439"/>
                  </a:cubicBezTo>
                  <a:cubicBezTo>
                    <a:pt x="125089" y="27191"/>
                    <a:pt x="78548" y="40229"/>
                    <a:pt x="27386" y="77166"/>
                  </a:cubicBezTo>
                  <a:cubicBezTo>
                    <a:pt x="19721" y="82698"/>
                    <a:pt x="9032" y="80965"/>
                    <a:pt x="3500" y="73299"/>
                  </a:cubicBezTo>
                  <a:cubicBezTo>
                    <a:pt x="-2033" y="65645"/>
                    <a:pt x="-299" y="54945"/>
                    <a:pt x="7355" y="49412"/>
                  </a:cubicBezTo>
                  <a:cubicBezTo>
                    <a:pt x="67494" y="6019"/>
                    <a:pt x="123937" y="-8742"/>
                    <a:pt x="175110" y="5540"/>
                  </a:cubicBezTo>
                  <a:cubicBezTo>
                    <a:pt x="252336" y="27111"/>
                    <a:pt x="286969" y="106905"/>
                    <a:pt x="288406" y="110292"/>
                  </a:cubicBezTo>
                  <a:cubicBezTo>
                    <a:pt x="292102" y="118996"/>
                    <a:pt x="288041" y="129046"/>
                    <a:pt x="279337" y="132730"/>
                  </a:cubicBezTo>
                  <a:cubicBezTo>
                    <a:pt x="277158" y="133654"/>
                    <a:pt x="274888" y="134099"/>
                    <a:pt x="272664" y="134099"/>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44" name="Google Shape;644;p5"/>
            <p:cNvSpPr/>
            <p:nvPr/>
          </p:nvSpPr>
          <p:spPr>
            <a:xfrm>
              <a:off x="11113098" y="2338082"/>
              <a:ext cx="449151" cy="689198"/>
            </a:xfrm>
            <a:custGeom>
              <a:rect b="b" l="l" r="r" t="t"/>
              <a:pathLst>
                <a:path extrusionOk="0" h="403630" w="263046">
                  <a:moveTo>
                    <a:pt x="18836" y="404133"/>
                  </a:moveTo>
                  <a:cubicBezTo>
                    <a:pt x="10189" y="404133"/>
                    <a:pt x="2763" y="397597"/>
                    <a:pt x="1839" y="388802"/>
                  </a:cubicBezTo>
                  <a:cubicBezTo>
                    <a:pt x="858" y="379402"/>
                    <a:pt x="7679" y="370995"/>
                    <a:pt x="17067" y="370014"/>
                  </a:cubicBezTo>
                  <a:cubicBezTo>
                    <a:pt x="18300" y="369877"/>
                    <a:pt x="141680" y="355698"/>
                    <a:pt x="199845" y="264600"/>
                  </a:cubicBezTo>
                  <a:cubicBezTo>
                    <a:pt x="238344" y="204279"/>
                    <a:pt x="240649" y="123037"/>
                    <a:pt x="206655" y="23133"/>
                  </a:cubicBezTo>
                  <a:cubicBezTo>
                    <a:pt x="203621" y="14189"/>
                    <a:pt x="208400" y="4470"/>
                    <a:pt x="217344" y="1425"/>
                  </a:cubicBezTo>
                  <a:cubicBezTo>
                    <a:pt x="226287" y="-1633"/>
                    <a:pt x="236006" y="3159"/>
                    <a:pt x="239052" y="12113"/>
                  </a:cubicBezTo>
                  <a:cubicBezTo>
                    <a:pt x="276593" y="122489"/>
                    <a:pt x="273056" y="213713"/>
                    <a:pt x="228522" y="283262"/>
                  </a:cubicBezTo>
                  <a:cubicBezTo>
                    <a:pt x="161312" y="388254"/>
                    <a:pt x="26353" y="403448"/>
                    <a:pt x="20638" y="404042"/>
                  </a:cubicBezTo>
                  <a:cubicBezTo>
                    <a:pt x="20033" y="404110"/>
                    <a:pt x="19429" y="404133"/>
                    <a:pt x="18836" y="404133"/>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45" name="Google Shape;645;p5"/>
            <p:cNvSpPr/>
            <p:nvPr/>
          </p:nvSpPr>
          <p:spPr>
            <a:xfrm>
              <a:off x="1230717" y="5779955"/>
              <a:ext cx="668555" cy="835741"/>
            </a:xfrm>
            <a:custGeom>
              <a:rect b="b" l="l" r="r" t="t"/>
              <a:pathLst>
                <a:path extrusionOk="0" h="489453" w="391540">
                  <a:moveTo>
                    <a:pt x="374615" y="490527"/>
                  </a:moveTo>
                  <a:cubicBezTo>
                    <a:pt x="374045" y="490527"/>
                    <a:pt x="373486" y="490516"/>
                    <a:pt x="372904" y="490459"/>
                  </a:cubicBezTo>
                  <a:cubicBezTo>
                    <a:pt x="218736" y="475242"/>
                    <a:pt x="110448" y="421069"/>
                    <a:pt x="51062" y="329446"/>
                  </a:cubicBezTo>
                  <a:cubicBezTo>
                    <a:pt x="-38610" y="191088"/>
                    <a:pt x="16977" y="19969"/>
                    <a:pt x="19384" y="12748"/>
                  </a:cubicBezTo>
                  <a:cubicBezTo>
                    <a:pt x="22384" y="3794"/>
                    <a:pt x="32057" y="-997"/>
                    <a:pt x="41023" y="1934"/>
                  </a:cubicBezTo>
                  <a:cubicBezTo>
                    <a:pt x="49978" y="4923"/>
                    <a:pt x="54826" y="14619"/>
                    <a:pt x="51849" y="23574"/>
                  </a:cubicBezTo>
                  <a:cubicBezTo>
                    <a:pt x="51313" y="25193"/>
                    <a:pt x="-852" y="186696"/>
                    <a:pt x="79922" y="311035"/>
                  </a:cubicBezTo>
                  <a:cubicBezTo>
                    <a:pt x="133387" y="393361"/>
                    <a:pt x="233098" y="442263"/>
                    <a:pt x="376269" y="456385"/>
                  </a:cubicBezTo>
                  <a:cubicBezTo>
                    <a:pt x="385669" y="457321"/>
                    <a:pt x="392548" y="465705"/>
                    <a:pt x="391612" y="475105"/>
                  </a:cubicBezTo>
                  <a:cubicBezTo>
                    <a:pt x="390745" y="483934"/>
                    <a:pt x="383308" y="490527"/>
                    <a:pt x="374615" y="490527"/>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46" name="Google Shape;646;p5"/>
            <p:cNvSpPr/>
            <p:nvPr/>
          </p:nvSpPr>
          <p:spPr>
            <a:xfrm>
              <a:off x="4336402" y="4692971"/>
              <a:ext cx="1426838" cy="1389855"/>
            </a:xfrm>
            <a:custGeom>
              <a:rect b="b" l="l" r="r" t="t"/>
              <a:pathLst>
                <a:path extrusionOk="0" h="813971" w="835630">
                  <a:moveTo>
                    <a:pt x="77881" y="814914"/>
                  </a:moveTo>
                  <a:cubicBezTo>
                    <a:pt x="69862" y="814914"/>
                    <a:pt x="62710" y="809244"/>
                    <a:pt x="61113" y="801099"/>
                  </a:cubicBezTo>
                  <a:lnTo>
                    <a:pt x="723" y="493504"/>
                  </a:lnTo>
                  <a:lnTo>
                    <a:pt x="243765" y="673065"/>
                  </a:lnTo>
                  <a:lnTo>
                    <a:pt x="215144" y="286578"/>
                  </a:lnTo>
                  <a:lnTo>
                    <a:pt x="419732" y="382615"/>
                  </a:lnTo>
                  <a:lnTo>
                    <a:pt x="361863" y="126444"/>
                  </a:lnTo>
                  <a:lnTo>
                    <a:pt x="580756" y="219470"/>
                  </a:lnTo>
                  <a:lnTo>
                    <a:pt x="549546" y="942"/>
                  </a:lnTo>
                  <a:lnTo>
                    <a:pt x="825486" y="109162"/>
                  </a:lnTo>
                  <a:cubicBezTo>
                    <a:pt x="834281" y="112618"/>
                    <a:pt x="838616" y="122543"/>
                    <a:pt x="835171" y="131338"/>
                  </a:cubicBezTo>
                  <a:cubicBezTo>
                    <a:pt x="831714" y="140132"/>
                    <a:pt x="821802" y="144445"/>
                    <a:pt x="812984" y="141022"/>
                  </a:cubicBezTo>
                  <a:lnTo>
                    <a:pt x="591730" y="54236"/>
                  </a:lnTo>
                  <a:lnTo>
                    <a:pt x="623213" y="274703"/>
                  </a:lnTo>
                  <a:lnTo>
                    <a:pt x="409968" y="184073"/>
                  </a:lnTo>
                  <a:lnTo>
                    <a:pt x="468532" y="443324"/>
                  </a:lnTo>
                  <a:lnTo>
                    <a:pt x="253598" y="342428"/>
                  </a:lnTo>
                  <a:lnTo>
                    <a:pt x="283405" y="744897"/>
                  </a:lnTo>
                  <a:lnTo>
                    <a:pt x="51280" y="573412"/>
                  </a:lnTo>
                  <a:lnTo>
                    <a:pt x="94684" y="794495"/>
                  </a:lnTo>
                  <a:cubicBezTo>
                    <a:pt x="96509" y="803780"/>
                    <a:pt x="90463" y="812769"/>
                    <a:pt x="81189" y="814583"/>
                  </a:cubicBezTo>
                  <a:cubicBezTo>
                    <a:pt x="80083" y="814811"/>
                    <a:pt x="78976" y="814914"/>
                    <a:pt x="77881" y="814914"/>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47" name="Google Shape;647;p5"/>
            <p:cNvSpPr/>
            <p:nvPr/>
          </p:nvSpPr>
          <p:spPr>
            <a:xfrm>
              <a:off x="2537122" y="2968421"/>
              <a:ext cx="1455995" cy="1342520"/>
            </a:xfrm>
            <a:custGeom>
              <a:rect b="b" l="l" r="r" t="t"/>
              <a:pathLst>
                <a:path extrusionOk="0" h="786249" w="852706">
                  <a:moveTo>
                    <a:pt x="279768" y="786907"/>
                  </a:moveTo>
                  <a:lnTo>
                    <a:pt x="10456" y="664268"/>
                  </a:lnTo>
                  <a:cubicBezTo>
                    <a:pt x="1855" y="660356"/>
                    <a:pt x="-1944" y="650203"/>
                    <a:pt x="1980" y="641614"/>
                  </a:cubicBezTo>
                  <a:cubicBezTo>
                    <a:pt x="5893" y="633001"/>
                    <a:pt x="16034" y="629203"/>
                    <a:pt x="24635" y="633127"/>
                  </a:cubicBezTo>
                  <a:lnTo>
                    <a:pt x="240504" y="731423"/>
                  </a:lnTo>
                  <a:lnTo>
                    <a:pt x="220895" y="509998"/>
                  </a:lnTo>
                  <a:lnTo>
                    <a:pt x="428609" y="611716"/>
                  </a:lnTo>
                  <a:lnTo>
                    <a:pt x="384076" y="350183"/>
                  </a:lnTo>
                  <a:lnTo>
                    <a:pt x="592941" y="462236"/>
                  </a:lnTo>
                  <a:lnTo>
                    <a:pt x="584728" y="59470"/>
                  </a:lnTo>
                  <a:lnTo>
                    <a:pt x="806929" y="242784"/>
                  </a:lnTo>
                  <a:lnTo>
                    <a:pt x="775479" y="20173"/>
                  </a:lnTo>
                  <a:cubicBezTo>
                    <a:pt x="774156" y="10807"/>
                    <a:pt x="780669" y="2149"/>
                    <a:pt x="790023" y="826"/>
                  </a:cubicBezTo>
                  <a:cubicBezTo>
                    <a:pt x="799423" y="-486"/>
                    <a:pt x="808035" y="6016"/>
                    <a:pt x="809359" y="15382"/>
                  </a:cubicBezTo>
                  <a:lnTo>
                    <a:pt x="853139" y="325281"/>
                  </a:lnTo>
                  <a:lnTo>
                    <a:pt x="620467" y="133309"/>
                  </a:lnTo>
                  <a:lnTo>
                    <a:pt x="628338" y="520059"/>
                  </a:lnTo>
                  <a:lnTo>
                    <a:pt x="429567" y="413413"/>
                  </a:lnTo>
                  <a:lnTo>
                    <a:pt x="473553" y="671831"/>
                  </a:lnTo>
                  <a:lnTo>
                    <a:pt x="260330" y="567410"/>
                  </a:lnTo>
                  <a:lnTo>
                    <a:pt x="279768" y="786907"/>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48" name="Google Shape;648;p5"/>
            <p:cNvSpPr/>
            <p:nvPr/>
          </p:nvSpPr>
          <p:spPr>
            <a:xfrm>
              <a:off x="304575" y="-226365"/>
              <a:ext cx="1062357" cy="589163"/>
            </a:xfrm>
            <a:custGeom>
              <a:rect b="b" l="l" r="r" t="t"/>
              <a:pathLst>
                <a:path extrusionOk="0" h="345044" w="622171">
                  <a:moveTo>
                    <a:pt x="125653" y="345122"/>
                  </a:moveTo>
                  <a:lnTo>
                    <a:pt x="3972" y="198483"/>
                  </a:lnTo>
                  <a:cubicBezTo>
                    <a:pt x="-2051" y="191216"/>
                    <a:pt x="-1047" y="180425"/>
                    <a:pt x="6220" y="174391"/>
                  </a:cubicBezTo>
                  <a:cubicBezTo>
                    <a:pt x="13497" y="168345"/>
                    <a:pt x="24277" y="169360"/>
                    <a:pt x="30312" y="176627"/>
                  </a:cubicBezTo>
                  <a:lnTo>
                    <a:pt x="114485" y="278071"/>
                  </a:lnTo>
                  <a:lnTo>
                    <a:pt x="162281" y="152033"/>
                  </a:lnTo>
                  <a:lnTo>
                    <a:pt x="247790" y="261165"/>
                  </a:lnTo>
                  <a:lnTo>
                    <a:pt x="292643" y="106495"/>
                  </a:lnTo>
                  <a:lnTo>
                    <a:pt x="378106" y="224331"/>
                  </a:lnTo>
                  <a:lnTo>
                    <a:pt x="481078" y="77"/>
                  </a:lnTo>
                  <a:lnTo>
                    <a:pt x="552590" y="155945"/>
                  </a:lnTo>
                  <a:lnTo>
                    <a:pt x="588808" y="43094"/>
                  </a:lnTo>
                  <a:cubicBezTo>
                    <a:pt x="591694" y="34094"/>
                    <a:pt x="601333" y="29154"/>
                    <a:pt x="610333" y="32029"/>
                  </a:cubicBezTo>
                  <a:cubicBezTo>
                    <a:pt x="619322" y="34915"/>
                    <a:pt x="624273" y="44554"/>
                    <a:pt x="621387" y="53554"/>
                  </a:cubicBezTo>
                  <a:lnTo>
                    <a:pt x="558248" y="250340"/>
                  </a:lnTo>
                  <a:lnTo>
                    <a:pt x="481067" y="82118"/>
                  </a:lnTo>
                  <a:lnTo>
                    <a:pt x="384779" y="291816"/>
                  </a:lnTo>
                  <a:lnTo>
                    <a:pt x="306012" y="183220"/>
                  </a:lnTo>
                  <a:lnTo>
                    <a:pt x="262049" y="334856"/>
                  </a:lnTo>
                  <a:lnTo>
                    <a:pt x="172765" y="220898"/>
                  </a:lnTo>
                  <a:lnTo>
                    <a:pt x="125653" y="345122"/>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49" name="Google Shape;649;p5"/>
            <p:cNvSpPr/>
            <p:nvPr/>
          </p:nvSpPr>
          <p:spPr>
            <a:xfrm>
              <a:off x="4346555" y="-110305"/>
              <a:ext cx="1088729" cy="1841856"/>
            </a:xfrm>
            <a:custGeom>
              <a:rect b="b" l="l" r="r" t="t"/>
              <a:pathLst>
                <a:path extrusionOk="0" h="1078686" w="637616">
                  <a:moveTo>
                    <a:pt x="399709" y="1078885"/>
                  </a:moveTo>
                  <a:cubicBezTo>
                    <a:pt x="395409" y="1078885"/>
                    <a:pt x="391108" y="1077276"/>
                    <a:pt x="387789" y="1074048"/>
                  </a:cubicBezTo>
                  <a:cubicBezTo>
                    <a:pt x="381013" y="1067466"/>
                    <a:pt x="380842" y="1056629"/>
                    <a:pt x="387435" y="1049853"/>
                  </a:cubicBezTo>
                  <a:lnTo>
                    <a:pt x="572848" y="858897"/>
                  </a:lnTo>
                  <a:lnTo>
                    <a:pt x="334460" y="796750"/>
                  </a:lnTo>
                  <a:lnTo>
                    <a:pt x="518424" y="617635"/>
                  </a:lnTo>
                  <a:lnTo>
                    <a:pt x="228932" y="566519"/>
                  </a:lnTo>
                  <a:lnTo>
                    <a:pt x="423413" y="390723"/>
                  </a:lnTo>
                  <a:lnTo>
                    <a:pt x="697" y="249239"/>
                  </a:lnTo>
                  <a:lnTo>
                    <a:pt x="275645" y="85306"/>
                  </a:lnTo>
                  <a:lnTo>
                    <a:pt x="26808" y="34088"/>
                  </a:lnTo>
                  <a:cubicBezTo>
                    <a:pt x="17557" y="32183"/>
                    <a:pt x="11591" y="23126"/>
                    <a:pt x="13496" y="13875"/>
                  </a:cubicBezTo>
                  <a:cubicBezTo>
                    <a:pt x="15401" y="4623"/>
                    <a:pt x="24424" y="-1377"/>
                    <a:pt x="33709" y="562"/>
                  </a:cubicBezTo>
                  <a:lnTo>
                    <a:pt x="368887" y="69576"/>
                  </a:lnTo>
                  <a:lnTo>
                    <a:pt x="82258" y="240444"/>
                  </a:lnTo>
                  <a:lnTo>
                    <a:pt x="489781" y="376863"/>
                  </a:lnTo>
                  <a:lnTo>
                    <a:pt x="303798" y="544994"/>
                  </a:lnTo>
                  <a:lnTo>
                    <a:pt x="590164" y="595539"/>
                  </a:lnTo>
                  <a:lnTo>
                    <a:pt x="401808" y="778932"/>
                  </a:lnTo>
                  <a:lnTo>
                    <a:pt x="638314" y="840588"/>
                  </a:lnTo>
                  <a:lnTo>
                    <a:pt x="411983" y="1073694"/>
                  </a:lnTo>
                  <a:cubicBezTo>
                    <a:pt x="408630" y="1077151"/>
                    <a:pt x="404170" y="1078885"/>
                    <a:pt x="399709" y="1078885"/>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50" name="Google Shape;650;p5"/>
            <p:cNvSpPr/>
            <p:nvPr/>
          </p:nvSpPr>
          <p:spPr>
            <a:xfrm>
              <a:off x="7892382" y="5956526"/>
              <a:ext cx="1446995" cy="570855"/>
            </a:xfrm>
            <a:custGeom>
              <a:rect b="b" l="l" r="r" t="t"/>
              <a:pathLst>
                <a:path extrusionOk="0" h="334322" w="847435">
                  <a:moveTo>
                    <a:pt x="831620" y="335403"/>
                  </a:moveTo>
                  <a:cubicBezTo>
                    <a:pt x="824571" y="335403"/>
                    <a:pt x="817978" y="331034"/>
                    <a:pt x="815491" y="323996"/>
                  </a:cubicBezTo>
                  <a:lnTo>
                    <a:pt x="752443" y="145678"/>
                  </a:lnTo>
                  <a:lnTo>
                    <a:pt x="632816" y="283375"/>
                  </a:lnTo>
                  <a:lnTo>
                    <a:pt x="574822" y="103449"/>
                  </a:lnTo>
                  <a:lnTo>
                    <a:pt x="445658" y="278766"/>
                  </a:lnTo>
                  <a:lnTo>
                    <a:pt x="392672" y="90775"/>
                  </a:lnTo>
                  <a:lnTo>
                    <a:pt x="158630" y="325809"/>
                  </a:lnTo>
                  <a:lnTo>
                    <a:pt x="140470" y="91597"/>
                  </a:lnTo>
                  <a:lnTo>
                    <a:pt x="31896" y="230571"/>
                  </a:lnTo>
                  <a:cubicBezTo>
                    <a:pt x="26067" y="237997"/>
                    <a:pt x="15322" y="239343"/>
                    <a:pt x="7873" y="233514"/>
                  </a:cubicBezTo>
                  <a:cubicBezTo>
                    <a:pt x="435" y="227696"/>
                    <a:pt x="-888" y="216951"/>
                    <a:pt x="4930" y="209490"/>
                  </a:cubicBezTo>
                  <a:lnTo>
                    <a:pt x="167790" y="1081"/>
                  </a:lnTo>
                  <a:lnTo>
                    <a:pt x="186989" y="248833"/>
                  </a:lnTo>
                  <a:lnTo>
                    <a:pt x="409714" y="25139"/>
                  </a:lnTo>
                  <a:lnTo>
                    <a:pt x="459609" y="202144"/>
                  </a:lnTo>
                  <a:lnTo>
                    <a:pt x="586902" y="29371"/>
                  </a:lnTo>
                  <a:lnTo>
                    <a:pt x="646767" y="215125"/>
                  </a:lnTo>
                  <a:lnTo>
                    <a:pt x="765117" y="78901"/>
                  </a:lnTo>
                  <a:lnTo>
                    <a:pt x="847750" y="312588"/>
                  </a:lnTo>
                  <a:cubicBezTo>
                    <a:pt x="850910" y="321509"/>
                    <a:pt x="846233" y="331273"/>
                    <a:pt x="837324" y="334422"/>
                  </a:cubicBezTo>
                  <a:cubicBezTo>
                    <a:pt x="835442" y="335095"/>
                    <a:pt x="833514" y="335403"/>
                    <a:pt x="831620" y="335403"/>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51" name="Google Shape;651;p5"/>
            <p:cNvSpPr/>
            <p:nvPr/>
          </p:nvSpPr>
          <p:spPr>
            <a:xfrm>
              <a:off x="1207324" y="1360920"/>
              <a:ext cx="703381" cy="1388659"/>
            </a:xfrm>
            <a:custGeom>
              <a:rect b="b" l="l" r="r" t="t"/>
              <a:pathLst>
                <a:path extrusionOk="0" h="813270" w="411936">
                  <a:moveTo>
                    <a:pt x="194899" y="813671"/>
                  </a:moveTo>
                  <a:cubicBezTo>
                    <a:pt x="190473" y="813671"/>
                    <a:pt x="186047" y="811960"/>
                    <a:pt x="182694" y="808549"/>
                  </a:cubicBezTo>
                  <a:lnTo>
                    <a:pt x="156" y="622681"/>
                  </a:lnTo>
                  <a:lnTo>
                    <a:pt x="243916" y="635799"/>
                  </a:lnTo>
                  <a:lnTo>
                    <a:pt x="54853" y="390373"/>
                  </a:lnTo>
                  <a:lnTo>
                    <a:pt x="233456" y="364547"/>
                  </a:lnTo>
                  <a:lnTo>
                    <a:pt x="81637" y="218455"/>
                  </a:lnTo>
                  <a:lnTo>
                    <a:pt x="270221" y="184017"/>
                  </a:lnTo>
                  <a:lnTo>
                    <a:pt x="152818" y="51328"/>
                  </a:lnTo>
                  <a:lnTo>
                    <a:pt x="391434" y="783"/>
                  </a:lnTo>
                  <a:cubicBezTo>
                    <a:pt x="400719" y="-1202"/>
                    <a:pt x="409765" y="4730"/>
                    <a:pt x="411716" y="13970"/>
                  </a:cubicBezTo>
                  <a:cubicBezTo>
                    <a:pt x="413678" y="23221"/>
                    <a:pt x="407769" y="32301"/>
                    <a:pt x="398529" y="34263"/>
                  </a:cubicBezTo>
                  <a:lnTo>
                    <a:pt x="217360" y="72637"/>
                  </a:lnTo>
                  <a:lnTo>
                    <a:pt x="336052" y="206786"/>
                  </a:lnTo>
                  <a:lnTo>
                    <a:pt x="153514" y="240129"/>
                  </a:lnTo>
                  <a:lnTo>
                    <a:pt x="307602" y="388400"/>
                  </a:lnTo>
                  <a:lnTo>
                    <a:pt x="117695" y="415857"/>
                  </a:lnTo>
                  <a:lnTo>
                    <a:pt x="316534" y="673979"/>
                  </a:lnTo>
                  <a:lnTo>
                    <a:pt x="86326" y="661591"/>
                  </a:lnTo>
                  <a:lnTo>
                    <a:pt x="207105" y="784572"/>
                  </a:lnTo>
                  <a:cubicBezTo>
                    <a:pt x="213732" y="791313"/>
                    <a:pt x="213630" y="802150"/>
                    <a:pt x="206888" y="808766"/>
                  </a:cubicBezTo>
                  <a:cubicBezTo>
                    <a:pt x="203557" y="812040"/>
                    <a:pt x="199223" y="813671"/>
                    <a:pt x="194899" y="81367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52" name="Google Shape;652;p5"/>
            <p:cNvSpPr/>
            <p:nvPr/>
          </p:nvSpPr>
          <p:spPr>
            <a:xfrm>
              <a:off x="4066414" y="6305366"/>
              <a:ext cx="875131" cy="557979"/>
            </a:xfrm>
            <a:custGeom>
              <a:rect b="b" l="l" r="r" t="t"/>
              <a:pathLst>
                <a:path extrusionOk="0" h="326781" w="512522">
                  <a:moveTo>
                    <a:pt x="125296" y="327918"/>
                  </a:moveTo>
                  <a:lnTo>
                    <a:pt x="54252" y="204777"/>
                  </a:lnTo>
                  <a:lnTo>
                    <a:pt x="34461" y="294393"/>
                  </a:lnTo>
                  <a:cubicBezTo>
                    <a:pt x="32419" y="303632"/>
                    <a:pt x="23270" y="309450"/>
                    <a:pt x="14065" y="307420"/>
                  </a:cubicBezTo>
                  <a:cubicBezTo>
                    <a:pt x="4836" y="305377"/>
                    <a:pt x="-993" y="296240"/>
                    <a:pt x="1038" y="287024"/>
                  </a:cubicBezTo>
                  <a:lnTo>
                    <a:pt x="39834" y="111330"/>
                  </a:lnTo>
                  <a:lnTo>
                    <a:pt x="117676" y="246231"/>
                  </a:lnTo>
                  <a:lnTo>
                    <a:pt x="181043" y="65564"/>
                  </a:lnTo>
                  <a:lnTo>
                    <a:pt x="254380" y="149065"/>
                  </a:lnTo>
                  <a:lnTo>
                    <a:pt x="279122" y="19753"/>
                  </a:lnTo>
                  <a:lnTo>
                    <a:pt x="362600" y="107988"/>
                  </a:lnTo>
                  <a:lnTo>
                    <a:pt x="392099" y="1136"/>
                  </a:lnTo>
                  <a:lnTo>
                    <a:pt x="508133" y="117079"/>
                  </a:lnTo>
                  <a:cubicBezTo>
                    <a:pt x="514829" y="123764"/>
                    <a:pt x="514829" y="134601"/>
                    <a:pt x="508145" y="141285"/>
                  </a:cubicBezTo>
                  <a:cubicBezTo>
                    <a:pt x="501460" y="147958"/>
                    <a:pt x="490623" y="147970"/>
                    <a:pt x="483950" y="141296"/>
                  </a:cubicBezTo>
                  <a:lnTo>
                    <a:pt x="409461" y="66864"/>
                  </a:lnTo>
                  <a:lnTo>
                    <a:pt x="379449" y="175587"/>
                  </a:lnTo>
                  <a:lnTo>
                    <a:pt x="300180" y="91801"/>
                  </a:lnTo>
                  <a:lnTo>
                    <a:pt x="274845" y="224215"/>
                  </a:lnTo>
                  <a:lnTo>
                    <a:pt x="193968" y="132137"/>
                  </a:lnTo>
                  <a:lnTo>
                    <a:pt x="125296" y="327918"/>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53" name="Google Shape;653;p5"/>
            <p:cNvSpPr/>
            <p:nvPr/>
          </p:nvSpPr>
          <p:spPr>
            <a:xfrm>
              <a:off x="8054252" y="3649667"/>
              <a:ext cx="619558" cy="1015747"/>
            </a:xfrm>
            <a:custGeom>
              <a:rect b="b" l="l" r="r" t="t"/>
              <a:pathLst>
                <a:path extrusionOk="0" h="594874" w="362845">
                  <a:moveTo>
                    <a:pt x="143064" y="595616"/>
                  </a:moveTo>
                  <a:cubicBezTo>
                    <a:pt x="138080" y="595616"/>
                    <a:pt x="133117" y="593437"/>
                    <a:pt x="129741" y="589251"/>
                  </a:cubicBezTo>
                  <a:lnTo>
                    <a:pt x="1261" y="430007"/>
                  </a:lnTo>
                  <a:lnTo>
                    <a:pt x="181997" y="457555"/>
                  </a:lnTo>
                  <a:lnTo>
                    <a:pt x="61240" y="264477"/>
                  </a:lnTo>
                  <a:lnTo>
                    <a:pt x="193473" y="258374"/>
                  </a:lnTo>
                  <a:lnTo>
                    <a:pt x="92200" y="139876"/>
                  </a:lnTo>
                  <a:lnTo>
                    <a:pt x="234699" y="128001"/>
                  </a:lnTo>
                  <a:lnTo>
                    <a:pt x="157746" y="21777"/>
                  </a:lnTo>
                  <a:lnTo>
                    <a:pt x="345086" y="845"/>
                  </a:lnTo>
                  <a:cubicBezTo>
                    <a:pt x="354497" y="-181"/>
                    <a:pt x="362961" y="6560"/>
                    <a:pt x="363999" y="15948"/>
                  </a:cubicBezTo>
                  <a:cubicBezTo>
                    <a:pt x="365049" y="25336"/>
                    <a:pt x="358295" y="33801"/>
                    <a:pt x="348896" y="34850"/>
                  </a:cubicBezTo>
                  <a:lnTo>
                    <a:pt x="219915" y="49269"/>
                  </a:lnTo>
                  <a:lnTo>
                    <a:pt x="298008" y="157067"/>
                  </a:lnTo>
                  <a:lnTo>
                    <a:pt x="161624" y="168428"/>
                  </a:lnTo>
                  <a:lnTo>
                    <a:pt x="264950" y="289333"/>
                  </a:lnTo>
                  <a:lnTo>
                    <a:pt x="121299" y="295961"/>
                  </a:lnTo>
                  <a:lnTo>
                    <a:pt x="250554" y="502613"/>
                  </a:lnTo>
                  <a:lnTo>
                    <a:pt x="83245" y="477118"/>
                  </a:lnTo>
                  <a:lnTo>
                    <a:pt x="156365" y="567760"/>
                  </a:lnTo>
                  <a:cubicBezTo>
                    <a:pt x="162308" y="575118"/>
                    <a:pt x="161156" y="585886"/>
                    <a:pt x="153799" y="591818"/>
                  </a:cubicBezTo>
                  <a:cubicBezTo>
                    <a:pt x="150627" y="594373"/>
                    <a:pt x="146840" y="595616"/>
                    <a:pt x="143064" y="595616"/>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54" name="Google Shape;654;p5"/>
            <p:cNvSpPr/>
            <p:nvPr/>
          </p:nvSpPr>
          <p:spPr>
            <a:xfrm>
              <a:off x="10075610" y="1638504"/>
              <a:ext cx="1453036" cy="802706"/>
            </a:xfrm>
            <a:custGeom>
              <a:rect b="b" l="l" r="r" t="t"/>
              <a:pathLst>
                <a:path extrusionOk="0" h="470106" w="850973">
                  <a:moveTo>
                    <a:pt x="640491" y="470504"/>
                  </a:moveTo>
                  <a:lnTo>
                    <a:pt x="668804" y="212450"/>
                  </a:lnTo>
                  <a:lnTo>
                    <a:pt x="396161" y="399323"/>
                  </a:lnTo>
                  <a:lnTo>
                    <a:pt x="379221" y="207465"/>
                  </a:lnTo>
                  <a:lnTo>
                    <a:pt x="214798" y="360379"/>
                  </a:lnTo>
                  <a:lnTo>
                    <a:pt x="189337" y="157970"/>
                  </a:lnTo>
                  <a:lnTo>
                    <a:pt x="41215" y="275030"/>
                  </a:lnTo>
                  <a:lnTo>
                    <a:pt x="1860" y="20137"/>
                  </a:lnTo>
                  <a:cubicBezTo>
                    <a:pt x="422" y="10794"/>
                    <a:pt x="6810" y="2056"/>
                    <a:pt x="16164" y="607"/>
                  </a:cubicBezTo>
                  <a:cubicBezTo>
                    <a:pt x="25427" y="-864"/>
                    <a:pt x="34245" y="5570"/>
                    <a:pt x="35682" y="14912"/>
                  </a:cubicBezTo>
                  <a:lnTo>
                    <a:pt x="66082" y="211766"/>
                  </a:lnTo>
                  <a:lnTo>
                    <a:pt x="215722" y="93485"/>
                  </a:lnTo>
                  <a:lnTo>
                    <a:pt x="240419" y="289825"/>
                  </a:lnTo>
                  <a:lnTo>
                    <a:pt x="407158" y="134756"/>
                  </a:lnTo>
                  <a:lnTo>
                    <a:pt x="425101" y="337998"/>
                  </a:lnTo>
                  <a:lnTo>
                    <a:pt x="710965" y="142068"/>
                  </a:lnTo>
                  <a:lnTo>
                    <a:pt x="684113" y="386615"/>
                  </a:lnTo>
                  <a:lnTo>
                    <a:pt x="824216" y="263532"/>
                  </a:lnTo>
                  <a:cubicBezTo>
                    <a:pt x="831334" y="257292"/>
                    <a:pt x="842136" y="257999"/>
                    <a:pt x="848376" y="265095"/>
                  </a:cubicBezTo>
                  <a:cubicBezTo>
                    <a:pt x="854616" y="272190"/>
                    <a:pt x="853909" y="283004"/>
                    <a:pt x="846814" y="289244"/>
                  </a:cubicBezTo>
                  <a:lnTo>
                    <a:pt x="640491" y="470504"/>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55" name="Google Shape;655;p5"/>
            <p:cNvSpPr/>
            <p:nvPr/>
          </p:nvSpPr>
          <p:spPr>
            <a:xfrm>
              <a:off x="8906625" y="4007470"/>
              <a:ext cx="884082" cy="718536"/>
            </a:xfrm>
            <a:custGeom>
              <a:rect b="b" l="l" r="r" t="t"/>
              <a:pathLst>
                <a:path extrusionOk="0" h="420812" w="517764">
                  <a:moveTo>
                    <a:pt x="380385" y="421588"/>
                  </a:moveTo>
                  <a:cubicBezTo>
                    <a:pt x="371807" y="421588"/>
                    <a:pt x="364392" y="415155"/>
                    <a:pt x="363399" y="406417"/>
                  </a:cubicBezTo>
                  <a:cubicBezTo>
                    <a:pt x="362339" y="397029"/>
                    <a:pt x="369069" y="388542"/>
                    <a:pt x="378468" y="387481"/>
                  </a:cubicBezTo>
                  <a:cubicBezTo>
                    <a:pt x="382689" y="386888"/>
                    <a:pt x="486666" y="369914"/>
                    <a:pt x="484943" y="145637"/>
                  </a:cubicBezTo>
                  <a:cubicBezTo>
                    <a:pt x="484373" y="72756"/>
                    <a:pt x="471437" y="58896"/>
                    <a:pt x="465904" y="56307"/>
                  </a:cubicBezTo>
                  <a:cubicBezTo>
                    <a:pt x="447870" y="47991"/>
                    <a:pt x="394952" y="91829"/>
                    <a:pt x="348205" y="130556"/>
                  </a:cubicBezTo>
                  <a:cubicBezTo>
                    <a:pt x="298162" y="172033"/>
                    <a:pt x="235867" y="223639"/>
                    <a:pt x="166523" y="260427"/>
                  </a:cubicBezTo>
                  <a:cubicBezTo>
                    <a:pt x="84859" y="303741"/>
                    <a:pt x="45584" y="313562"/>
                    <a:pt x="21560" y="296725"/>
                  </a:cubicBezTo>
                  <a:cubicBezTo>
                    <a:pt x="-6513" y="277036"/>
                    <a:pt x="-171" y="232081"/>
                    <a:pt x="10335" y="157603"/>
                  </a:cubicBezTo>
                  <a:cubicBezTo>
                    <a:pt x="15800" y="118955"/>
                    <a:pt x="22575" y="70851"/>
                    <a:pt x="25610" y="16929"/>
                  </a:cubicBezTo>
                  <a:cubicBezTo>
                    <a:pt x="26146" y="7496"/>
                    <a:pt x="34439" y="309"/>
                    <a:pt x="43656" y="800"/>
                  </a:cubicBezTo>
                  <a:cubicBezTo>
                    <a:pt x="53089" y="1336"/>
                    <a:pt x="60310" y="9412"/>
                    <a:pt x="59786" y="18846"/>
                  </a:cubicBezTo>
                  <a:cubicBezTo>
                    <a:pt x="56671" y="74205"/>
                    <a:pt x="49770" y="123096"/>
                    <a:pt x="44226" y="162383"/>
                  </a:cubicBezTo>
                  <a:cubicBezTo>
                    <a:pt x="37382" y="210897"/>
                    <a:pt x="30298" y="261066"/>
                    <a:pt x="41203" y="268709"/>
                  </a:cubicBezTo>
                  <a:cubicBezTo>
                    <a:pt x="47123" y="272850"/>
                    <a:pt x="69151" y="273340"/>
                    <a:pt x="150473" y="230198"/>
                  </a:cubicBezTo>
                  <a:cubicBezTo>
                    <a:pt x="216726" y="195053"/>
                    <a:pt x="274971" y="146789"/>
                    <a:pt x="326372" y="104206"/>
                  </a:cubicBezTo>
                  <a:cubicBezTo>
                    <a:pt x="393925" y="48231"/>
                    <a:pt x="442691" y="7792"/>
                    <a:pt x="480335" y="25291"/>
                  </a:cubicBezTo>
                  <a:cubicBezTo>
                    <a:pt x="506993" y="37691"/>
                    <a:pt x="518606" y="73612"/>
                    <a:pt x="519165" y="145375"/>
                  </a:cubicBezTo>
                  <a:cubicBezTo>
                    <a:pt x="521138" y="402675"/>
                    <a:pt x="388016" y="420835"/>
                    <a:pt x="382335" y="421474"/>
                  </a:cubicBezTo>
                  <a:cubicBezTo>
                    <a:pt x="381685" y="421554"/>
                    <a:pt x="381024" y="421588"/>
                    <a:pt x="380385" y="421588"/>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56" name="Google Shape;656;p5"/>
            <p:cNvSpPr/>
            <p:nvPr/>
          </p:nvSpPr>
          <p:spPr>
            <a:xfrm>
              <a:off x="1180838" y="3492621"/>
              <a:ext cx="1155993" cy="1119748"/>
            </a:xfrm>
            <a:custGeom>
              <a:rect b="b" l="l" r="r" t="t"/>
              <a:pathLst>
                <a:path extrusionOk="0" h="655782" w="677009">
                  <a:moveTo>
                    <a:pt x="304455" y="656507"/>
                  </a:moveTo>
                  <a:cubicBezTo>
                    <a:pt x="276234" y="656507"/>
                    <a:pt x="238533" y="638552"/>
                    <a:pt x="186938" y="601114"/>
                  </a:cubicBezTo>
                  <a:cubicBezTo>
                    <a:pt x="-67169" y="416762"/>
                    <a:pt x="10594" y="274275"/>
                    <a:pt x="14028" y="268297"/>
                  </a:cubicBezTo>
                  <a:cubicBezTo>
                    <a:pt x="18739" y="260118"/>
                    <a:pt x="29199" y="257278"/>
                    <a:pt x="37390" y="262001"/>
                  </a:cubicBezTo>
                  <a:cubicBezTo>
                    <a:pt x="45580" y="266700"/>
                    <a:pt x="48409" y="277161"/>
                    <a:pt x="43698" y="285363"/>
                  </a:cubicBezTo>
                  <a:cubicBezTo>
                    <a:pt x="41051" y="290176"/>
                    <a:pt x="-20308" y="408469"/>
                    <a:pt x="207037" y="573417"/>
                  </a:cubicBezTo>
                  <a:cubicBezTo>
                    <a:pt x="278994" y="625628"/>
                    <a:pt x="304934" y="625149"/>
                    <a:pt x="313946" y="620187"/>
                  </a:cubicBezTo>
                  <a:cubicBezTo>
                    <a:pt x="337650" y="607239"/>
                    <a:pt x="333190" y="528530"/>
                    <a:pt x="328478" y="445200"/>
                  </a:cubicBezTo>
                  <a:cubicBezTo>
                    <a:pt x="323950" y="365304"/>
                    <a:pt x="318315" y="265879"/>
                    <a:pt x="332505" y="170469"/>
                  </a:cubicBezTo>
                  <a:cubicBezTo>
                    <a:pt x="349011" y="59443"/>
                    <a:pt x="367274" y="14088"/>
                    <a:pt x="399910" y="3137"/>
                  </a:cubicBezTo>
                  <a:cubicBezTo>
                    <a:pt x="437691" y="-9570"/>
                    <a:pt x="477034" y="29031"/>
                    <a:pt x="542226" y="92946"/>
                  </a:cubicBezTo>
                  <a:cubicBezTo>
                    <a:pt x="576665" y="126711"/>
                    <a:pt x="619522" y="168735"/>
                    <a:pt x="670991" y="211341"/>
                  </a:cubicBezTo>
                  <a:cubicBezTo>
                    <a:pt x="678280" y="217364"/>
                    <a:pt x="679295" y="228155"/>
                    <a:pt x="673261" y="235433"/>
                  </a:cubicBezTo>
                  <a:cubicBezTo>
                    <a:pt x="667238" y="242711"/>
                    <a:pt x="656447" y="243738"/>
                    <a:pt x="649169" y="237703"/>
                  </a:cubicBezTo>
                  <a:cubicBezTo>
                    <a:pt x="596593" y="194185"/>
                    <a:pt x="553166" y="151602"/>
                    <a:pt x="518260" y="117380"/>
                  </a:cubicBezTo>
                  <a:cubicBezTo>
                    <a:pt x="472209" y="72219"/>
                    <a:pt x="428713" y="29625"/>
                    <a:pt x="410804" y="35579"/>
                  </a:cubicBezTo>
                  <a:cubicBezTo>
                    <a:pt x="394287" y="41123"/>
                    <a:pt x="379332" y="88201"/>
                    <a:pt x="366362" y="175511"/>
                  </a:cubicBezTo>
                  <a:cubicBezTo>
                    <a:pt x="352685" y="267442"/>
                    <a:pt x="358206" y="364928"/>
                    <a:pt x="362643" y="443261"/>
                  </a:cubicBezTo>
                  <a:cubicBezTo>
                    <a:pt x="368677" y="549884"/>
                    <a:pt x="373035" y="626905"/>
                    <a:pt x="330349" y="650222"/>
                  </a:cubicBezTo>
                  <a:cubicBezTo>
                    <a:pt x="322718" y="654385"/>
                    <a:pt x="314140" y="656507"/>
                    <a:pt x="304455" y="656507"/>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57" name="Google Shape;657;p5"/>
            <p:cNvSpPr/>
            <p:nvPr/>
          </p:nvSpPr>
          <p:spPr>
            <a:xfrm>
              <a:off x="9916200" y="4705925"/>
              <a:ext cx="893963" cy="1064544"/>
            </a:xfrm>
            <a:custGeom>
              <a:rect b="b" l="l" r="r" t="t"/>
              <a:pathLst>
                <a:path extrusionOk="0" h="623452" w="523551">
                  <a:moveTo>
                    <a:pt x="212316" y="624370"/>
                  </a:moveTo>
                  <a:cubicBezTo>
                    <a:pt x="129751" y="624370"/>
                    <a:pt x="94081" y="580338"/>
                    <a:pt x="91720" y="577292"/>
                  </a:cubicBezTo>
                  <a:cubicBezTo>
                    <a:pt x="85925" y="569832"/>
                    <a:pt x="87282" y="559086"/>
                    <a:pt x="94754" y="553292"/>
                  </a:cubicBezTo>
                  <a:cubicBezTo>
                    <a:pt x="102248" y="547508"/>
                    <a:pt x="112971" y="548854"/>
                    <a:pt x="118766" y="556337"/>
                  </a:cubicBezTo>
                  <a:cubicBezTo>
                    <a:pt x="121846" y="560147"/>
                    <a:pt x="199529" y="651439"/>
                    <a:pt x="415319" y="518078"/>
                  </a:cubicBezTo>
                  <a:cubicBezTo>
                    <a:pt x="483317" y="476054"/>
                    <a:pt x="491804" y="454779"/>
                    <a:pt x="490823" y="445836"/>
                  </a:cubicBezTo>
                  <a:cubicBezTo>
                    <a:pt x="488234" y="422417"/>
                    <a:pt x="417829" y="398062"/>
                    <a:pt x="349750" y="374507"/>
                  </a:cubicBezTo>
                  <a:cubicBezTo>
                    <a:pt x="280953" y="350700"/>
                    <a:pt x="195320" y="321075"/>
                    <a:pt x="119872" y="276131"/>
                  </a:cubicBezTo>
                  <a:cubicBezTo>
                    <a:pt x="31604" y="223567"/>
                    <a:pt x="-416" y="192151"/>
                    <a:pt x="1683" y="160234"/>
                  </a:cubicBezTo>
                  <a:cubicBezTo>
                    <a:pt x="4124" y="123138"/>
                    <a:pt x="50483" y="103232"/>
                    <a:pt x="127264" y="70265"/>
                  </a:cubicBezTo>
                  <a:cubicBezTo>
                    <a:pt x="167520" y="52972"/>
                    <a:pt x="217621" y="31458"/>
                    <a:pt x="271155" y="2929"/>
                  </a:cubicBezTo>
                  <a:cubicBezTo>
                    <a:pt x="279470" y="-1509"/>
                    <a:pt x="289851" y="1639"/>
                    <a:pt x="294311" y="9989"/>
                  </a:cubicBezTo>
                  <a:cubicBezTo>
                    <a:pt x="298737" y="18317"/>
                    <a:pt x="295589" y="28686"/>
                    <a:pt x="287239" y="33135"/>
                  </a:cubicBezTo>
                  <a:cubicBezTo>
                    <a:pt x="232450" y="62337"/>
                    <a:pt x="181620" y="84171"/>
                    <a:pt x="140770" y="101703"/>
                  </a:cubicBezTo>
                  <a:cubicBezTo>
                    <a:pt x="87351" y="124643"/>
                    <a:pt x="36897" y="146317"/>
                    <a:pt x="35824" y="162492"/>
                  </a:cubicBezTo>
                  <a:cubicBezTo>
                    <a:pt x="35151" y="172919"/>
                    <a:pt x="52205" y="195995"/>
                    <a:pt x="137382" y="246734"/>
                  </a:cubicBezTo>
                  <a:cubicBezTo>
                    <a:pt x="209818" y="289888"/>
                    <a:pt x="293604" y="318874"/>
                    <a:pt x="360929" y="342167"/>
                  </a:cubicBezTo>
                  <a:cubicBezTo>
                    <a:pt x="453202" y="374084"/>
                    <a:pt x="519866" y="397150"/>
                    <a:pt x="524839" y="442071"/>
                  </a:cubicBezTo>
                  <a:cubicBezTo>
                    <a:pt x="528353" y="473932"/>
                    <a:pt x="500987" y="505370"/>
                    <a:pt x="433296" y="547200"/>
                  </a:cubicBezTo>
                  <a:cubicBezTo>
                    <a:pt x="337864" y="606175"/>
                    <a:pt x="265394" y="624370"/>
                    <a:pt x="212316" y="624370"/>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58" name="Google Shape;658;p5"/>
            <p:cNvSpPr/>
            <p:nvPr/>
          </p:nvSpPr>
          <p:spPr>
            <a:xfrm>
              <a:off x="5580380" y="219825"/>
              <a:ext cx="678398" cy="682855"/>
            </a:xfrm>
            <a:custGeom>
              <a:rect b="b" l="l" r="r" t="t"/>
              <a:pathLst>
                <a:path extrusionOk="0" h="399915" w="397305">
                  <a:moveTo>
                    <a:pt x="209236" y="400073"/>
                  </a:moveTo>
                  <a:cubicBezTo>
                    <a:pt x="189992" y="400073"/>
                    <a:pt x="177992" y="394620"/>
                    <a:pt x="176658" y="393981"/>
                  </a:cubicBezTo>
                  <a:cubicBezTo>
                    <a:pt x="168136" y="389897"/>
                    <a:pt x="164531" y="379688"/>
                    <a:pt x="168615" y="371155"/>
                  </a:cubicBezTo>
                  <a:cubicBezTo>
                    <a:pt x="172688" y="362634"/>
                    <a:pt x="182909" y="359030"/>
                    <a:pt x="191430" y="363113"/>
                  </a:cubicBezTo>
                  <a:cubicBezTo>
                    <a:pt x="193951" y="364197"/>
                    <a:pt x="259770" y="391004"/>
                    <a:pt x="340955" y="259228"/>
                  </a:cubicBezTo>
                  <a:cubicBezTo>
                    <a:pt x="369188" y="213405"/>
                    <a:pt x="363393" y="203424"/>
                    <a:pt x="363336" y="203333"/>
                  </a:cubicBezTo>
                  <a:cubicBezTo>
                    <a:pt x="357325" y="194093"/>
                    <a:pt x="304144" y="201154"/>
                    <a:pt x="268930" y="205820"/>
                  </a:cubicBezTo>
                  <a:cubicBezTo>
                    <a:pt x="222777" y="211934"/>
                    <a:pt x="165330" y="219554"/>
                    <a:pt x="109059" y="215504"/>
                  </a:cubicBezTo>
                  <a:cubicBezTo>
                    <a:pt x="40296" y="210531"/>
                    <a:pt x="12702" y="201131"/>
                    <a:pt x="3599" y="179560"/>
                  </a:cubicBezTo>
                  <a:cubicBezTo>
                    <a:pt x="-7067" y="154270"/>
                    <a:pt x="14504" y="128661"/>
                    <a:pt x="50266" y="86215"/>
                  </a:cubicBezTo>
                  <a:cubicBezTo>
                    <a:pt x="68129" y="65009"/>
                    <a:pt x="90351" y="38624"/>
                    <a:pt x="112481" y="7380"/>
                  </a:cubicBezTo>
                  <a:cubicBezTo>
                    <a:pt x="117922" y="-331"/>
                    <a:pt x="128610" y="-2156"/>
                    <a:pt x="136333" y="3308"/>
                  </a:cubicBezTo>
                  <a:cubicBezTo>
                    <a:pt x="144044" y="8760"/>
                    <a:pt x="145869" y="19437"/>
                    <a:pt x="140405" y="27160"/>
                  </a:cubicBezTo>
                  <a:cubicBezTo>
                    <a:pt x="117454" y="59579"/>
                    <a:pt x="94708" y="86580"/>
                    <a:pt x="76434" y="108265"/>
                  </a:cubicBezTo>
                  <a:cubicBezTo>
                    <a:pt x="57646" y="130578"/>
                    <a:pt x="34250" y="158331"/>
                    <a:pt x="35220" y="166567"/>
                  </a:cubicBezTo>
                  <a:cubicBezTo>
                    <a:pt x="36645" y="168507"/>
                    <a:pt x="46855" y="176697"/>
                    <a:pt x="111522" y="181374"/>
                  </a:cubicBezTo>
                  <a:cubicBezTo>
                    <a:pt x="164292" y="185172"/>
                    <a:pt x="217495" y="178123"/>
                    <a:pt x="264425" y="171895"/>
                  </a:cubicBezTo>
                  <a:cubicBezTo>
                    <a:pt x="330575" y="163111"/>
                    <a:pt x="374264" y="157316"/>
                    <a:pt x="392048" y="184716"/>
                  </a:cubicBezTo>
                  <a:cubicBezTo>
                    <a:pt x="404630" y="204120"/>
                    <a:pt x="398060" y="231771"/>
                    <a:pt x="370089" y="277172"/>
                  </a:cubicBezTo>
                  <a:cubicBezTo>
                    <a:pt x="306015" y="381171"/>
                    <a:pt x="245055" y="400073"/>
                    <a:pt x="209236" y="400073"/>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59" name="Google Shape;659;p5"/>
            <p:cNvSpPr/>
            <p:nvPr/>
          </p:nvSpPr>
          <p:spPr>
            <a:xfrm>
              <a:off x="7073109" y="5534380"/>
              <a:ext cx="818919" cy="1039763"/>
            </a:xfrm>
            <a:custGeom>
              <a:rect b="b" l="l" r="r" t="t"/>
              <a:pathLst>
                <a:path extrusionOk="0" h="608939" w="479601">
                  <a:moveTo>
                    <a:pt x="280754" y="609989"/>
                  </a:moveTo>
                  <a:cubicBezTo>
                    <a:pt x="257449" y="609989"/>
                    <a:pt x="229421" y="607856"/>
                    <a:pt x="196580" y="605370"/>
                  </a:cubicBezTo>
                  <a:cubicBezTo>
                    <a:pt x="149742" y="601810"/>
                    <a:pt x="91417" y="597327"/>
                    <a:pt x="26453" y="597955"/>
                  </a:cubicBezTo>
                  <a:lnTo>
                    <a:pt x="26305" y="597955"/>
                  </a:lnTo>
                  <a:cubicBezTo>
                    <a:pt x="16917" y="597955"/>
                    <a:pt x="9274" y="590392"/>
                    <a:pt x="9194" y="580992"/>
                  </a:cubicBezTo>
                  <a:cubicBezTo>
                    <a:pt x="9114" y="571536"/>
                    <a:pt x="16712" y="563813"/>
                    <a:pt x="26157" y="563733"/>
                  </a:cubicBezTo>
                  <a:cubicBezTo>
                    <a:pt x="92581" y="563163"/>
                    <a:pt x="151693" y="567646"/>
                    <a:pt x="199158" y="571239"/>
                  </a:cubicBezTo>
                  <a:cubicBezTo>
                    <a:pt x="261635" y="575973"/>
                    <a:pt x="320656" y="580445"/>
                    <a:pt x="330067" y="564988"/>
                  </a:cubicBezTo>
                  <a:cubicBezTo>
                    <a:pt x="338805" y="550649"/>
                    <a:pt x="320405" y="506378"/>
                    <a:pt x="275415" y="433372"/>
                  </a:cubicBezTo>
                  <a:cubicBezTo>
                    <a:pt x="227973" y="356373"/>
                    <a:pt x="162724" y="287246"/>
                    <a:pt x="110308" y="231693"/>
                  </a:cubicBezTo>
                  <a:cubicBezTo>
                    <a:pt x="38841" y="155972"/>
                    <a:pt x="-12810" y="101251"/>
                    <a:pt x="4472" y="56854"/>
                  </a:cubicBezTo>
                  <a:cubicBezTo>
                    <a:pt x="16563" y="25781"/>
                    <a:pt x="59124" y="9229"/>
                    <a:pt x="142465" y="3195"/>
                  </a:cubicBezTo>
                  <a:cubicBezTo>
                    <a:pt x="447744" y="-18867"/>
                    <a:pt x="479250" y="136374"/>
                    <a:pt x="480448" y="142990"/>
                  </a:cubicBezTo>
                  <a:cubicBezTo>
                    <a:pt x="482114" y="152298"/>
                    <a:pt x="475931" y="161185"/>
                    <a:pt x="466634" y="162861"/>
                  </a:cubicBezTo>
                  <a:cubicBezTo>
                    <a:pt x="457394" y="164493"/>
                    <a:pt x="448440" y="158367"/>
                    <a:pt x="446763" y="149047"/>
                  </a:cubicBezTo>
                  <a:cubicBezTo>
                    <a:pt x="445713" y="143823"/>
                    <a:pt x="417275" y="17614"/>
                    <a:pt x="144940" y="37326"/>
                  </a:cubicBezTo>
                  <a:cubicBezTo>
                    <a:pt x="58861" y="43554"/>
                    <a:pt x="39960" y="60014"/>
                    <a:pt x="36366" y="69266"/>
                  </a:cubicBezTo>
                  <a:cubicBezTo>
                    <a:pt x="26944" y="93494"/>
                    <a:pt x="81972" y="151819"/>
                    <a:pt x="135198" y="208217"/>
                  </a:cubicBezTo>
                  <a:cubicBezTo>
                    <a:pt x="188687" y="264899"/>
                    <a:pt x="255259" y="335430"/>
                    <a:pt x="304561" y="415417"/>
                  </a:cubicBezTo>
                  <a:cubicBezTo>
                    <a:pt x="361996" y="508625"/>
                    <a:pt x="376837" y="553980"/>
                    <a:pt x="359304" y="582783"/>
                  </a:cubicBezTo>
                  <a:cubicBezTo>
                    <a:pt x="346493" y="603818"/>
                    <a:pt x="320462" y="609989"/>
                    <a:pt x="280754" y="609989"/>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60" name="Google Shape;660;p5"/>
            <p:cNvSpPr/>
            <p:nvPr/>
          </p:nvSpPr>
          <p:spPr>
            <a:xfrm>
              <a:off x="534762" y="5584874"/>
              <a:ext cx="433046" cy="543678"/>
            </a:xfrm>
            <a:custGeom>
              <a:rect b="b" l="l" r="r" t="t"/>
              <a:pathLst>
                <a:path extrusionOk="0" h="318406" w="253614">
                  <a:moveTo>
                    <a:pt x="145739" y="319424"/>
                  </a:moveTo>
                  <a:cubicBezTo>
                    <a:pt x="133283" y="319424"/>
                    <a:pt x="118453" y="318101"/>
                    <a:pt x="101092" y="316572"/>
                  </a:cubicBezTo>
                  <a:cubicBezTo>
                    <a:pt x="78175" y="314531"/>
                    <a:pt x="49645" y="311998"/>
                    <a:pt x="17922" y="311873"/>
                  </a:cubicBezTo>
                  <a:cubicBezTo>
                    <a:pt x="8465" y="311827"/>
                    <a:pt x="834" y="304139"/>
                    <a:pt x="879" y="294682"/>
                  </a:cubicBezTo>
                  <a:cubicBezTo>
                    <a:pt x="914" y="285260"/>
                    <a:pt x="8568" y="277651"/>
                    <a:pt x="17990" y="277651"/>
                  </a:cubicBezTo>
                  <a:lnTo>
                    <a:pt x="18059" y="277651"/>
                  </a:lnTo>
                  <a:cubicBezTo>
                    <a:pt x="51231" y="277788"/>
                    <a:pt x="80559" y="280389"/>
                    <a:pt x="104115" y="282476"/>
                  </a:cubicBezTo>
                  <a:cubicBezTo>
                    <a:pt x="125811" y="284381"/>
                    <a:pt x="152504" y="286754"/>
                    <a:pt x="160363" y="283822"/>
                  </a:cubicBezTo>
                  <a:cubicBezTo>
                    <a:pt x="160329" y="279556"/>
                    <a:pt x="157340" y="266278"/>
                    <a:pt x="134412" y="227996"/>
                  </a:cubicBezTo>
                  <a:cubicBezTo>
                    <a:pt x="111940" y="190466"/>
                    <a:pt x="81836" y="157739"/>
                    <a:pt x="55257" y="128856"/>
                  </a:cubicBezTo>
                  <a:cubicBezTo>
                    <a:pt x="18310" y="88691"/>
                    <a:pt x="-8383" y="59671"/>
                    <a:pt x="2465" y="32796"/>
                  </a:cubicBezTo>
                  <a:cubicBezTo>
                    <a:pt x="12127" y="8864"/>
                    <a:pt x="46280" y="3685"/>
                    <a:pt x="78425" y="1768"/>
                  </a:cubicBezTo>
                  <a:cubicBezTo>
                    <a:pt x="236837" y="-7757"/>
                    <a:pt x="252796" y="76508"/>
                    <a:pt x="253400" y="80090"/>
                  </a:cubicBezTo>
                  <a:cubicBezTo>
                    <a:pt x="254963" y="89421"/>
                    <a:pt x="248666" y="98227"/>
                    <a:pt x="239347" y="99790"/>
                  </a:cubicBezTo>
                  <a:cubicBezTo>
                    <a:pt x="230016" y="101285"/>
                    <a:pt x="221209" y="95056"/>
                    <a:pt x="219647" y="85725"/>
                  </a:cubicBezTo>
                  <a:cubicBezTo>
                    <a:pt x="219213" y="83729"/>
                    <a:pt x="206095" y="28586"/>
                    <a:pt x="80456" y="35921"/>
                  </a:cubicBezTo>
                  <a:cubicBezTo>
                    <a:pt x="40029" y="38340"/>
                    <a:pt x="34280" y="45572"/>
                    <a:pt x="34063" y="45868"/>
                  </a:cubicBezTo>
                  <a:cubicBezTo>
                    <a:pt x="33367" y="54515"/>
                    <a:pt x="60573" y="84094"/>
                    <a:pt x="80445" y="105688"/>
                  </a:cubicBezTo>
                  <a:cubicBezTo>
                    <a:pt x="106761" y="134286"/>
                    <a:pt x="139500" y="169876"/>
                    <a:pt x="163774" y="210417"/>
                  </a:cubicBezTo>
                  <a:cubicBezTo>
                    <a:pt x="189623" y="253582"/>
                    <a:pt x="202148" y="282465"/>
                    <a:pt x="189646" y="302405"/>
                  </a:cubicBezTo>
                  <a:cubicBezTo>
                    <a:pt x="181410" y="315569"/>
                    <a:pt x="167037" y="319424"/>
                    <a:pt x="145739" y="319424"/>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61" name="Google Shape;661;p5"/>
            <p:cNvSpPr/>
            <p:nvPr/>
          </p:nvSpPr>
          <p:spPr>
            <a:xfrm>
              <a:off x="5160948" y="2702660"/>
              <a:ext cx="603789" cy="700891"/>
            </a:xfrm>
            <a:custGeom>
              <a:rect b="b" l="l" r="r" t="t"/>
              <a:pathLst>
                <a:path extrusionOk="0" h="410478" w="353610">
                  <a:moveTo>
                    <a:pt x="176248" y="411041"/>
                  </a:moveTo>
                  <a:cubicBezTo>
                    <a:pt x="170408" y="411041"/>
                    <a:pt x="164727" y="408064"/>
                    <a:pt x="161533" y="402691"/>
                  </a:cubicBezTo>
                  <a:cubicBezTo>
                    <a:pt x="156697" y="394569"/>
                    <a:pt x="159355" y="384075"/>
                    <a:pt x="167477" y="379238"/>
                  </a:cubicBezTo>
                  <a:cubicBezTo>
                    <a:pt x="201618" y="358888"/>
                    <a:pt x="233365" y="343431"/>
                    <a:pt x="258882" y="331008"/>
                  </a:cubicBezTo>
                  <a:cubicBezTo>
                    <a:pt x="285119" y="318232"/>
                    <a:pt x="317766" y="302331"/>
                    <a:pt x="320219" y="294403"/>
                  </a:cubicBezTo>
                  <a:cubicBezTo>
                    <a:pt x="319706" y="292053"/>
                    <a:pt x="313694" y="280418"/>
                    <a:pt x="256441" y="249903"/>
                  </a:cubicBezTo>
                  <a:cubicBezTo>
                    <a:pt x="209706" y="225001"/>
                    <a:pt x="158202" y="209887"/>
                    <a:pt x="112767" y="196541"/>
                  </a:cubicBezTo>
                  <a:cubicBezTo>
                    <a:pt x="48705" y="177741"/>
                    <a:pt x="6395" y="165319"/>
                    <a:pt x="1262" y="133059"/>
                  </a:cubicBezTo>
                  <a:cubicBezTo>
                    <a:pt x="-2377" y="110199"/>
                    <a:pt x="14848" y="87579"/>
                    <a:pt x="58846" y="57407"/>
                  </a:cubicBezTo>
                  <a:cubicBezTo>
                    <a:pt x="213755" y="-48840"/>
                    <a:pt x="280339" y="25820"/>
                    <a:pt x="283111" y="29049"/>
                  </a:cubicBezTo>
                  <a:cubicBezTo>
                    <a:pt x="289248" y="36235"/>
                    <a:pt x="288404" y="47038"/>
                    <a:pt x="281217" y="53175"/>
                  </a:cubicBezTo>
                  <a:cubicBezTo>
                    <a:pt x="274031" y="59312"/>
                    <a:pt x="263251" y="58479"/>
                    <a:pt x="257091" y="51281"/>
                  </a:cubicBezTo>
                  <a:cubicBezTo>
                    <a:pt x="255244" y="49262"/>
                    <a:pt x="205907" y="-1956"/>
                    <a:pt x="78192" y="85628"/>
                  </a:cubicBezTo>
                  <a:cubicBezTo>
                    <a:pt x="33784" y="116085"/>
                    <a:pt x="35039" y="127561"/>
                    <a:pt x="35062" y="127675"/>
                  </a:cubicBezTo>
                  <a:cubicBezTo>
                    <a:pt x="36796" y="138580"/>
                    <a:pt x="88311" y="153695"/>
                    <a:pt x="122406" y="163711"/>
                  </a:cubicBezTo>
                  <a:cubicBezTo>
                    <a:pt x="167089" y="176829"/>
                    <a:pt x="222699" y="193152"/>
                    <a:pt x="272537" y="219708"/>
                  </a:cubicBezTo>
                  <a:cubicBezTo>
                    <a:pt x="333405" y="252139"/>
                    <a:pt x="354817" y="271931"/>
                    <a:pt x="354395" y="295350"/>
                  </a:cubicBezTo>
                  <a:cubicBezTo>
                    <a:pt x="353893" y="322795"/>
                    <a:pt x="323778" y="337465"/>
                    <a:pt x="273871" y="361774"/>
                  </a:cubicBezTo>
                  <a:cubicBezTo>
                    <a:pt x="248924" y="373911"/>
                    <a:pt x="217885" y="389037"/>
                    <a:pt x="184987" y="408635"/>
                  </a:cubicBezTo>
                  <a:cubicBezTo>
                    <a:pt x="182237" y="410266"/>
                    <a:pt x="179226" y="411041"/>
                    <a:pt x="176248" y="411041"/>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62" name="Google Shape;662;p5"/>
            <p:cNvSpPr/>
            <p:nvPr/>
          </p:nvSpPr>
          <p:spPr>
            <a:xfrm>
              <a:off x="7207618" y="3941155"/>
              <a:ext cx="662997" cy="640394"/>
            </a:xfrm>
            <a:custGeom>
              <a:rect b="b" l="l" r="r" t="t"/>
              <a:pathLst>
                <a:path extrusionOk="0" h="375048" w="388285">
                  <a:moveTo>
                    <a:pt x="219634" y="375807"/>
                  </a:moveTo>
                  <a:cubicBezTo>
                    <a:pt x="208272" y="375807"/>
                    <a:pt x="201097" y="373651"/>
                    <a:pt x="200059" y="373320"/>
                  </a:cubicBezTo>
                  <a:cubicBezTo>
                    <a:pt x="191059" y="370423"/>
                    <a:pt x="186120" y="360784"/>
                    <a:pt x="189017" y="351784"/>
                  </a:cubicBezTo>
                  <a:cubicBezTo>
                    <a:pt x="191926" y="342783"/>
                    <a:pt x="201519" y="337855"/>
                    <a:pt x="210554" y="340741"/>
                  </a:cubicBezTo>
                  <a:cubicBezTo>
                    <a:pt x="213086" y="341449"/>
                    <a:pt x="279305" y="358411"/>
                    <a:pt x="339866" y="221958"/>
                  </a:cubicBezTo>
                  <a:cubicBezTo>
                    <a:pt x="360878" y="174641"/>
                    <a:pt x="354239" y="166086"/>
                    <a:pt x="354170" y="166006"/>
                  </a:cubicBezTo>
                  <a:cubicBezTo>
                    <a:pt x="347429" y="158158"/>
                    <a:pt x="295481" y="172348"/>
                    <a:pt x="264464" y="180812"/>
                  </a:cubicBezTo>
                  <a:cubicBezTo>
                    <a:pt x="220957" y="192687"/>
                    <a:pt x="166819" y="207460"/>
                    <a:pt x="112224" y="210870"/>
                  </a:cubicBezTo>
                  <a:cubicBezTo>
                    <a:pt x="45378" y="215068"/>
                    <a:pt x="17533" y="209536"/>
                    <a:pt x="5875" y="189801"/>
                  </a:cubicBezTo>
                  <a:cubicBezTo>
                    <a:pt x="-7814" y="166645"/>
                    <a:pt x="9639" y="139165"/>
                    <a:pt x="38545" y="93627"/>
                  </a:cubicBezTo>
                  <a:cubicBezTo>
                    <a:pt x="52918" y="70973"/>
                    <a:pt x="70816" y="42785"/>
                    <a:pt x="87984" y="9944"/>
                  </a:cubicBezTo>
                  <a:cubicBezTo>
                    <a:pt x="92364" y="1560"/>
                    <a:pt x="102722" y="-1657"/>
                    <a:pt x="111060" y="2700"/>
                  </a:cubicBezTo>
                  <a:cubicBezTo>
                    <a:pt x="119445" y="7081"/>
                    <a:pt x="122684" y="17416"/>
                    <a:pt x="118304" y="25800"/>
                  </a:cubicBezTo>
                  <a:cubicBezTo>
                    <a:pt x="100475" y="59908"/>
                    <a:pt x="82154" y="88779"/>
                    <a:pt x="67428" y="111970"/>
                  </a:cubicBezTo>
                  <a:cubicBezTo>
                    <a:pt x="52450" y="135572"/>
                    <a:pt x="33811" y="164945"/>
                    <a:pt x="35522" y="172827"/>
                  </a:cubicBezTo>
                  <a:cubicBezTo>
                    <a:pt x="37107" y="174208"/>
                    <a:pt x="48207" y="180562"/>
                    <a:pt x="110079" y="176717"/>
                  </a:cubicBezTo>
                  <a:cubicBezTo>
                    <a:pt x="161195" y="173523"/>
                    <a:pt x="211261" y="159858"/>
                    <a:pt x="255453" y="147800"/>
                  </a:cubicBezTo>
                  <a:cubicBezTo>
                    <a:pt x="317964" y="130746"/>
                    <a:pt x="359269" y="119430"/>
                    <a:pt x="380122" y="143705"/>
                  </a:cubicBezTo>
                  <a:cubicBezTo>
                    <a:pt x="394871" y="160873"/>
                    <a:pt x="392191" y="188433"/>
                    <a:pt x="371144" y="235841"/>
                  </a:cubicBezTo>
                  <a:cubicBezTo>
                    <a:pt x="316607" y="358719"/>
                    <a:pt x="251585" y="375807"/>
                    <a:pt x="219634" y="375807"/>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63" name="Google Shape;663;p5"/>
            <p:cNvSpPr/>
            <p:nvPr/>
          </p:nvSpPr>
          <p:spPr>
            <a:xfrm>
              <a:off x="3759201" y="3742666"/>
              <a:ext cx="1162312" cy="1096802"/>
            </a:xfrm>
            <a:custGeom>
              <a:rect b="b" l="l" r="r" t="t"/>
              <a:pathLst>
                <a:path extrusionOk="0" h="642344" w="680710">
                  <a:moveTo>
                    <a:pt x="528717" y="643108"/>
                  </a:moveTo>
                  <a:cubicBezTo>
                    <a:pt x="526425" y="643108"/>
                    <a:pt x="524098" y="642652"/>
                    <a:pt x="521873" y="641671"/>
                  </a:cubicBezTo>
                  <a:cubicBezTo>
                    <a:pt x="513215" y="637884"/>
                    <a:pt x="509268" y="627788"/>
                    <a:pt x="513055" y="619130"/>
                  </a:cubicBezTo>
                  <a:cubicBezTo>
                    <a:pt x="541060" y="555147"/>
                    <a:pt x="570707" y="500404"/>
                    <a:pt x="594548" y="456418"/>
                  </a:cubicBezTo>
                  <a:cubicBezTo>
                    <a:pt x="627424" y="395732"/>
                    <a:pt x="655828" y="343316"/>
                    <a:pt x="644729" y="327186"/>
                  </a:cubicBezTo>
                  <a:cubicBezTo>
                    <a:pt x="634519" y="312368"/>
                    <a:pt x="583837" y="310874"/>
                    <a:pt x="494108" y="322726"/>
                  </a:cubicBezTo>
                  <a:cubicBezTo>
                    <a:pt x="399748" y="335194"/>
                    <a:pt x="305342" y="368115"/>
                    <a:pt x="229484" y="394568"/>
                  </a:cubicBezTo>
                  <a:cubicBezTo>
                    <a:pt x="126409" y="430512"/>
                    <a:pt x="51942" y="456487"/>
                    <a:pt x="17139" y="421238"/>
                  </a:cubicBezTo>
                  <a:cubicBezTo>
                    <a:pt x="-7215" y="396553"/>
                    <a:pt x="-4751" y="348894"/>
                    <a:pt x="25135" y="266682"/>
                  </a:cubicBezTo>
                  <a:cubicBezTo>
                    <a:pt x="134781" y="-35015"/>
                    <a:pt x="296592" y="1260"/>
                    <a:pt x="303425" y="2959"/>
                  </a:cubicBezTo>
                  <a:cubicBezTo>
                    <a:pt x="312597" y="5229"/>
                    <a:pt x="318198" y="14503"/>
                    <a:pt x="315916" y="23675"/>
                  </a:cubicBezTo>
                  <a:cubicBezTo>
                    <a:pt x="313658" y="32846"/>
                    <a:pt x="304395" y="38447"/>
                    <a:pt x="295201" y="36177"/>
                  </a:cubicBezTo>
                  <a:cubicBezTo>
                    <a:pt x="289668" y="34911"/>
                    <a:pt x="155657" y="7739"/>
                    <a:pt x="57292" y="278375"/>
                  </a:cubicBezTo>
                  <a:cubicBezTo>
                    <a:pt x="26128" y="364111"/>
                    <a:pt x="34022" y="389618"/>
                    <a:pt x="41505" y="397192"/>
                  </a:cubicBezTo>
                  <a:cubicBezTo>
                    <a:pt x="61091" y="417029"/>
                    <a:pt x="137405" y="390428"/>
                    <a:pt x="218214" y="362252"/>
                  </a:cubicBezTo>
                  <a:cubicBezTo>
                    <a:pt x="295543" y="335285"/>
                    <a:pt x="391785" y="301725"/>
                    <a:pt x="489614" y="288789"/>
                  </a:cubicBezTo>
                  <a:cubicBezTo>
                    <a:pt x="603366" y="273755"/>
                    <a:pt x="653022" y="278899"/>
                    <a:pt x="672916" y="307794"/>
                  </a:cubicBezTo>
                  <a:cubicBezTo>
                    <a:pt x="695901" y="341183"/>
                    <a:pt x="669072" y="390701"/>
                    <a:pt x="624629" y="472730"/>
                  </a:cubicBezTo>
                  <a:cubicBezTo>
                    <a:pt x="601108" y="516146"/>
                    <a:pt x="571825" y="570171"/>
                    <a:pt x="544402" y="632853"/>
                  </a:cubicBezTo>
                  <a:cubicBezTo>
                    <a:pt x="541596" y="639275"/>
                    <a:pt x="535311" y="643108"/>
                    <a:pt x="528717" y="643108"/>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64" name="Google Shape;664;p5"/>
            <p:cNvSpPr/>
            <p:nvPr/>
          </p:nvSpPr>
          <p:spPr>
            <a:xfrm>
              <a:off x="986894" y="224212"/>
              <a:ext cx="442888" cy="595124"/>
            </a:xfrm>
            <a:custGeom>
              <a:rect b="b" l="l" r="r" t="t"/>
              <a:pathLst>
                <a:path extrusionOk="0" h="348535" w="259378">
                  <a:moveTo>
                    <a:pt x="40608" y="348687"/>
                  </a:moveTo>
                  <a:lnTo>
                    <a:pt x="59521" y="234843"/>
                  </a:lnTo>
                  <a:lnTo>
                    <a:pt x="30307" y="269578"/>
                  </a:lnTo>
                  <a:cubicBezTo>
                    <a:pt x="24238" y="276810"/>
                    <a:pt x="13436" y="277757"/>
                    <a:pt x="6192" y="271665"/>
                  </a:cubicBezTo>
                  <a:cubicBezTo>
                    <a:pt x="-1040" y="265585"/>
                    <a:pt x="-1964" y="254782"/>
                    <a:pt x="4116" y="247550"/>
                  </a:cubicBezTo>
                  <a:lnTo>
                    <a:pt x="113762" y="117166"/>
                  </a:lnTo>
                  <a:lnTo>
                    <a:pt x="97313" y="216158"/>
                  </a:lnTo>
                  <a:lnTo>
                    <a:pt x="259477" y="151"/>
                  </a:lnTo>
                  <a:lnTo>
                    <a:pt x="188559" y="250493"/>
                  </a:lnTo>
                  <a:cubicBezTo>
                    <a:pt x="185981" y="259596"/>
                    <a:pt x="176513" y="264855"/>
                    <a:pt x="167433" y="262300"/>
                  </a:cubicBezTo>
                  <a:cubicBezTo>
                    <a:pt x="158341" y="259722"/>
                    <a:pt x="153060" y="250265"/>
                    <a:pt x="155638" y="241174"/>
                  </a:cubicBezTo>
                  <a:lnTo>
                    <a:pt x="176422" y="167780"/>
                  </a:lnTo>
                  <a:lnTo>
                    <a:pt x="40608" y="348687"/>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65" name="Google Shape;665;p5"/>
            <p:cNvSpPr/>
            <p:nvPr/>
          </p:nvSpPr>
          <p:spPr>
            <a:xfrm>
              <a:off x="8823196" y="3426572"/>
              <a:ext cx="728467" cy="375822"/>
            </a:xfrm>
            <a:custGeom>
              <a:rect b="b" l="l" r="r" t="t"/>
              <a:pathLst>
                <a:path extrusionOk="0" h="220101" w="426628">
                  <a:moveTo>
                    <a:pt x="2934" y="220755"/>
                  </a:moveTo>
                  <a:lnTo>
                    <a:pt x="94500" y="108737"/>
                  </a:lnTo>
                  <a:lnTo>
                    <a:pt x="24391" y="134414"/>
                  </a:lnTo>
                  <a:cubicBezTo>
                    <a:pt x="15550" y="137654"/>
                    <a:pt x="5706" y="133114"/>
                    <a:pt x="2444" y="124228"/>
                  </a:cubicBezTo>
                  <a:cubicBezTo>
                    <a:pt x="-807" y="115353"/>
                    <a:pt x="3755" y="105531"/>
                    <a:pt x="12630" y="102269"/>
                  </a:cubicBezTo>
                  <a:lnTo>
                    <a:pt x="200085" y="33632"/>
                  </a:lnTo>
                  <a:lnTo>
                    <a:pt x="118056" y="133992"/>
                  </a:lnTo>
                  <a:lnTo>
                    <a:pt x="428024" y="654"/>
                  </a:lnTo>
                  <a:lnTo>
                    <a:pt x="209347" y="214470"/>
                  </a:lnTo>
                  <a:cubicBezTo>
                    <a:pt x="202583" y="221098"/>
                    <a:pt x="191758" y="220961"/>
                    <a:pt x="185153" y="214208"/>
                  </a:cubicBezTo>
                  <a:cubicBezTo>
                    <a:pt x="178548" y="207443"/>
                    <a:pt x="178674" y="196618"/>
                    <a:pt x="185415" y="190002"/>
                  </a:cubicBezTo>
                  <a:lnTo>
                    <a:pt x="272601" y="104767"/>
                  </a:lnTo>
                  <a:lnTo>
                    <a:pt x="2934" y="220755"/>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66" name="Google Shape;666;p5"/>
            <p:cNvSpPr/>
            <p:nvPr/>
          </p:nvSpPr>
          <p:spPr>
            <a:xfrm>
              <a:off x="2030241" y="1619961"/>
              <a:ext cx="1055578" cy="496720"/>
            </a:xfrm>
            <a:custGeom>
              <a:rect b="b" l="l" r="r" t="t"/>
              <a:pathLst>
                <a:path extrusionOk="0" h="290905" w="618201">
                  <a:moveTo>
                    <a:pt x="544202" y="291276"/>
                  </a:moveTo>
                  <a:cubicBezTo>
                    <a:pt x="542593" y="291276"/>
                    <a:pt x="540962" y="291047"/>
                    <a:pt x="539342" y="290568"/>
                  </a:cubicBezTo>
                  <a:lnTo>
                    <a:pt x="285521" y="215326"/>
                  </a:lnTo>
                  <a:lnTo>
                    <a:pt x="474355" y="167838"/>
                  </a:lnTo>
                  <a:lnTo>
                    <a:pt x="318" y="55341"/>
                  </a:lnTo>
                  <a:lnTo>
                    <a:pt x="403996" y="529"/>
                  </a:lnTo>
                  <a:cubicBezTo>
                    <a:pt x="413315" y="-749"/>
                    <a:pt x="421985" y="5810"/>
                    <a:pt x="423251" y="15187"/>
                  </a:cubicBezTo>
                  <a:cubicBezTo>
                    <a:pt x="424529" y="24552"/>
                    <a:pt x="417958" y="33165"/>
                    <a:pt x="408604" y="34443"/>
                  </a:cubicBezTo>
                  <a:lnTo>
                    <a:pt x="187156" y="64500"/>
                  </a:lnTo>
                  <a:lnTo>
                    <a:pt x="618519" y="166880"/>
                  </a:lnTo>
                  <a:lnTo>
                    <a:pt x="415061" y="218030"/>
                  </a:lnTo>
                  <a:lnTo>
                    <a:pt x="549061" y="257761"/>
                  </a:lnTo>
                  <a:cubicBezTo>
                    <a:pt x="558130" y="260442"/>
                    <a:pt x="563297" y="269967"/>
                    <a:pt x="560605" y="279024"/>
                  </a:cubicBezTo>
                  <a:cubicBezTo>
                    <a:pt x="558404" y="286462"/>
                    <a:pt x="551582" y="291276"/>
                    <a:pt x="544202" y="291276"/>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67" name="Google Shape;667;p5"/>
            <p:cNvSpPr/>
            <p:nvPr/>
          </p:nvSpPr>
          <p:spPr>
            <a:xfrm>
              <a:off x="3266697" y="-119444"/>
              <a:ext cx="853902" cy="400072"/>
            </a:xfrm>
            <a:custGeom>
              <a:rect b="b" l="l" r="r" t="t"/>
              <a:pathLst>
                <a:path extrusionOk="0" h="234303" w="500089">
                  <a:moveTo>
                    <a:pt x="226819" y="234383"/>
                  </a:moveTo>
                  <a:cubicBezTo>
                    <a:pt x="222063" y="234383"/>
                    <a:pt x="217328" y="232410"/>
                    <a:pt x="213941" y="228554"/>
                  </a:cubicBezTo>
                  <a:cubicBezTo>
                    <a:pt x="207712" y="221447"/>
                    <a:pt x="208420" y="210633"/>
                    <a:pt x="215526" y="204405"/>
                  </a:cubicBezTo>
                  <a:lnTo>
                    <a:pt x="339728" y="95558"/>
                  </a:lnTo>
                  <a:lnTo>
                    <a:pt x="4311" y="218641"/>
                  </a:lnTo>
                  <a:lnTo>
                    <a:pt x="120504" y="91314"/>
                  </a:lnTo>
                  <a:lnTo>
                    <a:pt x="22619" y="121224"/>
                  </a:lnTo>
                  <a:cubicBezTo>
                    <a:pt x="13550" y="123961"/>
                    <a:pt x="4003" y="118885"/>
                    <a:pt x="1254" y="109862"/>
                  </a:cubicBezTo>
                  <a:cubicBezTo>
                    <a:pt x="-1507" y="100816"/>
                    <a:pt x="3581" y="91257"/>
                    <a:pt x="12615" y="88497"/>
                  </a:cubicBezTo>
                  <a:lnTo>
                    <a:pt x="230036" y="22072"/>
                  </a:lnTo>
                  <a:lnTo>
                    <a:pt x="123983" y="138278"/>
                  </a:lnTo>
                  <a:lnTo>
                    <a:pt x="500592" y="79"/>
                  </a:lnTo>
                  <a:lnTo>
                    <a:pt x="238090" y="230140"/>
                  </a:lnTo>
                  <a:cubicBezTo>
                    <a:pt x="234839" y="232991"/>
                    <a:pt x="230823" y="234383"/>
                    <a:pt x="226819" y="234383"/>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68" name="Google Shape;668;p5"/>
            <p:cNvSpPr/>
            <p:nvPr/>
          </p:nvSpPr>
          <p:spPr>
            <a:xfrm>
              <a:off x="2053041" y="-139418"/>
              <a:ext cx="934223" cy="486477"/>
            </a:xfrm>
            <a:custGeom>
              <a:rect b="b" l="l" r="r" t="t"/>
              <a:pathLst>
                <a:path extrusionOk="0" h="284906" w="547129">
                  <a:moveTo>
                    <a:pt x="312" y="284989"/>
                  </a:moveTo>
                  <a:lnTo>
                    <a:pt x="267708" y="5547"/>
                  </a:lnTo>
                  <a:cubicBezTo>
                    <a:pt x="274244" y="-1274"/>
                    <a:pt x="285070" y="-1514"/>
                    <a:pt x="291902" y="5011"/>
                  </a:cubicBezTo>
                  <a:cubicBezTo>
                    <a:pt x="298724" y="11547"/>
                    <a:pt x="298964" y="22384"/>
                    <a:pt x="292427" y="29217"/>
                  </a:cubicBezTo>
                  <a:lnTo>
                    <a:pt x="152199" y="175765"/>
                  </a:lnTo>
                  <a:lnTo>
                    <a:pt x="525853" y="83"/>
                  </a:lnTo>
                  <a:lnTo>
                    <a:pt x="406602" y="156327"/>
                  </a:lnTo>
                  <a:lnTo>
                    <a:pt x="523902" y="108885"/>
                  </a:lnTo>
                  <a:cubicBezTo>
                    <a:pt x="532686" y="105315"/>
                    <a:pt x="542644" y="109569"/>
                    <a:pt x="546192" y="118342"/>
                  </a:cubicBezTo>
                  <a:cubicBezTo>
                    <a:pt x="549728" y="127102"/>
                    <a:pt x="545507" y="137072"/>
                    <a:pt x="536735" y="140620"/>
                  </a:cubicBezTo>
                  <a:lnTo>
                    <a:pt x="303572" y="234912"/>
                  </a:lnTo>
                  <a:lnTo>
                    <a:pt x="413686" y="90633"/>
                  </a:lnTo>
                  <a:lnTo>
                    <a:pt x="312" y="284989"/>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69" name="Google Shape;669;p5"/>
            <p:cNvSpPr/>
            <p:nvPr/>
          </p:nvSpPr>
          <p:spPr>
            <a:xfrm>
              <a:off x="7443188" y="680464"/>
              <a:ext cx="762086" cy="729164"/>
            </a:xfrm>
            <a:custGeom>
              <a:rect b="b" l="l" r="r" t="t"/>
              <a:pathLst>
                <a:path extrusionOk="0" h="427036" w="446317">
                  <a:moveTo>
                    <a:pt x="447491" y="427273"/>
                  </a:moveTo>
                  <a:lnTo>
                    <a:pt x="101751" y="291436"/>
                  </a:lnTo>
                  <a:cubicBezTo>
                    <a:pt x="92956" y="287980"/>
                    <a:pt x="88621" y="278055"/>
                    <a:pt x="92078" y="269260"/>
                  </a:cubicBezTo>
                  <a:cubicBezTo>
                    <a:pt x="95534" y="260454"/>
                    <a:pt x="105447" y="256119"/>
                    <a:pt x="114265" y="259587"/>
                  </a:cubicBezTo>
                  <a:lnTo>
                    <a:pt x="288840" y="328167"/>
                  </a:lnTo>
                  <a:lnTo>
                    <a:pt x="1174" y="64296"/>
                  </a:lnTo>
                  <a:lnTo>
                    <a:pt x="181510" y="112845"/>
                  </a:lnTo>
                  <a:lnTo>
                    <a:pt x="99960" y="29299"/>
                  </a:lnTo>
                  <a:cubicBezTo>
                    <a:pt x="93355" y="22534"/>
                    <a:pt x="93492" y="11697"/>
                    <a:pt x="100256" y="5104"/>
                  </a:cubicBezTo>
                  <a:cubicBezTo>
                    <a:pt x="107032" y="-1501"/>
                    <a:pt x="117858" y="-1364"/>
                    <a:pt x="124451" y="5389"/>
                  </a:cubicBezTo>
                  <a:lnTo>
                    <a:pt x="293289" y="178368"/>
                  </a:lnTo>
                  <a:lnTo>
                    <a:pt x="127508" y="133743"/>
                  </a:lnTo>
                  <a:lnTo>
                    <a:pt x="447491" y="427273"/>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70" name="Google Shape;670;p5"/>
            <p:cNvSpPr/>
            <p:nvPr/>
          </p:nvSpPr>
          <p:spPr>
            <a:xfrm>
              <a:off x="1466097" y="2668057"/>
              <a:ext cx="481414" cy="734273"/>
            </a:xfrm>
            <a:custGeom>
              <a:rect b="b" l="l" r="r" t="t"/>
              <a:pathLst>
                <a:path extrusionOk="0" h="430028" w="281941">
                  <a:moveTo>
                    <a:pt x="65373" y="430588"/>
                  </a:moveTo>
                  <a:lnTo>
                    <a:pt x="73917" y="284907"/>
                  </a:lnTo>
                  <a:lnTo>
                    <a:pt x="31483" y="347852"/>
                  </a:lnTo>
                  <a:cubicBezTo>
                    <a:pt x="26190" y="355688"/>
                    <a:pt x="15547" y="357765"/>
                    <a:pt x="7733" y="352483"/>
                  </a:cubicBezTo>
                  <a:cubicBezTo>
                    <a:pt x="-104" y="347201"/>
                    <a:pt x="-2180" y="336558"/>
                    <a:pt x="3102" y="328733"/>
                  </a:cubicBezTo>
                  <a:lnTo>
                    <a:pt x="115405" y="162165"/>
                  </a:lnTo>
                  <a:lnTo>
                    <a:pt x="107740" y="292800"/>
                  </a:lnTo>
                  <a:lnTo>
                    <a:pt x="282122" y="560"/>
                  </a:lnTo>
                  <a:lnTo>
                    <a:pt x="230036" y="303923"/>
                  </a:lnTo>
                  <a:cubicBezTo>
                    <a:pt x="228439" y="313231"/>
                    <a:pt x="219576" y="319470"/>
                    <a:pt x="210279" y="317885"/>
                  </a:cubicBezTo>
                  <a:cubicBezTo>
                    <a:pt x="200959" y="316288"/>
                    <a:pt x="194708" y="307436"/>
                    <a:pt x="196305" y="298128"/>
                  </a:cubicBezTo>
                  <a:lnTo>
                    <a:pt x="217272" y="176025"/>
                  </a:lnTo>
                  <a:lnTo>
                    <a:pt x="65373" y="430588"/>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71" name="Google Shape;671;p5"/>
            <p:cNvSpPr/>
            <p:nvPr/>
          </p:nvSpPr>
          <p:spPr>
            <a:xfrm>
              <a:off x="10170068" y="3818144"/>
              <a:ext cx="340047" cy="854274"/>
            </a:xfrm>
            <a:custGeom>
              <a:rect b="b" l="l" r="r" t="t"/>
              <a:pathLst>
                <a:path extrusionOk="0" h="500307" w="199149">
                  <a:moveTo>
                    <a:pt x="183370" y="501064"/>
                  </a:moveTo>
                  <a:lnTo>
                    <a:pt x="4266" y="220402"/>
                  </a:lnTo>
                  <a:cubicBezTo>
                    <a:pt x="-811" y="212439"/>
                    <a:pt x="1528" y="201854"/>
                    <a:pt x="9490" y="196777"/>
                  </a:cubicBezTo>
                  <a:cubicBezTo>
                    <a:pt x="17441" y="191713"/>
                    <a:pt x="28027" y="194028"/>
                    <a:pt x="33114" y="201990"/>
                  </a:cubicBezTo>
                  <a:lnTo>
                    <a:pt x="113284" y="327618"/>
                  </a:lnTo>
                  <a:lnTo>
                    <a:pt x="47009" y="756"/>
                  </a:lnTo>
                  <a:lnTo>
                    <a:pt x="148818" y="126817"/>
                  </a:lnTo>
                  <a:lnTo>
                    <a:pt x="135540" y="35753"/>
                  </a:lnTo>
                  <a:cubicBezTo>
                    <a:pt x="134182" y="26411"/>
                    <a:pt x="140650" y="17719"/>
                    <a:pt x="150004" y="16350"/>
                  </a:cubicBezTo>
                  <a:cubicBezTo>
                    <a:pt x="159301" y="15004"/>
                    <a:pt x="168039" y="21460"/>
                    <a:pt x="169408" y="30814"/>
                  </a:cubicBezTo>
                  <a:lnTo>
                    <a:pt x="200732" y="245543"/>
                  </a:lnTo>
                  <a:lnTo>
                    <a:pt x="108368" y="131197"/>
                  </a:lnTo>
                  <a:lnTo>
                    <a:pt x="183370" y="501064"/>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72" name="Google Shape;672;p5"/>
            <p:cNvSpPr/>
            <p:nvPr/>
          </p:nvSpPr>
          <p:spPr>
            <a:xfrm>
              <a:off x="6038298" y="2902552"/>
              <a:ext cx="808834" cy="560239"/>
            </a:xfrm>
            <a:custGeom>
              <a:rect b="b" l="l" r="r" t="t"/>
              <a:pathLst>
                <a:path extrusionOk="0" h="328105" w="473695">
                  <a:moveTo>
                    <a:pt x="377353" y="328689"/>
                  </a:moveTo>
                  <a:cubicBezTo>
                    <a:pt x="373976" y="328689"/>
                    <a:pt x="370554" y="327696"/>
                    <a:pt x="367577" y="325620"/>
                  </a:cubicBezTo>
                  <a:lnTo>
                    <a:pt x="183054" y="197038"/>
                  </a:lnTo>
                  <a:lnTo>
                    <a:pt x="337519" y="208491"/>
                  </a:lnTo>
                  <a:lnTo>
                    <a:pt x="949" y="583"/>
                  </a:lnTo>
                  <a:lnTo>
                    <a:pt x="340313" y="64236"/>
                  </a:lnTo>
                  <a:cubicBezTo>
                    <a:pt x="349599" y="65981"/>
                    <a:pt x="355713" y="74924"/>
                    <a:pt x="353979" y="84210"/>
                  </a:cubicBezTo>
                  <a:cubicBezTo>
                    <a:pt x="352234" y="93495"/>
                    <a:pt x="343325" y="99598"/>
                    <a:pt x="334005" y="97876"/>
                  </a:cubicBezTo>
                  <a:lnTo>
                    <a:pt x="175411" y="68126"/>
                  </a:lnTo>
                  <a:lnTo>
                    <a:pt x="474644" y="252968"/>
                  </a:lnTo>
                  <a:lnTo>
                    <a:pt x="305145" y="240408"/>
                  </a:lnTo>
                  <a:lnTo>
                    <a:pt x="387140" y="297547"/>
                  </a:lnTo>
                  <a:cubicBezTo>
                    <a:pt x="394897" y="302954"/>
                    <a:pt x="396802" y="313608"/>
                    <a:pt x="391395" y="321365"/>
                  </a:cubicBezTo>
                  <a:cubicBezTo>
                    <a:pt x="388075" y="326133"/>
                    <a:pt x="382748" y="328689"/>
                    <a:pt x="377353" y="328689"/>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73" name="Google Shape;673;p5"/>
            <p:cNvSpPr/>
            <p:nvPr/>
          </p:nvSpPr>
          <p:spPr>
            <a:xfrm>
              <a:off x="10596234" y="744392"/>
              <a:ext cx="692279" cy="510025"/>
            </a:xfrm>
            <a:custGeom>
              <a:rect b="b" l="l" r="r" t="t"/>
              <a:pathLst>
                <a:path extrusionOk="0" h="298697" w="405434">
                  <a:moveTo>
                    <a:pt x="312355" y="298926"/>
                  </a:moveTo>
                  <a:cubicBezTo>
                    <a:pt x="308660" y="298926"/>
                    <a:pt x="304929" y="297728"/>
                    <a:pt x="301781" y="295264"/>
                  </a:cubicBezTo>
                  <a:lnTo>
                    <a:pt x="147042" y="173550"/>
                  </a:lnTo>
                  <a:lnTo>
                    <a:pt x="272784" y="190238"/>
                  </a:lnTo>
                  <a:lnTo>
                    <a:pt x="1680" y="229"/>
                  </a:lnTo>
                  <a:lnTo>
                    <a:pt x="294321" y="72881"/>
                  </a:lnTo>
                  <a:cubicBezTo>
                    <a:pt x="303492" y="75151"/>
                    <a:pt x="309082" y="84437"/>
                    <a:pt x="306811" y="93608"/>
                  </a:cubicBezTo>
                  <a:cubicBezTo>
                    <a:pt x="304530" y="102779"/>
                    <a:pt x="295256" y="108380"/>
                    <a:pt x="286085" y="106087"/>
                  </a:cubicBezTo>
                  <a:lnTo>
                    <a:pt x="171922" y="77752"/>
                  </a:lnTo>
                  <a:lnTo>
                    <a:pt x="407115" y="242586"/>
                  </a:lnTo>
                  <a:lnTo>
                    <a:pt x="266441" y="223912"/>
                  </a:lnTo>
                  <a:lnTo>
                    <a:pt x="322953" y="268366"/>
                  </a:lnTo>
                  <a:cubicBezTo>
                    <a:pt x="330367" y="274207"/>
                    <a:pt x="331668" y="284964"/>
                    <a:pt x="325816" y="292390"/>
                  </a:cubicBezTo>
                  <a:cubicBezTo>
                    <a:pt x="322440" y="296690"/>
                    <a:pt x="317432" y="298926"/>
                    <a:pt x="312355" y="298926"/>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74" name="Google Shape;674;p5"/>
            <p:cNvSpPr/>
            <p:nvPr/>
          </p:nvSpPr>
          <p:spPr>
            <a:xfrm>
              <a:off x="8494080" y="502564"/>
              <a:ext cx="404858" cy="799101"/>
            </a:xfrm>
            <a:custGeom>
              <a:rect b="b" l="l" r="r" t="t"/>
              <a:pathLst>
                <a:path extrusionOk="0" h="467995" w="237106">
                  <a:moveTo>
                    <a:pt x="75732" y="468209"/>
                  </a:moveTo>
                  <a:cubicBezTo>
                    <a:pt x="69732" y="468209"/>
                    <a:pt x="63903" y="465037"/>
                    <a:pt x="60777" y="459425"/>
                  </a:cubicBezTo>
                  <a:cubicBezTo>
                    <a:pt x="-547" y="349414"/>
                    <a:pt x="-14521" y="251848"/>
                    <a:pt x="19244" y="169420"/>
                  </a:cubicBezTo>
                  <a:cubicBezTo>
                    <a:pt x="70223" y="44967"/>
                    <a:pt x="210565" y="2658"/>
                    <a:pt x="216509" y="924"/>
                  </a:cubicBezTo>
                  <a:cubicBezTo>
                    <a:pt x="225612" y="-1779"/>
                    <a:pt x="235057" y="3468"/>
                    <a:pt x="237726" y="12514"/>
                  </a:cubicBezTo>
                  <a:cubicBezTo>
                    <a:pt x="240384" y="21583"/>
                    <a:pt x="235194" y="31085"/>
                    <a:pt x="226136" y="33754"/>
                  </a:cubicBezTo>
                  <a:cubicBezTo>
                    <a:pt x="224836" y="34142"/>
                    <a:pt x="95376" y="73474"/>
                    <a:pt x="50819" y="182618"/>
                  </a:cubicBezTo>
                  <a:cubicBezTo>
                    <a:pt x="21320" y="254883"/>
                    <a:pt x="34735" y="342410"/>
                    <a:pt x="90676" y="442759"/>
                  </a:cubicBezTo>
                  <a:cubicBezTo>
                    <a:pt x="95273" y="451018"/>
                    <a:pt x="92318" y="461433"/>
                    <a:pt x="84060" y="466041"/>
                  </a:cubicBezTo>
                  <a:cubicBezTo>
                    <a:pt x="81413" y="467501"/>
                    <a:pt x="78550" y="468209"/>
                    <a:pt x="75732" y="468209"/>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75" name="Google Shape;675;p5"/>
            <p:cNvSpPr/>
            <p:nvPr/>
          </p:nvSpPr>
          <p:spPr>
            <a:xfrm>
              <a:off x="9862426" y="908744"/>
              <a:ext cx="585807" cy="481971"/>
            </a:xfrm>
            <a:custGeom>
              <a:rect b="b" l="l" r="r" t="t"/>
              <a:pathLst>
                <a:path extrusionOk="0" h="282267" w="343079">
                  <a:moveTo>
                    <a:pt x="311155" y="282521"/>
                  </a:moveTo>
                  <a:cubicBezTo>
                    <a:pt x="310802" y="282521"/>
                    <a:pt x="310437" y="282509"/>
                    <a:pt x="310083" y="282486"/>
                  </a:cubicBezTo>
                  <a:cubicBezTo>
                    <a:pt x="300638" y="281893"/>
                    <a:pt x="293474" y="273760"/>
                    <a:pt x="294068" y="264326"/>
                  </a:cubicBezTo>
                  <a:cubicBezTo>
                    <a:pt x="296315" y="228770"/>
                    <a:pt x="300935" y="197469"/>
                    <a:pt x="304653" y="172316"/>
                  </a:cubicBezTo>
                  <a:cubicBezTo>
                    <a:pt x="308224" y="148167"/>
                    <a:pt x="312638" y="118303"/>
                    <a:pt x="309296" y="110557"/>
                  </a:cubicBezTo>
                  <a:cubicBezTo>
                    <a:pt x="305475" y="109941"/>
                    <a:pt x="291672" y="111242"/>
                    <a:pt x="246158" y="135003"/>
                  </a:cubicBezTo>
                  <a:cubicBezTo>
                    <a:pt x="204305" y="156859"/>
                    <a:pt x="167197" y="187191"/>
                    <a:pt x="134458" y="213952"/>
                  </a:cubicBezTo>
                  <a:cubicBezTo>
                    <a:pt x="87677" y="252166"/>
                    <a:pt x="56809" y="277399"/>
                    <a:pt x="29341" y="264440"/>
                  </a:cubicBezTo>
                  <a:cubicBezTo>
                    <a:pt x="9914" y="255235"/>
                    <a:pt x="1610" y="230607"/>
                    <a:pt x="1553" y="182080"/>
                  </a:cubicBezTo>
                  <a:cubicBezTo>
                    <a:pt x="1359" y="12421"/>
                    <a:pt x="91670" y="774"/>
                    <a:pt x="95514" y="364"/>
                  </a:cubicBezTo>
                  <a:cubicBezTo>
                    <a:pt x="104925" y="-709"/>
                    <a:pt x="113344" y="6136"/>
                    <a:pt x="114347" y="15547"/>
                  </a:cubicBezTo>
                  <a:cubicBezTo>
                    <a:pt x="115363" y="24935"/>
                    <a:pt x="108575" y="33376"/>
                    <a:pt x="99164" y="34380"/>
                  </a:cubicBezTo>
                  <a:cubicBezTo>
                    <a:pt x="96883" y="34734"/>
                    <a:pt x="35615" y="45354"/>
                    <a:pt x="35774" y="182035"/>
                  </a:cubicBezTo>
                  <a:cubicBezTo>
                    <a:pt x="35820" y="227527"/>
                    <a:pt x="43965" y="233493"/>
                    <a:pt x="44045" y="233550"/>
                  </a:cubicBezTo>
                  <a:cubicBezTo>
                    <a:pt x="53547" y="235945"/>
                    <a:pt x="89137" y="206800"/>
                    <a:pt x="112807" y="187453"/>
                  </a:cubicBezTo>
                  <a:cubicBezTo>
                    <a:pt x="145135" y="161034"/>
                    <a:pt x="185357" y="128136"/>
                    <a:pt x="230313" y="104671"/>
                  </a:cubicBezTo>
                  <a:cubicBezTo>
                    <a:pt x="277858" y="79849"/>
                    <a:pt x="309308" y="68282"/>
                    <a:pt x="329407" y="82575"/>
                  </a:cubicBezTo>
                  <a:cubicBezTo>
                    <a:pt x="350317" y="97450"/>
                    <a:pt x="345868" y="127520"/>
                    <a:pt x="338510" y="177324"/>
                  </a:cubicBezTo>
                  <a:cubicBezTo>
                    <a:pt x="334871" y="201838"/>
                    <a:pt x="330365" y="232352"/>
                    <a:pt x="328221" y="266482"/>
                  </a:cubicBezTo>
                  <a:cubicBezTo>
                    <a:pt x="327662" y="275539"/>
                    <a:pt x="320122" y="282521"/>
                    <a:pt x="311155" y="282521"/>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76" name="Google Shape;676;p5"/>
            <p:cNvSpPr/>
            <p:nvPr/>
          </p:nvSpPr>
          <p:spPr>
            <a:xfrm>
              <a:off x="9760683" y="2078647"/>
              <a:ext cx="314520" cy="889720"/>
            </a:xfrm>
            <a:custGeom>
              <a:rect b="b" l="l" r="r" t="t"/>
              <a:pathLst>
                <a:path extrusionOk="0" h="521066" w="184199">
                  <a:moveTo>
                    <a:pt x="47797" y="521543"/>
                  </a:moveTo>
                  <a:cubicBezTo>
                    <a:pt x="42732" y="521543"/>
                    <a:pt x="37736" y="519318"/>
                    <a:pt x="34360" y="515041"/>
                  </a:cubicBezTo>
                  <a:cubicBezTo>
                    <a:pt x="28496" y="507637"/>
                    <a:pt x="29762" y="496880"/>
                    <a:pt x="37154" y="491017"/>
                  </a:cubicBezTo>
                  <a:cubicBezTo>
                    <a:pt x="38295" y="490116"/>
                    <a:pt x="150987" y="399269"/>
                    <a:pt x="151488" y="273048"/>
                  </a:cubicBezTo>
                  <a:cubicBezTo>
                    <a:pt x="151831" y="189479"/>
                    <a:pt x="103510" y="108009"/>
                    <a:pt x="7895" y="30896"/>
                  </a:cubicBezTo>
                  <a:cubicBezTo>
                    <a:pt x="526" y="24965"/>
                    <a:pt x="-626" y="14196"/>
                    <a:pt x="5306" y="6850"/>
                  </a:cubicBezTo>
                  <a:cubicBezTo>
                    <a:pt x="11249" y="-496"/>
                    <a:pt x="22017" y="-1671"/>
                    <a:pt x="29363" y="4261"/>
                  </a:cubicBezTo>
                  <a:cubicBezTo>
                    <a:pt x="133602" y="88309"/>
                    <a:pt x="186201" y="178882"/>
                    <a:pt x="185710" y="273470"/>
                  </a:cubicBezTo>
                  <a:cubicBezTo>
                    <a:pt x="184969" y="416289"/>
                    <a:pt x="63539" y="513786"/>
                    <a:pt x="58372" y="517858"/>
                  </a:cubicBezTo>
                  <a:cubicBezTo>
                    <a:pt x="55235" y="520345"/>
                    <a:pt x="51505" y="521543"/>
                    <a:pt x="47797" y="521543"/>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77" name="Google Shape;677;p5"/>
            <p:cNvSpPr/>
            <p:nvPr/>
          </p:nvSpPr>
          <p:spPr>
            <a:xfrm>
              <a:off x="2117715" y="4283180"/>
              <a:ext cx="493643" cy="930278"/>
            </a:xfrm>
            <a:custGeom>
              <a:rect b="b" l="l" r="r" t="t"/>
              <a:pathLst>
                <a:path extrusionOk="0" h="544819" w="289103">
                  <a:moveTo>
                    <a:pt x="63927" y="47733"/>
                  </a:moveTo>
                  <a:lnTo>
                    <a:pt x="253355" y="113244"/>
                  </a:lnTo>
                  <a:lnTo>
                    <a:pt x="225476" y="498032"/>
                  </a:lnTo>
                  <a:lnTo>
                    <a:pt x="36288" y="429315"/>
                  </a:lnTo>
                  <a:lnTo>
                    <a:pt x="63927" y="47733"/>
                  </a:lnTo>
                  <a:close/>
                  <a:moveTo>
                    <a:pt x="289390" y="89495"/>
                  </a:moveTo>
                  <a:lnTo>
                    <a:pt x="33014" y="838"/>
                  </a:lnTo>
                  <a:lnTo>
                    <a:pt x="286" y="452643"/>
                  </a:lnTo>
                  <a:lnTo>
                    <a:pt x="256332" y="545657"/>
                  </a:lnTo>
                  <a:lnTo>
                    <a:pt x="289390" y="89495"/>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78" name="Google Shape;678;p5"/>
            <p:cNvSpPr/>
            <p:nvPr/>
          </p:nvSpPr>
          <p:spPr>
            <a:xfrm>
              <a:off x="7158379" y="2975216"/>
              <a:ext cx="948977" cy="476445"/>
            </a:xfrm>
            <a:custGeom>
              <a:rect b="b" l="l" r="r" t="t"/>
              <a:pathLst>
                <a:path extrusionOk="0" h="279031" w="555770">
                  <a:moveTo>
                    <a:pt x="512527" y="35027"/>
                  </a:moveTo>
                  <a:lnTo>
                    <a:pt x="458172" y="243094"/>
                  </a:lnTo>
                  <a:lnTo>
                    <a:pt x="46235" y="245170"/>
                  </a:lnTo>
                  <a:lnTo>
                    <a:pt x="104070" y="37080"/>
                  </a:lnTo>
                  <a:lnTo>
                    <a:pt x="512527" y="35027"/>
                  </a:lnTo>
                  <a:close/>
                  <a:moveTo>
                    <a:pt x="484637" y="277190"/>
                  </a:moveTo>
                  <a:lnTo>
                    <a:pt x="556913" y="588"/>
                  </a:lnTo>
                  <a:lnTo>
                    <a:pt x="78016" y="2995"/>
                  </a:lnTo>
                  <a:lnTo>
                    <a:pt x="1143" y="279620"/>
                  </a:lnTo>
                  <a:lnTo>
                    <a:pt x="484637" y="277190"/>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79" name="Google Shape;679;p5"/>
            <p:cNvSpPr/>
            <p:nvPr/>
          </p:nvSpPr>
          <p:spPr>
            <a:xfrm>
              <a:off x="2177986" y="2934198"/>
              <a:ext cx="808640" cy="703283"/>
            </a:xfrm>
            <a:custGeom>
              <a:rect b="b" l="l" r="r" t="t"/>
              <a:pathLst>
                <a:path extrusionOk="0" h="411879" w="473581">
                  <a:moveTo>
                    <a:pt x="212598" y="42408"/>
                  </a:moveTo>
                  <a:lnTo>
                    <a:pt x="419046" y="305594"/>
                  </a:lnTo>
                  <a:lnTo>
                    <a:pt x="259482" y="371003"/>
                  </a:lnTo>
                  <a:lnTo>
                    <a:pt x="54746" y="110007"/>
                  </a:lnTo>
                  <a:lnTo>
                    <a:pt x="212598" y="42408"/>
                  </a:lnTo>
                  <a:close/>
                  <a:moveTo>
                    <a:pt x="473903" y="320082"/>
                  </a:moveTo>
                  <a:lnTo>
                    <a:pt x="223298" y="600"/>
                  </a:lnTo>
                  <a:lnTo>
                    <a:pt x="322" y="96078"/>
                  </a:lnTo>
                  <a:lnTo>
                    <a:pt x="248520" y="412480"/>
                  </a:lnTo>
                  <a:lnTo>
                    <a:pt x="473903" y="320082"/>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80" name="Google Shape;680;p5"/>
            <p:cNvSpPr/>
            <p:nvPr/>
          </p:nvSpPr>
          <p:spPr>
            <a:xfrm>
              <a:off x="9035398" y="5077489"/>
              <a:ext cx="844381" cy="855796"/>
            </a:xfrm>
            <a:custGeom>
              <a:rect b="b" l="l" r="r" t="t"/>
              <a:pathLst>
                <a:path extrusionOk="0" h="501198" w="494513">
                  <a:moveTo>
                    <a:pt x="415338" y="51221"/>
                  </a:moveTo>
                  <a:lnTo>
                    <a:pt x="457339" y="267433"/>
                  </a:lnTo>
                  <a:lnTo>
                    <a:pt x="78472" y="451579"/>
                  </a:lnTo>
                  <a:lnTo>
                    <a:pt x="39676" y="233827"/>
                  </a:lnTo>
                  <a:lnTo>
                    <a:pt x="415338" y="51221"/>
                  </a:lnTo>
                  <a:close/>
                  <a:moveTo>
                    <a:pt x="495952" y="286723"/>
                  </a:moveTo>
                  <a:lnTo>
                    <a:pt x="440456" y="961"/>
                  </a:lnTo>
                  <a:lnTo>
                    <a:pt x="1439" y="214344"/>
                  </a:lnTo>
                  <a:lnTo>
                    <a:pt x="52714" y="502159"/>
                  </a:lnTo>
                  <a:lnTo>
                    <a:pt x="495952" y="286723"/>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81" name="Google Shape;681;p5"/>
            <p:cNvSpPr/>
            <p:nvPr/>
          </p:nvSpPr>
          <p:spPr>
            <a:xfrm>
              <a:off x="7712506" y="-249163"/>
              <a:ext cx="664368" cy="900536"/>
            </a:xfrm>
            <a:custGeom>
              <a:rect b="b" l="l" r="r" t="t"/>
              <a:pathLst>
                <a:path extrusionOk="0" h="527400" w="389088">
                  <a:moveTo>
                    <a:pt x="231578" y="56143"/>
                  </a:moveTo>
                  <a:lnTo>
                    <a:pt x="347236" y="187622"/>
                  </a:lnTo>
                  <a:lnTo>
                    <a:pt x="158116" y="470851"/>
                  </a:lnTo>
                  <a:lnTo>
                    <a:pt x="44032" y="337022"/>
                  </a:lnTo>
                  <a:lnTo>
                    <a:pt x="231578" y="56143"/>
                  </a:lnTo>
                  <a:close/>
                  <a:moveTo>
                    <a:pt x="390298" y="184759"/>
                  </a:moveTo>
                  <a:lnTo>
                    <a:pt x="227859" y="99"/>
                  </a:lnTo>
                  <a:lnTo>
                    <a:pt x="1210" y="339531"/>
                  </a:lnTo>
                  <a:lnTo>
                    <a:pt x="161446" y="527499"/>
                  </a:lnTo>
                  <a:lnTo>
                    <a:pt x="390298" y="184759"/>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82" name="Google Shape;682;p5"/>
            <p:cNvSpPr/>
            <p:nvPr/>
          </p:nvSpPr>
          <p:spPr>
            <a:xfrm>
              <a:off x="10225492" y="2732477"/>
              <a:ext cx="1091028" cy="1034484"/>
            </a:xfrm>
            <a:custGeom>
              <a:rect b="b" l="l" r="r" t="t"/>
              <a:pathLst>
                <a:path extrusionOk="0" h="605847" w="638962">
                  <a:moveTo>
                    <a:pt x="324031" y="40485"/>
                  </a:moveTo>
                  <a:lnTo>
                    <a:pt x="588348" y="497891"/>
                  </a:lnTo>
                  <a:lnTo>
                    <a:pt x="315613" y="566916"/>
                  </a:lnTo>
                  <a:lnTo>
                    <a:pt x="53555" y="113412"/>
                  </a:lnTo>
                  <a:lnTo>
                    <a:pt x="324031" y="40485"/>
                  </a:lnTo>
                  <a:close/>
                  <a:moveTo>
                    <a:pt x="640615" y="519953"/>
                  </a:moveTo>
                  <a:lnTo>
                    <a:pt x="340504" y="594"/>
                  </a:lnTo>
                  <a:lnTo>
                    <a:pt x="1653" y="91966"/>
                  </a:lnTo>
                  <a:lnTo>
                    <a:pt x="298924" y="606442"/>
                  </a:lnTo>
                  <a:lnTo>
                    <a:pt x="640615" y="519953"/>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83" name="Google Shape;683;p5"/>
            <p:cNvSpPr/>
            <p:nvPr/>
          </p:nvSpPr>
          <p:spPr>
            <a:xfrm>
              <a:off x="6309078" y="936505"/>
              <a:ext cx="470153" cy="542182"/>
            </a:xfrm>
            <a:custGeom>
              <a:rect b="b" l="l" r="r" t="t"/>
              <a:pathLst>
                <a:path extrusionOk="0" h="317530" w="275346">
                  <a:moveTo>
                    <a:pt x="45146" y="35876"/>
                  </a:moveTo>
                  <a:lnTo>
                    <a:pt x="171526" y="39800"/>
                  </a:lnTo>
                  <a:lnTo>
                    <a:pt x="232304" y="282887"/>
                  </a:lnTo>
                  <a:lnTo>
                    <a:pt x="106425" y="280914"/>
                  </a:lnTo>
                  <a:lnTo>
                    <a:pt x="45146" y="35876"/>
                  </a:lnTo>
                  <a:close/>
                  <a:moveTo>
                    <a:pt x="198447" y="6411"/>
                  </a:moveTo>
                  <a:lnTo>
                    <a:pt x="966" y="263"/>
                  </a:lnTo>
                  <a:lnTo>
                    <a:pt x="79607" y="314725"/>
                  </a:lnTo>
                  <a:lnTo>
                    <a:pt x="276313" y="317793"/>
                  </a:lnTo>
                  <a:lnTo>
                    <a:pt x="198447" y="6411"/>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84" name="Google Shape;684;p5"/>
            <p:cNvSpPr/>
            <p:nvPr/>
          </p:nvSpPr>
          <p:spPr>
            <a:xfrm>
              <a:off x="6387684" y="6215360"/>
              <a:ext cx="682754" cy="402488"/>
            </a:xfrm>
            <a:custGeom>
              <a:rect b="b" l="l" r="r" t="t"/>
              <a:pathLst>
                <a:path extrusionOk="0" h="235718" w="399856">
                  <a:moveTo>
                    <a:pt x="108132" y="39631"/>
                  </a:moveTo>
                  <a:lnTo>
                    <a:pt x="350592" y="86811"/>
                  </a:lnTo>
                  <a:lnTo>
                    <a:pt x="296385" y="198214"/>
                  </a:lnTo>
                  <a:lnTo>
                    <a:pt x="51974" y="150657"/>
                  </a:lnTo>
                  <a:lnTo>
                    <a:pt x="108132" y="39631"/>
                  </a:lnTo>
                  <a:close/>
                  <a:moveTo>
                    <a:pt x="400852" y="61715"/>
                  </a:moveTo>
                  <a:lnTo>
                    <a:pt x="89265" y="1109"/>
                  </a:lnTo>
                  <a:lnTo>
                    <a:pt x="996" y="175616"/>
                  </a:lnTo>
                  <a:lnTo>
                    <a:pt x="315652" y="236827"/>
                  </a:lnTo>
                  <a:lnTo>
                    <a:pt x="400852" y="61715"/>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85" name="Google Shape;685;p5"/>
            <p:cNvSpPr/>
            <p:nvPr/>
          </p:nvSpPr>
          <p:spPr>
            <a:xfrm>
              <a:off x="11311449" y="4885162"/>
              <a:ext cx="470770" cy="248322"/>
            </a:xfrm>
            <a:custGeom>
              <a:rect b="b" l="l" r="r" t="t"/>
              <a:pathLst>
                <a:path extrusionOk="0" h="145430" w="275707">
                  <a:moveTo>
                    <a:pt x="260347" y="146311"/>
                  </a:moveTo>
                  <a:cubicBezTo>
                    <a:pt x="252340" y="146311"/>
                    <a:pt x="245187" y="140653"/>
                    <a:pt x="243579" y="132496"/>
                  </a:cubicBezTo>
                  <a:lnTo>
                    <a:pt x="224871" y="37475"/>
                  </a:lnTo>
                  <a:lnTo>
                    <a:pt x="20283" y="54186"/>
                  </a:lnTo>
                  <a:cubicBezTo>
                    <a:pt x="11009" y="54916"/>
                    <a:pt x="2602" y="47946"/>
                    <a:pt x="1837" y="38524"/>
                  </a:cubicBezTo>
                  <a:cubicBezTo>
                    <a:pt x="1062" y="29102"/>
                    <a:pt x="8077" y="20843"/>
                    <a:pt x="17499" y="20078"/>
                  </a:cubicBezTo>
                  <a:lnTo>
                    <a:pt x="252533" y="880"/>
                  </a:lnTo>
                  <a:lnTo>
                    <a:pt x="277161" y="125880"/>
                  </a:lnTo>
                  <a:cubicBezTo>
                    <a:pt x="278987" y="135154"/>
                    <a:pt x="272941" y="144155"/>
                    <a:pt x="263678" y="145980"/>
                  </a:cubicBezTo>
                  <a:cubicBezTo>
                    <a:pt x="262560" y="146208"/>
                    <a:pt x="261454" y="146311"/>
                    <a:pt x="260347" y="14631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86" name="Google Shape;686;p5"/>
            <p:cNvSpPr/>
            <p:nvPr/>
          </p:nvSpPr>
          <p:spPr>
            <a:xfrm>
              <a:off x="1029322" y="616409"/>
              <a:ext cx="674218" cy="590156"/>
            </a:xfrm>
            <a:custGeom>
              <a:rect b="b" l="l" r="r" t="t"/>
              <a:pathLst>
                <a:path extrusionOk="0" h="345626" w="394857">
                  <a:moveTo>
                    <a:pt x="189437" y="345841"/>
                  </a:moveTo>
                  <a:lnTo>
                    <a:pt x="9751" y="258370"/>
                  </a:lnTo>
                  <a:cubicBezTo>
                    <a:pt x="1252" y="254241"/>
                    <a:pt x="-2284" y="243997"/>
                    <a:pt x="1857" y="235499"/>
                  </a:cubicBezTo>
                  <a:cubicBezTo>
                    <a:pt x="5998" y="227001"/>
                    <a:pt x="16230" y="223476"/>
                    <a:pt x="24728" y="227605"/>
                  </a:cubicBezTo>
                  <a:lnTo>
                    <a:pt x="176934" y="301695"/>
                  </a:lnTo>
                  <a:lnTo>
                    <a:pt x="363431" y="8165"/>
                  </a:lnTo>
                  <a:cubicBezTo>
                    <a:pt x="368484" y="180"/>
                    <a:pt x="379070" y="-2193"/>
                    <a:pt x="387044" y="2895"/>
                  </a:cubicBezTo>
                  <a:cubicBezTo>
                    <a:pt x="395017" y="7960"/>
                    <a:pt x="397379" y="18534"/>
                    <a:pt x="392314" y="26508"/>
                  </a:cubicBezTo>
                  <a:lnTo>
                    <a:pt x="189437" y="345841"/>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87" name="Google Shape;687;p5"/>
            <p:cNvSpPr/>
            <p:nvPr/>
          </p:nvSpPr>
          <p:spPr>
            <a:xfrm>
              <a:off x="6875006" y="1176184"/>
              <a:ext cx="348946" cy="571594"/>
            </a:xfrm>
            <a:custGeom>
              <a:rect b="b" l="l" r="r" t="t"/>
              <a:pathLst>
                <a:path extrusionOk="0" h="334755" w="204361">
                  <a:moveTo>
                    <a:pt x="18151" y="335059"/>
                  </a:moveTo>
                  <a:cubicBezTo>
                    <a:pt x="9037" y="335059"/>
                    <a:pt x="1463" y="327873"/>
                    <a:pt x="1063" y="318690"/>
                  </a:cubicBezTo>
                  <a:cubicBezTo>
                    <a:pt x="664" y="309245"/>
                    <a:pt x="7988" y="301260"/>
                    <a:pt x="17421" y="300849"/>
                  </a:cubicBezTo>
                  <a:lnTo>
                    <a:pt x="151832" y="294997"/>
                  </a:lnTo>
                  <a:lnTo>
                    <a:pt x="171236" y="16240"/>
                  </a:lnTo>
                  <a:cubicBezTo>
                    <a:pt x="171886" y="6806"/>
                    <a:pt x="179894" y="-335"/>
                    <a:pt x="189499" y="349"/>
                  </a:cubicBezTo>
                  <a:cubicBezTo>
                    <a:pt x="198921" y="1011"/>
                    <a:pt x="206028" y="9190"/>
                    <a:pt x="205366" y="18612"/>
                  </a:cubicBezTo>
                  <a:lnTo>
                    <a:pt x="183852" y="327861"/>
                  </a:lnTo>
                  <a:lnTo>
                    <a:pt x="18916" y="335036"/>
                  </a:lnTo>
                  <a:cubicBezTo>
                    <a:pt x="18653" y="335048"/>
                    <a:pt x="18402" y="335059"/>
                    <a:pt x="18151" y="335059"/>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88" name="Google Shape;688;p5"/>
            <p:cNvSpPr/>
            <p:nvPr/>
          </p:nvSpPr>
          <p:spPr>
            <a:xfrm>
              <a:off x="611468" y="4827600"/>
              <a:ext cx="368513" cy="542085"/>
            </a:xfrm>
            <a:custGeom>
              <a:rect b="b" l="l" r="r" t="t"/>
              <a:pathLst>
                <a:path extrusionOk="0" h="317473" w="215820">
                  <a:moveTo>
                    <a:pt x="17171" y="318368"/>
                  </a:moveTo>
                  <a:cubicBezTo>
                    <a:pt x="16441" y="318368"/>
                    <a:pt x="15699" y="318323"/>
                    <a:pt x="14958" y="318232"/>
                  </a:cubicBezTo>
                  <a:cubicBezTo>
                    <a:pt x="5592" y="317023"/>
                    <a:pt x="-1035" y="308444"/>
                    <a:pt x="174" y="299068"/>
                  </a:cubicBezTo>
                  <a:lnTo>
                    <a:pt x="38650" y="895"/>
                  </a:lnTo>
                  <a:lnTo>
                    <a:pt x="199001" y="3359"/>
                  </a:lnTo>
                  <a:cubicBezTo>
                    <a:pt x="208446" y="3496"/>
                    <a:pt x="215987" y="11275"/>
                    <a:pt x="215850" y="20721"/>
                  </a:cubicBezTo>
                  <a:cubicBezTo>
                    <a:pt x="215701" y="30086"/>
                    <a:pt x="208070" y="37580"/>
                    <a:pt x="198739" y="37580"/>
                  </a:cubicBezTo>
                  <a:lnTo>
                    <a:pt x="198477" y="37580"/>
                  </a:lnTo>
                  <a:lnTo>
                    <a:pt x="68686" y="35584"/>
                  </a:lnTo>
                  <a:lnTo>
                    <a:pt x="34122" y="303448"/>
                  </a:lnTo>
                  <a:cubicBezTo>
                    <a:pt x="33004" y="312083"/>
                    <a:pt x="25646" y="318368"/>
                    <a:pt x="17171" y="318368"/>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89" name="Google Shape;689;p5"/>
            <p:cNvSpPr/>
            <p:nvPr/>
          </p:nvSpPr>
          <p:spPr>
            <a:xfrm>
              <a:off x="5734268" y="6137707"/>
              <a:ext cx="575371" cy="684059"/>
            </a:xfrm>
            <a:custGeom>
              <a:rect b="b" l="l" r="r" t="t"/>
              <a:pathLst>
                <a:path extrusionOk="0" h="400620" w="336967">
                  <a:moveTo>
                    <a:pt x="17997" y="401740"/>
                  </a:moveTo>
                  <a:cubicBezTo>
                    <a:pt x="16320" y="401740"/>
                    <a:pt x="14621" y="401489"/>
                    <a:pt x="12944" y="400964"/>
                  </a:cubicBezTo>
                  <a:cubicBezTo>
                    <a:pt x="3909" y="398181"/>
                    <a:pt x="-1144" y="388599"/>
                    <a:pt x="1651" y="379564"/>
                  </a:cubicBezTo>
                  <a:lnTo>
                    <a:pt x="118654" y="1119"/>
                  </a:lnTo>
                  <a:lnTo>
                    <a:pt x="323904" y="39938"/>
                  </a:lnTo>
                  <a:cubicBezTo>
                    <a:pt x="333201" y="41683"/>
                    <a:pt x="339304" y="50638"/>
                    <a:pt x="337547" y="59923"/>
                  </a:cubicBezTo>
                  <a:cubicBezTo>
                    <a:pt x="335790" y="69220"/>
                    <a:pt x="326744" y="75289"/>
                    <a:pt x="317562" y="73555"/>
                  </a:cubicBezTo>
                  <a:lnTo>
                    <a:pt x="142336" y="40417"/>
                  </a:lnTo>
                  <a:lnTo>
                    <a:pt x="34344" y="389683"/>
                  </a:lnTo>
                  <a:cubicBezTo>
                    <a:pt x="32074" y="397029"/>
                    <a:pt x="25309" y="401740"/>
                    <a:pt x="17997" y="401740"/>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90" name="Google Shape;690;p5"/>
            <p:cNvSpPr/>
            <p:nvPr/>
          </p:nvSpPr>
          <p:spPr>
            <a:xfrm>
              <a:off x="5397140" y="3733086"/>
              <a:ext cx="318799" cy="705507"/>
            </a:xfrm>
            <a:custGeom>
              <a:rect b="b" l="l" r="r" t="t"/>
              <a:pathLst>
                <a:path extrusionOk="0" h="413181" w="186705">
                  <a:moveTo>
                    <a:pt x="28301" y="413912"/>
                  </a:moveTo>
                  <a:cubicBezTo>
                    <a:pt x="22757" y="413912"/>
                    <a:pt x="17327" y="411231"/>
                    <a:pt x="14030" y="406269"/>
                  </a:cubicBezTo>
                  <a:cubicBezTo>
                    <a:pt x="8806" y="398386"/>
                    <a:pt x="10950" y="387766"/>
                    <a:pt x="18821" y="382542"/>
                  </a:cubicBezTo>
                  <a:lnTo>
                    <a:pt x="143126" y="300045"/>
                  </a:lnTo>
                  <a:lnTo>
                    <a:pt x="2692" y="25645"/>
                  </a:lnTo>
                  <a:cubicBezTo>
                    <a:pt x="-1620" y="17226"/>
                    <a:pt x="1711" y="6914"/>
                    <a:pt x="10129" y="2614"/>
                  </a:cubicBezTo>
                  <a:cubicBezTo>
                    <a:pt x="18536" y="-1687"/>
                    <a:pt x="28837" y="1621"/>
                    <a:pt x="33160" y="10051"/>
                  </a:cubicBezTo>
                  <a:lnTo>
                    <a:pt x="187511" y="311646"/>
                  </a:lnTo>
                  <a:lnTo>
                    <a:pt x="37746" y="411048"/>
                  </a:lnTo>
                  <a:cubicBezTo>
                    <a:pt x="34837" y="412988"/>
                    <a:pt x="31552" y="413912"/>
                    <a:pt x="28301" y="413912"/>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91" name="Google Shape;691;p5"/>
            <p:cNvSpPr/>
            <p:nvPr/>
          </p:nvSpPr>
          <p:spPr>
            <a:xfrm>
              <a:off x="460326" y="4227305"/>
              <a:ext cx="596708" cy="266599"/>
            </a:xfrm>
            <a:custGeom>
              <a:rect b="b" l="l" r="r" t="t"/>
              <a:pathLst>
                <a:path extrusionOk="0" h="156134" w="349463">
                  <a:moveTo>
                    <a:pt x="81073" y="156910"/>
                  </a:moveTo>
                  <a:lnTo>
                    <a:pt x="2489" y="26731"/>
                  </a:lnTo>
                  <a:cubicBezTo>
                    <a:pt x="-2393" y="18643"/>
                    <a:pt x="207" y="8126"/>
                    <a:pt x="8295" y="3243"/>
                  </a:cubicBezTo>
                  <a:cubicBezTo>
                    <a:pt x="16394" y="-1650"/>
                    <a:pt x="26900" y="962"/>
                    <a:pt x="31794" y="9050"/>
                  </a:cubicBezTo>
                  <a:lnTo>
                    <a:pt x="94579" y="113060"/>
                  </a:lnTo>
                  <a:lnTo>
                    <a:pt x="325244" y="7236"/>
                  </a:lnTo>
                  <a:cubicBezTo>
                    <a:pt x="333856" y="3300"/>
                    <a:pt x="343997" y="7076"/>
                    <a:pt x="347922" y="15654"/>
                  </a:cubicBezTo>
                  <a:cubicBezTo>
                    <a:pt x="351868" y="24244"/>
                    <a:pt x="348104" y="34408"/>
                    <a:pt x="339514" y="38343"/>
                  </a:cubicBezTo>
                  <a:lnTo>
                    <a:pt x="81073" y="15691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92" name="Google Shape;692;p5"/>
            <p:cNvSpPr/>
            <p:nvPr/>
          </p:nvSpPr>
          <p:spPr>
            <a:xfrm>
              <a:off x="10737392" y="1332714"/>
              <a:ext cx="396278" cy="342752"/>
            </a:xfrm>
            <a:custGeom>
              <a:rect b="b" l="l" r="r" t="t"/>
              <a:pathLst>
                <a:path extrusionOk="0" h="200733" w="232081">
                  <a:moveTo>
                    <a:pt x="216648" y="201044"/>
                  </a:moveTo>
                  <a:cubicBezTo>
                    <a:pt x="214868" y="201044"/>
                    <a:pt x="213065" y="200771"/>
                    <a:pt x="211287" y="200189"/>
                  </a:cubicBezTo>
                  <a:lnTo>
                    <a:pt x="1679" y="131141"/>
                  </a:lnTo>
                  <a:lnTo>
                    <a:pt x="26068" y="13955"/>
                  </a:lnTo>
                  <a:cubicBezTo>
                    <a:pt x="27995" y="4692"/>
                    <a:pt x="37030" y="-1262"/>
                    <a:pt x="46304" y="677"/>
                  </a:cubicBezTo>
                  <a:cubicBezTo>
                    <a:pt x="55555" y="2605"/>
                    <a:pt x="61498" y="11673"/>
                    <a:pt x="59570" y="20925"/>
                  </a:cubicBezTo>
                  <a:lnTo>
                    <a:pt x="41399" y="108201"/>
                  </a:lnTo>
                  <a:lnTo>
                    <a:pt x="221998" y="167678"/>
                  </a:lnTo>
                  <a:cubicBezTo>
                    <a:pt x="230975" y="170633"/>
                    <a:pt x="235846" y="180306"/>
                    <a:pt x="232903" y="189283"/>
                  </a:cubicBezTo>
                  <a:cubicBezTo>
                    <a:pt x="230530" y="196481"/>
                    <a:pt x="223834" y="201044"/>
                    <a:pt x="216648" y="20104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93" name="Google Shape;693;p5"/>
            <p:cNvSpPr/>
            <p:nvPr/>
          </p:nvSpPr>
          <p:spPr>
            <a:xfrm>
              <a:off x="11463551" y="4018709"/>
              <a:ext cx="263524" cy="577074"/>
            </a:xfrm>
            <a:custGeom>
              <a:rect b="b" l="l" r="r" t="t"/>
              <a:pathLst>
                <a:path extrusionOk="0" h="337964" w="154333">
                  <a:moveTo>
                    <a:pt x="23283" y="338731"/>
                  </a:moveTo>
                  <a:cubicBezTo>
                    <a:pt x="17671" y="338731"/>
                    <a:pt x="12173" y="335970"/>
                    <a:pt x="8899" y="330894"/>
                  </a:cubicBezTo>
                  <a:cubicBezTo>
                    <a:pt x="3766" y="322955"/>
                    <a:pt x="6058" y="312369"/>
                    <a:pt x="13998" y="307247"/>
                  </a:cubicBezTo>
                  <a:lnTo>
                    <a:pt x="111894" y="244063"/>
                  </a:lnTo>
                  <a:lnTo>
                    <a:pt x="3572" y="25478"/>
                  </a:lnTo>
                  <a:cubicBezTo>
                    <a:pt x="-626" y="17014"/>
                    <a:pt x="2831" y="6747"/>
                    <a:pt x="11306" y="2549"/>
                  </a:cubicBezTo>
                  <a:cubicBezTo>
                    <a:pt x="19770" y="-1648"/>
                    <a:pt x="30025" y="1819"/>
                    <a:pt x="34223" y="10284"/>
                  </a:cubicBezTo>
                  <a:lnTo>
                    <a:pt x="156120" y="256246"/>
                  </a:lnTo>
                  <a:lnTo>
                    <a:pt x="32557" y="335993"/>
                  </a:lnTo>
                  <a:cubicBezTo>
                    <a:pt x="29683" y="337853"/>
                    <a:pt x="26478" y="338731"/>
                    <a:pt x="23283" y="33873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94" name="Google Shape;694;p5"/>
            <p:cNvSpPr/>
            <p:nvPr/>
          </p:nvSpPr>
          <p:spPr>
            <a:xfrm>
              <a:off x="11488853" y="1121487"/>
              <a:ext cx="355961" cy="766587"/>
            </a:xfrm>
            <a:custGeom>
              <a:rect b="b" l="l" r="r" t="t"/>
              <a:pathLst>
                <a:path extrusionOk="0" h="448953" w="208469">
                  <a:moveTo>
                    <a:pt x="193165" y="449264"/>
                  </a:moveTo>
                  <a:cubicBezTo>
                    <a:pt x="187097" y="449264"/>
                    <a:pt x="181211" y="446024"/>
                    <a:pt x="178120" y="440309"/>
                  </a:cubicBezTo>
                  <a:lnTo>
                    <a:pt x="1798" y="115387"/>
                  </a:lnTo>
                  <a:lnTo>
                    <a:pt x="161978" y="3391"/>
                  </a:lnTo>
                  <a:cubicBezTo>
                    <a:pt x="169724" y="-2005"/>
                    <a:pt x="180389" y="-134"/>
                    <a:pt x="185796" y="7612"/>
                  </a:cubicBezTo>
                  <a:cubicBezTo>
                    <a:pt x="191214" y="15357"/>
                    <a:pt x="189321" y="26023"/>
                    <a:pt x="181576" y="31441"/>
                  </a:cubicBezTo>
                  <a:lnTo>
                    <a:pt x="46446" y="125927"/>
                  </a:lnTo>
                  <a:lnTo>
                    <a:pt x="208189" y="423986"/>
                  </a:lnTo>
                  <a:cubicBezTo>
                    <a:pt x="212706" y="432290"/>
                    <a:pt x="209615" y="442682"/>
                    <a:pt x="201322" y="447188"/>
                  </a:cubicBezTo>
                  <a:cubicBezTo>
                    <a:pt x="198721" y="448602"/>
                    <a:pt x="195926" y="449264"/>
                    <a:pt x="193165" y="44926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95" name="Google Shape;695;p5"/>
            <p:cNvSpPr/>
            <p:nvPr/>
          </p:nvSpPr>
          <p:spPr>
            <a:xfrm>
              <a:off x="4141248" y="2531071"/>
              <a:ext cx="759750" cy="723949"/>
            </a:xfrm>
            <a:custGeom>
              <a:rect b="b" l="l" r="r" t="t"/>
              <a:pathLst>
                <a:path extrusionOk="0" h="423982" w="444949">
                  <a:moveTo>
                    <a:pt x="188742" y="42435"/>
                  </a:moveTo>
                  <a:lnTo>
                    <a:pt x="394927" y="150861"/>
                  </a:lnTo>
                  <a:lnTo>
                    <a:pt x="237302" y="371441"/>
                  </a:lnTo>
                  <a:lnTo>
                    <a:pt x="49026" y="179470"/>
                  </a:lnTo>
                  <a:lnTo>
                    <a:pt x="188742" y="42435"/>
                  </a:lnTo>
                  <a:close/>
                  <a:moveTo>
                    <a:pt x="445586" y="138826"/>
                  </a:moveTo>
                  <a:lnTo>
                    <a:pt x="182593" y="536"/>
                  </a:lnTo>
                  <a:lnTo>
                    <a:pt x="637" y="179002"/>
                  </a:lnTo>
                  <a:lnTo>
                    <a:pt x="241432" y="424519"/>
                  </a:lnTo>
                  <a:lnTo>
                    <a:pt x="445586" y="138826"/>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96" name="Google Shape;696;p5"/>
            <p:cNvSpPr/>
            <p:nvPr/>
          </p:nvSpPr>
          <p:spPr>
            <a:xfrm>
              <a:off x="2912612" y="1106384"/>
              <a:ext cx="529055" cy="508058"/>
            </a:xfrm>
            <a:custGeom>
              <a:rect b="b" l="l" r="r" t="t"/>
              <a:pathLst>
                <a:path extrusionOk="0" h="297545" w="309842">
                  <a:moveTo>
                    <a:pt x="168686" y="53319"/>
                  </a:moveTo>
                  <a:lnTo>
                    <a:pt x="262602" y="187593"/>
                  </a:lnTo>
                  <a:lnTo>
                    <a:pt x="165515" y="255489"/>
                  </a:lnTo>
                  <a:lnTo>
                    <a:pt x="52367" y="169559"/>
                  </a:lnTo>
                  <a:lnTo>
                    <a:pt x="168686" y="53319"/>
                  </a:lnTo>
                  <a:close/>
                  <a:moveTo>
                    <a:pt x="310261" y="196023"/>
                  </a:moveTo>
                  <a:lnTo>
                    <a:pt x="173363" y="287"/>
                  </a:lnTo>
                  <a:lnTo>
                    <a:pt x="419" y="173095"/>
                  </a:lnTo>
                  <a:lnTo>
                    <a:pt x="164694" y="297833"/>
                  </a:lnTo>
                  <a:lnTo>
                    <a:pt x="310261" y="196023"/>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97" name="Google Shape;697;p5"/>
            <p:cNvSpPr/>
            <p:nvPr/>
          </p:nvSpPr>
          <p:spPr>
            <a:xfrm>
              <a:off x="8014111" y="1459316"/>
              <a:ext cx="492262" cy="514057"/>
            </a:xfrm>
            <a:custGeom>
              <a:rect b="b" l="l" r="r" t="t"/>
              <a:pathLst>
                <a:path extrusionOk="0" h="301058" w="288294">
                  <a:moveTo>
                    <a:pt x="176653" y="48449"/>
                  </a:moveTo>
                  <a:lnTo>
                    <a:pt x="247229" y="136730"/>
                  </a:lnTo>
                  <a:lnTo>
                    <a:pt x="172250" y="249798"/>
                  </a:lnTo>
                  <a:lnTo>
                    <a:pt x="54471" y="146118"/>
                  </a:lnTo>
                  <a:lnTo>
                    <a:pt x="176653" y="48449"/>
                  </a:lnTo>
                  <a:close/>
                  <a:moveTo>
                    <a:pt x="289539" y="134847"/>
                  </a:moveTo>
                  <a:lnTo>
                    <a:pt x="182026" y="345"/>
                  </a:lnTo>
                  <a:lnTo>
                    <a:pt x="1245" y="144852"/>
                  </a:lnTo>
                  <a:lnTo>
                    <a:pt x="179094" y="301404"/>
                  </a:lnTo>
                  <a:lnTo>
                    <a:pt x="289539" y="134847"/>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98" name="Google Shape;698;p5"/>
            <p:cNvSpPr/>
            <p:nvPr/>
          </p:nvSpPr>
          <p:spPr>
            <a:xfrm>
              <a:off x="7358698" y="4789252"/>
              <a:ext cx="693778" cy="647207"/>
            </a:xfrm>
            <a:custGeom>
              <a:rect b="b" l="l" r="r" t="t"/>
              <a:pathLst>
                <a:path extrusionOk="0" h="379038" w="406312">
                  <a:moveTo>
                    <a:pt x="125299" y="37241"/>
                  </a:moveTo>
                  <a:lnTo>
                    <a:pt x="365283" y="59165"/>
                  </a:lnTo>
                  <a:lnTo>
                    <a:pt x="302030" y="332481"/>
                  </a:lnTo>
                  <a:lnTo>
                    <a:pt x="46053" y="223623"/>
                  </a:lnTo>
                  <a:lnTo>
                    <a:pt x="125299" y="37241"/>
                  </a:lnTo>
                  <a:close/>
                  <a:moveTo>
                    <a:pt x="407467" y="28651"/>
                  </a:moveTo>
                  <a:lnTo>
                    <a:pt x="103579" y="897"/>
                  </a:lnTo>
                  <a:lnTo>
                    <a:pt x="1154" y="241726"/>
                  </a:lnTo>
                  <a:lnTo>
                    <a:pt x="326191" y="379935"/>
                  </a:lnTo>
                  <a:lnTo>
                    <a:pt x="407467" y="28651"/>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99" name="Google Shape;699;p5"/>
            <p:cNvSpPr/>
            <p:nvPr/>
          </p:nvSpPr>
          <p:spPr>
            <a:xfrm>
              <a:off x="3832141" y="5271845"/>
              <a:ext cx="418537" cy="396528"/>
            </a:xfrm>
            <a:custGeom>
              <a:rect b="b" l="l" r="r" t="t"/>
              <a:pathLst>
                <a:path extrusionOk="0" h="232227" w="245117">
                  <a:moveTo>
                    <a:pt x="100189" y="41542"/>
                  </a:moveTo>
                  <a:lnTo>
                    <a:pt x="197265" y="75912"/>
                  </a:lnTo>
                  <a:lnTo>
                    <a:pt x="142875" y="181257"/>
                  </a:lnTo>
                  <a:lnTo>
                    <a:pt x="48515" y="109335"/>
                  </a:lnTo>
                  <a:lnTo>
                    <a:pt x="100189" y="41542"/>
                  </a:lnTo>
                  <a:close/>
                  <a:moveTo>
                    <a:pt x="245677" y="56748"/>
                  </a:moveTo>
                  <a:lnTo>
                    <a:pt x="88098" y="955"/>
                  </a:lnTo>
                  <a:lnTo>
                    <a:pt x="559" y="115803"/>
                  </a:lnTo>
                  <a:lnTo>
                    <a:pt x="154579" y="233183"/>
                  </a:lnTo>
                  <a:lnTo>
                    <a:pt x="245677" y="56748"/>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00" name="Google Shape;700;p5"/>
            <p:cNvSpPr/>
            <p:nvPr/>
          </p:nvSpPr>
          <p:spPr>
            <a:xfrm>
              <a:off x="556255" y="3280893"/>
              <a:ext cx="597500" cy="605097"/>
            </a:xfrm>
            <a:custGeom>
              <a:rect b="b" l="l" r="r" t="t"/>
              <a:pathLst>
                <a:path extrusionOk="0" h="354376" w="349927">
                  <a:moveTo>
                    <a:pt x="295853" y="37996"/>
                  </a:moveTo>
                  <a:lnTo>
                    <a:pt x="313511" y="221241"/>
                  </a:lnTo>
                  <a:lnTo>
                    <a:pt x="112151" y="308061"/>
                  </a:lnTo>
                  <a:lnTo>
                    <a:pt x="43913" y="62282"/>
                  </a:lnTo>
                  <a:lnTo>
                    <a:pt x="295853" y="37996"/>
                  </a:lnTo>
                  <a:close/>
                  <a:moveTo>
                    <a:pt x="349968" y="242789"/>
                  </a:moveTo>
                  <a:lnTo>
                    <a:pt x="326629" y="649"/>
                  </a:lnTo>
                  <a:lnTo>
                    <a:pt x="41" y="32133"/>
                  </a:lnTo>
                  <a:lnTo>
                    <a:pt x="89667" y="355025"/>
                  </a:lnTo>
                  <a:lnTo>
                    <a:pt x="349968" y="242789"/>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01" name="Google Shape;701;p5"/>
            <p:cNvSpPr/>
            <p:nvPr/>
          </p:nvSpPr>
          <p:spPr>
            <a:xfrm>
              <a:off x="5882916" y="4421686"/>
              <a:ext cx="657355" cy="649232"/>
            </a:xfrm>
            <a:custGeom>
              <a:rect b="b" l="l" r="r" t="t"/>
              <a:pathLst>
                <a:path extrusionOk="0" h="380224" w="384981">
                  <a:moveTo>
                    <a:pt x="272300" y="45953"/>
                  </a:moveTo>
                  <a:lnTo>
                    <a:pt x="342489" y="301143"/>
                  </a:lnTo>
                  <a:lnTo>
                    <a:pt x="36833" y="341753"/>
                  </a:lnTo>
                  <a:lnTo>
                    <a:pt x="49837" y="36485"/>
                  </a:lnTo>
                  <a:lnTo>
                    <a:pt x="272300" y="45953"/>
                  </a:lnTo>
                  <a:close/>
                  <a:moveTo>
                    <a:pt x="385893" y="329890"/>
                  </a:moveTo>
                  <a:lnTo>
                    <a:pt x="298685" y="12826"/>
                  </a:lnTo>
                  <a:lnTo>
                    <a:pt x="17099" y="838"/>
                  </a:lnTo>
                  <a:lnTo>
                    <a:pt x="912" y="381062"/>
                  </a:lnTo>
                  <a:lnTo>
                    <a:pt x="385893" y="329890"/>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02" name="Google Shape;702;p5"/>
            <p:cNvSpPr/>
            <p:nvPr/>
          </p:nvSpPr>
          <p:spPr>
            <a:xfrm>
              <a:off x="3317534" y="6629109"/>
              <a:ext cx="416085" cy="415829"/>
            </a:xfrm>
            <a:custGeom>
              <a:rect b="b" l="l" r="r" t="t"/>
              <a:pathLst>
                <a:path extrusionOk="0" h="243531" w="243681">
                  <a:moveTo>
                    <a:pt x="165434" y="46725"/>
                  </a:moveTo>
                  <a:cubicBezTo>
                    <a:pt x="207458" y="70498"/>
                    <a:pt x="222299" y="124020"/>
                    <a:pt x="198526" y="166056"/>
                  </a:cubicBezTo>
                  <a:cubicBezTo>
                    <a:pt x="187016" y="186406"/>
                    <a:pt x="168263" y="201065"/>
                    <a:pt x="145722" y="207316"/>
                  </a:cubicBezTo>
                  <a:cubicBezTo>
                    <a:pt x="123193" y="213578"/>
                    <a:pt x="99569" y="210670"/>
                    <a:pt x="79207" y="199160"/>
                  </a:cubicBezTo>
                  <a:cubicBezTo>
                    <a:pt x="58845" y="187638"/>
                    <a:pt x="44187" y="168896"/>
                    <a:pt x="37936" y="146356"/>
                  </a:cubicBezTo>
                  <a:cubicBezTo>
                    <a:pt x="31684" y="123804"/>
                    <a:pt x="34582" y="100191"/>
                    <a:pt x="46103" y="79829"/>
                  </a:cubicBezTo>
                  <a:cubicBezTo>
                    <a:pt x="57613" y="59479"/>
                    <a:pt x="76366" y="44820"/>
                    <a:pt x="98907" y="38569"/>
                  </a:cubicBezTo>
                  <a:cubicBezTo>
                    <a:pt x="106687" y="36402"/>
                    <a:pt x="114592" y="35341"/>
                    <a:pt x="122463" y="35341"/>
                  </a:cubicBezTo>
                  <a:cubicBezTo>
                    <a:pt x="137361" y="35341"/>
                    <a:pt x="152099" y="39174"/>
                    <a:pt x="165434" y="46725"/>
                  </a:cubicBezTo>
                  <a:close/>
                  <a:moveTo>
                    <a:pt x="228322" y="182893"/>
                  </a:moveTo>
                  <a:cubicBezTo>
                    <a:pt x="244337" y="154580"/>
                    <a:pt x="248364" y="121728"/>
                    <a:pt x="239672" y="90380"/>
                  </a:cubicBezTo>
                  <a:cubicBezTo>
                    <a:pt x="230968" y="59034"/>
                    <a:pt x="210595" y="32957"/>
                    <a:pt x="182271" y="16930"/>
                  </a:cubicBezTo>
                  <a:cubicBezTo>
                    <a:pt x="123820" y="-16117"/>
                    <a:pt x="49366" y="4530"/>
                    <a:pt x="16308" y="62981"/>
                  </a:cubicBezTo>
                  <a:cubicBezTo>
                    <a:pt x="303" y="91305"/>
                    <a:pt x="-3735" y="124157"/>
                    <a:pt x="4957" y="155504"/>
                  </a:cubicBezTo>
                  <a:cubicBezTo>
                    <a:pt x="13661" y="186851"/>
                    <a:pt x="34046" y="212928"/>
                    <a:pt x="62358" y="228944"/>
                  </a:cubicBezTo>
                  <a:cubicBezTo>
                    <a:pt x="81249" y="239632"/>
                    <a:pt x="101804" y="244709"/>
                    <a:pt x="122109" y="244709"/>
                  </a:cubicBezTo>
                  <a:cubicBezTo>
                    <a:pt x="164601" y="244709"/>
                    <a:pt x="205941" y="222453"/>
                    <a:pt x="228322" y="182893"/>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03" name="Google Shape;703;p5"/>
            <p:cNvSpPr/>
            <p:nvPr/>
          </p:nvSpPr>
          <p:spPr>
            <a:xfrm>
              <a:off x="5314458" y="-184493"/>
              <a:ext cx="345154" cy="345149"/>
            </a:xfrm>
            <a:custGeom>
              <a:rect b="b" l="l" r="r" t="t"/>
              <a:pathLst>
                <a:path extrusionOk="0" h="202137" w="202140">
                  <a:moveTo>
                    <a:pt x="94191" y="34744"/>
                  </a:moveTo>
                  <a:cubicBezTo>
                    <a:pt x="111941" y="32691"/>
                    <a:pt x="129394" y="37676"/>
                    <a:pt x="143390" y="48775"/>
                  </a:cubicBezTo>
                  <a:cubicBezTo>
                    <a:pt x="157375" y="59863"/>
                    <a:pt x="166216" y="75742"/>
                    <a:pt x="168258" y="93469"/>
                  </a:cubicBezTo>
                  <a:cubicBezTo>
                    <a:pt x="170311" y="111207"/>
                    <a:pt x="165326" y="128671"/>
                    <a:pt x="154227" y="142668"/>
                  </a:cubicBezTo>
                  <a:cubicBezTo>
                    <a:pt x="143139" y="156653"/>
                    <a:pt x="127272" y="165482"/>
                    <a:pt x="109534" y="167535"/>
                  </a:cubicBezTo>
                  <a:cubicBezTo>
                    <a:pt x="91795" y="169577"/>
                    <a:pt x="74331" y="164604"/>
                    <a:pt x="60334" y="153516"/>
                  </a:cubicBezTo>
                  <a:cubicBezTo>
                    <a:pt x="46349" y="142417"/>
                    <a:pt x="37520" y="126538"/>
                    <a:pt x="35478" y="108811"/>
                  </a:cubicBezTo>
                  <a:cubicBezTo>
                    <a:pt x="31246" y="72206"/>
                    <a:pt x="57585" y="38976"/>
                    <a:pt x="94191" y="34744"/>
                  </a:cubicBezTo>
                  <a:close/>
                  <a:moveTo>
                    <a:pt x="113458" y="201529"/>
                  </a:moveTo>
                  <a:cubicBezTo>
                    <a:pt x="140276" y="198438"/>
                    <a:pt x="164277" y="185080"/>
                    <a:pt x="181045" y="163931"/>
                  </a:cubicBezTo>
                  <a:cubicBezTo>
                    <a:pt x="197825" y="142782"/>
                    <a:pt x="205354" y="116363"/>
                    <a:pt x="202251" y="89556"/>
                  </a:cubicBezTo>
                  <a:cubicBezTo>
                    <a:pt x="199160" y="62738"/>
                    <a:pt x="185802" y="38737"/>
                    <a:pt x="164653" y="21957"/>
                  </a:cubicBezTo>
                  <a:cubicBezTo>
                    <a:pt x="143493" y="5188"/>
                    <a:pt x="117097" y="-2363"/>
                    <a:pt x="90267" y="751"/>
                  </a:cubicBezTo>
                  <a:cubicBezTo>
                    <a:pt x="63449" y="3842"/>
                    <a:pt x="39448" y="17200"/>
                    <a:pt x="22679" y="38349"/>
                  </a:cubicBezTo>
                  <a:cubicBezTo>
                    <a:pt x="5911" y="59498"/>
                    <a:pt x="-1618" y="85917"/>
                    <a:pt x="1473" y="112735"/>
                  </a:cubicBezTo>
                  <a:cubicBezTo>
                    <a:pt x="7416" y="164170"/>
                    <a:pt x="51209" y="202202"/>
                    <a:pt x="101788" y="202202"/>
                  </a:cubicBezTo>
                  <a:cubicBezTo>
                    <a:pt x="105644" y="202202"/>
                    <a:pt x="109534" y="201985"/>
                    <a:pt x="113458" y="201529"/>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04" name="Google Shape;704;p5"/>
            <p:cNvSpPr/>
            <p:nvPr/>
          </p:nvSpPr>
          <p:spPr>
            <a:xfrm>
              <a:off x="522774" y="6434441"/>
              <a:ext cx="490315" cy="490295"/>
            </a:xfrm>
            <a:custGeom>
              <a:rect b="b" l="l" r="r" t="t"/>
              <a:pathLst>
                <a:path extrusionOk="0" h="287142" w="287154">
                  <a:moveTo>
                    <a:pt x="180252" y="41761"/>
                  </a:moveTo>
                  <a:cubicBezTo>
                    <a:pt x="207766" y="51526"/>
                    <a:pt x="229827" y="71432"/>
                    <a:pt x="242375" y="97805"/>
                  </a:cubicBezTo>
                  <a:cubicBezTo>
                    <a:pt x="268258" y="152229"/>
                    <a:pt x="245033" y="217592"/>
                    <a:pt x="190598" y="243487"/>
                  </a:cubicBezTo>
                  <a:lnTo>
                    <a:pt x="190609" y="243487"/>
                  </a:lnTo>
                  <a:cubicBezTo>
                    <a:pt x="136163" y="269358"/>
                    <a:pt x="70822" y="246167"/>
                    <a:pt x="44917" y="191720"/>
                  </a:cubicBezTo>
                  <a:cubicBezTo>
                    <a:pt x="32380" y="165359"/>
                    <a:pt x="30863" y="135677"/>
                    <a:pt x="40627" y="108163"/>
                  </a:cubicBezTo>
                  <a:cubicBezTo>
                    <a:pt x="50403" y="80649"/>
                    <a:pt x="70320" y="58587"/>
                    <a:pt x="96694" y="46051"/>
                  </a:cubicBezTo>
                  <a:cubicBezTo>
                    <a:pt x="111592" y="38967"/>
                    <a:pt x="127550" y="35385"/>
                    <a:pt x="143577" y="35385"/>
                  </a:cubicBezTo>
                  <a:cubicBezTo>
                    <a:pt x="155909" y="35385"/>
                    <a:pt x="168285" y="37507"/>
                    <a:pt x="180252" y="41761"/>
                  </a:cubicBezTo>
                  <a:close/>
                  <a:moveTo>
                    <a:pt x="205302" y="274388"/>
                  </a:moveTo>
                  <a:lnTo>
                    <a:pt x="205313" y="274388"/>
                  </a:lnTo>
                  <a:cubicBezTo>
                    <a:pt x="276779" y="240395"/>
                    <a:pt x="307271" y="154567"/>
                    <a:pt x="273277" y="83101"/>
                  </a:cubicBezTo>
                  <a:cubicBezTo>
                    <a:pt x="256805" y="48481"/>
                    <a:pt x="227831" y="22346"/>
                    <a:pt x="191704" y="9513"/>
                  </a:cubicBezTo>
                  <a:cubicBezTo>
                    <a:pt x="155589" y="-3320"/>
                    <a:pt x="116611" y="-1335"/>
                    <a:pt x="81990" y="15149"/>
                  </a:cubicBezTo>
                  <a:cubicBezTo>
                    <a:pt x="47358" y="31609"/>
                    <a:pt x="21224" y="60572"/>
                    <a:pt x="8391" y="96710"/>
                  </a:cubicBezTo>
                  <a:cubicBezTo>
                    <a:pt x="-4454" y="132837"/>
                    <a:pt x="-2446" y="171804"/>
                    <a:pt x="14015" y="206424"/>
                  </a:cubicBezTo>
                  <a:cubicBezTo>
                    <a:pt x="38574" y="258065"/>
                    <a:pt x="90169" y="288294"/>
                    <a:pt x="143874" y="288294"/>
                  </a:cubicBezTo>
                  <a:cubicBezTo>
                    <a:pt x="164510" y="288294"/>
                    <a:pt x="185465" y="283822"/>
                    <a:pt x="205302" y="274388"/>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05" name="Google Shape;705;p5"/>
            <p:cNvSpPr/>
            <p:nvPr/>
          </p:nvSpPr>
          <p:spPr>
            <a:xfrm>
              <a:off x="2454017" y="2387412"/>
              <a:ext cx="343467" cy="343242"/>
            </a:xfrm>
            <a:custGeom>
              <a:rect b="b" l="l" r="r" t="t"/>
              <a:pathLst>
                <a:path extrusionOk="0" h="201020" w="201152">
                  <a:moveTo>
                    <a:pt x="135236" y="44255"/>
                  </a:moveTo>
                  <a:cubicBezTo>
                    <a:pt x="166526" y="63191"/>
                    <a:pt x="176576" y="104040"/>
                    <a:pt x="157640" y="135319"/>
                  </a:cubicBezTo>
                  <a:cubicBezTo>
                    <a:pt x="138715" y="166609"/>
                    <a:pt x="97854" y="176670"/>
                    <a:pt x="66565" y="157722"/>
                  </a:cubicBezTo>
                  <a:cubicBezTo>
                    <a:pt x="51416" y="148551"/>
                    <a:pt x="40739" y="134030"/>
                    <a:pt x="36507" y="116827"/>
                  </a:cubicBezTo>
                  <a:cubicBezTo>
                    <a:pt x="32275" y="99625"/>
                    <a:pt x="35001" y="81807"/>
                    <a:pt x="44172" y="66647"/>
                  </a:cubicBezTo>
                  <a:cubicBezTo>
                    <a:pt x="56629" y="46080"/>
                    <a:pt x="78553" y="34696"/>
                    <a:pt x="101014" y="34696"/>
                  </a:cubicBezTo>
                  <a:cubicBezTo>
                    <a:pt x="112695" y="34696"/>
                    <a:pt x="124536" y="37776"/>
                    <a:pt x="135236" y="44255"/>
                  </a:cubicBezTo>
                  <a:close/>
                  <a:moveTo>
                    <a:pt x="186922" y="153045"/>
                  </a:moveTo>
                  <a:cubicBezTo>
                    <a:pt x="200816" y="130071"/>
                    <a:pt x="204945" y="103059"/>
                    <a:pt x="198534" y="76982"/>
                  </a:cubicBezTo>
                  <a:cubicBezTo>
                    <a:pt x="192124" y="50905"/>
                    <a:pt x="175937" y="28878"/>
                    <a:pt x="152963" y="14984"/>
                  </a:cubicBezTo>
                  <a:cubicBezTo>
                    <a:pt x="105532" y="-13717"/>
                    <a:pt x="43602" y="1512"/>
                    <a:pt x="14901" y="48932"/>
                  </a:cubicBezTo>
                  <a:cubicBezTo>
                    <a:pt x="985" y="71906"/>
                    <a:pt x="-3133" y="98918"/>
                    <a:pt x="3277" y="124995"/>
                  </a:cubicBezTo>
                  <a:cubicBezTo>
                    <a:pt x="9688" y="151072"/>
                    <a:pt x="25875" y="173099"/>
                    <a:pt x="48849" y="187005"/>
                  </a:cubicBezTo>
                  <a:cubicBezTo>
                    <a:pt x="65082" y="196826"/>
                    <a:pt x="83014" y="201503"/>
                    <a:pt x="100729" y="201503"/>
                  </a:cubicBezTo>
                  <a:cubicBezTo>
                    <a:pt x="134780" y="201503"/>
                    <a:pt x="168032" y="184233"/>
                    <a:pt x="186922" y="153045"/>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06" name="Google Shape;706;p5"/>
            <p:cNvSpPr/>
            <p:nvPr/>
          </p:nvSpPr>
          <p:spPr>
            <a:xfrm>
              <a:off x="5502895" y="5331861"/>
              <a:ext cx="492192" cy="492281"/>
            </a:xfrm>
            <a:custGeom>
              <a:rect b="b" l="l" r="r" t="t"/>
              <a:pathLst>
                <a:path extrusionOk="0" h="288305" w="288253">
                  <a:moveTo>
                    <a:pt x="250999" y="116288"/>
                  </a:moveTo>
                  <a:cubicBezTo>
                    <a:pt x="266889" y="174761"/>
                    <a:pt x="232245" y="235242"/>
                    <a:pt x="173772" y="251144"/>
                  </a:cubicBezTo>
                  <a:cubicBezTo>
                    <a:pt x="145448" y="258843"/>
                    <a:pt x="115824" y="255045"/>
                    <a:pt x="90351" y="240455"/>
                  </a:cubicBezTo>
                  <a:cubicBezTo>
                    <a:pt x="64879" y="225865"/>
                    <a:pt x="46616" y="202241"/>
                    <a:pt x="38928" y="173905"/>
                  </a:cubicBezTo>
                  <a:cubicBezTo>
                    <a:pt x="23037" y="115443"/>
                    <a:pt x="57681" y="54940"/>
                    <a:pt x="116154" y="39061"/>
                  </a:cubicBezTo>
                  <a:cubicBezTo>
                    <a:pt x="125771" y="36449"/>
                    <a:pt x="135421" y="35194"/>
                    <a:pt x="144935" y="35194"/>
                  </a:cubicBezTo>
                  <a:cubicBezTo>
                    <a:pt x="193301" y="35194"/>
                    <a:pt x="237732" y="67419"/>
                    <a:pt x="250999" y="116288"/>
                  </a:cubicBezTo>
                  <a:close/>
                  <a:moveTo>
                    <a:pt x="182750" y="284156"/>
                  </a:moveTo>
                  <a:cubicBezTo>
                    <a:pt x="259429" y="263327"/>
                    <a:pt x="304863" y="183989"/>
                    <a:pt x="284034" y="107310"/>
                  </a:cubicBezTo>
                  <a:cubicBezTo>
                    <a:pt x="263193" y="30631"/>
                    <a:pt x="183902" y="-14815"/>
                    <a:pt x="107177" y="6037"/>
                  </a:cubicBezTo>
                  <a:cubicBezTo>
                    <a:pt x="30498" y="26867"/>
                    <a:pt x="-14937" y="106204"/>
                    <a:pt x="5892" y="182883"/>
                  </a:cubicBezTo>
                  <a:cubicBezTo>
                    <a:pt x="15988" y="220025"/>
                    <a:pt x="39943" y="251018"/>
                    <a:pt x="73355" y="270159"/>
                  </a:cubicBezTo>
                  <a:cubicBezTo>
                    <a:pt x="95450" y="282810"/>
                    <a:pt x="119930" y="289278"/>
                    <a:pt x="144729" y="289278"/>
                  </a:cubicBezTo>
                  <a:cubicBezTo>
                    <a:pt x="157414" y="289278"/>
                    <a:pt x="170179" y="287578"/>
                    <a:pt x="182750" y="284156"/>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07" name="Google Shape;707;p5"/>
            <p:cNvSpPr/>
            <p:nvPr/>
          </p:nvSpPr>
          <p:spPr>
            <a:xfrm>
              <a:off x="9650961" y="3287777"/>
              <a:ext cx="506776" cy="506923"/>
            </a:xfrm>
            <a:custGeom>
              <a:rect b="b" l="l" r="r" t="t"/>
              <a:pathLst>
                <a:path extrusionOk="0" h="296880" w="296794">
                  <a:moveTo>
                    <a:pt x="94208" y="248825"/>
                  </a:moveTo>
                  <a:cubicBezTo>
                    <a:pt x="39236" y="218117"/>
                    <a:pt x="19490" y="148408"/>
                    <a:pt x="50210" y="93436"/>
                  </a:cubicBezTo>
                  <a:cubicBezTo>
                    <a:pt x="65073" y="66800"/>
                    <a:pt x="89439" y="47557"/>
                    <a:pt x="118790" y="39252"/>
                  </a:cubicBezTo>
                  <a:cubicBezTo>
                    <a:pt x="148141" y="30925"/>
                    <a:pt x="178974" y="34541"/>
                    <a:pt x="205610" y="49427"/>
                  </a:cubicBezTo>
                  <a:cubicBezTo>
                    <a:pt x="260581" y="80136"/>
                    <a:pt x="280327" y="149845"/>
                    <a:pt x="249608" y="204828"/>
                  </a:cubicBezTo>
                  <a:cubicBezTo>
                    <a:pt x="218911" y="259799"/>
                    <a:pt x="149167" y="279533"/>
                    <a:pt x="94208" y="248825"/>
                  </a:cubicBezTo>
                  <a:close/>
                  <a:moveTo>
                    <a:pt x="279483" y="221516"/>
                  </a:moveTo>
                  <a:cubicBezTo>
                    <a:pt x="319397" y="150062"/>
                    <a:pt x="293742" y="59466"/>
                    <a:pt x="222299" y="19552"/>
                  </a:cubicBezTo>
                  <a:cubicBezTo>
                    <a:pt x="187689" y="217"/>
                    <a:pt x="147627" y="-4472"/>
                    <a:pt x="109470" y="6320"/>
                  </a:cubicBezTo>
                  <a:cubicBezTo>
                    <a:pt x="71325" y="17122"/>
                    <a:pt x="39670" y="42127"/>
                    <a:pt x="20334" y="76748"/>
                  </a:cubicBezTo>
                  <a:cubicBezTo>
                    <a:pt x="-19579" y="148191"/>
                    <a:pt x="6075" y="238787"/>
                    <a:pt x="77519" y="278701"/>
                  </a:cubicBezTo>
                  <a:cubicBezTo>
                    <a:pt x="100367" y="291465"/>
                    <a:pt x="125178" y="297523"/>
                    <a:pt x="149658" y="297523"/>
                  </a:cubicBezTo>
                  <a:cubicBezTo>
                    <a:pt x="201732" y="297523"/>
                    <a:pt x="252334" y="270111"/>
                    <a:pt x="279483" y="221516"/>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08" name="Google Shape;708;p5"/>
            <p:cNvSpPr/>
            <p:nvPr/>
          </p:nvSpPr>
          <p:spPr>
            <a:xfrm>
              <a:off x="584741" y="1629612"/>
              <a:ext cx="379845" cy="379888"/>
            </a:xfrm>
            <a:custGeom>
              <a:rect b="b" l="l" r="r" t="t"/>
              <a:pathLst>
                <a:path extrusionOk="0" h="222482" w="222457">
                  <a:moveTo>
                    <a:pt x="156296" y="49158"/>
                  </a:moveTo>
                  <a:cubicBezTo>
                    <a:pt x="172973" y="61181"/>
                    <a:pt x="183970" y="78988"/>
                    <a:pt x="187267" y="99293"/>
                  </a:cubicBezTo>
                  <a:cubicBezTo>
                    <a:pt x="194054" y="141191"/>
                    <a:pt x="165479" y="180809"/>
                    <a:pt x="123580" y="187607"/>
                  </a:cubicBezTo>
                  <a:cubicBezTo>
                    <a:pt x="103264" y="190858"/>
                    <a:pt x="82914" y="186079"/>
                    <a:pt x="66225" y="174056"/>
                  </a:cubicBezTo>
                  <a:cubicBezTo>
                    <a:pt x="49548" y="162021"/>
                    <a:pt x="38551" y="144214"/>
                    <a:pt x="35254" y="123921"/>
                  </a:cubicBezTo>
                  <a:cubicBezTo>
                    <a:pt x="31969" y="103616"/>
                    <a:pt x="36783" y="83254"/>
                    <a:pt x="48806" y="66577"/>
                  </a:cubicBezTo>
                  <a:cubicBezTo>
                    <a:pt x="60841" y="49888"/>
                    <a:pt x="78647" y="38892"/>
                    <a:pt x="98941" y="35595"/>
                  </a:cubicBezTo>
                  <a:cubicBezTo>
                    <a:pt x="103116" y="34922"/>
                    <a:pt x="107279" y="34591"/>
                    <a:pt x="111420" y="34591"/>
                  </a:cubicBezTo>
                  <a:cubicBezTo>
                    <a:pt x="127447" y="34591"/>
                    <a:pt x="143041" y="39599"/>
                    <a:pt x="156296" y="49158"/>
                  </a:cubicBezTo>
                  <a:close/>
                  <a:moveTo>
                    <a:pt x="129056" y="221384"/>
                  </a:moveTo>
                  <a:cubicBezTo>
                    <a:pt x="189582" y="211574"/>
                    <a:pt x="230853" y="154344"/>
                    <a:pt x="221043" y="93817"/>
                  </a:cubicBezTo>
                  <a:cubicBezTo>
                    <a:pt x="211233" y="33279"/>
                    <a:pt x="154003" y="-8049"/>
                    <a:pt x="93465" y="1818"/>
                  </a:cubicBezTo>
                  <a:cubicBezTo>
                    <a:pt x="64149" y="6575"/>
                    <a:pt x="38425" y="22465"/>
                    <a:pt x="21052" y="46557"/>
                  </a:cubicBezTo>
                  <a:cubicBezTo>
                    <a:pt x="3679" y="70661"/>
                    <a:pt x="-3268" y="100068"/>
                    <a:pt x="1489" y="129396"/>
                  </a:cubicBezTo>
                  <a:cubicBezTo>
                    <a:pt x="6234" y="158713"/>
                    <a:pt x="22113" y="184436"/>
                    <a:pt x="46217" y="201809"/>
                  </a:cubicBezTo>
                  <a:cubicBezTo>
                    <a:pt x="65369" y="215623"/>
                    <a:pt x="87876" y="222844"/>
                    <a:pt x="111032" y="222844"/>
                  </a:cubicBezTo>
                  <a:cubicBezTo>
                    <a:pt x="117010" y="222844"/>
                    <a:pt x="123033" y="222354"/>
                    <a:pt x="129056" y="221384"/>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09" name="Google Shape;709;p5"/>
            <p:cNvSpPr/>
            <p:nvPr/>
          </p:nvSpPr>
          <p:spPr>
            <a:xfrm>
              <a:off x="5725468" y="1189445"/>
              <a:ext cx="312116" cy="312216"/>
            </a:xfrm>
            <a:custGeom>
              <a:rect b="b" l="l" r="r" t="t"/>
              <a:pathLst>
                <a:path extrusionOk="0" h="182850" w="182791">
                  <a:moveTo>
                    <a:pt x="119402" y="41401"/>
                  </a:moveTo>
                  <a:lnTo>
                    <a:pt x="119402" y="41390"/>
                  </a:lnTo>
                  <a:cubicBezTo>
                    <a:pt x="147144" y="56345"/>
                    <a:pt x="157547" y="91080"/>
                    <a:pt x="142604" y="118833"/>
                  </a:cubicBezTo>
                  <a:cubicBezTo>
                    <a:pt x="135360" y="132271"/>
                    <a:pt x="123314" y="142081"/>
                    <a:pt x="108702" y="146473"/>
                  </a:cubicBezTo>
                  <a:cubicBezTo>
                    <a:pt x="94078" y="150865"/>
                    <a:pt x="78609" y="149291"/>
                    <a:pt x="65172" y="142036"/>
                  </a:cubicBezTo>
                  <a:cubicBezTo>
                    <a:pt x="51723" y="134792"/>
                    <a:pt x="41913" y="122746"/>
                    <a:pt x="37532" y="108134"/>
                  </a:cubicBezTo>
                  <a:cubicBezTo>
                    <a:pt x="33152" y="93510"/>
                    <a:pt x="34715" y="78053"/>
                    <a:pt x="41958" y="64604"/>
                  </a:cubicBezTo>
                  <a:cubicBezTo>
                    <a:pt x="49202" y="51166"/>
                    <a:pt x="61248" y="41344"/>
                    <a:pt x="75872" y="36964"/>
                  </a:cubicBezTo>
                  <a:cubicBezTo>
                    <a:pt x="81302" y="35333"/>
                    <a:pt x="86846" y="34534"/>
                    <a:pt x="92355" y="34534"/>
                  </a:cubicBezTo>
                  <a:cubicBezTo>
                    <a:pt x="101698" y="34534"/>
                    <a:pt x="110949" y="36839"/>
                    <a:pt x="119402" y="41401"/>
                  </a:cubicBezTo>
                  <a:close/>
                  <a:moveTo>
                    <a:pt x="118523" y="179257"/>
                  </a:moveTo>
                  <a:cubicBezTo>
                    <a:pt x="141897" y="172242"/>
                    <a:pt x="161152" y="156546"/>
                    <a:pt x="172730" y="135066"/>
                  </a:cubicBezTo>
                  <a:cubicBezTo>
                    <a:pt x="196628" y="90703"/>
                    <a:pt x="179985" y="35162"/>
                    <a:pt x="135623" y="11275"/>
                  </a:cubicBezTo>
                  <a:lnTo>
                    <a:pt x="135623" y="11264"/>
                  </a:lnTo>
                  <a:cubicBezTo>
                    <a:pt x="114132" y="-315"/>
                    <a:pt x="89412" y="-2836"/>
                    <a:pt x="66039" y="4180"/>
                  </a:cubicBezTo>
                  <a:cubicBezTo>
                    <a:pt x="42665" y="11195"/>
                    <a:pt x="23410" y="26891"/>
                    <a:pt x="11832" y="48371"/>
                  </a:cubicBezTo>
                  <a:cubicBezTo>
                    <a:pt x="253" y="69862"/>
                    <a:pt x="-2256" y="94570"/>
                    <a:pt x="4748" y="117955"/>
                  </a:cubicBezTo>
                  <a:cubicBezTo>
                    <a:pt x="11763" y="141340"/>
                    <a:pt x="27448" y="160584"/>
                    <a:pt x="48939" y="172162"/>
                  </a:cubicBezTo>
                  <a:cubicBezTo>
                    <a:pt x="62457" y="179440"/>
                    <a:pt x="77241" y="183136"/>
                    <a:pt x="92161" y="183136"/>
                  </a:cubicBezTo>
                  <a:cubicBezTo>
                    <a:pt x="100979" y="183136"/>
                    <a:pt x="109842" y="181858"/>
                    <a:pt x="118523" y="179257"/>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10" name="Google Shape;710;p5"/>
            <p:cNvSpPr/>
            <p:nvPr/>
          </p:nvSpPr>
          <p:spPr>
            <a:xfrm>
              <a:off x="4910833" y="5853308"/>
              <a:ext cx="572393" cy="837486"/>
            </a:xfrm>
            <a:custGeom>
              <a:rect b="b" l="l" r="r" t="t"/>
              <a:pathLst>
                <a:path extrusionOk="0" h="490475" w="335223">
                  <a:moveTo>
                    <a:pt x="294014" y="45916"/>
                  </a:moveTo>
                  <a:lnTo>
                    <a:pt x="300083" y="395535"/>
                  </a:lnTo>
                  <a:lnTo>
                    <a:pt x="61125" y="110731"/>
                  </a:lnTo>
                  <a:lnTo>
                    <a:pt x="294014" y="45916"/>
                  </a:lnTo>
                  <a:close/>
                  <a:moveTo>
                    <a:pt x="327472" y="1086"/>
                  </a:moveTo>
                  <a:lnTo>
                    <a:pt x="747" y="92024"/>
                  </a:lnTo>
                  <a:lnTo>
                    <a:pt x="335970" y="491561"/>
                  </a:lnTo>
                  <a:lnTo>
                    <a:pt x="327472" y="1086"/>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11" name="Google Shape;711;p5"/>
            <p:cNvSpPr/>
            <p:nvPr/>
          </p:nvSpPr>
          <p:spPr>
            <a:xfrm>
              <a:off x="2823618" y="4445401"/>
              <a:ext cx="1076147" cy="694519"/>
            </a:xfrm>
            <a:custGeom>
              <a:rect b="b" l="l" r="r" t="t"/>
              <a:pathLst>
                <a:path extrusionOk="0" h="406746" w="630247">
                  <a:moveTo>
                    <a:pt x="206120" y="56079"/>
                  </a:moveTo>
                  <a:lnTo>
                    <a:pt x="536826" y="366412"/>
                  </a:lnTo>
                  <a:lnTo>
                    <a:pt x="55944" y="331300"/>
                  </a:lnTo>
                  <a:lnTo>
                    <a:pt x="206120" y="56079"/>
                  </a:lnTo>
                  <a:close/>
                  <a:moveTo>
                    <a:pt x="197280" y="845"/>
                  </a:moveTo>
                  <a:lnTo>
                    <a:pt x="449" y="361563"/>
                  </a:lnTo>
                  <a:lnTo>
                    <a:pt x="630696" y="407591"/>
                  </a:lnTo>
                  <a:lnTo>
                    <a:pt x="197280" y="845"/>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12" name="Google Shape;712;p5"/>
            <p:cNvSpPr/>
            <p:nvPr/>
          </p:nvSpPr>
          <p:spPr>
            <a:xfrm>
              <a:off x="3729078" y="2061768"/>
              <a:ext cx="521109" cy="507143"/>
            </a:xfrm>
            <a:custGeom>
              <a:rect b="b" l="l" r="r" t="t"/>
              <a:pathLst>
                <a:path extrusionOk="0" h="297009" w="305188">
                  <a:moveTo>
                    <a:pt x="95778" y="224776"/>
                  </a:moveTo>
                  <a:lnTo>
                    <a:pt x="109044" y="170912"/>
                  </a:lnTo>
                  <a:lnTo>
                    <a:pt x="72199" y="129447"/>
                  </a:lnTo>
                  <a:lnTo>
                    <a:pt x="127524" y="125420"/>
                  </a:lnTo>
                  <a:lnTo>
                    <a:pt x="155563" y="77567"/>
                  </a:lnTo>
                  <a:lnTo>
                    <a:pt x="176495" y="128933"/>
                  </a:lnTo>
                  <a:lnTo>
                    <a:pt x="230679" y="140819"/>
                  </a:lnTo>
                  <a:lnTo>
                    <a:pt x="188290" y="176604"/>
                  </a:lnTo>
                  <a:lnTo>
                    <a:pt x="193731" y="231803"/>
                  </a:lnTo>
                  <a:lnTo>
                    <a:pt x="146608" y="202544"/>
                  </a:lnTo>
                  <a:lnTo>
                    <a:pt x="95778" y="224776"/>
                  </a:lnTo>
                  <a:close/>
                  <a:moveTo>
                    <a:pt x="224109" y="191148"/>
                  </a:moveTo>
                  <a:lnTo>
                    <a:pt x="305739" y="122249"/>
                  </a:lnTo>
                  <a:lnTo>
                    <a:pt x="201397" y="99366"/>
                  </a:lnTo>
                  <a:lnTo>
                    <a:pt x="161107" y="443"/>
                  </a:lnTo>
                  <a:lnTo>
                    <a:pt x="107094" y="92601"/>
                  </a:lnTo>
                  <a:lnTo>
                    <a:pt x="551" y="100370"/>
                  </a:lnTo>
                  <a:lnTo>
                    <a:pt x="71515" y="180209"/>
                  </a:lnTo>
                  <a:lnTo>
                    <a:pt x="45974" y="283923"/>
                  </a:lnTo>
                  <a:lnTo>
                    <a:pt x="143836" y="241112"/>
                  </a:lnTo>
                  <a:lnTo>
                    <a:pt x="234592" y="297452"/>
                  </a:lnTo>
                  <a:lnTo>
                    <a:pt x="224109" y="191148"/>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13" name="Google Shape;713;p5"/>
            <p:cNvSpPr/>
            <p:nvPr/>
          </p:nvSpPr>
          <p:spPr>
            <a:xfrm>
              <a:off x="8948217" y="2713868"/>
              <a:ext cx="581800" cy="558544"/>
            </a:xfrm>
            <a:custGeom>
              <a:rect b="b" l="l" r="r" t="t"/>
              <a:pathLst>
                <a:path extrusionOk="0" h="327112" w="340732">
                  <a:moveTo>
                    <a:pt x="142248" y="139367"/>
                  </a:moveTo>
                  <a:lnTo>
                    <a:pt x="170424" y="77848"/>
                  </a:lnTo>
                  <a:lnTo>
                    <a:pt x="202102" y="137622"/>
                  </a:lnTo>
                  <a:lnTo>
                    <a:pt x="269324" y="145401"/>
                  </a:lnTo>
                  <a:lnTo>
                    <a:pt x="222270" y="194019"/>
                  </a:lnTo>
                  <a:lnTo>
                    <a:pt x="235627" y="260340"/>
                  </a:lnTo>
                  <a:lnTo>
                    <a:pt x="174861" y="230613"/>
                  </a:lnTo>
                  <a:lnTo>
                    <a:pt x="115921" y="263819"/>
                  </a:lnTo>
                  <a:lnTo>
                    <a:pt x="125411" y="196836"/>
                  </a:lnTo>
                  <a:lnTo>
                    <a:pt x="75619" y="151036"/>
                  </a:lnTo>
                  <a:lnTo>
                    <a:pt x="142248" y="139367"/>
                  </a:lnTo>
                  <a:close/>
                  <a:moveTo>
                    <a:pt x="175968" y="269249"/>
                  </a:moveTo>
                  <a:lnTo>
                    <a:pt x="282876" y="321551"/>
                  </a:lnTo>
                  <a:lnTo>
                    <a:pt x="259366" y="204890"/>
                  </a:lnTo>
                  <a:lnTo>
                    <a:pt x="342137" y="119393"/>
                  </a:lnTo>
                  <a:lnTo>
                    <a:pt x="223924" y="105693"/>
                  </a:lnTo>
                  <a:lnTo>
                    <a:pt x="168177" y="553"/>
                  </a:lnTo>
                  <a:lnTo>
                    <a:pt x="118636" y="108761"/>
                  </a:lnTo>
                  <a:lnTo>
                    <a:pt x="1404" y="129283"/>
                  </a:lnTo>
                  <a:lnTo>
                    <a:pt x="88999" y="209840"/>
                  </a:lnTo>
                  <a:lnTo>
                    <a:pt x="72299" y="327666"/>
                  </a:lnTo>
                  <a:lnTo>
                    <a:pt x="175968" y="269249"/>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14" name="Google Shape;714;p5"/>
            <p:cNvSpPr/>
            <p:nvPr/>
          </p:nvSpPr>
          <p:spPr>
            <a:xfrm>
              <a:off x="9828112" y="-157599"/>
              <a:ext cx="902834" cy="894498"/>
            </a:xfrm>
            <a:custGeom>
              <a:rect b="b" l="l" r="r" t="t"/>
              <a:pathLst>
                <a:path extrusionOk="0" h="523864" w="528746">
                  <a:moveTo>
                    <a:pt x="155193" y="227185"/>
                  </a:moveTo>
                  <a:lnTo>
                    <a:pt x="115667" y="98352"/>
                  </a:lnTo>
                  <a:lnTo>
                    <a:pt x="241968" y="145350"/>
                  </a:lnTo>
                  <a:lnTo>
                    <a:pt x="352287" y="67952"/>
                  </a:lnTo>
                  <a:lnTo>
                    <a:pt x="346617" y="202591"/>
                  </a:lnTo>
                  <a:lnTo>
                    <a:pt x="454313" y="283594"/>
                  </a:lnTo>
                  <a:lnTo>
                    <a:pt x="324510" y="319811"/>
                  </a:lnTo>
                  <a:lnTo>
                    <a:pt x="280775" y="447275"/>
                  </a:lnTo>
                  <a:lnTo>
                    <a:pt x="206206" y="335017"/>
                  </a:lnTo>
                  <a:lnTo>
                    <a:pt x="71464" y="332781"/>
                  </a:lnTo>
                  <a:lnTo>
                    <a:pt x="155193" y="227185"/>
                  </a:lnTo>
                  <a:close/>
                  <a:moveTo>
                    <a:pt x="351055" y="347942"/>
                  </a:moveTo>
                  <a:lnTo>
                    <a:pt x="530319" y="297921"/>
                  </a:lnTo>
                  <a:lnTo>
                    <a:pt x="381569" y="186062"/>
                  </a:lnTo>
                  <a:lnTo>
                    <a:pt x="389406" y="113"/>
                  </a:lnTo>
                  <a:lnTo>
                    <a:pt x="237052" y="107010"/>
                  </a:lnTo>
                  <a:lnTo>
                    <a:pt x="62624" y="42092"/>
                  </a:lnTo>
                  <a:lnTo>
                    <a:pt x="117207" y="220033"/>
                  </a:lnTo>
                  <a:lnTo>
                    <a:pt x="1573" y="365862"/>
                  </a:lnTo>
                  <a:lnTo>
                    <a:pt x="187647" y="368931"/>
                  </a:lnTo>
                  <a:lnTo>
                    <a:pt x="290620" y="523977"/>
                  </a:lnTo>
                  <a:lnTo>
                    <a:pt x="351055" y="347942"/>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15" name="Google Shape;715;p5"/>
            <p:cNvSpPr/>
            <p:nvPr/>
          </p:nvSpPr>
          <p:spPr>
            <a:xfrm>
              <a:off x="3480008" y="465878"/>
              <a:ext cx="876733" cy="880122"/>
            </a:xfrm>
            <a:custGeom>
              <a:rect b="b" l="l" r="r" t="t"/>
              <a:pathLst>
                <a:path extrusionOk="0" h="515445" w="513460">
                  <a:moveTo>
                    <a:pt x="201203" y="201516"/>
                  </a:moveTo>
                  <a:lnTo>
                    <a:pt x="238425" y="76425"/>
                  </a:lnTo>
                  <a:lnTo>
                    <a:pt x="315070" y="182056"/>
                  </a:lnTo>
                  <a:lnTo>
                    <a:pt x="445534" y="178805"/>
                  </a:lnTo>
                  <a:lnTo>
                    <a:pt x="368763" y="284344"/>
                  </a:lnTo>
                  <a:lnTo>
                    <a:pt x="412179" y="407428"/>
                  </a:lnTo>
                  <a:lnTo>
                    <a:pt x="288080" y="367023"/>
                  </a:lnTo>
                  <a:lnTo>
                    <a:pt x="184446" y="446337"/>
                  </a:lnTo>
                  <a:lnTo>
                    <a:pt x="184514" y="315828"/>
                  </a:lnTo>
                  <a:lnTo>
                    <a:pt x="77058" y="241772"/>
                  </a:lnTo>
                  <a:lnTo>
                    <a:pt x="201203" y="201516"/>
                  </a:lnTo>
                  <a:close/>
                  <a:moveTo>
                    <a:pt x="294594" y="405123"/>
                  </a:moveTo>
                  <a:lnTo>
                    <a:pt x="467527" y="461429"/>
                  </a:lnTo>
                  <a:lnTo>
                    <a:pt x="407023" y="289922"/>
                  </a:lnTo>
                  <a:lnTo>
                    <a:pt x="514000" y="142860"/>
                  </a:lnTo>
                  <a:lnTo>
                    <a:pt x="332203" y="147401"/>
                  </a:lnTo>
                  <a:lnTo>
                    <a:pt x="225398" y="213"/>
                  </a:lnTo>
                  <a:lnTo>
                    <a:pt x="173529" y="174515"/>
                  </a:lnTo>
                  <a:lnTo>
                    <a:pt x="539" y="230616"/>
                  </a:lnTo>
                  <a:lnTo>
                    <a:pt x="150293" y="333794"/>
                  </a:lnTo>
                  <a:lnTo>
                    <a:pt x="150179" y="515659"/>
                  </a:lnTo>
                  <a:lnTo>
                    <a:pt x="294594" y="405123"/>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16" name="Google Shape;716;p5"/>
            <p:cNvSpPr/>
            <p:nvPr/>
          </p:nvSpPr>
          <p:spPr>
            <a:xfrm>
              <a:off x="9542328" y="5874782"/>
              <a:ext cx="670561" cy="649446"/>
            </a:xfrm>
            <a:custGeom>
              <a:rect b="b" l="l" r="r" t="t"/>
              <a:pathLst>
                <a:path extrusionOk="0" h="380349" w="392715">
                  <a:moveTo>
                    <a:pt x="160524" y="157398"/>
                  </a:moveTo>
                  <a:lnTo>
                    <a:pt x="194164" y="78277"/>
                  </a:lnTo>
                  <a:lnTo>
                    <a:pt x="236507" y="153109"/>
                  </a:lnTo>
                  <a:lnTo>
                    <a:pt x="322141" y="160649"/>
                  </a:lnTo>
                  <a:lnTo>
                    <a:pt x="264067" y="224027"/>
                  </a:lnTo>
                  <a:lnTo>
                    <a:pt x="283368" y="307813"/>
                  </a:lnTo>
                  <a:lnTo>
                    <a:pt x="205126" y="272166"/>
                  </a:lnTo>
                  <a:lnTo>
                    <a:pt x="131401" y="316414"/>
                  </a:lnTo>
                  <a:lnTo>
                    <a:pt x="141120" y="230997"/>
                  </a:lnTo>
                  <a:lnTo>
                    <a:pt x="76282" y="174543"/>
                  </a:lnTo>
                  <a:lnTo>
                    <a:pt x="160524" y="157398"/>
                  </a:lnTo>
                  <a:close/>
                  <a:moveTo>
                    <a:pt x="207305" y="310779"/>
                  </a:moveTo>
                  <a:lnTo>
                    <a:pt x="332270" y="367701"/>
                  </a:lnTo>
                  <a:lnTo>
                    <a:pt x="301448" y="233883"/>
                  </a:lnTo>
                  <a:lnTo>
                    <a:pt x="394223" y="132644"/>
                  </a:lnTo>
                  <a:lnTo>
                    <a:pt x="257428" y="120598"/>
                  </a:lnTo>
                  <a:lnTo>
                    <a:pt x="189795" y="1074"/>
                  </a:lnTo>
                  <a:lnTo>
                    <a:pt x="136067" y="127454"/>
                  </a:lnTo>
                  <a:lnTo>
                    <a:pt x="1507" y="154843"/>
                  </a:lnTo>
                  <a:lnTo>
                    <a:pt x="105096" y="244982"/>
                  </a:lnTo>
                  <a:lnTo>
                    <a:pt x="89560" y="381424"/>
                  </a:lnTo>
                  <a:lnTo>
                    <a:pt x="207305" y="310779"/>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17" name="Google Shape;717;p5"/>
            <p:cNvSpPr/>
            <p:nvPr/>
          </p:nvSpPr>
          <p:spPr>
            <a:xfrm>
              <a:off x="3339553" y="5714490"/>
              <a:ext cx="722197" cy="732403"/>
            </a:xfrm>
            <a:custGeom>
              <a:rect b="b" l="l" r="r" t="t"/>
              <a:pathLst>
                <a:path extrusionOk="0" h="428933" w="422956">
                  <a:moveTo>
                    <a:pt x="87563" y="324426"/>
                  </a:moveTo>
                  <a:lnTo>
                    <a:pt x="123621" y="231833"/>
                  </a:lnTo>
                  <a:lnTo>
                    <a:pt x="67772" y="149645"/>
                  </a:lnTo>
                  <a:lnTo>
                    <a:pt x="166969" y="155314"/>
                  </a:lnTo>
                  <a:lnTo>
                    <a:pt x="227883" y="76810"/>
                  </a:lnTo>
                  <a:lnTo>
                    <a:pt x="253150" y="172915"/>
                  </a:lnTo>
                  <a:lnTo>
                    <a:pt x="346632" y="206578"/>
                  </a:lnTo>
                  <a:lnTo>
                    <a:pt x="263040" y="260295"/>
                  </a:lnTo>
                  <a:lnTo>
                    <a:pt x="259903" y="359617"/>
                  </a:lnTo>
                  <a:lnTo>
                    <a:pt x="182985" y="296718"/>
                  </a:lnTo>
                  <a:lnTo>
                    <a:pt x="87563" y="324426"/>
                  </a:lnTo>
                  <a:close/>
                  <a:moveTo>
                    <a:pt x="296680" y="279367"/>
                  </a:moveTo>
                  <a:lnTo>
                    <a:pt x="423460" y="197874"/>
                  </a:lnTo>
                  <a:lnTo>
                    <a:pt x="281668" y="146804"/>
                  </a:lnTo>
                  <a:lnTo>
                    <a:pt x="243363" y="1054"/>
                  </a:lnTo>
                  <a:lnTo>
                    <a:pt x="150965" y="120111"/>
                  </a:lnTo>
                  <a:lnTo>
                    <a:pt x="504" y="111522"/>
                  </a:lnTo>
                  <a:lnTo>
                    <a:pt x="85191" y="236180"/>
                  </a:lnTo>
                  <a:lnTo>
                    <a:pt x="30516" y="376625"/>
                  </a:lnTo>
                  <a:lnTo>
                    <a:pt x="175250" y="334590"/>
                  </a:lnTo>
                  <a:lnTo>
                    <a:pt x="291923" y="429988"/>
                  </a:lnTo>
                  <a:lnTo>
                    <a:pt x="296680" y="279367"/>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18" name="Google Shape;718;p5"/>
            <p:cNvSpPr/>
            <p:nvPr/>
          </p:nvSpPr>
          <p:spPr>
            <a:xfrm>
              <a:off x="11347091" y="-155826"/>
              <a:ext cx="480692" cy="476893"/>
            </a:xfrm>
            <a:custGeom>
              <a:rect b="b" l="l" r="r" t="t"/>
              <a:pathLst>
                <a:path extrusionOk="0" h="279293" w="281518">
                  <a:moveTo>
                    <a:pt x="116154" y="115840"/>
                  </a:moveTo>
                  <a:lnTo>
                    <a:pt x="114340" y="68078"/>
                  </a:lnTo>
                  <a:lnTo>
                    <a:pt x="153353" y="95695"/>
                  </a:lnTo>
                  <a:lnTo>
                    <a:pt x="198229" y="79223"/>
                  </a:lnTo>
                  <a:lnTo>
                    <a:pt x="184005" y="124852"/>
                  </a:lnTo>
                  <a:lnTo>
                    <a:pt x="213549" y="162438"/>
                  </a:lnTo>
                  <a:lnTo>
                    <a:pt x="165753" y="163020"/>
                  </a:lnTo>
                  <a:lnTo>
                    <a:pt x="139140" y="202729"/>
                  </a:lnTo>
                  <a:lnTo>
                    <a:pt x="123808" y="157442"/>
                  </a:lnTo>
                  <a:lnTo>
                    <a:pt x="77826" y="144404"/>
                  </a:lnTo>
                  <a:lnTo>
                    <a:pt x="116154" y="115840"/>
                  </a:lnTo>
                  <a:close/>
                  <a:moveTo>
                    <a:pt x="184152" y="197025"/>
                  </a:moveTo>
                  <a:lnTo>
                    <a:pt x="283304" y="195804"/>
                  </a:lnTo>
                  <a:lnTo>
                    <a:pt x="222036" y="117859"/>
                  </a:lnTo>
                  <a:lnTo>
                    <a:pt x="251523" y="23179"/>
                  </a:lnTo>
                  <a:lnTo>
                    <a:pt x="158441" y="57378"/>
                  </a:lnTo>
                  <a:lnTo>
                    <a:pt x="77518" y="80"/>
                  </a:lnTo>
                  <a:lnTo>
                    <a:pt x="81271" y="99163"/>
                  </a:lnTo>
                  <a:lnTo>
                    <a:pt x="1785" y="158412"/>
                  </a:lnTo>
                  <a:lnTo>
                    <a:pt x="97161" y="185469"/>
                  </a:lnTo>
                  <a:lnTo>
                    <a:pt x="128965" y="279373"/>
                  </a:lnTo>
                  <a:lnTo>
                    <a:pt x="184152" y="197025"/>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19" name="Google Shape;719;p5"/>
            <p:cNvSpPr/>
            <p:nvPr/>
          </p:nvSpPr>
          <p:spPr>
            <a:xfrm>
              <a:off x="2171204" y="5976266"/>
              <a:ext cx="558796" cy="573951"/>
            </a:xfrm>
            <a:custGeom>
              <a:rect b="b" l="l" r="r" t="t"/>
              <a:pathLst>
                <a:path extrusionOk="0" h="336135" w="327260">
                  <a:moveTo>
                    <a:pt x="66006" y="217832"/>
                  </a:moveTo>
                  <a:lnTo>
                    <a:pt x="101049" y="161538"/>
                  </a:lnTo>
                  <a:lnTo>
                    <a:pt x="74538" y="100760"/>
                  </a:lnTo>
                  <a:lnTo>
                    <a:pt x="138921" y="116685"/>
                  </a:lnTo>
                  <a:lnTo>
                    <a:pt x="188542" y="72699"/>
                  </a:lnTo>
                  <a:lnTo>
                    <a:pt x="193276" y="138849"/>
                  </a:lnTo>
                  <a:lnTo>
                    <a:pt x="250449" y="172443"/>
                  </a:lnTo>
                  <a:lnTo>
                    <a:pt x="188998" y="197391"/>
                  </a:lnTo>
                  <a:lnTo>
                    <a:pt x="174716" y="262138"/>
                  </a:lnTo>
                  <a:lnTo>
                    <a:pt x="131997" y="211410"/>
                  </a:lnTo>
                  <a:lnTo>
                    <a:pt x="66006" y="217832"/>
                  </a:lnTo>
                  <a:close/>
                  <a:moveTo>
                    <a:pt x="218543" y="222327"/>
                  </a:moveTo>
                  <a:lnTo>
                    <a:pt x="327561" y="178078"/>
                  </a:lnTo>
                  <a:lnTo>
                    <a:pt x="226117" y="118464"/>
                  </a:lnTo>
                  <a:lnTo>
                    <a:pt x="217722" y="1084"/>
                  </a:lnTo>
                  <a:lnTo>
                    <a:pt x="129669" y="79144"/>
                  </a:lnTo>
                  <a:lnTo>
                    <a:pt x="15461" y="50877"/>
                  </a:lnTo>
                  <a:lnTo>
                    <a:pt x="62492" y="158732"/>
                  </a:lnTo>
                  <a:lnTo>
                    <a:pt x="300" y="258613"/>
                  </a:lnTo>
                  <a:lnTo>
                    <a:pt x="117407" y="247217"/>
                  </a:lnTo>
                  <a:lnTo>
                    <a:pt x="193185" y="337220"/>
                  </a:lnTo>
                  <a:lnTo>
                    <a:pt x="218543" y="222327"/>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20" name="Google Shape;720;p5"/>
            <p:cNvSpPr/>
            <p:nvPr/>
          </p:nvSpPr>
          <p:spPr>
            <a:xfrm>
              <a:off x="450309" y="2393985"/>
              <a:ext cx="617775" cy="615555"/>
            </a:xfrm>
            <a:custGeom>
              <a:rect b="b" l="l" r="r" t="t"/>
              <a:pathLst>
                <a:path extrusionOk="0" h="360501" w="361801">
                  <a:moveTo>
                    <a:pt x="138053" y="145285"/>
                  </a:moveTo>
                  <a:lnTo>
                    <a:pt x="136205" y="68994"/>
                  </a:lnTo>
                  <a:lnTo>
                    <a:pt x="197883" y="113938"/>
                  </a:lnTo>
                  <a:lnTo>
                    <a:pt x="269874" y="88603"/>
                  </a:lnTo>
                  <a:lnTo>
                    <a:pt x="246193" y="161153"/>
                  </a:lnTo>
                  <a:lnTo>
                    <a:pt x="292540" y="221794"/>
                  </a:lnTo>
                  <a:lnTo>
                    <a:pt x="216226" y="221691"/>
                  </a:lnTo>
                  <a:lnTo>
                    <a:pt x="172879" y="284499"/>
                  </a:lnTo>
                  <a:lnTo>
                    <a:pt x="149391" y="211881"/>
                  </a:lnTo>
                  <a:lnTo>
                    <a:pt x="76260" y="190070"/>
                  </a:lnTo>
                  <a:lnTo>
                    <a:pt x="138053" y="145285"/>
                  </a:lnTo>
                  <a:close/>
                  <a:moveTo>
                    <a:pt x="234170" y="255935"/>
                  </a:moveTo>
                  <a:lnTo>
                    <a:pt x="361828" y="256095"/>
                  </a:lnTo>
                  <a:lnTo>
                    <a:pt x="284316" y="154662"/>
                  </a:lnTo>
                  <a:lnTo>
                    <a:pt x="323933" y="33301"/>
                  </a:lnTo>
                  <a:lnTo>
                    <a:pt x="203507" y="75679"/>
                  </a:lnTo>
                  <a:lnTo>
                    <a:pt x="100318" y="505"/>
                  </a:lnTo>
                  <a:lnTo>
                    <a:pt x="103409" y="128141"/>
                  </a:lnTo>
                  <a:lnTo>
                    <a:pt x="26" y="203029"/>
                  </a:lnTo>
                  <a:lnTo>
                    <a:pt x="122368" y="239532"/>
                  </a:lnTo>
                  <a:lnTo>
                    <a:pt x="161654" y="361007"/>
                  </a:lnTo>
                  <a:lnTo>
                    <a:pt x="234170" y="255935"/>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21" name="Google Shape;721;p5"/>
            <p:cNvSpPr/>
            <p:nvPr/>
          </p:nvSpPr>
          <p:spPr>
            <a:xfrm>
              <a:off x="8251725" y="4489050"/>
              <a:ext cx="1000397" cy="758289"/>
            </a:xfrm>
            <a:custGeom>
              <a:rect b="b" l="l" r="r" t="t"/>
              <a:pathLst>
                <a:path extrusionOk="0" h="444093" w="585884">
                  <a:moveTo>
                    <a:pt x="539550" y="352667"/>
                  </a:moveTo>
                  <a:lnTo>
                    <a:pt x="93734" y="400588"/>
                  </a:lnTo>
                  <a:lnTo>
                    <a:pt x="429996" y="62673"/>
                  </a:lnTo>
                  <a:lnTo>
                    <a:pt x="539550" y="352667"/>
                  </a:lnTo>
                  <a:close/>
                  <a:moveTo>
                    <a:pt x="587209" y="381960"/>
                  </a:moveTo>
                  <a:lnTo>
                    <a:pt x="443228" y="857"/>
                  </a:lnTo>
                  <a:lnTo>
                    <a:pt x="1325" y="444951"/>
                  </a:lnTo>
                  <a:lnTo>
                    <a:pt x="587209" y="38196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22" name="Google Shape;722;p5"/>
            <p:cNvSpPr/>
            <p:nvPr/>
          </p:nvSpPr>
          <p:spPr>
            <a:xfrm>
              <a:off x="8106979" y="6525604"/>
              <a:ext cx="514098" cy="465150"/>
            </a:xfrm>
            <a:custGeom>
              <a:rect b="b" l="l" r="r" t="t"/>
              <a:pathLst>
                <a:path extrusionOk="0" h="272416" w="301082">
                  <a:moveTo>
                    <a:pt x="169779" y="157709"/>
                  </a:moveTo>
                  <a:cubicBezTo>
                    <a:pt x="171353" y="158724"/>
                    <a:pt x="171798" y="160834"/>
                    <a:pt x="170771" y="162409"/>
                  </a:cubicBezTo>
                  <a:cubicBezTo>
                    <a:pt x="166105" y="169595"/>
                    <a:pt x="167520" y="178983"/>
                    <a:pt x="173748" y="184527"/>
                  </a:cubicBezTo>
                  <a:cubicBezTo>
                    <a:pt x="169824" y="184333"/>
                    <a:pt x="165889" y="183135"/>
                    <a:pt x="162375" y="180843"/>
                  </a:cubicBezTo>
                  <a:cubicBezTo>
                    <a:pt x="155474" y="176360"/>
                    <a:pt x="153523" y="167097"/>
                    <a:pt x="158006" y="160207"/>
                  </a:cubicBezTo>
                  <a:cubicBezTo>
                    <a:pt x="159683" y="157629"/>
                    <a:pt x="162090" y="156785"/>
                    <a:pt x="163379" y="156523"/>
                  </a:cubicBezTo>
                  <a:cubicBezTo>
                    <a:pt x="163847" y="156420"/>
                    <a:pt x="164451" y="156329"/>
                    <a:pt x="165170" y="156329"/>
                  </a:cubicBezTo>
                  <a:cubicBezTo>
                    <a:pt x="166471" y="156329"/>
                    <a:pt x="168125" y="156625"/>
                    <a:pt x="169779" y="157709"/>
                  </a:cubicBezTo>
                  <a:close/>
                  <a:moveTo>
                    <a:pt x="279687" y="221452"/>
                  </a:moveTo>
                  <a:cubicBezTo>
                    <a:pt x="299981" y="190276"/>
                    <a:pt x="306916" y="153055"/>
                    <a:pt x="299228" y="116655"/>
                  </a:cubicBezTo>
                  <a:cubicBezTo>
                    <a:pt x="291528" y="80266"/>
                    <a:pt x="270116" y="49044"/>
                    <a:pt x="238940" y="28750"/>
                  </a:cubicBezTo>
                  <a:cubicBezTo>
                    <a:pt x="200920" y="3997"/>
                    <a:pt x="155565" y="-4467"/>
                    <a:pt x="111157" y="4921"/>
                  </a:cubicBezTo>
                  <a:cubicBezTo>
                    <a:pt x="66783" y="14309"/>
                    <a:pt x="28717" y="40409"/>
                    <a:pt x="3975" y="78429"/>
                  </a:cubicBezTo>
                  <a:cubicBezTo>
                    <a:pt x="-1181" y="86345"/>
                    <a:pt x="1055" y="96954"/>
                    <a:pt x="8971" y="102099"/>
                  </a:cubicBezTo>
                  <a:cubicBezTo>
                    <a:pt x="16888" y="107255"/>
                    <a:pt x="27485" y="105019"/>
                    <a:pt x="32653" y="97102"/>
                  </a:cubicBezTo>
                  <a:cubicBezTo>
                    <a:pt x="52410" y="66737"/>
                    <a:pt x="82810" y="45896"/>
                    <a:pt x="118241" y="38401"/>
                  </a:cubicBezTo>
                  <a:cubicBezTo>
                    <a:pt x="153672" y="30907"/>
                    <a:pt x="189912" y="37671"/>
                    <a:pt x="220267" y="57428"/>
                  </a:cubicBezTo>
                  <a:cubicBezTo>
                    <a:pt x="243789" y="72737"/>
                    <a:pt x="259930" y="96281"/>
                    <a:pt x="265747" y="123738"/>
                  </a:cubicBezTo>
                  <a:cubicBezTo>
                    <a:pt x="271554" y="151195"/>
                    <a:pt x="266318" y="179268"/>
                    <a:pt x="251009" y="202779"/>
                  </a:cubicBezTo>
                  <a:cubicBezTo>
                    <a:pt x="226746" y="240046"/>
                    <a:pt x="176703" y="250609"/>
                    <a:pt x="139458" y="226380"/>
                  </a:cubicBezTo>
                  <a:cubicBezTo>
                    <a:pt x="111237" y="208003"/>
                    <a:pt x="103218" y="170086"/>
                    <a:pt x="121572" y="141864"/>
                  </a:cubicBezTo>
                  <a:cubicBezTo>
                    <a:pt x="132260" y="125449"/>
                    <a:pt x="151846" y="118194"/>
                    <a:pt x="169927" y="122381"/>
                  </a:cubicBezTo>
                  <a:cubicBezTo>
                    <a:pt x="154333" y="120590"/>
                    <a:pt x="138420" y="127548"/>
                    <a:pt x="129329" y="141534"/>
                  </a:cubicBezTo>
                  <a:cubicBezTo>
                    <a:pt x="114545" y="164245"/>
                    <a:pt x="121002" y="194737"/>
                    <a:pt x="143713" y="209532"/>
                  </a:cubicBezTo>
                  <a:cubicBezTo>
                    <a:pt x="170132" y="226711"/>
                    <a:pt x="205609" y="219194"/>
                    <a:pt x="222777" y="192797"/>
                  </a:cubicBezTo>
                  <a:cubicBezTo>
                    <a:pt x="242967" y="161758"/>
                    <a:pt x="234161" y="120088"/>
                    <a:pt x="203122" y="99897"/>
                  </a:cubicBezTo>
                  <a:cubicBezTo>
                    <a:pt x="166300" y="75919"/>
                    <a:pt x="116849" y="86391"/>
                    <a:pt x="92906" y="123202"/>
                  </a:cubicBezTo>
                  <a:cubicBezTo>
                    <a:pt x="64239" y="167245"/>
                    <a:pt x="76753" y="226392"/>
                    <a:pt x="120785" y="255047"/>
                  </a:cubicBezTo>
                  <a:cubicBezTo>
                    <a:pt x="140086" y="267617"/>
                    <a:pt x="161794" y="273606"/>
                    <a:pt x="183262" y="273606"/>
                  </a:cubicBezTo>
                  <a:cubicBezTo>
                    <a:pt x="220849" y="273606"/>
                    <a:pt x="257706" y="255229"/>
                    <a:pt x="279687" y="221452"/>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23" name="Google Shape;723;p5"/>
            <p:cNvSpPr/>
            <p:nvPr/>
          </p:nvSpPr>
          <p:spPr>
            <a:xfrm>
              <a:off x="11508688" y="5416369"/>
              <a:ext cx="406740" cy="493881"/>
            </a:xfrm>
            <a:custGeom>
              <a:rect b="b" l="l" r="r" t="t"/>
              <a:pathLst>
                <a:path extrusionOk="0" h="289242" w="238208">
                  <a:moveTo>
                    <a:pt x="158518" y="110851"/>
                  </a:moveTo>
                  <a:cubicBezTo>
                    <a:pt x="159203" y="114330"/>
                    <a:pt x="158484" y="117866"/>
                    <a:pt x="156511" y="120809"/>
                  </a:cubicBezTo>
                  <a:cubicBezTo>
                    <a:pt x="154526" y="123764"/>
                    <a:pt x="151515" y="125760"/>
                    <a:pt x="148024" y="126445"/>
                  </a:cubicBezTo>
                  <a:cubicBezTo>
                    <a:pt x="145515" y="126912"/>
                    <a:pt x="143564" y="125977"/>
                    <a:pt x="142628" y="125349"/>
                  </a:cubicBezTo>
                  <a:cubicBezTo>
                    <a:pt x="141704" y="124734"/>
                    <a:pt x="140073" y="123308"/>
                    <a:pt x="139572" y="120752"/>
                  </a:cubicBezTo>
                  <a:cubicBezTo>
                    <a:pt x="139423" y="119965"/>
                    <a:pt x="139685" y="119361"/>
                    <a:pt x="139925" y="118996"/>
                  </a:cubicBezTo>
                  <a:cubicBezTo>
                    <a:pt x="140290" y="118459"/>
                    <a:pt x="140792" y="118140"/>
                    <a:pt x="141408" y="118015"/>
                  </a:cubicBezTo>
                  <a:cubicBezTo>
                    <a:pt x="149005" y="116520"/>
                    <a:pt x="154446" y="110224"/>
                    <a:pt x="155165" y="102911"/>
                  </a:cubicBezTo>
                  <a:cubicBezTo>
                    <a:pt x="156808" y="105262"/>
                    <a:pt x="157960" y="107942"/>
                    <a:pt x="158518" y="110851"/>
                  </a:cubicBezTo>
                  <a:close/>
                  <a:moveTo>
                    <a:pt x="194554" y="287138"/>
                  </a:moveTo>
                  <a:cubicBezTo>
                    <a:pt x="203816" y="285324"/>
                    <a:pt x="209863" y="276335"/>
                    <a:pt x="208037" y="267050"/>
                  </a:cubicBezTo>
                  <a:cubicBezTo>
                    <a:pt x="206235" y="257798"/>
                    <a:pt x="197292" y="251730"/>
                    <a:pt x="187949" y="253566"/>
                  </a:cubicBezTo>
                  <a:cubicBezTo>
                    <a:pt x="154469" y="260148"/>
                    <a:pt x="120373" y="253258"/>
                    <a:pt x="92026" y="234197"/>
                  </a:cubicBezTo>
                  <a:cubicBezTo>
                    <a:pt x="63691" y="215147"/>
                    <a:pt x="44446" y="186196"/>
                    <a:pt x="37876" y="152693"/>
                  </a:cubicBezTo>
                  <a:cubicBezTo>
                    <a:pt x="27393" y="99193"/>
                    <a:pt x="62390" y="47142"/>
                    <a:pt x="115879" y="36659"/>
                  </a:cubicBezTo>
                  <a:cubicBezTo>
                    <a:pt x="135682" y="32735"/>
                    <a:pt x="155872" y="36829"/>
                    <a:pt x="172652" y="48100"/>
                  </a:cubicBezTo>
                  <a:cubicBezTo>
                    <a:pt x="189421" y="59382"/>
                    <a:pt x="200805" y="76504"/>
                    <a:pt x="204695" y="96341"/>
                  </a:cubicBezTo>
                  <a:cubicBezTo>
                    <a:pt x="207627" y="111307"/>
                    <a:pt x="204558" y="126536"/>
                    <a:pt x="196049" y="139186"/>
                  </a:cubicBezTo>
                  <a:cubicBezTo>
                    <a:pt x="187538" y="151860"/>
                    <a:pt x="174614" y="160449"/>
                    <a:pt x="159648" y="163381"/>
                  </a:cubicBezTo>
                  <a:cubicBezTo>
                    <a:pt x="146587" y="165936"/>
                    <a:pt x="133776" y="162172"/>
                    <a:pt x="124320" y="154255"/>
                  </a:cubicBezTo>
                  <a:cubicBezTo>
                    <a:pt x="133001" y="159788"/>
                    <a:pt x="143712" y="162160"/>
                    <a:pt x="154629" y="160016"/>
                  </a:cubicBezTo>
                  <a:cubicBezTo>
                    <a:pt x="180318" y="154985"/>
                    <a:pt x="197144" y="129969"/>
                    <a:pt x="192102" y="104269"/>
                  </a:cubicBezTo>
                  <a:cubicBezTo>
                    <a:pt x="189273" y="89816"/>
                    <a:pt x="180979" y="77325"/>
                    <a:pt x="168762" y="69124"/>
                  </a:cubicBezTo>
                  <a:cubicBezTo>
                    <a:pt x="156556" y="60910"/>
                    <a:pt x="141853" y="57944"/>
                    <a:pt x="127423" y="60785"/>
                  </a:cubicBezTo>
                  <a:cubicBezTo>
                    <a:pt x="110472" y="64104"/>
                    <a:pt x="95848" y="73823"/>
                    <a:pt x="86220" y="88151"/>
                  </a:cubicBezTo>
                  <a:cubicBezTo>
                    <a:pt x="76593" y="102478"/>
                    <a:pt x="73125" y="119680"/>
                    <a:pt x="76444" y="136631"/>
                  </a:cubicBezTo>
                  <a:cubicBezTo>
                    <a:pt x="84566" y="178005"/>
                    <a:pt x="124765" y="205074"/>
                    <a:pt x="166230" y="196964"/>
                  </a:cubicBezTo>
                  <a:cubicBezTo>
                    <a:pt x="190174" y="192275"/>
                    <a:pt x="210844" y="178541"/>
                    <a:pt x="224463" y="158282"/>
                  </a:cubicBezTo>
                  <a:cubicBezTo>
                    <a:pt x="238061" y="138034"/>
                    <a:pt x="242978" y="113703"/>
                    <a:pt x="238278" y="89748"/>
                  </a:cubicBezTo>
                  <a:cubicBezTo>
                    <a:pt x="232620" y="60956"/>
                    <a:pt x="216102" y="36077"/>
                    <a:pt x="191737" y="19696"/>
                  </a:cubicBezTo>
                  <a:cubicBezTo>
                    <a:pt x="167359" y="3315"/>
                    <a:pt x="138077" y="-2560"/>
                    <a:pt x="109285" y="3064"/>
                  </a:cubicBezTo>
                  <a:cubicBezTo>
                    <a:pt x="37272" y="17186"/>
                    <a:pt x="-9806" y="87272"/>
                    <a:pt x="4305" y="159274"/>
                  </a:cubicBezTo>
                  <a:cubicBezTo>
                    <a:pt x="12632" y="201755"/>
                    <a:pt x="37009" y="238452"/>
                    <a:pt x="72930" y="262612"/>
                  </a:cubicBezTo>
                  <a:cubicBezTo>
                    <a:pt x="99988" y="280784"/>
                    <a:pt x="131142" y="290229"/>
                    <a:pt x="163024" y="290229"/>
                  </a:cubicBezTo>
                  <a:cubicBezTo>
                    <a:pt x="173497" y="290229"/>
                    <a:pt x="184048" y="289203"/>
                    <a:pt x="194554" y="287138"/>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24" name="Google Shape;724;p5"/>
            <p:cNvSpPr/>
            <p:nvPr/>
          </p:nvSpPr>
          <p:spPr>
            <a:xfrm>
              <a:off x="6276174" y="5249942"/>
              <a:ext cx="561604" cy="611348"/>
            </a:xfrm>
            <a:custGeom>
              <a:rect b="b" l="l" r="r" t="t"/>
              <a:pathLst>
                <a:path extrusionOk="0" h="358037" w="328904">
                  <a:moveTo>
                    <a:pt x="140130" y="181841"/>
                  </a:moveTo>
                  <a:cubicBezTo>
                    <a:pt x="143233" y="184100"/>
                    <a:pt x="145275" y="187419"/>
                    <a:pt x="145891" y="191195"/>
                  </a:cubicBezTo>
                  <a:cubicBezTo>
                    <a:pt x="146496" y="194982"/>
                    <a:pt x="145583" y="198769"/>
                    <a:pt x="143347" y="201861"/>
                  </a:cubicBezTo>
                  <a:cubicBezTo>
                    <a:pt x="140746" y="205477"/>
                    <a:pt x="135716" y="206321"/>
                    <a:pt x="132088" y="203686"/>
                  </a:cubicBezTo>
                  <a:cubicBezTo>
                    <a:pt x="124446" y="198165"/>
                    <a:pt x="113734" y="199876"/>
                    <a:pt x="108190" y="207519"/>
                  </a:cubicBezTo>
                  <a:cubicBezTo>
                    <a:pt x="106206" y="210279"/>
                    <a:pt x="105156" y="213405"/>
                    <a:pt x="104974" y="216553"/>
                  </a:cubicBezTo>
                  <a:cubicBezTo>
                    <a:pt x="101471" y="206914"/>
                    <a:pt x="102658" y="195746"/>
                    <a:pt x="109103" y="186826"/>
                  </a:cubicBezTo>
                  <a:cubicBezTo>
                    <a:pt x="113449" y="180826"/>
                    <a:pt x="120248" y="177632"/>
                    <a:pt x="127138" y="177632"/>
                  </a:cubicBezTo>
                  <a:cubicBezTo>
                    <a:pt x="131655" y="177632"/>
                    <a:pt x="136195" y="179001"/>
                    <a:pt x="140130" y="181841"/>
                  </a:cubicBezTo>
                  <a:close/>
                  <a:moveTo>
                    <a:pt x="290990" y="289902"/>
                  </a:moveTo>
                  <a:cubicBezTo>
                    <a:pt x="323022" y="245630"/>
                    <a:pt x="335901" y="191526"/>
                    <a:pt x="327243" y="137570"/>
                  </a:cubicBezTo>
                  <a:cubicBezTo>
                    <a:pt x="318573" y="83614"/>
                    <a:pt x="289428" y="36251"/>
                    <a:pt x="245145" y="4220"/>
                  </a:cubicBezTo>
                  <a:cubicBezTo>
                    <a:pt x="237502" y="-1324"/>
                    <a:pt x="226791" y="398"/>
                    <a:pt x="221258" y="8053"/>
                  </a:cubicBezTo>
                  <a:cubicBezTo>
                    <a:pt x="215714" y="15707"/>
                    <a:pt x="217426" y="26407"/>
                    <a:pt x="225091" y="31939"/>
                  </a:cubicBezTo>
                  <a:cubicBezTo>
                    <a:pt x="261971" y="58621"/>
                    <a:pt x="286234" y="98055"/>
                    <a:pt x="293443" y="142988"/>
                  </a:cubicBezTo>
                  <a:cubicBezTo>
                    <a:pt x="300664" y="187933"/>
                    <a:pt x="289941" y="232980"/>
                    <a:pt x="263271" y="269848"/>
                  </a:cubicBezTo>
                  <a:cubicBezTo>
                    <a:pt x="220312" y="329211"/>
                    <a:pt x="137085" y="342568"/>
                    <a:pt x="77710" y="299632"/>
                  </a:cubicBezTo>
                  <a:cubicBezTo>
                    <a:pt x="55455" y="283525"/>
                    <a:pt x="40797" y="259707"/>
                    <a:pt x="36439" y="232569"/>
                  </a:cubicBezTo>
                  <a:cubicBezTo>
                    <a:pt x="32081" y="205431"/>
                    <a:pt x="38561" y="178225"/>
                    <a:pt x="54679" y="155958"/>
                  </a:cubicBezTo>
                  <a:cubicBezTo>
                    <a:pt x="67022" y="138882"/>
                    <a:pt x="85273" y="127657"/>
                    <a:pt x="106091" y="124315"/>
                  </a:cubicBezTo>
                  <a:cubicBezTo>
                    <a:pt x="126852" y="120961"/>
                    <a:pt x="147750" y="125934"/>
                    <a:pt x="164816" y="138289"/>
                  </a:cubicBezTo>
                  <a:cubicBezTo>
                    <a:pt x="177728" y="147631"/>
                    <a:pt x="186238" y="161445"/>
                    <a:pt x="188771" y="177187"/>
                  </a:cubicBezTo>
                  <a:cubicBezTo>
                    <a:pt x="191292" y="192929"/>
                    <a:pt x="187539" y="208705"/>
                    <a:pt x="178185" y="221629"/>
                  </a:cubicBezTo>
                  <a:cubicBezTo>
                    <a:pt x="171249" y="231223"/>
                    <a:pt x="160994" y="237531"/>
                    <a:pt x="149302" y="239402"/>
                  </a:cubicBezTo>
                  <a:cubicBezTo>
                    <a:pt x="144454" y="240200"/>
                    <a:pt x="139606" y="240155"/>
                    <a:pt x="134906" y="239368"/>
                  </a:cubicBezTo>
                  <a:cubicBezTo>
                    <a:pt x="148560" y="240052"/>
                    <a:pt x="162420" y="233881"/>
                    <a:pt x="171067" y="221926"/>
                  </a:cubicBezTo>
                  <a:cubicBezTo>
                    <a:pt x="178675" y="211420"/>
                    <a:pt x="181721" y="198576"/>
                    <a:pt x="179679" y="185777"/>
                  </a:cubicBezTo>
                  <a:cubicBezTo>
                    <a:pt x="177614" y="172966"/>
                    <a:pt x="170702" y="161730"/>
                    <a:pt x="160184" y="154122"/>
                  </a:cubicBezTo>
                  <a:cubicBezTo>
                    <a:pt x="134997" y="135882"/>
                    <a:pt x="99635" y="141551"/>
                    <a:pt x="81383" y="166761"/>
                  </a:cubicBezTo>
                  <a:cubicBezTo>
                    <a:pt x="59984" y="196374"/>
                    <a:pt x="66645" y="237885"/>
                    <a:pt x="96235" y="259296"/>
                  </a:cubicBezTo>
                  <a:cubicBezTo>
                    <a:pt x="131358" y="284666"/>
                    <a:pt x="180546" y="276761"/>
                    <a:pt x="205904" y="241695"/>
                  </a:cubicBezTo>
                  <a:cubicBezTo>
                    <a:pt x="220620" y="221367"/>
                    <a:pt x="226528" y="196545"/>
                    <a:pt x="222547" y="171769"/>
                  </a:cubicBezTo>
                  <a:cubicBezTo>
                    <a:pt x="218578" y="147004"/>
                    <a:pt x="205197" y="125262"/>
                    <a:pt x="184881" y="110558"/>
                  </a:cubicBezTo>
                  <a:cubicBezTo>
                    <a:pt x="160378" y="92854"/>
                    <a:pt x="130446" y="85724"/>
                    <a:pt x="100661" y="90526"/>
                  </a:cubicBezTo>
                  <a:cubicBezTo>
                    <a:pt x="70832" y="95306"/>
                    <a:pt x="44652" y="111424"/>
                    <a:pt x="26948" y="135905"/>
                  </a:cubicBezTo>
                  <a:cubicBezTo>
                    <a:pt x="-17369" y="197150"/>
                    <a:pt x="-3600" y="283046"/>
                    <a:pt x="57656" y="327340"/>
                  </a:cubicBezTo>
                  <a:cubicBezTo>
                    <a:pt x="87201" y="348717"/>
                    <a:pt x="121434" y="359006"/>
                    <a:pt x="155382" y="359006"/>
                  </a:cubicBezTo>
                  <a:cubicBezTo>
                    <a:pt x="207216" y="359006"/>
                    <a:pt x="258354" y="335017"/>
                    <a:pt x="290990" y="289902"/>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25" name="Google Shape;725;p5"/>
            <p:cNvSpPr/>
            <p:nvPr/>
          </p:nvSpPr>
          <p:spPr>
            <a:xfrm>
              <a:off x="5615863" y="1834681"/>
              <a:ext cx="666384" cy="818256"/>
            </a:xfrm>
            <a:custGeom>
              <a:rect b="b" l="l" r="r" t="t"/>
              <a:pathLst>
                <a:path extrusionOk="0" h="479213" w="390269">
                  <a:moveTo>
                    <a:pt x="270533" y="479644"/>
                  </a:moveTo>
                  <a:cubicBezTo>
                    <a:pt x="221049" y="479644"/>
                    <a:pt x="172386" y="466024"/>
                    <a:pt x="129141" y="439514"/>
                  </a:cubicBezTo>
                  <a:cubicBezTo>
                    <a:pt x="67314" y="401608"/>
                    <a:pt x="23944" y="341902"/>
                    <a:pt x="7038" y="271383"/>
                  </a:cubicBezTo>
                  <a:cubicBezTo>
                    <a:pt x="-6707" y="214085"/>
                    <a:pt x="2692" y="154859"/>
                    <a:pt x="33480" y="104621"/>
                  </a:cubicBezTo>
                  <a:cubicBezTo>
                    <a:pt x="64291" y="54384"/>
                    <a:pt x="112806" y="19158"/>
                    <a:pt x="170104" y="5413"/>
                  </a:cubicBezTo>
                  <a:cubicBezTo>
                    <a:pt x="266529" y="-17721"/>
                    <a:pt x="363878" y="41927"/>
                    <a:pt x="387023" y="138387"/>
                  </a:cubicBezTo>
                  <a:cubicBezTo>
                    <a:pt x="396195" y="176669"/>
                    <a:pt x="389921" y="216218"/>
                    <a:pt x="369354" y="249778"/>
                  </a:cubicBezTo>
                  <a:cubicBezTo>
                    <a:pt x="348775" y="283326"/>
                    <a:pt x="316367" y="306859"/>
                    <a:pt x="278096" y="316042"/>
                  </a:cubicBezTo>
                  <a:cubicBezTo>
                    <a:pt x="246624" y="323605"/>
                    <a:pt x="214022" y="318438"/>
                    <a:pt x="186405" y="301498"/>
                  </a:cubicBezTo>
                  <a:cubicBezTo>
                    <a:pt x="158777" y="284570"/>
                    <a:pt x="139407" y="257888"/>
                    <a:pt x="131845" y="226382"/>
                  </a:cubicBezTo>
                  <a:cubicBezTo>
                    <a:pt x="118931" y="172517"/>
                    <a:pt x="152241" y="118184"/>
                    <a:pt x="206105" y="105260"/>
                  </a:cubicBezTo>
                  <a:cubicBezTo>
                    <a:pt x="251072" y="94469"/>
                    <a:pt x="296359" y="122268"/>
                    <a:pt x="307127" y="167201"/>
                  </a:cubicBezTo>
                  <a:cubicBezTo>
                    <a:pt x="311519" y="185498"/>
                    <a:pt x="308519" y="204411"/>
                    <a:pt x="298686" y="220450"/>
                  </a:cubicBezTo>
                  <a:cubicBezTo>
                    <a:pt x="288853" y="236500"/>
                    <a:pt x="273351" y="247747"/>
                    <a:pt x="255054" y="252139"/>
                  </a:cubicBezTo>
                  <a:cubicBezTo>
                    <a:pt x="239506" y="255869"/>
                    <a:pt x="223478" y="253314"/>
                    <a:pt x="209858" y="244975"/>
                  </a:cubicBezTo>
                  <a:cubicBezTo>
                    <a:pt x="196250" y="236625"/>
                    <a:pt x="186690" y="223484"/>
                    <a:pt x="182972" y="207948"/>
                  </a:cubicBezTo>
                  <a:cubicBezTo>
                    <a:pt x="179778" y="194635"/>
                    <a:pt x="181956" y="180878"/>
                    <a:pt x="189109" y="169209"/>
                  </a:cubicBezTo>
                  <a:cubicBezTo>
                    <a:pt x="196272" y="157528"/>
                    <a:pt x="207543" y="149349"/>
                    <a:pt x="220855" y="146155"/>
                  </a:cubicBezTo>
                  <a:cubicBezTo>
                    <a:pt x="230049" y="143919"/>
                    <a:pt x="239277" y="149623"/>
                    <a:pt x="241479" y="158805"/>
                  </a:cubicBezTo>
                  <a:cubicBezTo>
                    <a:pt x="243692" y="168000"/>
                    <a:pt x="238023" y="177228"/>
                    <a:pt x="228828" y="179430"/>
                  </a:cubicBezTo>
                  <a:cubicBezTo>
                    <a:pt x="224414" y="180502"/>
                    <a:pt x="220672" y="183217"/>
                    <a:pt x="218288" y="187095"/>
                  </a:cubicBezTo>
                  <a:cubicBezTo>
                    <a:pt x="215916" y="190974"/>
                    <a:pt x="215197" y="195537"/>
                    <a:pt x="216246" y="199963"/>
                  </a:cubicBezTo>
                  <a:cubicBezTo>
                    <a:pt x="217843" y="206613"/>
                    <a:pt x="221927" y="212225"/>
                    <a:pt x="227745" y="215796"/>
                  </a:cubicBezTo>
                  <a:cubicBezTo>
                    <a:pt x="233562" y="219378"/>
                    <a:pt x="240429" y="220473"/>
                    <a:pt x="247068" y="218864"/>
                  </a:cubicBezTo>
                  <a:cubicBezTo>
                    <a:pt x="266495" y="214199"/>
                    <a:pt x="278507" y="194601"/>
                    <a:pt x="273853" y="175175"/>
                  </a:cubicBezTo>
                  <a:cubicBezTo>
                    <a:pt x="270761" y="162296"/>
                    <a:pt x="262845" y="151402"/>
                    <a:pt x="251563" y="144478"/>
                  </a:cubicBezTo>
                  <a:cubicBezTo>
                    <a:pt x="240281" y="137565"/>
                    <a:pt x="226992" y="135466"/>
                    <a:pt x="214090" y="138535"/>
                  </a:cubicBezTo>
                  <a:cubicBezTo>
                    <a:pt x="178580" y="147056"/>
                    <a:pt x="156609" y="182886"/>
                    <a:pt x="165119" y="218396"/>
                  </a:cubicBezTo>
                  <a:cubicBezTo>
                    <a:pt x="170549" y="241017"/>
                    <a:pt x="184466" y="260170"/>
                    <a:pt x="204291" y="272330"/>
                  </a:cubicBezTo>
                  <a:cubicBezTo>
                    <a:pt x="224117" y="284479"/>
                    <a:pt x="247491" y="288186"/>
                    <a:pt x="270111" y="282767"/>
                  </a:cubicBezTo>
                  <a:cubicBezTo>
                    <a:pt x="299496" y="275718"/>
                    <a:pt x="324375" y="257649"/>
                    <a:pt x="340174" y="231880"/>
                  </a:cubicBezTo>
                  <a:cubicBezTo>
                    <a:pt x="355973" y="206122"/>
                    <a:pt x="360787" y="175757"/>
                    <a:pt x="353737" y="146372"/>
                  </a:cubicBezTo>
                  <a:cubicBezTo>
                    <a:pt x="334995" y="68266"/>
                    <a:pt x="256194" y="19980"/>
                    <a:pt x="178089" y="38688"/>
                  </a:cubicBezTo>
                  <a:cubicBezTo>
                    <a:pt x="78151" y="62666"/>
                    <a:pt x="16347" y="163460"/>
                    <a:pt x="40313" y="263409"/>
                  </a:cubicBezTo>
                  <a:cubicBezTo>
                    <a:pt x="55097" y="325031"/>
                    <a:pt x="92992" y="377208"/>
                    <a:pt x="147016" y="410334"/>
                  </a:cubicBezTo>
                  <a:cubicBezTo>
                    <a:pt x="201052" y="443461"/>
                    <a:pt x="264761" y="453556"/>
                    <a:pt x="326371" y="438784"/>
                  </a:cubicBezTo>
                  <a:cubicBezTo>
                    <a:pt x="335565" y="436593"/>
                    <a:pt x="344794" y="442229"/>
                    <a:pt x="347007" y="451423"/>
                  </a:cubicBezTo>
                  <a:cubicBezTo>
                    <a:pt x="349209" y="460617"/>
                    <a:pt x="343539" y="469857"/>
                    <a:pt x="334356" y="472058"/>
                  </a:cubicBezTo>
                  <a:cubicBezTo>
                    <a:pt x="313173" y="477135"/>
                    <a:pt x="291773" y="479644"/>
                    <a:pt x="270533" y="47964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26" name="Google Shape;726;p5"/>
            <p:cNvSpPr/>
            <p:nvPr/>
          </p:nvSpPr>
          <p:spPr>
            <a:xfrm>
              <a:off x="4439575" y="3300546"/>
              <a:ext cx="739175" cy="701228"/>
            </a:xfrm>
            <a:custGeom>
              <a:rect b="b" l="l" r="r" t="t"/>
              <a:pathLst>
                <a:path extrusionOk="0" h="410675" w="432899">
                  <a:moveTo>
                    <a:pt x="255844" y="411335"/>
                  </a:moveTo>
                  <a:cubicBezTo>
                    <a:pt x="215462" y="411335"/>
                    <a:pt x="176861" y="397019"/>
                    <a:pt x="145993" y="370337"/>
                  </a:cubicBezTo>
                  <a:cubicBezTo>
                    <a:pt x="118091" y="346211"/>
                    <a:pt x="101242" y="312651"/>
                    <a:pt x="98573" y="275863"/>
                  </a:cubicBezTo>
                  <a:cubicBezTo>
                    <a:pt x="95892" y="239063"/>
                    <a:pt x="107710" y="203427"/>
                    <a:pt x="131836" y="175525"/>
                  </a:cubicBezTo>
                  <a:cubicBezTo>
                    <a:pt x="151731" y="152506"/>
                    <a:pt x="179404" y="138612"/>
                    <a:pt x="209759" y="136410"/>
                  </a:cubicBezTo>
                  <a:cubicBezTo>
                    <a:pt x="240068" y="134288"/>
                    <a:pt x="269498" y="143950"/>
                    <a:pt x="292507" y="163844"/>
                  </a:cubicBezTo>
                  <a:cubicBezTo>
                    <a:pt x="331953" y="197941"/>
                    <a:pt x="336299" y="257771"/>
                    <a:pt x="302203" y="297217"/>
                  </a:cubicBezTo>
                  <a:cubicBezTo>
                    <a:pt x="288389" y="313187"/>
                    <a:pt x="269179" y="322827"/>
                    <a:pt x="248121" y="324355"/>
                  </a:cubicBezTo>
                  <a:cubicBezTo>
                    <a:pt x="227109" y="325941"/>
                    <a:pt x="206668" y="319119"/>
                    <a:pt x="190686" y="305316"/>
                  </a:cubicBezTo>
                  <a:cubicBezTo>
                    <a:pt x="162875" y="281282"/>
                    <a:pt x="159807" y="239086"/>
                    <a:pt x="183853" y="211275"/>
                  </a:cubicBezTo>
                  <a:cubicBezTo>
                    <a:pt x="204329" y="187594"/>
                    <a:pt x="240239" y="185005"/>
                    <a:pt x="263909" y="205458"/>
                  </a:cubicBezTo>
                  <a:cubicBezTo>
                    <a:pt x="284282" y="223071"/>
                    <a:pt x="286518" y="253973"/>
                    <a:pt x="268917" y="274334"/>
                  </a:cubicBezTo>
                  <a:cubicBezTo>
                    <a:pt x="262734" y="281487"/>
                    <a:pt x="251931" y="282274"/>
                    <a:pt x="244779" y="276091"/>
                  </a:cubicBezTo>
                  <a:cubicBezTo>
                    <a:pt x="237627" y="269908"/>
                    <a:pt x="236851" y="259094"/>
                    <a:pt x="243022" y="251954"/>
                  </a:cubicBezTo>
                  <a:cubicBezTo>
                    <a:pt x="245577" y="248999"/>
                    <a:pt x="246832" y="245223"/>
                    <a:pt x="246547" y="241345"/>
                  </a:cubicBezTo>
                  <a:cubicBezTo>
                    <a:pt x="246262" y="237444"/>
                    <a:pt x="244482" y="233896"/>
                    <a:pt x="241528" y="231352"/>
                  </a:cubicBezTo>
                  <a:cubicBezTo>
                    <a:pt x="232128" y="223230"/>
                    <a:pt x="217869" y="224257"/>
                    <a:pt x="209736" y="233656"/>
                  </a:cubicBezTo>
                  <a:cubicBezTo>
                    <a:pt x="198044" y="247197"/>
                    <a:pt x="199527" y="267730"/>
                    <a:pt x="213067" y="279434"/>
                  </a:cubicBezTo>
                  <a:cubicBezTo>
                    <a:pt x="222124" y="287270"/>
                    <a:pt x="233634" y="291137"/>
                    <a:pt x="245646" y="290225"/>
                  </a:cubicBezTo>
                  <a:cubicBezTo>
                    <a:pt x="257589" y="289369"/>
                    <a:pt x="268483" y="283894"/>
                    <a:pt x="276308" y="274836"/>
                  </a:cubicBezTo>
                  <a:cubicBezTo>
                    <a:pt x="298073" y="249672"/>
                    <a:pt x="295290" y="211492"/>
                    <a:pt x="270126" y="189739"/>
                  </a:cubicBezTo>
                  <a:cubicBezTo>
                    <a:pt x="236885" y="160993"/>
                    <a:pt x="186477" y="164677"/>
                    <a:pt x="157731" y="197906"/>
                  </a:cubicBezTo>
                  <a:cubicBezTo>
                    <a:pt x="139582" y="218895"/>
                    <a:pt x="130696" y="245702"/>
                    <a:pt x="132703" y="273376"/>
                  </a:cubicBezTo>
                  <a:cubicBezTo>
                    <a:pt x="134711" y="301062"/>
                    <a:pt x="147384" y="326294"/>
                    <a:pt x="168374" y="344443"/>
                  </a:cubicBezTo>
                  <a:cubicBezTo>
                    <a:pt x="195489" y="367885"/>
                    <a:pt x="230098" y="379372"/>
                    <a:pt x="265825" y="376760"/>
                  </a:cubicBezTo>
                  <a:cubicBezTo>
                    <a:pt x="301564" y="374159"/>
                    <a:pt x="334154" y="357801"/>
                    <a:pt x="357585" y="330698"/>
                  </a:cubicBezTo>
                  <a:cubicBezTo>
                    <a:pt x="419594" y="258969"/>
                    <a:pt x="411689" y="150156"/>
                    <a:pt x="339961" y="88146"/>
                  </a:cubicBezTo>
                  <a:cubicBezTo>
                    <a:pt x="248532" y="9094"/>
                    <a:pt x="109809" y="19178"/>
                    <a:pt x="30746" y="110619"/>
                  </a:cubicBezTo>
                  <a:cubicBezTo>
                    <a:pt x="24552" y="117771"/>
                    <a:pt x="13760" y="118558"/>
                    <a:pt x="6608" y="112375"/>
                  </a:cubicBezTo>
                  <a:cubicBezTo>
                    <a:pt x="-544" y="106193"/>
                    <a:pt x="-1331" y="95390"/>
                    <a:pt x="4851" y="88238"/>
                  </a:cubicBezTo>
                  <a:cubicBezTo>
                    <a:pt x="96257" y="-17484"/>
                    <a:pt x="256620" y="-29131"/>
                    <a:pt x="362342" y="62263"/>
                  </a:cubicBezTo>
                  <a:cubicBezTo>
                    <a:pt x="448340" y="136615"/>
                    <a:pt x="457820" y="267068"/>
                    <a:pt x="383468" y="353078"/>
                  </a:cubicBezTo>
                  <a:cubicBezTo>
                    <a:pt x="354060" y="387095"/>
                    <a:pt x="313165" y="407628"/>
                    <a:pt x="268312" y="410890"/>
                  </a:cubicBezTo>
                  <a:cubicBezTo>
                    <a:pt x="264137" y="411187"/>
                    <a:pt x="259985" y="411335"/>
                    <a:pt x="255844" y="41133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27" name="Google Shape;727;p5"/>
            <p:cNvSpPr/>
            <p:nvPr/>
          </p:nvSpPr>
          <p:spPr>
            <a:xfrm>
              <a:off x="8755002" y="-153397"/>
              <a:ext cx="376225" cy="406566"/>
            </a:xfrm>
            <a:custGeom>
              <a:rect b="b" l="l" r="r" t="t"/>
              <a:pathLst>
                <a:path extrusionOk="0" h="238106" w="220337">
                  <a:moveTo>
                    <a:pt x="123076" y="99960"/>
                  </a:moveTo>
                  <a:cubicBezTo>
                    <a:pt x="121467" y="101021"/>
                    <a:pt x="119323" y="100576"/>
                    <a:pt x="118091" y="99892"/>
                  </a:cubicBezTo>
                  <a:cubicBezTo>
                    <a:pt x="122300" y="97108"/>
                    <a:pt x="124890" y="92796"/>
                    <a:pt x="125586" y="88176"/>
                  </a:cubicBezTo>
                  <a:cubicBezTo>
                    <a:pt x="128084" y="92112"/>
                    <a:pt x="126966" y="97371"/>
                    <a:pt x="123076" y="99960"/>
                  </a:cubicBezTo>
                  <a:close/>
                  <a:moveTo>
                    <a:pt x="214003" y="215093"/>
                  </a:moveTo>
                  <a:cubicBezTo>
                    <a:pt x="221897" y="209891"/>
                    <a:pt x="224064" y="199271"/>
                    <a:pt x="218862" y="191389"/>
                  </a:cubicBezTo>
                  <a:cubicBezTo>
                    <a:pt x="213638" y="183495"/>
                    <a:pt x="203006" y="181328"/>
                    <a:pt x="195158" y="186529"/>
                  </a:cubicBezTo>
                  <a:cubicBezTo>
                    <a:pt x="146620" y="218572"/>
                    <a:pt x="81063" y="205180"/>
                    <a:pt x="49009" y="156642"/>
                  </a:cubicBezTo>
                  <a:cubicBezTo>
                    <a:pt x="37088" y="138608"/>
                    <a:pt x="32913" y="117002"/>
                    <a:pt x="37248" y="95808"/>
                  </a:cubicBezTo>
                  <a:cubicBezTo>
                    <a:pt x="41583" y="74625"/>
                    <a:pt x="53914" y="56396"/>
                    <a:pt x="71949" y="44487"/>
                  </a:cubicBezTo>
                  <a:cubicBezTo>
                    <a:pt x="85626" y="35452"/>
                    <a:pt x="101995" y="32270"/>
                    <a:pt x="118057" y="35566"/>
                  </a:cubicBezTo>
                  <a:cubicBezTo>
                    <a:pt x="134107" y="38852"/>
                    <a:pt x="147921" y="48194"/>
                    <a:pt x="156944" y="61871"/>
                  </a:cubicBezTo>
                  <a:cubicBezTo>
                    <a:pt x="163674" y="72047"/>
                    <a:pt x="166024" y="84230"/>
                    <a:pt x="163583" y="96173"/>
                  </a:cubicBezTo>
                  <a:cubicBezTo>
                    <a:pt x="162134" y="103223"/>
                    <a:pt x="159134" y="109690"/>
                    <a:pt x="154811" y="115189"/>
                  </a:cubicBezTo>
                  <a:cubicBezTo>
                    <a:pt x="163218" y="101454"/>
                    <a:pt x="163503" y="83500"/>
                    <a:pt x="154058" y="69183"/>
                  </a:cubicBezTo>
                  <a:cubicBezTo>
                    <a:pt x="139103" y="46540"/>
                    <a:pt x="108498" y="40278"/>
                    <a:pt x="85831" y="55232"/>
                  </a:cubicBezTo>
                  <a:cubicBezTo>
                    <a:pt x="59469" y="72628"/>
                    <a:pt x="52192" y="108230"/>
                    <a:pt x="69587" y="134592"/>
                  </a:cubicBezTo>
                  <a:cubicBezTo>
                    <a:pt x="90041" y="165551"/>
                    <a:pt x="131871" y="174141"/>
                    <a:pt x="162864" y="153677"/>
                  </a:cubicBezTo>
                  <a:cubicBezTo>
                    <a:pt x="180671" y="141916"/>
                    <a:pt x="192831" y="123927"/>
                    <a:pt x="197109" y="103029"/>
                  </a:cubicBezTo>
                  <a:cubicBezTo>
                    <a:pt x="201386" y="82119"/>
                    <a:pt x="197257" y="60811"/>
                    <a:pt x="185508" y="43004"/>
                  </a:cubicBezTo>
                  <a:cubicBezTo>
                    <a:pt x="171442" y="21707"/>
                    <a:pt x="149929" y="7163"/>
                    <a:pt x="124912" y="2041"/>
                  </a:cubicBezTo>
                  <a:cubicBezTo>
                    <a:pt x="99908" y="-3070"/>
                    <a:pt x="74390" y="1858"/>
                    <a:pt x="53104" y="15923"/>
                  </a:cubicBezTo>
                  <a:cubicBezTo>
                    <a:pt x="27427" y="32874"/>
                    <a:pt x="9894" y="58803"/>
                    <a:pt x="3734" y="88952"/>
                  </a:cubicBezTo>
                  <a:cubicBezTo>
                    <a:pt x="-2438" y="119090"/>
                    <a:pt x="3494" y="149832"/>
                    <a:pt x="20445" y="175499"/>
                  </a:cubicBezTo>
                  <a:cubicBezTo>
                    <a:pt x="47287" y="216131"/>
                    <a:pt x="91843" y="238181"/>
                    <a:pt x="137244" y="238181"/>
                  </a:cubicBezTo>
                  <a:cubicBezTo>
                    <a:pt x="163651" y="238181"/>
                    <a:pt x="190367" y="230709"/>
                    <a:pt x="214003" y="215093"/>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28" name="Google Shape;728;p5"/>
            <p:cNvSpPr/>
            <p:nvPr/>
          </p:nvSpPr>
          <p:spPr>
            <a:xfrm>
              <a:off x="6695008" y="4417311"/>
              <a:ext cx="534900" cy="613170"/>
            </a:xfrm>
            <a:custGeom>
              <a:rect b="b" l="l" r="r" t="t"/>
              <a:pathLst>
                <a:path extrusionOk="0" h="359104" w="313265">
                  <a:moveTo>
                    <a:pt x="147189" y="207892"/>
                  </a:moveTo>
                  <a:cubicBezTo>
                    <a:pt x="148296" y="209945"/>
                    <a:pt x="148535" y="212306"/>
                    <a:pt x="147851" y="214542"/>
                  </a:cubicBezTo>
                  <a:cubicBezTo>
                    <a:pt x="147166" y="216778"/>
                    <a:pt x="145672" y="218615"/>
                    <a:pt x="143608" y="219733"/>
                  </a:cubicBezTo>
                  <a:cubicBezTo>
                    <a:pt x="135269" y="224193"/>
                    <a:pt x="132143" y="234562"/>
                    <a:pt x="136615" y="242889"/>
                  </a:cubicBezTo>
                  <a:cubicBezTo>
                    <a:pt x="138645" y="246676"/>
                    <a:pt x="141896" y="249391"/>
                    <a:pt x="145638" y="250806"/>
                  </a:cubicBezTo>
                  <a:cubicBezTo>
                    <a:pt x="142695" y="250726"/>
                    <a:pt x="139740" y="250247"/>
                    <a:pt x="136854" y="249380"/>
                  </a:cubicBezTo>
                  <a:cubicBezTo>
                    <a:pt x="128310" y="246802"/>
                    <a:pt x="121295" y="241053"/>
                    <a:pt x="117086" y="233204"/>
                  </a:cubicBezTo>
                  <a:cubicBezTo>
                    <a:pt x="111006" y="221877"/>
                    <a:pt x="115283" y="207744"/>
                    <a:pt x="126599" y="201675"/>
                  </a:cubicBezTo>
                  <a:cubicBezTo>
                    <a:pt x="128881" y="200454"/>
                    <a:pt x="131333" y="199873"/>
                    <a:pt x="133763" y="199873"/>
                  </a:cubicBezTo>
                  <a:cubicBezTo>
                    <a:pt x="139182" y="199873"/>
                    <a:pt x="144440" y="202782"/>
                    <a:pt x="147189" y="207892"/>
                  </a:cubicBezTo>
                  <a:close/>
                  <a:moveTo>
                    <a:pt x="224017" y="343204"/>
                  </a:moveTo>
                  <a:cubicBezTo>
                    <a:pt x="307221" y="298602"/>
                    <a:pt x="338614" y="194614"/>
                    <a:pt x="294000" y="111421"/>
                  </a:cubicBezTo>
                  <a:cubicBezTo>
                    <a:pt x="239337" y="9498"/>
                    <a:pt x="111941" y="-28944"/>
                    <a:pt x="10063" y="25696"/>
                  </a:cubicBezTo>
                  <a:cubicBezTo>
                    <a:pt x="1736" y="30156"/>
                    <a:pt x="-1401" y="40526"/>
                    <a:pt x="3071" y="48864"/>
                  </a:cubicBezTo>
                  <a:cubicBezTo>
                    <a:pt x="7531" y="57180"/>
                    <a:pt x="17900" y="60317"/>
                    <a:pt x="26239" y="55845"/>
                  </a:cubicBezTo>
                  <a:cubicBezTo>
                    <a:pt x="111485" y="10125"/>
                    <a:pt x="218108" y="42294"/>
                    <a:pt x="263839" y="127597"/>
                  </a:cubicBezTo>
                  <a:cubicBezTo>
                    <a:pt x="299532" y="194158"/>
                    <a:pt x="274414" y="277350"/>
                    <a:pt x="207841" y="313055"/>
                  </a:cubicBezTo>
                  <a:cubicBezTo>
                    <a:pt x="182837" y="326447"/>
                    <a:pt x="154136" y="329299"/>
                    <a:pt x="126998" y="321120"/>
                  </a:cubicBezTo>
                  <a:cubicBezTo>
                    <a:pt x="99850" y="312918"/>
                    <a:pt x="77526" y="294644"/>
                    <a:pt x="64122" y="269650"/>
                  </a:cubicBezTo>
                  <a:cubicBezTo>
                    <a:pt x="53833" y="250464"/>
                    <a:pt x="51620" y="228414"/>
                    <a:pt x="57916" y="207572"/>
                  </a:cubicBezTo>
                  <a:cubicBezTo>
                    <a:pt x="64213" y="186731"/>
                    <a:pt x="78233" y="169587"/>
                    <a:pt x="97431" y="159297"/>
                  </a:cubicBezTo>
                  <a:cubicBezTo>
                    <a:pt x="127466" y="143202"/>
                    <a:pt x="164985" y="154540"/>
                    <a:pt x="181080" y="184553"/>
                  </a:cubicBezTo>
                  <a:cubicBezTo>
                    <a:pt x="190867" y="202827"/>
                    <a:pt x="187034" y="224809"/>
                    <a:pt x="173118" y="238783"/>
                  </a:cubicBezTo>
                  <a:cubicBezTo>
                    <a:pt x="176460" y="234573"/>
                    <a:pt x="179004" y="229737"/>
                    <a:pt x="180612" y="224444"/>
                  </a:cubicBezTo>
                  <a:cubicBezTo>
                    <a:pt x="183932" y="213447"/>
                    <a:pt x="182768" y="201835"/>
                    <a:pt x="177350" y="191717"/>
                  </a:cubicBezTo>
                  <a:cubicBezTo>
                    <a:pt x="171110" y="180081"/>
                    <a:pt x="160707" y="171572"/>
                    <a:pt x="148068" y="167750"/>
                  </a:cubicBezTo>
                  <a:cubicBezTo>
                    <a:pt x="135405" y="163929"/>
                    <a:pt x="122048" y="165263"/>
                    <a:pt x="110424" y="171514"/>
                  </a:cubicBezTo>
                  <a:cubicBezTo>
                    <a:pt x="82476" y="186503"/>
                    <a:pt x="71947" y="221421"/>
                    <a:pt x="86914" y="249368"/>
                  </a:cubicBezTo>
                  <a:cubicBezTo>
                    <a:pt x="95446" y="265282"/>
                    <a:pt x="109671" y="276917"/>
                    <a:pt x="126964" y="282141"/>
                  </a:cubicBezTo>
                  <a:cubicBezTo>
                    <a:pt x="144257" y="287354"/>
                    <a:pt x="162532" y="285541"/>
                    <a:pt x="178456" y="276997"/>
                  </a:cubicBezTo>
                  <a:cubicBezTo>
                    <a:pt x="217435" y="256099"/>
                    <a:pt x="232150" y="207378"/>
                    <a:pt x="211252" y="168389"/>
                  </a:cubicBezTo>
                  <a:cubicBezTo>
                    <a:pt x="186225" y="121733"/>
                    <a:pt x="127934" y="104132"/>
                    <a:pt x="81256" y="129148"/>
                  </a:cubicBezTo>
                  <a:cubicBezTo>
                    <a:pt x="54015" y="143749"/>
                    <a:pt x="34087" y="168092"/>
                    <a:pt x="25155" y="197683"/>
                  </a:cubicBezTo>
                  <a:cubicBezTo>
                    <a:pt x="16223" y="227284"/>
                    <a:pt x="19349" y="258585"/>
                    <a:pt x="33962" y="285826"/>
                  </a:cubicBezTo>
                  <a:cubicBezTo>
                    <a:pt x="51677" y="318873"/>
                    <a:pt x="81210" y="343044"/>
                    <a:pt x="117109" y="353881"/>
                  </a:cubicBezTo>
                  <a:cubicBezTo>
                    <a:pt x="130512" y="357931"/>
                    <a:pt x="144235" y="359939"/>
                    <a:pt x="157867" y="359939"/>
                  </a:cubicBezTo>
                  <a:cubicBezTo>
                    <a:pt x="180692" y="359939"/>
                    <a:pt x="203313" y="354303"/>
                    <a:pt x="224017" y="34320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29" name="Google Shape;729;p5"/>
            <p:cNvSpPr/>
            <p:nvPr/>
          </p:nvSpPr>
          <p:spPr>
            <a:xfrm>
              <a:off x="1181275" y="4918720"/>
              <a:ext cx="771571" cy="628954"/>
            </a:xfrm>
            <a:custGeom>
              <a:rect b="b" l="l" r="r" t="t"/>
              <a:pathLst>
                <a:path extrusionOk="0" h="368348" w="451872">
                  <a:moveTo>
                    <a:pt x="207309" y="369265"/>
                  </a:moveTo>
                  <a:cubicBezTo>
                    <a:pt x="113394" y="369265"/>
                    <a:pt x="27954" y="305157"/>
                    <a:pt x="4968" y="209929"/>
                  </a:cubicBezTo>
                  <a:cubicBezTo>
                    <a:pt x="-5686" y="165807"/>
                    <a:pt x="1489" y="120178"/>
                    <a:pt x="25159" y="81450"/>
                  </a:cubicBezTo>
                  <a:cubicBezTo>
                    <a:pt x="48829" y="42711"/>
                    <a:pt x="86165" y="15517"/>
                    <a:pt x="130288" y="4862"/>
                  </a:cubicBezTo>
                  <a:cubicBezTo>
                    <a:pt x="166471" y="-3875"/>
                    <a:pt x="203910" y="2011"/>
                    <a:pt x="235667" y="21414"/>
                  </a:cubicBezTo>
                  <a:cubicBezTo>
                    <a:pt x="267436" y="40829"/>
                    <a:pt x="289737" y="71446"/>
                    <a:pt x="298475" y="107630"/>
                  </a:cubicBezTo>
                  <a:cubicBezTo>
                    <a:pt x="313339" y="169229"/>
                    <a:pt x="275330" y="231444"/>
                    <a:pt x="213731" y="246318"/>
                  </a:cubicBezTo>
                  <a:cubicBezTo>
                    <a:pt x="162627" y="258638"/>
                    <a:pt x="110998" y="227120"/>
                    <a:pt x="98655" y="175993"/>
                  </a:cubicBezTo>
                  <a:cubicBezTo>
                    <a:pt x="88343" y="133273"/>
                    <a:pt x="114717" y="90120"/>
                    <a:pt x="157437" y="79808"/>
                  </a:cubicBezTo>
                  <a:cubicBezTo>
                    <a:pt x="193472" y="71104"/>
                    <a:pt x="229815" y="93348"/>
                    <a:pt x="238508" y="129349"/>
                  </a:cubicBezTo>
                  <a:cubicBezTo>
                    <a:pt x="242101" y="144201"/>
                    <a:pt x="239683" y="159555"/>
                    <a:pt x="231720" y="172582"/>
                  </a:cubicBezTo>
                  <a:cubicBezTo>
                    <a:pt x="223758" y="185609"/>
                    <a:pt x="211199" y="194769"/>
                    <a:pt x="196358" y="198351"/>
                  </a:cubicBezTo>
                  <a:cubicBezTo>
                    <a:pt x="183582" y="201431"/>
                    <a:pt x="170384" y="199366"/>
                    <a:pt x="159182" y="192511"/>
                  </a:cubicBezTo>
                  <a:cubicBezTo>
                    <a:pt x="147980" y="185655"/>
                    <a:pt x="140109" y="174864"/>
                    <a:pt x="137029" y="162088"/>
                  </a:cubicBezTo>
                  <a:cubicBezTo>
                    <a:pt x="134816" y="152905"/>
                    <a:pt x="140463" y="143665"/>
                    <a:pt x="149657" y="141452"/>
                  </a:cubicBezTo>
                  <a:cubicBezTo>
                    <a:pt x="158806" y="139194"/>
                    <a:pt x="168091" y="144875"/>
                    <a:pt x="170293" y="154069"/>
                  </a:cubicBezTo>
                  <a:cubicBezTo>
                    <a:pt x="171228" y="157947"/>
                    <a:pt x="173623" y="161232"/>
                    <a:pt x="177023" y="163308"/>
                  </a:cubicBezTo>
                  <a:cubicBezTo>
                    <a:pt x="180434" y="165384"/>
                    <a:pt x="184426" y="166023"/>
                    <a:pt x="188327" y="165088"/>
                  </a:cubicBezTo>
                  <a:cubicBezTo>
                    <a:pt x="194282" y="163639"/>
                    <a:pt x="199324" y="159966"/>
                    <a:pt x="202529" y="154742"/>
                  </a:cubicBezTo>
                  <a:cubicBezTo>
                    <a:pt x="205723" y="149506"/>
                    <a:pt x="206682" y="143346"/>
                    <a:pt x="205244" y="137380"/>
                  </a:cubicBezTo>
                  <a:cubicBezTo>
                    <a:pt x="200978" y="119721"/>
                    <a:pt x="183126" y="108793"/>
                    <a:pt x="165467" y="113071"/>
                  </a:cubicBezTo>
                  <a:cubicBezTo>
                    <a:pt x="141090" y="118957"/>
                    <a:pt x="126044" y="143585"/>
                    <a:pt x="131919" y="167963"/>
                  </a:cubicBezTo>
                  <a:cubicBezTo>
                    <a:pt x="139835" y="200747"/>
                    <a:pt x="172950" y="220938"/>
                    <a:pt x="205701" y="213055"/>
                  </a:cubicBezTo>
                  <a:cubicBezTo>
                    <a:pt x="248957" y="202606"/>
                    <a:pt x="275649" y="158928"/>
                    <a:pt x="265212" y="115672"/>
                  </a:cubicBezTo>
                  <a:cubicBezTo>
                    <a:pt x="258619" y="88363"/>
                    <a:pt x="241793" y="65264"/>
                    <a:pt x="217815" y="50617"/>
                  </a:cubicBezTo>
                  <a:cubicBezTo>
                    <a:pt x="193848" y="35981"/>
                    <a:pt x="165627" y="31533"/>
                    <a:pt x="138318" y="38126"/>
                  </a:cubicBezTo>
                  <a:cubicBezTo>
                    <a:pt x="103081" y="46636"/>
                    <a:pt x="73263" y="68355"/>
                    <a:pt x="54361" y="99291"/>
                  </a:cubicBezTo>
                  <a:cubicBezTo>
                    <a:pt x="35460" y="130216"/>
                    <a:pt x="29733" y="166662"/>
                    <a:pt x="38231" y="201899"/>
                  </a:cubicBezTo>
                  <a:cubicBezTo>
                    <a:pt x="60749" y="295130"/>
                    <a:pt x="154870" y="352668"/>
                    <a:pt x="248124" y="330161"/>
                  </a:cubicBezTo>
                  <a:cubicBezTo>
                    <a:pt x="366941" y="301472"/>
                    <a:pt x="440267" y="181469"/>
                    <a:pt x="411589" y="62640"/>
                  </a:cubicBezTo>
                  <a:cubicBezTo>
                    <a:pt x="409376" y="53457"/>
                    <a:pt x="415023" y="44206"/>
                    <a:pt x="424205" y="41993"/>
                  </a:cubicBezTo>
                  <a:cubicBezTo>
                    <a:pt x="433365" y="39746"/>
                    <a:pt x="442639" y="45426"/>
                    <a:pt x="444852" y="54609"/>
                  </a:cubicBezTo>
                  <a:cubicBezTo>
                    <a:pt x="477968" y="191769"/>
                    <a:pt x="393315" y="330310"/>
                    <a:pt x="256155" y="363425"/>
                  </a:cubicBezTo>
                  <a:cubicBezTo>
                    <a:pt x="239808" y="367372"/>
                    <a:pt x="223427" y="369254"/>
                    <a:pt x="207309" y="36926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30" name="Google Shape;730;p5"/>
            <p:cNvSpPr/>
            <p:nvPr/>
          </p:nvSpPr>
          <p:spPr>
            <a:xfrm>
              <a:off x="1981152" y="2188096"/>
              <a:ext cx="314766" cy="191134"/>
            </a:xfrm>
            <a:custGeom>
              <a:rect b="b" l="l" r="r" t="t"/>
              <a:pathLst>
                <a:path extrusionOk="0" h="111938" w="184343">
                  <a:moveTo>
                    <a:pt x="146710" y="39313"/>
                  </a:moveTo>
                  <a:cubicBezTo>
                    <a:pt x="138656" y="62550"/>
                    <a:pt x="115876" y="78679"/>
                    <a:pt x="90335" y="78132"/>
                  </a:cubicBezTo>
                  <a:cubicBezTo>
                    <a:pt x="74936" y="77641"/>
                    <a:pt x="60642" y="71173"/>
                    <a:pt x="50091" y="59937"/>
                  </a:cubicBezTo>
                  <a:cubicBezTo>
                    <a:pt x="43577" y="52990"/>
                    <a:pt x="38969" y="44731"/>
                    <a:pt x="36516" y="35811"/>
                  </a:cubicBezTo>
                  <a:lnTo>
                    <a:pt x="146710" y="39313"/>
                  </a:lnTo>
                  <a:close/>
                  <a:moveTo>
                    <a:pt x="155071" y="87486"/>
                  </a:moveTo>
                  <a:cubicBezTo>
                    <a:pt x="172980" y="70683"/>
                    <a:pt x="183270" y="47925"/>
                    <a:pt x="184045" y="23377"/>
                  </a:cubicBezTo>
                  <a:lnTo>
                    <a:pt x="184593" y="6278"/>
                  </a:lnTo>
                  <a:lnTo>
                    <a:pt x="834" y="437"/>
                  </a:lnTo>
                  <a:lnTo>
                    <a:pt x="298" y="17537"/>
                  </a:lnTo>
                  <a:cubicBezTo>
                    <a:pt x="-489" y="42074"/>
                    <a:pt x="8329" y="65447"/>
                    <a:pt x="25132" y="83356"/>
                  </a:cubicBezTo>
                  <a:cubicBezTo>
                    <a:pt x="41946" y="101266"/>
                    <a:pt x="64715" y="111555"/>
                    <a:pt x="89252" y="112331"/>
                  </a:cubicBezTo>
                  <a:cubicBezTo>
                    <a:pt x="90244" y="112365"/>
                    <a:pt x="91248" y="112376"/>
                    <a:pt x="92252" y="112376"/>
                  </a:cubicBezTo>
                  <a:cubicBezTo>
                    <a:pt x="115682" y="112376"/>
                    <a:pt x="137892" y="103604"/>
                    <a:pt x="155071" y="87486"/>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31" name="Google Shape;731;p5"/>
            <p:cNvSpPr/>
            <p:nvPr/>
          </p:nvSpPr>
          <p:spPr>
            <a:xfrm>
              <a:off x="5803396" y="3408346"/>
              <a:ext cx="429559" cy="407363"/>
            </a:xfrm>
            <a:custGeom>
              <a:rect b="b" l="l" r="r" t="t"/>
              <a:pathLst>
                <a:path extrusionOk="0" h="238573" w="251572">
                  <a:moveTo>
                    <a:pt x="203117" y="58640"/>
                  </a:moveTo>
                  <a:lnTo>
                    <a:pt x="49621" y="190039"/>
                  </a:lnTo>
                  <a:cubicBezTo>
                    <a:pt x="24377" y="147981"/>
                    <a:pt x="32385" y="92462"/>
                    <a:pt x="70873" y="59507"/>
                  </a:cubicBezTo>
                  <a:cubicBezTo>
                    <a:pt x="90151" y="43012"/>
                    <a:pt x="113833" y="34936"/>
                    <a:pt x="137423" y="34936"/>
                  </a:cubicBezTo>
                  <a:cubicBezTo>
                    <a:pt x="160922" y="34936"/>
                    <a:pt x="184318" y="42955"/>
                    <a:pt x="203117" y="58640"/>
                  </a:cubicBezTo>
                  <a:close/>
                  <a:moveTo>
                    <a:pt x="252453" y="61457"/>
                  </a:moveTo>
                  <a:lnTo>
                    <a:pt x="241320" y="48453"/>
                  </a:lnTo>
                  <a:cubicBezTo>
                    <a:pt x="217581" y="20722"/>
                    <a:pt x="184466" y="3897"/>
                    <a:pt x="148066" y="1068"/>
                  </a:cubicBezTo>
                  <a:cubicBezTo>
                    <a:pt x="111608" y="-1738"/>
                    <a:pt x="76349" y="9771"/>
                    <a:pt x="48618" y="33510"/>
                  </a:cubicBezTo>
                  <a:cubicBezTo>
                    <a:pt x="-8635" y="82526"/>
                    <a:pt x="-15342" y="168970"/>
                    <a:pt x="33663" y="226223"/>
                  </a:cubicBezTo>
                  <a:lnTo>
                    <a:pt x="44796" y="239227"/>
                  </a:lnTo>
                  <a:lnTo>
                    <a:pt x="252453" y="61457"/>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32" name="Google Shape;732;p5"/>
            <p:cNvSpPr/>
            <p:nvPr/>
          </p:nvSpPr>
          <p:spPr>
            <a:xfrm>
              <a:off x="6139666" y="3782700"/>
              <a:ext cx="355513" cy="353832"/>
            </a:xfrm>
            <a:custGeom>
              <a:rect b="b" l="l" r="r" t="t"/>
              <a:pathLst>
                <a:path extrusionOk="0" h="207222" w="208207">
                  <a:moveTo>
                    <a:pt x="162500" y="50377"/>
                  </a:moveTo>
                  <a:cubicBezTo>
                    <a:pt x="170691" y="63278"/>
                    <a:pt x="175025" y="78267"/>
                    <a:pt x="174912" y="93918"/>
                  </a:cubicBezTo>
                  <a:cubicBezTo>
                    <a:pt x="174763" y="115386"/>
                    <a:pt x="166253" y="135508"/>
                    <a:pt x="150968" y="150577"/>
                  </a:cubicBezTo>
                  <a:cubicBezTo>
                    <a:pt x="135819" y="165509"/>
                    <a:pt x="115811" y="173711"/>
                    <a:pt x="94559" y="173711"/>
                  </a:cubicBezTo>
                  <a:lnTo>
                    <a:pt x="93966" y="173711"/>
                  </a:lnTo>
                  <a:cubicBezTo>
                    <a:pt x="78327" y="173597"/>
                    <a:pt x="63395" y="169057"/>
                    <a:pt x="50619" y="160684"/>
                  </a:cubicBezTo>
                  <a:lnTo>
                    <a:pt x="162500" y="50377"/>
                  </a:lnTo>
                  <a:close/>
                  <a:moveTo>
                    <a:pt x="174991" y="174943"/>
                  </a:moveTo>
                  <a:lnTo>
                    <a:pt x="174991" y="174955"/>
                  </a:lnTo>
                  <a:cubicBezTo>
                    <a:pt x="196791" y="153463"/>
                    <a:pt x="208916" y="124774"/>
                    <a:pt x="209133" y="94157"/>
                  </a:cubicBezTo>
                  <a:cubicBezTo>
                    <a:pt x="209350" y="63552"/>
                    <a:pt x="197635" y="34692"/>
                    <a:pt x="176144" y="12893"/>
                  </a:cubicBezTo>
                  <a:lnTo>
                    <a:pt x="164120" y="710"/>
                  </a:lnTo>
                  <a:lnTo>
                    <a:pt x="929" y="161608"/>
                  </a:lnTo>
                  <a:lnTo>
                    <a:pt x="12941" y="173802"/>
                  </a:lnTo>
                  <a:cubicBezTo>
                    <a:pt x="34432" y="195590"/>
                    <a:pt x="63121" y="207716"/>
                    <a:pt x="93738" y="207933"/>
                  </a:cubicBezTo>
                  <a:lnTo>
                    <a:pt x="94571" y="207933"/>
                  </a:lnTo>
                  <a:cubicBezTo>
                    <a:pt x="124868" y="207933"/>
                    <a:pt x="153397" y="196240"/>
                    <a:pt x="174991" y="174943"/>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33" name="Google Shape;733;p5"/>
            <p:cNvSpPr/>
            <p:nvPr/>
          </p:nvSpPr>
          <p:spPr>
            <a:xfrm>
              <a:off x="9439734" y="-74559"/>
              <a:ext cx="198147" cy="329944"/>
            </a:xfrm>
            <a:custGeom>
              <a:rect b="b" l="l" r="r" t="t"/>
              <a:pathLst>
                <a:path extrusionOk="0" h="193232" w="116045">
                  <a:moveTo>
                    <a:pt x="63895" y="51374"/>
                  </a:moveTo>
                  <a:cubicBezTo>
                    <a:pt x="75953" y="62804"/>
                    <a:pt x="82820" y="78249"/>
                    <a:pt x="83265" y="94846"/>
                  </a:cubicBezTo>
                  <a:lnTo>
                    <a:pt x="83265" y="94858"/>
                  </a:lnTo>
                  <a:cubicBezTo>
                    <a:pt x="84018" y="123193"/>
                    <a:pt x="65561" y="147673"/>
                    <a:pt x="39780" y="155806"/>
                  </a:cubicBezTo>
                  <a:lnTo>
                    <a:pt x="36632" y="36248"/>
                  </a:lnTo>
                  <a:cubicBezTo>
                    <a:pt x="46750" y="38837"/>
                    <a:pt x="56104" y="43982"/>
                    <a:pt x="63895" y="51374"/>
                  </a:cubicBezTo>
                  <a:close/>
                  <a:moveTo>
                    <a:pt x="23651" y="192868"/>
                  </a:moveTo>
                  <a:cubicBezTo>
                    <a:pt x="76786" y="191454"/>
                    <a:pt x="118878" y="147091"/>
                    <a:pt x="117463" y="93957"/>
                  </a:cubicBezTo>
                  <a:lnTo>
                    <a:pt x="117463" y="93945"/>
                  </a:lnTo>
                  <a:cubicBezTo>
                    <a:pt x="116802" y="68211"/>
                    <a:pt x="106136" y="44267"/>
                    <a:pt x="87451" y="26551"/>
                  </a:cubicBezTo>
                  <a:cubicBezTo>
                    <a:pt x="68778" y="8836"/>
                    <a:pt x="44526" y="-506"/>
                    <a:pt x="18563" y="110"/>
                  </a:cubicBezTo>
                  <a:lnTo>
                    <a:pt x="1452" y="566"/>
                  </a:lnTo>
                  <a:lnTo>
                    <a:pt x="6540" y="193313"/>
                  </a:lnTo>
                  <a:lnTo>
                    <a:pt x="23651" y="192868"/>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34" name="Google Shape;734;p5"/>
            <p:cNvSpPr/>
            <p:nvPr/>
          </p:nvSpPr>
          <p:spPr>
            <a:xfrm>
              <a:off x="2653285" y="553257"/>
              <a:ext cx="447741" cy="439744"/>
            </a:xfrm>
            <a:custGeom>
              <a:rect b="b" l="l" r="r" t="t"/>
              <a:pathLst>
                <a:path extrusionOk="0" h="257537" w="262220">
                  <a:moveTo>
                    <a:pt x="213243" y="57374"/>
                  </a:moveTo>
                  <a:lnTo>
                    <a:pt x="54283" y="208451"/>
                  </a:lnTo>
                  <a:cubicBezTo>
                    <a:pt x="23689" y="164271"/>
                    <a:pt x="28982" y="103014"/>
                    <a:pt x="69113" y="64880"/>
                  </a:cubicBezTo>
                  <a:cubicBezTo>
                    <a:pt x="90547" y="44507"/>
                    <a:pt x="118061" y="34400"/>
                    <a:pt x="145530" y="34400"/>
                  </a:cubicBezTo>
                  <a:cubicBezTo>
                    <a:pt x="169485" y="34400"/>
                    <a:pt x="193428" y="42100"/>
                    <a:pt x="213243" y="57374"/>
                  </a:cubicBezTo>
                  <a:close/>
                  <a:moveTo>
                    <a:pt x="262590" y="57705"/>
                  </a:moveTo>
                  <a:lnTo>
                    <a:pt x="250795" y="45305"/>
                  </a:lnTo>
                  <a:cubicBezTo>
                    <a:pt x="195653" y="-12735"/>
                    <a:pt x="103574" y="-15085"/>
                    <a:pt x="45545" y="40069"/>
                  </a:cubicBezTo>
                  <a:cubicBezTo>
                    <a:pt x="17427" y="66785"/>
                    <a:pt x="1400" y="102854"/>
                    <a:pt x="419" y="141616"/>
                  </a:cubicBezTo>
                  <a:cubicBezTo>
                    <a:pt x="-574" y="180389"/>
                    <a:pt x="13594" y="217223"/>
                    <a:pt x="40310" y="245330"/>
                  </a:cubicBezTo>
                  <a:lnTo>
                    <a:pt x="52093" y="257730"/>
                  </a:lnTo>
                  <a:lnTo>
                    <a:pt x="262590" y="57705"/>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35" name="Google Shape;735;p5"/>
            <p:cNvSpPr/>
            <p:nvPr/>
          </p:nvSpPr>
          <p:spPr>
            <a:xfrm>
              <a:off x="4678403" y="1992281"/>
              <a:ext cx="605935" cy="430809"/>
            </a:xfrm>
            <a:custGeom>
              <a:rect b="b" l="l" r="r" t="t"/>
              <a:pathLst>
                <a:path extrusionOk="0" h="252304" w="354867">
                  <a:moveTo>
                    <a:pt x="318277" y="44046"/>
                  </a:moveTo>
                  <a:cubicBezTo>
                    <a:pt x="324927" y="75849"/>
                    <a:pt x="320718" y="108736"/>
                    <a:pt x="305980" y="138247"/>
                  </a:cubicBezTo>
                  <a:cubicBezTo>
                    <a:pt x="288664" y="172913"/>
                    <a:pt x="258879" y="198762"/>
                    <a:pt x="222125" y="211025"/>
                  </a:cubicBezTo>
                  <a:cubicBezTo>
                    <a:pt x="185371" y="223287"/>
                    <a:pt x="146028" y="220515"/>
                    <a:pt x="111373" y="203199"/>
                  </a:cubicBezTo>
                  <a:cubicBezTo>
                    <a:pt x="81851" y="188461"/>
                    <a:pt x="58740" y="164689"/>
                    <a:pt x="44949" y="135269"/>
                  </a:cubicBezTo>
                  <a:lnTo>
                    <a:pt x="318277" y="44046"/>
                  </a:lnTo>
                  <a:close/>
                  <a:moveTo>
                    <a:pt x="232962" y="243490"/>
                  </a:moveTo>
                  <a:cubicBezTo>
                    <a:pt x="278386" y="228329"/>
                    <a:pt x="315185" y="196389"/>
                    <a:pt x="336585" y="153544"/>
                  </a:cubicBezTo>
                  <a:cubicBezTo>
                    <a:pt x="357985" y="110698"/>
                    <a:pt x="361430" y="62092"/>
                    <a:pt x="346270" y="16657"/>
                  </a:cubicBezTo>
                  <a:lnTo>
                    <a:pt x="340840" y="425"/>
                  </a:lnTo>
                  <a:lnTo>
                    <a:pt x="712" y="113949"/>
                  </a:lnTo>
                  <a:lnTo>
                    <a:pt x="6130" y="130182"/>
                  </a:lnTo>
                  <a:cubicBezTo>
                    <a:pt x="31169" y="205196"/>
                    <a:pt x="101278" y="252729"/>
                    <a:pt x="176337" y="252729"/>
                  </a:cubicBezTo>
                  <a:cubicBezTo>
                    <a:pt x="195113" y="252729"/>
                    <a:pt x="214197" y="249752"/>
                    <a:pt x="232962" y="243490"/>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36" name="Google Shape;736;p5"/>
            <p:cNvSpPr/>
            <p:nvPr/>
          </p:nvSpPr>
          <p:spPr>
            <a:xfrm>
              <a:off x="2818821" y="6470705"/>
              <a:ext cx="263440" cy="322123"/>
            </a:xfrm>
            <a:custGeom>
              <a:rect b="b" l="l" r="r" t="t"/>
              <a:pathLst>
                <a:path extrusionOk="0" h="188652" w="154284">
                  <a:moveTo>
                    <a:pt x="107543" y="154502"/>
                  </a:moveTo>
                  <a:cubicBezTo>
                    <a:pt x="81387" y="159476"/>
                    <a:pt x="53941" y="146916"/>
                    <a:pt x="41279" y="122014"/>
                  </a:cubicBezTo>
                  <a:cubicBezTo>
                    <a:pt x="28606" y="97124"/>
                    <a:pt x="34583" y="67557"/>
                    <a:pt x="54009" y="49328"/>
                  </a:cubicBezTo>
                  <a:lnTo>
                    <a:pt x="107543" y="154502"/>
                  </a:lnTo>
                  <a:close/>
                  <a:moveTo>
                    <a:pt x="139415" y="179393"/>
                  </a:moveTo>
                  <a:lnTo>
                    <a:pt x="154667" y="171636"/>
                  </a:lnTo>
                  <a:lnTo>
                    <a:pt x="67881" y="1144"/>
                  </a:lnTo>
                  <a:lnTo>
                    <a:pt x="52629" y="8901"/>
                  </a:lnTo>
                  <a:cubicBezTo>
                    <a:pt x="5631" y="32844"/>
                    <a:pt x="-13145" y="90542"/>
                    <a:pt x="10776" y="137551"/>
                  </a:cubicBezTo>
                  <a:cubicBezTo>
                    <a:pt x="27647" y="170689"/>
                    <a:pt x="61310" y="189796"/>
                    <a:pt x="96182" y="189796"/>
                  </a:cubicBezTo>
                  <a:cubicBezTo>
                    <a:pt x="110760" y="189796"/>
                    <a:pt x="125555" y="186454"/>
                    <a:pt x="139415" y="179393"/>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37" name="Google Shape;737;p5"/>
            <p:cNvSpPr/>
            <p:nvPr/>
          </p:nvSpPr>
          <p:spPr>
            <a:xfrm>
              <a:off x="4003307" y="4738448"/>
              <a:ext cx="355643" cy="253079"/>
            </a:xfrm>
            <a:custGeom>
              <a:rect b="b" l="l" r="r" t="t"/>
              <a:pathLst>
                <a:path extrusionOk="0" h="148216" w="208283">
                  <a:moveTo>
                    <a:pt x="123837" y="37671"/>
                  </a:moveTo>
                  <a:cubicBezTo>
                    <a:pt x="141723" y="42679"/>
                    <a:pt x="156575" y="54348"/>
                    <a:pt x="165678" y="70535"/>
                  </a:cubicBezTo>
                  <a:cubicBezTo>
                    <a:pt x="171918" y="81623"/>
                    <a:pt x="174941" y="93920"/>
                    <a:pt x="174610" y="106319"/>
                  </a:cubicBezTo>
                  <a:lnTo>
                    <a:pt x="44819" y="69953"/>
                  </a:lnTo>
                  <a:cubicBezTo>
                    <a:pt x="60287" y="43055"/>
                    <a:pt x="92615" y="28910"/>
                    <a:pt x="123837" y="37671"/>
                  </a:cubicBezTo>
                  <a:close/>
                  <a:moveTo>
                    <a:pt x="204976" y="132590"/>
                  </a:moveTo>
                  <a:cubicBezTo>
                    <a:pt x="212448" y="105909"/>
                    <a:pt x="209082" y="77915"/>
                    <a:pt x="195508" y="53767"/>
                  </a:cubicBezTo>
                  <a:cubicBezTo>
                    <a:pt x="181933" y="29617"/>
                    <a:pt x="159758" y="12199"/>
                    <a:pt x="133076" y="4715"/>
                  </a:cubicBezTo>
                  <a:cubicBezTo>
                    <a:pt x="77957" y="-10719"/>
                    <a:pt x="20624" y="21541"/>
                    <a:pt x="5202" y="76627"/>
                  </a:cubicBezTo>
                  <a:lnTo>
                    <a:pt x="582" y="93099"/>
                  </a:lnTo>
                  <a:lnTo>
                    <a:pt x="200356" y="149073"/>
                  </a:lnTo>
                  <a:lnTo>
                    <a:pt x="204976" y="13259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38" name="Google Shape;738;p5"/>
            <p:cNvSpPr/>
            <p:nvPr/>
          </p:nvSpPr>
          <p:spPr>
            <a:xfrm>
              <a:off x="10683664" y="4741575"/>
              <a:ext cx="376333" cy="243349"/>
            </a:xfrm>
            <a:custGeom>
              <a:rect b="b" l="l" r="r" t="t"/>
              <a:pathLst>
                <a:path extrusionOk="0" h="142518" w="220400">
                  <a:moveTo>
                    <a:pt x="181243" y="82700"/>
                  </a:moveTo>
                  <a:lnTo>
                    <a:pt x="36132" y="104226"/>
                  </a:lnTo>
                  <a:cubicBezTo>
                    <a:pt x="37239" y="90332"/>
                    <a:pt x="42224" y="76997"/>
                    <a:pt x="50733" y="65533"/>
                  </a:cubicBezTo>
                  <a:cubicBezTo>
                    <a:pt x="62711" y="49380"/>
                    <a:pt x="80267" y="38851"/>
                    <a:pt x="100161" y="35908"/>
                  </a:cubicBezTo>
                  <a:cubicBezTo>
                    <a:pt x="103891" y="35349"/>
                    <a:pt x="107587" y="35087"/>
                    <a:pt x="111260" y="35087"/>
                  </a:cubicBezTo>
                  <a:cubicBezTo>
                    <a:pt x="142219" y="35087"/>
                    <a:pt x="170007" y="54262"/>
                    <a:pt x="181243" y="82700"/>
                  </a:cubicBezTo>
                  <a:close/>
                  <a:moveTo>
                    <a:pt x="222069" y="111241"/>
                  </a:moveTo>
                  <a:lnTo>
                    <a:pt x="219548" y="94324"/>
                  </a:lnTo>
                  <a:cubicBezTo>
                    <a:pt x="210685" y="34596"/>
                    <a:pt x="154870" y="-6812"/>
                    <a:pt x="95153" y="2051"/>
                  </a:cubicBezTo>
                  <a:cubicBezTo>
                    <a:pt x="66202" y="6352"/>
                    <a:pt x="40673" y="21649"/>
                    <a:pt x="23242" y="45148"/>
                  </a:cubicBezTo>
                  <a:cubicBezTo>
                    <a:pt x="5812" y="68647"/>
                    <a:pt x="-1420" y="97519"/>
                    <a:pt x="2881" y="126458"/>
                  </a:cubicBezTo>
                  <a:lnTo>
                    <a:pt x="5379" y="143375"/>
                  </a:lnTo>
                  <a:lnTo>
                    <a:pt x="222069" y="111241"/>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39" name="Google Shape;739;p5"/>
          <p:cNvGrpSpPr/>
          <p:nvPr/>
        </p:nvGrpSpPr>
        <p:grpSpPr>
          <a:xfrm>
            <a:off x="297575" y="-233607"/>
            <a:ext cx="11610853" cy="7294102"/>
            <a:chOff x="304575" y="-249163"/>
            <a:chExt cx="11610853" cy="7294102"/>
          </a:xfrm>
        </p:grpSpPr>
        <p:sp>
          <p:nvSpPr>
            <p:cNvPr id="740" name="Google Shape;740;p5"/>
            <p:cNvSpPr/>
            <p:nvPr/>
          </p:nvSpPr>
          <p:spPr>
            <a:xfrm>
              <a:off x="8880639" y="578371"/>
              <a:ext cx="720423" cy="833745"/>
            </a:xfrm>
            <a:custGeom>
              <a:rect b="b" l="l" r="r" t="t"/>
              <a:pathLst>
                <a:path extrusionOk="0" h="488284" w="421917">
                  <a:moveTo>
                    <a:pt x="357537" y="78846"/>
                  </a:moveTo>
                  <a:lnTo>
                    <a:pt x="228008" y="426766"/>
                  </a:lnTo>
                  <a:lnTo>
                    <a:pt x="56900" y="256468"/>
                  </a:lnTo>
                  <a:lnTo>
                    <a:pt x="357537" y="78846"/>
                  </a:lnTo>
                  <a:close/>
                  <a:moveTo>
                    <a:pt x="423322" y="228"/>
                  </a:moveTo>
                  <a:lnTo>
                    <a:pt x="1404" y="249521"/>
                  </a:lnTo>
                  <a:lnTo>
                    <a:pt x="241537" y="488513"/>
                  </a:lnTo>
                  <a:lnTo>
                    <a:pt x="423322" y="228"/>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41" name="Google Shape;741;p5"/>
            <p:cNvSpPr/>
            <p:nvPr/>
          </p:nvSpPr>
          <p:spPr>
            <a:xfrm>
              <a:off x="10808457" y="5254229"/>
              <a:ext cx="1036937" cy="1460093"/>
            </a:xfrm>
            <a:custGeom>
              <a:rect b="b" l="l" r="r" t="t"/>
              <a:pathLst>
                <a:path extrusionOk="0" h="855106" w="607284">
                  <a:moveTo>
                    <a:pt x="555129" y="809603"/>
                  </a:moveTo>
                  <a:lnTo>
                    <a:pt x="45215" y="820942"/>
                  </a:lnTo>
                  <a:lnTo>
                    <a:pt x="214761" y="102939"/>
                  </a:lnTo>
                  <a:lnTo>
                    <a:pt x="555129" y="809603"/>
                  </a:lnTo>
                  <a:close/>
                  <a:moveTo>
                    <a:pt x="609028" y="842639"/>
                  </a:moveTo>
                  <a:lnTo>
                    <a:pt x="203673" y="1039"/>
                  </a:lnTo>
                  <a:lnTo>
                    <a:pt x="1743" y="856145"/>
                  </a:lnTo>
                  <a:lnTo>
                    <a:pt x="609028" y="842639"/>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42" name="Google Shape;742;p5"/>
            <p:cNvSpPr/>
            <p:nvPr/>
          </p:nvSpPr>
          <p:spPr>
            <a:xfrm>
              <a:off x="8623052" y="1612808"/>
              <a:ext cx="861229" cy="1357835"/>
            </a:xfrm>
            <a:custGeom>
              <a:rect b="b" l="l" r="r" t="t"/>
              <a:pathLst>
                <a:path extrusionOk="0" h="795218" w="504380">
                  <a:moveTo>
                    <a:pt x="450658" y="251317"/>
                  </a:moveTo>
                  <a:lnTo>
                    <a:pt x="41128" y="701160"/>
                  </a:lnTo>
                  <a:lnTo>
                    <a:pt x="78475" y="55467"/>
                  </a:lnTo>
                  <a:lnTo>
                    <a:pt x="450658" y="251317"/>
                  </a:lnTo>
                  <a:close/>
                  <a:moveTo>
                    <a:pt x="505754" y="241644"/>
                  </a:moveTo>
                  <a:lnTo>
                    <a:pt x="47367" y="439"/>
                  </a:lnTo>
                  <a:lnTo>
                    <a:pt x="1374" y="795657"/>
                  </a:lnTo>
                  <a:lnTo>
                    <a:pt x="505754" y="241644"/>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43" name="Google Shape;743;p5"/>
            <p:cNvSpPr/>
            <p:nvPr/>
          </p:nvSpPr>
          <p:spPr>
            <a:xfrm>
              <a:off x="6578336" y="117740"/>
              <a:ext cx="599623" cy="823092"/>
            </a:xfrm>
            <a:custGeom>
              <a:rect b="b" l="l" r="r" t="t"/>
              <a:pathLst>
                <a:path extrusionOk="0" h="482045" w="351170">
                  <a:moveTo>
                    <a:pt x="286599" y="46739"/>
                  </a:moveTo>
                  <a:lnTo>
                    <a:pt x="311125" y="388271"/>
                  </a:lnTo>
                  <a:lnTo>
                    <a:pt x="62334" y="122506"/>
                  </a:lnTo>
                  <a:lnTo>
                    <a:pt x="286599" y="46739"/>
                  </a:lnTo>
                  <a:close/>
                  <a:moveTo>
                    <a:pt x="317570" y="152"/>
                  </a:moveTo>
                  <a:lnTo>
                    <a:pt x="1020" y="107106"/>
                  </a:lnTo>
                  <a:lnTo>
                    <a:pt x="352191" y="482198"/>
                  </a:lnTo>
                  <a:lnTo>
                    <a:pt x="317570" y="152"/>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44" name="Google Shape;744;p5"/>
            <p:cNvSpPr/>
            <p:nvPr/>
          </p:nvSpPr>
          <p:spPr>
            <a:xfrm>
              <a:off x="6945865" y="1617738"/>
              <a:ext cx="1322385" cy="1248681"/>
            </a:xfrm>
            <a:custGeom>
              <a:rect b="b" l="l" r="r" t="t"/>
              <a:pathLst>
                <a:path extrusionOk="0" h="731292" w="774457">
                  <a:moveTo>
                    <a:pt x="722803" y="455338"/>
                  </a:moveTo>
                  <a:lnTo>
                    <a:pt x="82015" y="668721"/>
                  </a:lnTo>
                  <a:lnTo>
                    <a:pt x="468640" y="63638"/>
                  </a:lnTo>
                  <a:lnTo>
                    <a:pt x="722803" y="455338"/>
                  </a:lnTo>
                  <a:close/>
                  <a:moveTo>
                    <a:pt x="775596" y="473829"/>
                  </a:moveTo>
                  <a:lnTo>
                    <a:pt x="468423" y="431"/>
                  </a:lnTo>
                  <a:lnTo>
                    <a:pt x="1138" y="731723"/>
                  </a:lnTo>
                  <a:lnTo>
                    <a:pt x="775596" y="473829"/>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45" name="Google Shape;745;p5"/>
            <p:cNvSpPr/>
            <p:nvPr/>
          </p:nvSpPr>
          <p:spPr>
            <a:xfrm>
              <a:off x="11399487" y="3170048"/>
              <a:ext cx="463854" cy="823626"/>
            </a:xfrm>
            <a:custGeom>
              <a:rect b="b" l="l" r="r" t="t"/>
              <a:pathLst>
                <a:path extrusionOk="0" h="482358" w="271657">
                  <a:moveTo>
                    <a:pt x="205196" y="483007"/>
                  </a:moveTo>
                  <a:cubicBezTo>
                    <a:pt x="202036" y="483007"/>
                    <a:pt x="198854" y="482140"/>
                    <a:pt x="196002" y="480326"/>
                  </a:cubicBezTo>
                  <a:cubicBezTo>
                    <a:pt x="188040" y="475250"/>
                    <a:pt x="185701" y="464676"/>
                    <a:pt x="190766" y="456702"/>
                  </a:cubicBezTo>
                  <a:cubicBezTo>
                    <a:pt x="191530" y="455482"/>
                    <a:pt x="267799" y="333356"/>
                    <a:pt x="227097" y="214573"/>
                  </a:cubicBezTo>
                  <a:cubicBezTo>
                    <a:pt x="200143" y="135932"/>
                    <a:pt x="128163" y="75143"/>
                    <a:pt x="13133" y="33883"/>
                  </a:cubicBezTo>
                  <a:cubicBezTo>
                    <a:pt x="4235" y="30689"/>
                    <a:pt x="-384" y="20890"/>
                    <a:pt x="2798" y="11993"/>
                  </a:cubicBezTo>
                  <a:cubicBezTo>
                    <a:pt x="5992" y="3095"/>
                    <a:pt x="15746" y="-1548"/>
                    <a:pt x="24689" y="1669"/>
                  </a:cubicBezTo>
                  <a:cubicBezTo>
                    <a:pt x="150122" y="46659"/>
                    <a:pt x="229140" y="114646"/>
                    <a:pt x="259551" y="203748"/>
                  </a:cubicBezTo>
                  <a:cubicBezTo>
                    <a:pt x="305488" y="338284"/>
                    <a:pt x="223139" y="469592"/>
                    <a:pt x="219615" y="475113"/>
                  </a:cubicBezTo>
                  <a:cubicBezTo>
                    <a:pt x="216352" y="480224"/>
                    <a:pt x="210831" y="483007"/>
                    <a:pt x="205196" y="483007"/>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46" name="Google Shape;746;p5"/>
            <p:cNvSpPr/>
            <p:nvPr/>
          </p:nvSpPr>
          <p:spPr>
            <a:xfrm>
              <a:off x="6546426" y="1930824"/>
              <a:ext cx="244987" cy="704723"/>
            </a:xfrm>
            <a:custGeom>
              <a:rect b="b" l="l" r="r" t="t"/>
              <a:pathLst>
                <a:path extrusionOk="0" h="412722" w="143477">
                  <a:moveTo>
                    <a:pt x="26944" y="413160"/>
                  </a:moveTo>
                  <a:cubicBezTo>
                    <a:pt x="21674" y="413160"/>
                    <a:pt x="16472" y="410730"/>
                    <a:pt x="13130" y="406144"/>
                  </a:cubicBezTo>
                  <a:cubicBezTo>
                    <a:pt x="7552" y="398524"/>
                    <a:pt x="9206" y="387836"/>
                    <a:pt x="16814" y="382258"/>
                  </a:cubicBezTo>
                  <a:cubicBezTo>
                    <a:pt x="17704" y="381596"/>
                    <a:pt x="106258" y="315297"/>
                    <a:pt x="110114" y="219272"/>
                  </a:cubicBezTo>
                  <a:cubicBezTo>
                    <a:pt x="112669" y="155699"/>
                    <a:pt x="77934" y="92173"/>
                    <a:pt x="6878" y="30483"/>
                  </a:cubicBezTo>
                  <a:cubicBezTo>
                    <a:pt x="-262" y="24277"/>
                    <a:pt x="-1015" y="13474"/>
                    <a:pt x="5179" y="6345"/>
                  </a:cubicBezTo>
                  <a:cubicBezTo>
                    <a:pt x="11373" y="-807"/>
                    <a:pt x="22164" y="-1572"/>
                    <a:pt x="29317" y="4634"/>
                  </a:cubicBezTo>
                  <a:cubicBezTo>
                    <a:pt x="108722" y="73590"/>
                    <a:pt x="147404" y="146357"/>
                    <a:pt x="144290" y="220949"/>
                  </a:cubicBezTo>
                  <a:cubicBezTo>
                    <a:pt x="139613" y="333526"/>
                    <a:pt x="41226" y="406795"/>
                    <a:pt x="37039" y="409852"/>
                  </a:cubicBezTo>
                  <a:cubicBezTo>
                    <a:pt x="33994" y="412076"/>
                    <a:pt x="30457" y="413160"/>
                    <a:pt x="26944" y="413160"/>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47" name="Google Shape;747;p5"/>
            <p:cNvSpPr/>
            <p:nvPr/>
          </p:nvSpPr>
          <p:spPr>
            <a:xfrm>
              <a:off x="3097652" y="2290289"/>
              <a:ext cx="375001" cy="871913"/>
            </a:xfrm>
            <a:custGeom>
              <a:rect b="b" l="l" r="r" t="t"/>
              <a:pathLst>
                <a:path extrusionOk="0" h="510637" w="219620">
                  <a:moveTo>
                    <a:pt x="103522" y="511147"/>
                  </a:moveTo>
                  <a:cubicBezTo>
                    <a:pt x="98218" y="511147"/>
                    <a:pt x="92994" y="508695"/>
                    <a:pt x="89651" y="504075"/>
                  </a:cubicBezTo>
                  <a:cubicBezTo>
                    <a:pt x="11295" y="395843"/>
                    <a:pt x="-15637" y="294844"/>
                    <a:pt x="9607" y="203883"/>
                  </a:cubicBezTo>
                  <a:cubicBezTo>
                    <a:pt x="47730" y="66540"/>
                    <a:pt x="190206" y="4451"/>
                    <a:pt x="196252" y="1884"/>
                  </a:cubicBezTo>
                  <a:cubicBezTo>
                    <a:pt x="204955" y="-1823"/>
                    <a:pt x="214971" y="2227"/>
                    <a:pt x="218678" y="10907"/>
                  </a:cubicBezTo>
                  <a:cubicBezTo>
                    <a:pt x="222385" y="19588"/>
                    <a:pt x="218359" y="29638"/>
                    <a:pt x="209678" y="33357"/>
                  </a:cubicBezTo>
                  <a:cubicBezTo>
                    <a:pt x="208343" y="33927"/>
                    <a:pt x="76054" y="91876"/>
                    <a:pt x="42517" y="213271"/>
                  </a:cubicBezTo>
                  <a:cubicBezTo>
                    <a:pt x="20307" y="293646"/>
                    <a:pt x="45494" y="384733"/>
                    <a:pt x="117359" y="484009"/>
                  </a:cubicBezTo>
                  <a:cubicBezTo>
                    <a:pt x="122903" y="491664"/>
                    <a:pt x="121192" y="502352"/>
                    <a:pt x="113538" y="507896"/>
                  </a:cubicBezTo>
                  <a:cubicBezTo>
                    <a:pt x="110504" y="510098"/>
                    <a:pt x="107002" y="511147"/>
                    <a:pt x="103522" y="511147"/>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48" name="Google Shape;748;p5"/>
            <p:cNvSpPr/>
            <p:nvPr/>
          </p:nvSpPr>
          <p:spPr>
            <a:xfrm>
              <a:off x="3445212" y="1715750"/>
              <a:ext cx="888489" cy="290359"/>
            </a:xfrm>
            <a:custGeom>
              <a:rect b="b" l="l" r="r" t="t"/>
              <a:pathLst>
                <a:path extrusionOk="0" h="170049" w="520345">
                  <a:moveTo>
                    <a:pt x="17642" y="170418"/>
                  </a:moveTo>
                  <a:cubicBezTo>
                    <a:pt x="13569" y="170418"/>
                    <a:pt x="9474" y="168969"/>
                    <a:pt x="6200" y="166015"/>
                  </a:cubicBezTo>
                  <a:cubicBezTo>
                    <a:pt x="-827" y="159695"/>
                    <a:pt x="-1397" y="148870"/>
                    <a:pt x="4934" y="141854"/>
                  </a:cubicBezTo>
                  <a:cubicBezTo>
                    <a:pt x="94230" y="42657"/>
                    <a:pt x="187175" y="-4876"/>
                    <a:pt x="281376" y="827"/>
                  </a:cubicBezTo>
                  <a:cubicBezTo>
                    <a:pt x="423510" y="9314"/>
                    <a:pt x="513969" y="135478"/>
                    <a:pt x="517756" y="140839"/>
                  </a:cubicBezTo>
                  <a:cubicBezTo>
                    <a:pt x="523197" y="148562"/>
                    <a:pt x="521349" y="159216"/>
                    <a:pt x="513627" y="164669"/>
                  </a:cubicBezTo>
                  <a:cubicBezTo>
                    <a:pt x="505915" y="170121"/>
                    <a:pt x="495249" y="168273"/>
                    <a:pt x="489797" y="160562"/>
                  </a:cubicBezTo>
                  <a:cubicBezTo>
                    <a:pt x="488953" y="159387"/>
                    <a:pt x="404676" y="42327"/>
                    <a:pt x="279095" y="34980"/>
                  </a:cubicBezTo>
                  <a:cubicBezTo>
                    <a:pt x="195856" y="30087"/>
                    <a:pt x="112264" y="73776"/>
                    <a:pt x="30361" y="164749"/>
                  </a:cubicBezTo>
                  <a:cubicBezTo>
                    <a:pt x="26984" y="168502"/>
                    <a:pt x="22319" y="170418"/>
                    <a:pt x="17642" y="170418"/>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49" name="Google Shape;749;p5"/>
            <p:cNvSpPr/>
            <p:nvPr/>
          </p:nvSpPr>
          <p:spPr>
            <a:xfrm>
              <a:off x="7327560" y="3640471"/>
              <a:ext cx="639710" cy="226310"/>
            </a:xfrm>
            <a:custGeom>
              <a:rect b="b" l="l" r="r" t="t"/>
              <a:pathLst>
                <a:path extrusionOk="0" h="132539" w="374647">
                  <a:moveTo>
                    <a:pt x="183225" y="133216"/>
                  </a:moveTo>
                  <a:cubicBezTo>
                    <a:pt x="180716" y="133216"/>
                    <a:pt x="178206" y="133171"/>
                    <a:pt x="175696" y="133057"/>
                  </a:cubicBezTo>
                  <a:cubicBezTo>
                    <a:pt x="73613" y="128836"/>
                    <a:pt x="7224" y="39723"/>
                    <a:pt x="4452" y="35924"/>
                  </a:cubicBezTo>
                  <a:cubicBezTo>
                    <a:pt x="-1127" y="28304"/>
                    <a:pt x="516" y="17593"/>
                    <a:pt x="8148" y="12015"/>
                  </a:cubicBezTo>
                  <a:cubicBezTo>
                    <a:pt x="15745" y="6437"/>
                    <a:pt x="26456" y="8079"/>
                    <a:pt x="32046" y="15688"/>
                  </a:cubicBezTo>
                  <a:cubicBezTo>
                    <a:pt x="32627" y="16486"/>
                    <a:pt x="91842" y="95481"/>
                    <a:pt x="177362" y="98881"/>
                  </a:cubicBezTo>
                  <a:cubicBezTo>
                    <a:pt x="234021" y="101208"/>
                    <a:pt x="290647" y="70077"/>
                    <a:pt x="345766" y="6573"/>
                  </a:cubicBezTo>
                  <a:cubicBezTo>
                    <a:pt x="351960" y="-567"/>
                    <a:pt x="362752" y="-1332"/>
                    <a:pt x="369904" y="4874"/>
                  </a:cubicBezTo>
                  <a:cubicBezTo>
                    <a:pt x="377033" y="11068"/>
                    <a:pt x="377798" y="21871"/>
                    <a:pt x="371604" y="29012"/>
                  </a:cubicBezTo>
                  <a:cubicBezTo>
                    <a:pt x="311568" y="98196"/>
                    <a:pt x="248212" y="133216"/>
                    <a:pt x="183225" y="133216"/>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50" name="Google Shape;750;p5"/>
            <p:cNvSpPr/>
            <p:nvPr/>
          </p:nvSpPr>
          <p:spPr>
            <a:xfrm>
              <a:off x="2191966" y="5597064"/>
              <a:ext cx="819807" cy="646996"/>
            </a:xfrm>
            <a:custGeom>
              <a:rect b="b" l="l" r="r" t="t"/>
              <a:pathLst>
                <a:path extrusionOk="0" h="378914" w="480121">
                  <a:moveTo>
                    <a:pt x="463292" y="379943"/>
                  </a:moveTo>
                  <a:cubicBezTo>
                    <a:pt x="463109" y="379943"/>
                    <a:pt x="462927" y="379943"/>
                    <a:pt x="462756" y="379932"/>
                  </a:cubicBezTo>
                  <a:cubicBezTo>
                    <a:pt x="453311" y="379647"/>
                    <a:pt x="445896" y="371764"/>
                    <a:pt x="446170" y="362307"/>
                  </a:cubicBezTo>
                  <a:cubicBezTo>
                    <a:pt x="446227" y="360653"/>
                    <a:pt x="449911" y="194576"/>
                    <a:pt x="339353" y="100615"/>
                  </a:cubicBezTo>
                  <a:cubicBezTo>
                    <a:pt x="266153" y="38400"/>
                    <a:pt x="158948" y="20468"/>
                    <a:pt x="20704" y="47343"/>
                  </a:cubicBezTo>
                  <a:cubicBezTo>
                    <a:pt x="11419" y="49111"/>
                    <a:pt x="2453" y="43089"/>
                    <a:pt x="639" y="33814"/>
                  </a:cubicBezTo>
                  <a:cubicBezTo>
                    <a:pt x="-1152" y="24529"/>
                    <a:pt x="4905" y="15552"/>
                    <a:pt x="14179" y="13749"/>
                  </a:cubicBezTo>
                  <a:cubicBezTo>
                    <a:pt x="163294" y="-15191"/>
                    <a:pt x="280206" y="5296"/>
                    <a:pt x="361734" y="74721"/>
                  </a:cubicBezTo>
                  <a:cubicBezTo>
                    <a:pt x="484829" y="179564"/>
                    <a:pt x="480619" y="355942"/>
                    <a:pt x="480380" y="363391"/>
                  </a:cubicBezTo>
                  <a:cubicBezTo>
                    <a:pt x="480083" y="372654"/>
                    <a:pt x="472486" y="379943"/>
                    <a:pt x="463292" y="37994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51" name="Google Shape;751;p5"/>
            <p:cNvSpPr/>
            <p:nvPr/>
          </p:nvSpPr>
          <p:spPr>
            <a:xfrm>
              <a:off x="4498543" y="1187532"/>
              <a:ext cx="288612" cy="643323"/>
            </a:xfrm>
            <a:custGeom>
              <a:rect b="b" l="l" r="r" t="t"/>
              <a:pathLst>
                <a:path extrusionOk="0" h="376763" w="169026">
                  <a:moveTo>
                    <a:pt x="152557" y="377075"/>
                  </a:moveTo>
                  <a:cubicBezTo>
                    <a:pt x="149602" y="377075"/>
                    <a:pt x="146614" y="376311"/>
                    <a:pt x="143887" y="374703"/>
                  </a:cubicBezTo>
                  <a:cubicBezTo>
                    <a:pt x="59805" y="325127"/>
                    <a:pt x="12237" y="265148"/>
                    <a:pt x="2506" y="196431"/>
                  </a:cubicBezTo>
                  <a:cubicBezTo>
                    <a:pt x="-12186" y="92694"/>
                    <a:pt x="65372" y="9182"/>
                    <a:pt x="68680" y="5680"/>
                  </a:cubicBezTo>
                  <a:cubicBezTo>
                    <a:pt x="75182" y="-1199"/>
                    <a:pt x="85996" y="-1507"/>
                    <a:pt x="92874" y="4984"/>
                  </a:cubicBezTo>
                  <a:cubicBezTo>
                    <a:pt x="99741" y="11475"/>
                    <a:pt x="100049" y="22289"/>
                    <a:pt x="93582" y="29167"/>
                  </a:cubicBezTo>
                  <a:cubicBezTo>
                    <a:pt x="92350" y="30479"/>
                    <a:pt x="23975" y="104923"/>
                    <a:pt x="36420" y="191868"/>
                  </a:cubicBezTo>
                  <a:cubicBezTo>
                    <a:pt x="44702" y="249668"/>
                    <a:pt x="86714" y="301263"/>
                    <a:pt x="161260" y="345227"/>
                  </a:cubicBezTo>
                  <a:cubicBezTo>
                    <a:pt x="169405" y="350018"/>
                    <a:pt x="172109" y="360512"/>
                    <a:pt x="167306" y="368657"/>
                  </a:cubicBezTo>
                  <a:cubicBezTo>
                    <a:pt x="164124" y="374064"/>
                    <a:pt x="158420" y="377075"/>
                    <a:pt x="152557" y="377075"/>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52" name="Google Shape;752;p5"/>
            <p:cNvSpPr/>
            <p:nvPr/>
          </p:nvSpPr>
          <p:spPr>
            <a:xfrm>
              <a:off x="1966468" y="1119280"/>
              <a:ext cx="494338" cy="228518"/>
            </a:xfrm>
            <a:custGeom>
              <a:rect b="b" l="l" r="r" t="t"/>
              <a:pathLst>
                <a:path extrusionOk="0" h="133832" w="289510">
                  <a:moveTo>
                    <a:pt x="272664" y="134099"/>
                  </a:moveTo>
                  <a:cubicBezTo>
                    <a:pt x="266013" y="134099"/>
                    <a:pt x="259682" y="130198"/>
                    <a:pt x="256922" y="123696"/>
                  </a:cubicBezTo>
                  <a:lnTo>
                    <a:pt x="256911" y="123696"/>
                  </a:lnTo>
                  <a:cubicBezTo>
                    <a:pt x="256625" y="123011"/>
                    <a:pt x="226978" y="55412"/>
                    <a:pt x="165676" y="38439"/>
                  </a:cubicBezTo>
                  <a:cubicBezTo>
                    <a:pt x="125089" y="27191"/>
                    <a:pt x="78548" y="40229"/>
                    <a:pt x="27386" y="77166"/>
                  </a:cubicBezTo>
                  <a:cubicBezTo>
                    <a:pt x="19721" y="82698"/>
                    <a:pt x="9032" y="80965"/>
                    <a:pt x="3500" y="73299"/>
                  </a:cubicBezTo>
                  <a:cubicBezTo>
                    <a:pt x="-2033" y="65645"/>
                    <a:pt x="-299" y="54945"/>
                    <a:pt x="7355" y="49412"/>
                  </a:cubicBezTo>
                  <a:cubicBezTo>
                    <a:pt x="67494" y="6019"/>
                    <a:pt x="123937" y="-8742"/>
                    <a:pt x="175110" y="5540"/>
                  </a:cubicBezTo>
                  <a:cubicBezTo>
                    <a:pt x="252336" y="27111"/>
                    <a:pt x="286969" y="106905"/>
                    <a:pt x="288406" y="110292"/>
                  </a:cubicBezTo>
                  <a:cubicBezTo>
                    <a:pt x="292102" y="118996"/>
                    <a:pt x="288041" y="129046"/>
                    <a:pt x="279337" y="132730"/>
                  </a:cubicBezTo>
                  <a:cubicBezTo>
                    <a:pt x="277158" y="133654"/>
                    <a:pt x="274888" y="134099"/>
                    <a:pt x="272664" y="134099"/>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53" name="Google Shape;753;p5"/>
            <p:cNvSpPr/>
            <p:nvPr/>
          </p:nvSpPr>
          <p:spPr>
            <a:xfrm>
              <a:off x="11113098" y="2338082"/>
              <a:ext cx="449151" cy="689198"/>
            </a:xfrm>
            <a:custGeom>
              <a:rect b="b" l="l" r="r" t="t"/>
              <a:pathLst>
                <a:path extrusionOk="0" h="403630" w="263046">
                  <a:moveTo>
                    <a:pt x="18836" y="404133"/>
                  </a:moveTo>
                  <a:cubicBezTo>
                    <a:pt x="10189" y="404133"/>
                    <a:pt x="2763" y="397597"/>
                    <a:pt x="1839" y="388802"/>
                  </a:cubicBezTo>
                  <a:cubicBezTo>
                    <a:pt x="858" y="379402"/>
                    <a:pt x="7679" y="370995"/>
                    <a:pt x="17067" y="370014"/>
                  </a:cubicBezTo>
                  <a:cubicBezTo>
                    <a:pt x="18300" y="369877"/>
                    <a:pt x="141680" y="355698"/>
                    <a:pt x="199845" y="264600"/>
                  </a:cubicBezTo>
                  <a:cubicBezTo>
                    <a:pt x="238344" y="204279"/>
                    <a:pt x="240649" y="123037"/>
                    <a:pt x="206655" y="23133"/>
                  </a:cubicBezTo>
                  <a:cubicBezTo>
                    <a:pt x="203621" y="14189"/>
                    <a:pt x="208400" y="4470"/>
                    <a:pt x="217344" y="1425"/>
                  </a:cubicBezTo>
                  <a:cubicBezTo>
                    <a:pt x="226287" y="-1633"/>
                    <a:pt x="236006" y="3159"/>
                    <a:pt x="239052" y="12113"/>
                  </a:cubicBezTo>
                  <a:cubicBezTo>
                    <a:pt x="276593" y="122489"/>
                    <a:pt x="273056" y="213713"/>
                    <a:pt x="228522" y="283262"/>
                  </a:cubicBezTo>
                  <a:cubicBezTo>
                    <a:pt x="161312" y="388254"/>
                    <a:pt x="26353" y="403448"/>
                    <a:pt x="20638" y="404042"/>
                  </a:cubicBezTo>
                  <a:cubicBezTo>
                    <a:pt x="20033" y="404110"/>
                    <a:pt x="19429" y="404133"/>
                    <a:pt x="18836" y="40413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54" name="Google Shape;754;p5"/>
            <p:cNvSpPr/>
            <p:nvPr/>
          </p:nvSpPr>
          <p:spPr>
            <a:xfrm>
              <a:off x="1230717" y="5779955"/>
              <a:ext cx="668555" cy="835741"/>
            </a:xfrm>
            <a:custGeom>
              <a:rect b="b" l="l" r="r" t="t"/>
              <a:pathLst>
                <a:path extrusionOk="0" h="489453" w="391540">
                  <a:moveTo>
                    <a:pt x="374615" y="490527"/>
                  </a:moveTo>
                  <a:cubicBezTo>
                    <a:pt x="374045" y="490527"/>
                    <a:pt x="373486" y="490516"/>
                    <a:pt x="372904" y="490459"/>
                  </a:cubicBezTo>
                  <a:cubicBezTo>
                    <a:pt x="218736" y="475242"/>
                    <a:pt x="110448" y="421069"/>
                    <a:pt x="51062" y="329446"/>
                  </a:cubicBezTo>
                  <a:cubicBezTo>
                    <a:pt x="-38610" y="191088"/>
                    <a:pt x="16977" y="19969"/>
                    <a:pt x="19384" y="12748"/>
                  </a:cubicBezTo>
                  <a:cubicBezTo>
                    <a:pt x="22384" y="3794"/>
                    <a:pt x="32057" y="-997"/>
                    <a:pt x="41023" y="1934"/>
                  </a:cubicBezTo>
                  <a:cubicBezTo>
                    <a:pt x="49978" y="4923"/>
                    <a:pt x="54826" y="14619"/>
                    <a:pt x="51849" y="23574"/>
                  </a:cubicBezTo>
                  <a:cubicBezTo>
                    <a:pt x="51313" y="25193"/>
                    <a:pt x="-852" y="186696"/>
                    <a:pt x="79922" y="311035"/>
                  </a:cubicBezTo>
                  <a:cubicBezTo>
                    <a:pt x="133387" y="393361"/>
                    <a:pt x="233098" y="442263"/>
                    <a:pt x="376269" y="456385"/>
                  </a:cubicBezTo>
                  <a:cubicBezTo>
                    <a:pt x="385669" y="457321"/>
                    <a:pt x="392548" y="465705"/>
                    <a:pt x="391612" y="475105"/>
                  </a:cubicBezTo>
                  <a:cubicBezTo>
                    <a:pt x="390745" y="483934"/>
                    <a:pt x="383308" y="490527"/>
                    <a:pt x="374615" y="490527"/>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55" name="Google Shape;755;p5"/>
            <p:cNvSpPr/>
            <p:nvPr/>
          </p:nvSpPr>
          <p:spPr>
            <a:xfrm>
              <a:off x="4336402" y="4692971"/>
              <a:ext cx="1426838" cy="1389855"/>
            </a:xfrm>
            <a:custGeom>
              <a:rect b="b" l="l" r="r" t="t"/>
              <a:pathLst>
                <a:path extrusionOk="0" h="813971" w="835630">
                  <a:moveTo>
                    <a:pt x="77881" y="814914"/>
                  </a:moveTo>
                  <a:cubicBezTo>
                    <a:pt x="69862" y="814914"/>
                    <a:pt x="62710" y="809244"/>
                    <a:pt x="61113" y="801099"/>
                  </a:cubicBezTo>
                  <a:lnTo>
                    <a:pt x="723" y="493504"/>
                  </a:lnTo>
                  <a:lnTo>
                    <a:pt x="243765" y="673065"/>
                  </a:lnTo>
                  <a:lnTo>
                    <a:pt x="215144" y="286578"/>
                  </a:lnTo>
                  <a:lnTo>
                    <a:pt x="419732" y="382615"/>
                  </a:lnTo>
                  <a:lnTo>
                    <a:pt x="361863" y="126444"/>
                  </a:lnTo>
                  <a:lnTo>
                    <a:pt x="580756" y="219470"/>
                  </a:lnTo>
                  <a:lnTo>
                    <a:pt x="549546" y="942"/>
                  </a:lnTo>
                  <a:lnTo>
                    <a:pt x="825486" y="109162"/>
                  </a:lnTo>
                  <a:cubicBezTo>
                    <a:pt x="834281" y="112618"/>
                    <a:pt x="838616" y="122543"/>
                    <a:pt x="835171" y="131338"/>
                  </a:cubicBezTo>
                  <a:cubicBezTo>
                    <a:pt x="831714" y="140132"/>
                    <a:pt x="821802" y="144445"/>
                    <a:pt x="812984" y="141022"/>
                  </a:cubicBezTo>
                  <a:lnTo>
                    <a:pt x="591730" y="54236"/>
                  </a:lnTo>
                  <a:lnTo>
                    <a:pt x="623213" y="274703"/>
                  </a:lnTo>
                  <a:lnTo>
                    <a:pt x="409968" y="184073"/>
                  </a:lnTo>
                  <a:lnTo>
                    <a:pt x="468532" y="443324"/>
                  </a:lnTo>
                  <a:lnTo>
                    <a:pt x="253598" y="342428"/>
                  </a:lnTo>
                  <a:lnTo>
                    <a:pt x="283405" y="744897"/>
                  </a:lnTo>
                  <a:lnTo>
                    <a:pt x="51280" y="573412"/>
                  </a:lnTo>
                  <a:lnTo>
                    <a:pt x="94684" y="794495"/>
                  </a:lnTo>
                  <a:cubicBezTo>
                    <a:pt x="96509" y="803780"/>
                    <a:pt x="90463" y="812769"/>
                    <a:pt x="81189" y="814583"/>
                  </a:cubicBezTo>
                  <a:cubicBezTo>
                    <a:pt x="80083" y="814811"/>
                    <a:pt x="78976" y="814914"/>
                    <a:pt x="77881" y="814914"/>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56" name="Google Shape;756;p5"/>
            <p:cNvSpPr/>
            <p:nvPr/>
          </p:nvSpPr>
          <p:spPr>
            <a:xfrm>
              <a:off x="2537122" y="2968421"/>
              <a:ext cx="1455995" cy="1342520"/>
            </a:xfrm>
            <a:custGeom>
              <a:rect b="b" l="l" r="r" t="t"/>
              <a:pathLst>
                <a:path extrusionOk="0" h="786249" w="852706">
                  <a:moveTo>
                    <a:pt x="279768" y="786907"/>
                  </a:moveTo>
                  <a:lnTo>
                    <a:pt x="10456" y="664268"/>
                  </a:lnTo>
                  <a:cubicBezTo>
                    <a:pt x="1855" y="660356"/>
                    <a:pt x="-1944" y="650203"/>
                    <a:pt x="1980" y="641614"/>
                  </a:cubicBezTo>
                  <a:cubicBezTo>
                    <a:pt x="5893" y="633001"/>
                    <a:pt x="16034" y="629203"/>
                    <a:pt x="24635" y="633127"/>
                  </a:cubicBezTo>
                  <a:lnTo>
                    <a:pt x="240504" y="731423"/>
                  </a:lnTo>
                  <a:lnTo>
                    <a:pt x="220895" y="509998"/>
                  </a:lnTo>
                  <a:lnTo>
                    <a:pt x="428609" y="611716"/>
                  </a:lnTo>
                  <a:lnTo>
                    <a:pt x="384076" y="350183"/>
                  </a:lnTo>
                  <a:lnTo>
                    <a:pt x="592941" y="462236"/>
                  </a:lnTo>
                  <a:lnTo>
                    <a:pt x="584728" y="59470"/>
                  </a:lnTo>
                  <a:lnTo>
                    <a:pt x="806929" y="242784"/>
                  </a:lnTo>
                  <a:lnTo>
                    <a:pt x="775479" y="20173"/>
                  </a:lnTo>
                  <a:cubicBezTo>
                    <a:pt x="774156" y="10807"/>
                    <a:pt x="780669" y="2149"/>
                    <a:pt x="790023" y="826"/>
                  </a:cubicBezTo>
                  <a:cubicBezTo>
                    <a:pt x="799423" y="-486"/>
                    <a:pt x="808035" y="6016"/>
                    <a:pt x="809359" y="15382"/>
                  </a:cubicBezTo>
                  <a:lnTo>
                    <a:pt x="853139" y="325281"/>
                  </a:lnTo>
                  <a:lnTo>
                    <a:pt x="620467" y="133309"/>
                  </a:lnTo>
                  <a:lnTo>
                    <a:pt x="628338" y="520059"/>
                  </a:lnTo>
                  <a:lnTo>
                    <a:pt x="429567" y="413413"/>
                  </a:lnTo>
                  <a:lnTo>
                    <a:pt x="473553" y="671831"/>
                  </a:lnTo>
                  <a:lnTo>
                    <a:pt x="260330" y="567410"/>
                  </a:lnTo>
                  <a:lnTo>
                    <a:pt x="279768" y="786907"/>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57" name="Google Shape;757;p5"/>
            <p:cNvSpPr/>
            <p:nvPr/>
          </p:nvSpPr>
          <p:spPr>
            <a:xfrm>
              <a:off x="304575" y="-226365"/>
              <a:ext cx="1062357" cy="589163"/>
            </a:xfrm>
            <a:custGeom>
              <a:rect b="b" l="l" r="r" t="t"/>
              <a:pathLst>
                <a:path extrusionOk="0" h="345044" w="622171">
                  <a:moveTo>
                    <a:pt x="125653" y="345122"/>
                  </a:moveTo>
                  <a:lnTo>
                    <a:pt x="3972" y="198483"/>
                  </a:lnTo>
                  <a:cubicBezTo>
                    <a:pt x="-2051" y="191216"/>
                    <a:pt x="-1047" y="180425"/>
                    <a:pt x="6220" y="174391"/>
                  </a:cubicBezTo>
                  <a:cubicBezTo>
                    <a:pt x="13497" y="168345"/>
                    <a:pt x="24277" y="169360"/>
                    <a:pt x="30312" y="176627"/>
                  </a:cubicBezTo>
                  <a:lnTo>
                    <a:pt x="114485" y="278071"/>
                  </a:lnTo>
                  <a:lnTo>
                    <a:pt x="162281" y="152033"/>
                  </a:lnTo>
                  <a:lnTo>
                    <a:pt x="247790" y="261165"/>
                  </a:lnTo>
                  <a:lnTo>
                    <a:pt x="292643" y="106495"/>
                  </a:lnTo>
                  <a:lnTo>
                    <a:pt x="378106" y="224331"/>
                  </a:lnTo>
                  <a:lnTo>
                    <a:pt x="481078" y="77"/>
                  </a:lnTo>
                  <a:lnTo>
                    <a:pt x="552590" y="155945"/>
                  </a:lnTo>
                  <a:lnTo>
                    <a:pt x="588808" y="43094"/>
                  </a:lnTo>
                  <a:cubicBezTo>
                    <a:pt x="591694" y="34094"/>
                    <a:pt x="601333" y="29154"/>
                    <a:pt x="610333" y="32029"/>
                  </a:cubicBezTo>
                  <a:cubicBezTo>
                    <a:pt x="619322" y="34915"/>
                    <a:pt x="624273" y="44554"/>
                    <a:pt x="621387" y="53554"/>
                  </a:cubicBezTo>
                  <a:lnTo>
                    <a:pt x="558248" y="250340"/>
                  </a:lnTo>
                  <a:lnTo>
                    <a:pt x="481067" y="82118"/>
                  </a:lnTo>
                  <a:lnTo>
                    <a:pt x="384779" y="291816"/>
                  </a:lnTo>
                  <a:lnTo>
                    <a:pt x="306012" y="183220"/>
                  </a:lnTo>
                  <a:lnTo>
                    <a:pt x="262049" y="334856"/>
                  </a:lnTo>
                  <a:lnTo>
                    <a:pt x="172765" y="220898"/>
                  </a:lnTo>
                  <a:lnTo>
                    <a:pt x="125653" y="345122"/>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58" name="Google Shape;758;p5"/>
            <p:cNvSpPr/>
            <p:nvPr/>
          </p:nvSpPr>
          <p:spPr>
            <a:xfrm>
              <a:off x="4346555" y="-110305"/>
              <a:ext cx="1088729" cy="1841856"/>
            </a:xfrm>
            <a:custGeom>
              <a:rect b="b" l="l" r="r" t="t"/>
              <a:pathLst>
                <a:path extrusionOk="0" h="1078686" w="637616">
                  <a:moveTo>
                    <a:pt x="399709" y="1078885"/>
                  </a:moveTo>
                  <a:cubicBezTo>
                    <a:pt x="395409" y="1078885"/>
                    <a:pt x="391108" y="1077276"/>
                    <a:pt x="387789" y="1074048"/>
                  </a:cubicBezTo>
                  <a:cubicBezTo>
                    <a:pt x="381013" y="1067466"/>
                    <a:pt x="380842" y="1056629"/>
                    <a:pt x="387435" y="1049853"/>
                  </a:cubicBezTo>
                  <a:lnTo>
                    <a:pt x="572848" y="858897"/>
                  </a:lnTo>
                  <a:lnTo>
                    <a:pt x="334460" y="796750"/>
                  </a:lnTo>
                  <a:lnTo>
                    <a:pt x="518424" y="617635"/>
                  </a:lnTo>
                  <a:lnTo>
                    <a:pt x="228932" y="566519"/>
                  </a:lnTo>
                  <a:lnTo>
                    <a:pt x="423413" y="390723"/>
                  </a:lnTo>
                  <a:lnTo>
                    <a:pt x="697" y="249239"/>
                  </a:lnTo>
                  <a:lnTo>
                    <a:pt x="275645" y="85306"/>
                  </a:lnTo>
                  <a:lnTo>
                    <a:pt x="26808" y="34088"/>
                  </a:lnTo>
                  <a:cubicBezTo>
                    <a:pt x="17557" y="32183"/>
                    <a:pt x="11591" y="23126"/>
                    <a:pt x="13496" y="13875"/>
                  </a:cubicBezTo>
                  <a:cubicBezTo>
                    <a:pt x="15401" y="4623"/>
                    <a:pt x="24424" y="-1377"/>
                    <a:pt x="33709" y="562"/>
                  </a:cubicBezTo>
                  <a:lnTo>
                    <a:pt x="368887" y="69576"/>
                  </a:lnTo>
                  <a:lnTo>
                    <a:pt x="82258" y="240444"/>
                  </a:lnTo>
                  <a:lnTo>
                    <a:pt x="489781" y="376863"/>
                  </a:lnTo>
                  <a:lnTo>
                    <a:pt x="303798" y="544994"/>
                  </a:lnTo>
                  <a:lnTo>
                    <a:pt x="590164" y="595539"/>
                  </a:lnTo>
                  <a:lnTo>
                    <a:pt x="401808" y="778932"/>
                  </a:lnTo>
                  <a:lnTo>
                    <a:pt x="638314" y="840588"/>
                  </a:lnTo>
                  <a:lnTo>
                    <a:pt x="411983" y="1073694"/>
                  </a:lnTo>
                  <a:cubicBezTo>
                    <a:pt x="408630" y="1077151"/>
                    <a:pt x="404170" y="1078885"/>
                    <a:pt x="399709" y="1078885"/>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59" name="Google Shape;759;p5"/>
            <p:cNvSpPr/>
            <p:nvPr/>
          </p:nvSpPr>
          <p:spPr>
            <a:xfrm>
              <a:off x="7892382" y="5956526"/>
              <a:ext cx="1446995" cy="570855"/>
            </a:xfrm>
            <a:custGeom>
              <a:rect b="b" l="l" r="r" t="t"/>
              <a:pathLst>
                <a:path extrusionOk="0" h="334322" w="847435">
                  <a:moveTo>
                    <a:pt x="831620" y="335403"/>
                  </a:moveTo>
                  <a:cubicBezTo>
                    <a:pt x="824571" y="335403"/>
                    <a:pt x="817978" y="331034"/>
                    <a:pt x="815491" y="323996"/>
                  </a:cubicBezTo>
                  <a:lnTo>
                    <a:pt x="752443" y="145678"/>
                  </a:lnTo>
                  <a:lnTo>
                    <a:pt x="632816" y="283375"/>
                  </a:lnTo>
                  <a:lnTo>
                    <a:pt x="574822" y="103449"/>
                  </a:lnTo>
                  <a:lnTo>
                    <a:pt x="445658" y="278766"/>
                  </a:lnTo>
                  <a:lnTo>
                    <a:pt x="392672" y="90775"/>
                  </a:lnTo>
                  <a:lnTo>
                    <a:pt x="158630" y="325809"/>
                  </a:lnTo>
                  <a:lnTo>
                    <a:pt x="140470" y="91597"/>
                  </a:lnTo>
                  <a:lnTo>
                    <a:pt x="31896" y="230571"/>
                  </a:lnTo>
                  <a:cubicBezTo>
                    <a:pt x="26067" y="237997"/>
                    <a:pt x="15322" y="239343"/>
                    <a:pt x="7873" y="233514"/>
                  </a:cubicBezTo>
                  <a:cubicBezTo>
                    <a:pt x="435" y="227696"/>
                    <a:pt x="-888" y="216951"/>
                    <a:pt x="4930" y="209490"/>
                  </a:cubicBezTo>
                  <a:lnTo>
                    <a:pt x="167790" y="1081"/>
                  </a:lnTo>
                  <a:lnTo>
                    <a:pt x="186989" y="248833"/>
                  </a:lnTo>
                  <a:lnTo>
                    <a:pt x="409714" y="25139"/>
                  </a:lnTo>
                  <a:lnTo>
                    <a:pt x="459609" y="202144"/>
                  </a:lnTo>
                  <a:lnTo>
                    <a:pt x="586902" y="29371"/>
                  </a:lnTo>
                  <a:lnTo>
                    <a:pt x="646767" y="215125"/>
                  </a:lnTo>
                  <a:lnTo>
                    <a:pt x="765117" y="78901"/>
                  </a:lnTo>
                  <a:lnTo>
                    <a:pt x="847750" y="312588"/>
                  </a:lnTo>
                  <a:cubicBezTo>
                    <a:pt x="850910" y="321509"/>
                    <a:pt x="846233" y="331273"/>
                    <a:pt x="837324" y="334422"/>
                  </a:cubicBezTo>
                  <a:cubicBezTo>
                    <a:pt x="835442" y="335095"/>
                    <a:pt x="833514" y="335403"/>
                    <a:pt x="831620" y="33540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60" name="Google Shape;760;p5"/>
            <p:cNvSpPr/>
            <p:nvPr/>
          </p:nvSpPr>
          <p:spPr>
            <a:xfrm>
              <a:off x="1207324" y="1360920"/>
              <a:ext cx="703381" cy="1388659"/>
            </a:xfrm>
            <a:custGeom>
              <a:rect b="b" l="l" r="r" t="t"/>
              <a:pathLst>
                <a:path extrusionOk="0" h="813270" w="411936">
                  <a:moveTo>
                    <a:pt x="194899" y="813671"/>
                  </a:moveTo>
                  <a:cubicBezTo>
                    <a:pt x="190473" y="813671"/>
                    <a:pt x="186047" y="811960"/>
                    <a:pt x="182694" y="808549"/>
                  </a:cubicBezTo>
                  <a:lnTo>
                    <a:pt x="156" y="622681"/>
                  </a:lnTo>
                  <a:lnTo>
                    <a:pt x="243916" y="635799"/>
                  </a:lnTo>
                  <a:lnTo>
                    <a:pt x="54853" y="390373"/>
                  </a:lnTo>
                  <a:lnTo>
                    <a:pt x="233456" y="364547"/>
                  </a:lnTo>
                  <a:lnTo>
                    <a:pt x="81637" y="218455"/>
                  </a:lnTo>
                  <a:lnTo>
                    <a:pt x="270221" y="184017"/>
                  </a:lnTo>
                  <a:lnTo>
                    <a:pt x="152818" y="51328"/>
                  </a:lnTo>
                  <a:lnTo>
                    <a:pt x="391434" y="783"/>
                  </a:lnTo>
                  <a:cubicBezTo>
                    <a:pt x="400719" y="-1202"/>
                    <a:pt x="409765" y="4730"/>
                    <a:pt x="411716" y="13970"/>
                  </a:cubicBezTo>
                  <a:cubicBezTo>
                    <a:pt x="413678" y="23221"/>
                    <a:pt x="407769" y="32301"/>
                    <a:pt x="398529" y="34263"/>
                  </a:cubicBezTo>
                  <a:lnTo>
                    <a:pt x="217360" y="72637"/>
                  </a:lnTo>
                  <a:lnTo>
                    <a:pt x="336052" y="206786"/>
                  </a:lnTo>
                  <a:lnTo>
                    <a:pt x="153514" y="240129"/>
                  </a:lnTo>
                  <a:lnTo>
                    <a:pt x="307602" y="388400"/>
                  </a:lnTo>
                  <a:lnTo>
                    <a:pt x="117695" y="415857"/>
                  </a:lnTo>
                  <a:lnTo>
                    <a:pt x="316534" y="673979"/>
                  </a:lnTo>
                  <a:lnTo>
                    <a:pt x="86326" y="661591"/>
                  </a:lnTo>
                  <a:lnTo>
                    <a:pt x="207105" y="784572"/>
                  </a:lnTo>
                  <a:cubicBezTo>
                    <a:pt x="213732" y="791313"/>
                    <a:pt x="213630" y="802150"/>
                    <a:pt x="206888" y="808766"/>
                  </a:cubicBezTo>
                  <a:cubicBezTo>
                    <a:pt x="203557" y="812040"/>
                    <a:pt x="199223" y="813671"/>
                    <a:pt x="194899" y="813671"/>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61" name="Google Shape;761;p5"/>
            <p:cNvSpPr/>
            <p:nvPr/>
          </p:nvSpPr>
          <p:spPr>
            <a:xfrm>
              <a:off x="4066414" y="6305366"/>
              <a:ext cx="875131" cy="557979"/>
            </a:xfrm>
            <a:custGeom>
              <a:rect b="b" l="l" r="r" t="t"/>
              <a:pathLst>
                <a:path extrusionOk="0" h="326781" w="512522">
                  <a:moveTo>
                    <a:pt x="125296" y="327918"/>
                  </a:moveTo>
                  <a:lnTo>
                    <a:pt x="54252" y="204777"/>
                  </a:lnTo>
                  <a:lnTo>
                    <a:pt x="34461" y="294393"/>
                  </a:lnTo>
                  <a:cubicBezTo>
                    <a:pt x="32419" y="303632"/>
                    <a:pt x="23270" y="309450"/>
                    <a:pt x="14065" y="307420"/>
                  </a:cubicBezTo>
                  <a:cubicBezTo>
                    <a:pt x="4836" y="305377"/>
                    <a:pt x="-993" y="296240"/>
                    <a:pt x="1038" y="287024"/>
                  </a:cubicBezTo>
                  <a:lnTo>
                    <a:pt x="39834" y="111330"/>
                  </a:lnTo>
                  <a:lnTo>
                    <a:pt x="117676" y="246231"/>
                  </a:lnTo>
                  <a:lnTo>
                    <a:pt x="181043" y="65564"/>
                  </a:lnTo>
                  <a:lnTo>
                    <a:pt x="254380" y="149065"/>
                  </a:lnTo>
                  <a:lnTo>
                    <a:pt x="279122" y="19753"/>
                  </a:lnTo>
                  <a:lnTo>
                    <a:pt x="362600" y="107988"/>
                  </a:lnTo>
                  <a:lnTo>
                    <a:pt x="392099" y="1136"/>
                  </a:lnTo>
                  <a:lnTo>
                    <a:pt x="508133" y="117079"/>
                  </a:lnTo>
                  <a:cubicBezTo>
                    <a:pt x="514829" y="123764"/>
                    <a:pt x="514829" y="134601"/>
                    <a:pt x="508145" y="141285"/>
                  </a:cubicBezTo>
                  <a:cubicBezTo>
                    <a:pt x="501460" y="147958"/>
                    <a:pt x="490623" y="147970"/>
                    <a:pt x="483950" y="141296"/>
                  </a:cubicBezTo>
                  <a:lnTo>
                    <a:pt x="409461" y="66864"/>
                  </a:lnTo>
                  <a:lnTo>
                    <a:pt x="379449" y="175587"/>
                  </a:lnTo>
                  <a:lnTo>
                    <a:pt x="300180" y="91801"/>
                  </a:lnTo>
                  <a:lnTo>
                    <a:pt x="274845" y="224215"/>
                  </a:lnTo>
                  <a:lnTo>
                    <a:pt x="193968" y="132137"/>
                  </a:lnTo>
                  <a:lnTo>
                    <a:pt x="125296" y="327918"/>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62" name="Google Shape;762;p5"/>
            <p:cNvSpPr/>
            <p:nvPr/>
          </p:nvSpPr>
          <p:spPr>
            <a:xfrm>
              <a:off x="8054252" y="3649667"/>
              <a:ext cx="619558" cy="1015747"/>
            </a:xfrm>
            <a:custGeom>
              <a:rect b="b" l="l" r="r" t="t"/>
              <a:pathLst>
                <a:path extrusionOk="0" h="594874" w="362845">
                  <a:moveTo>
                    <a:pt x="143064" y="595616"/>
                  </a:moveTo>
                  <a:cubicBezTo>
                    <a:pt x="138080" y="595616"/>
                    <a:pt x="133117" y="593437"/>
                    <a:pt x="129741" y="589251"/>
                  </a:cubicBezTo>
                  <a:lnTo>
                    <a:pt x="1261" y="430007"/>
                  </a:lnTo>
                  <a:lnTo>
                    <a:pt x="181997" y="457555"/>
                  </a:lnTo>
                  <a:lnTo>
                    <a:pt x="61240" y="264477"/>
                  </a:lnTo>
                  <a:lnTo>
                    <a:pt x="193473" y="258374"/>
                  </a:lnTo>
                  <a:lnTo>
                    <a:pt x="92200" y="139876"/>
                  </a:lnTo>
                  <a:lnTo>
                    <a:pt x="234699" y="128001"/>
                  </a:lnTo>
                  <a:lnTo>
                    <a:pt x="157746" y="21777"/>
                  </a:lnTo>
                  <a:lnTo>
                    <a:pt x="345086" y="845"/>
                  </a:lnTo>
                  <a:cubicBezTo>
                    <a:pt x="354497" y="-181"/>
                    <a:pt x="362961" y="6560"/>
                    <a:pt x="363999" y="15948"/>
                  </a:cubicBezTo>
                  <a:cubicBezTo>
                    <a:pt x="365049" y="25336"/>
                    <a:pt x="358295" y="33801"/>
                    <a:pt x="348896" y="34850"/>
                  </a:cubicBezTo>
                  <a:lnTo>
                    <a:pt x="219915" y="49269"/>
                  </a:lnTo>
                  <a:lnTo>
                    <a:pt x="298008" y="157067"/>
                  </a:lnTo>
                  <a:lnTo>
                    <a:pt x="161624" y="168428"/>
                  </a:lnTo>
                  <a:lnTo>
                    <a:pt x="264950" y="289333"/>
                  </a:lnTo>
                  <a:lnTo>
                    <a:pt x="121299" y="295961"/>
                  </a:lnTo>
                  <a:lnTo>
                    <a:pt x="250554" y="502613"/>
                  </a:lnTo>
                  <a:lnTo>
                    <a:pt x="83245" y="477118"/>
                  </a:lnTo>
                  <a:lnTo>
                    <a:pt x="156365" y="567760"/>
                  </a:lnTo>
                  <a:cubicBezTo>
                    <a:pt x="162308" y="575118"/>
                    <a:pt x="161156" y="585886"/>
                    <a:pt x="153799" y="591818"/>
                  </a:cubicBezTo>
                  <a:cubicBezTo>
                    <a:pt x="150627" y="594373"/>
                    <a:pt x="146840" y="595616"/>
                    <a:pt x="143064" y="595616"/>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63" name="Google Shape;763;p5"/>
            <p:cNvSpPr/>
            <p:nvPr/>
          </p:nvSpPr>
          <p:spPr>
            <a:xfrm>
              <a:off x="10075610" y="1638504"/>
              <a:ext cx="1453036" cy="802706"/>
            </a:xfrm>
            <a:custGeom>
              <a:rect b="b" l="l" r="r" t="t"/>
              <a:pathLst>
                <a:path extrusionOk="0" h="470106" w="850973">
                  <a:moveTo>
                    <a:pt x="640491" y="470504"/>
                  </a:moveTo>
                  <a:lnTo>
                    <a:pt x="668804" y="212450"/>
                  </a:lnTo>
                  <a:lnTo>
                    <a:pt x="396161" y="399323"/>
                  </a:lnTo>
                  <a:lnTo>
                    <a:pt x="379221" y="207465"/>
                  </a:lnTo>
                  <a:lnTo>
                    <a:pt x="214798" y="360379"/>
                  </a:lnTo>
                  <a:lnTo>
                    <a:pt x="189337" y="157970"/>
                  </a:lnTo>
                  <a:lnTo>
                    <a:pt x="41215" y="275030"/>
                  </a:lnTo>
                  <a:lnTo>
                    <a:pt x="1860" y="20137"/>
                  </a:lnTo>
                  <a:cubicBezTo>
                    <a:pt x="422" y="10794"/>
                    <a:pt x="6810" y="2056"/>
                    <a:pt x="16164" y="607"/>
                  </a:cubicBezTo>
                  <a:cubicBezTo>
                    <a:pt x="25427" y="-864"/>
                    <a:pt x="34245" y="5570"/>
                    <a:pt x="35682" y="14912"/>
                  </a:cubicBezTo>
                  <a:lnTo>
                    <a:pt x="66082" y="211766"/>
                  </a:lnTo>
                  <a:lnTo>
                    <a:pt x="215722" y="93485"/>
                  </a:lnTo>
                  <a:lnTo>
                    <a:pt x="240419" y="289825"/>
                  </a:lnTo>
                  <a:lnTo>
                    <a:pt x="407158" y="134756"/>
                  </a:lnTo>
                  <a:lnTo>
                    <a:pt x="425101" y="337998"/>
                  </a:lnTo>
                  <a:lnTo>
                    <a:pt x="710965" y="142068"/>
                  </a:lnTo>
                  <a:lnTo>
                    <a:pt x="684113" y="386615"/>
                  </a:lnTo>
                  <a:lnTo>
                    <a:pt x="824216" y="263532"/>
                  </a:lnTo>
                  <a:cubicBezTo>
                    <a:pt x="831334" y="257292"/>
                    <a:pt x="842136" y="257999"/>
                    <a:pt x="848376" y="265095"/>
                  </a:cubicBezTo>
                  <a:cubicBezTo>
                    <a:pt x="854616" y="272190"/>
                    <a:pt x="853909" y="283004"/>
                    <a:pt x="846814" y="289244"/>
                  </a:cubicBezTo>
                  <a:lnTo>
                    <a:pt x="640491" y="470504"/>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64" name="Google Shape;764;p5"/>
            <p:cNvSpPr/>
            <p:nvPr/>
          </p:nvSpPr>
          <p:spPr>
            <a:xfrm>
              <a:off x="8906625" y="4007470"/>
              <a:ext cx="884082" cy="718536"/>
            </a:xfrm>
            <a:custGeom>
              <a:rect b="b" l="l" r="r" t="t"/>
              <a:pathLst>
                <a:path extrusionOk="0" h="420812" w="517764">
                  <a:moveTo>
                    <a:pt x="380385" y="421588"/>
                  </a:moveTo>
                  <a:cubicBezTo>
                    <a:pt x="371807" y="421588"/>
                    <a:pt x="364392" y="415155"/>
                    <a:pt x="363399" y="406417"/>
                  </a:cubicBezTo>
                  <a:cubicBezTo>
                    <a:pt x="362339" y="397029"/>
                    <a:pt x="369069" y="388542"/>
                    <a:pt x="378468" y="387481"/>
                  </a:cubicBezTo>
                  <a:cubicBezTo>
                    <a:pt x="382689" y="386888"/>
                    <a:pt x="486666" y="369914"/>
                    <a:pt x="484943" y="145637"/>
                  </a:cubicBezTo>
                  <a:cubicBezTo>
                    <a:pt x="484373" y="72756"/>
                    <a:pt x="471437" y="58896"/>
                    <a:pt x="465904" y="56307"/>
                  </a:cubicBezTo>
                  <a:cubicBezTo>
                    <a:pt x="447870" y="47991"/>
                    <a:pt x="394952" y="91829"/>
                    <a:pt x="348205" y="130556"/>
                  </a:cubicBezTo>
                  <a:cubicBezTo>
                    <a:pt x="298162" y="172033"/>
                    <a:pt x="235867" y="223639"/>
                    <a:pt x="166523" y="260427"/>
                  </a:cubicBezTo>
                  <a:cubicBezTo>
                    <a:pt x="84859" y="303741"/>
                    <a:pt x="45584" y="313562"/>
                    <a:pt x="21560" y="296725"/>
                  </a:cubicBezTo>
                  <a:cubicBezTo>
                    <a:pt x="-6513" y="277036"/>
                    <a:pt x="-171" y="232081"/>
                    <a:pt x="10335" y="157603"/>
                  </a:cubicBezTo>
                  <a:cubicBezTo>
                    <a:pt x="15800" y="118955"/>
                    <a:pt x="22575" y="70851"/>
                    <a:pt x="25610" y="16929"/>
                  </a:cubicBezTo>
                  <a:cubicBezTo>
                    <a:pt x="26146" y="7496"/>
                    <a:pt x="34439" y="309"/>
                    <a:pt x="43656" y="800"/>
                  </a:cubicBezTo>
                  <a:cubicBezTo>
                    <a:pt x="53089" y="1336"/>
                    <a:pt x="60310" y="9412"/>
                    <a:pt x="59786" y="18846"/>
                  </a:cubicBezTo>
                  <a:cubicBezTo>
                    <a:pt x="56671" y="74205"/>
                    <a:pt x="49770" y="123096"/>
                    <a:pt x="44226" y="162383"/>
                  </a:cubicBezTo>
                  <a:cubicBezTo>
                    <a:pt x="37382" y="210897"/>
                    <a:pt x="30298" y="261066"/>
                    <a:pt x="41203" y="268709"/>
                  </a:cubicBezTo>
                  <a:cubicBezTo>
                    <a:pt x="47123" y="272850"/>
                    <a:pt x="69151" y="273340"/>
                    <a:pt x="150473" y="230198"/>
                  </a:cubicBezTo>
                  <a:cubicBezTo>
                    <a:pt x="216726" y="195053"/>
                    <a:pt x="274971" y="146789"/>
                    <a:pt x="326372" y="104206"/>
                  </a:cubicBezTo>
                  <a:cubicBezTo>
                    <a:pt x="393925" y="48231"/>
                    <a:pt x="442691" y="7792"/>
                    <a:pt x="480335" y="25291"/>
                  </a:cubicBezTo>
                  <a:cubicBezTo>
                    <a:pt x="506993" y="37691"/>
                    <a:pt x="518606" y="73612"/>
                    <a:pt x="519165" y="145375"/>
                  </a:cubicBezTo>
                  <a:cubicBezTo>
                    <a:pt x="521138" y="402675"/>
                    <a:pt x="388016" y="420835"/>
                    <a:pt x="382335" y="421474"/>
                  </a:cubicBezTo>
                  <a:cubicBezTo>
                    <a:pt x="381685" y="421554"/>
                    <a:pt x="381024" y="421588"/>
                    <a:pt x="380385" y="421588"/>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65" name="Google Shape;765;p5"/>
            <p:cNvSpPr/>
            <p:nvPr/>
          </p:nvSpPr>
          <p:spPr>
            <a:xfrm>
              <a:off x="1180838" y="3492621"/>
              <a:ext cx="1155993" cy="1119748"/>
            </a:xfrm>
            <a:custGeom>
              <a:rect b="b" l="l" r="r" t="t"/>
              <a:pathLst>
                <a:path extrusionOk="0" h="655782" w="677009">
                  <a:moveTo>
                    <a:pt x="304455" y="656507"/>
                  </a:moveTo>
                  <a:cubicBezTo>
                    <a:pt x="276234" y="656507"/>
                    <a:pt x="238533" y="638552"/>
                    <a:pt x="186938" y="601114"/>
                  </a:cubicBezTo>
                  <a:cubicBezTo>
                    <a:pt x="-67169" y="416762"/>
                    <a:pt x="10594" y="274275"/>
                    <a:pt x="14028" y="268297"/>
                  </a:cubicBezTo>
                  <a:cubicBezTo>
                    <a:pt x="18739" y="260118"/>
                    <a:pt x="29199" y="257278"/>
                    <a:pt x="37390" y="262001"/>
                  </a:cubicBezTo>
                  <a:cubicBezTo>
                    <a:pt x="45580" y="266700"/>
                    <a:pt x="48409" y="277161"/>
                    <a:pt x="43698" y="285363"/>
                  </a:cubicBezTo>
                  <a:cubicBezTo>
                    <a:pt x="41051" y="290176"/>
                    <a:pt x="-20308" y="408469"/>
                    <a:pt x="207037" y="573417"/>
                  </a:cubicBezTo>
                  <a:cubicBezTo>
                    <a:pt x="278994" y="625628"/>
                    <a:pt x="304934" y="625149"/>
                    <a:pt x="313946" y="620187"/>
                  </a:cubicBezTo>
                  <a:cubicBezTo>
                    <a:pt x="337650" y="607239"/>
                    <a:pt x="333190" y="528530"/>
                    <a:pt x="328478" y="445200"/>
                  </a:cubicBezTo>
                  <a:cubicBezTo>
                    <a:pt x="323950" y="365304"/>
                    <a:pt x="318315" y="265879"/>
                    <a:pt x="332505" y="170469"/>
                  </a:cubicBezTo>
                  <a:cubicBezTo>
                    <a:pt x="349011" y="59443"/>
                    <a:pt x="367274" y="14088"/>
                    <a:pt x="399910" y="3137"/>
                  </a:cubicBezTo>
                  <a:cubicBezTo>
                    <a:pt x="437691" y="-9570"/>
                    <a:pt x="477034" y="29031"/>
                    <a:pt x="542226" y="92946"/>
                  </a:cubicBezTo>
                  <a:cubicBezTo>
                    <a:pt x="576665" y="126711"/>
                    <a:pt x="619522" y="168735"/>
                    <a:pt x="670991" y="211341"/>
                  </a:cubicBezTo>
                  <a:cubicBezTo>
                    <a:pt x="678280" y="217364"/>
                    <a:pt x="679295" y="228155"/>
                    <a:pt x="673261" y="235433"/>
                  </a:cubicBezTo>
                  <a:cubicBezTo>
                    <a:pt x="667238" y="242711"/>
                    <a:pt x="656447" y="243738"/>
                    <a:pt x="649169" y="237703"/>
                  </a:cubicBezTo>
                  <a:cubicBezTo>
                    <a:pt x="596593" y="194185"/>
                    <a:pt x="553166" y="151602"/>
                    <a:pt x="518260" y="117380"/>
                  </a:cubicBezTo>
                  <a:cubicBezTo>
                    <a:pt x="472209" y="72219"/>
                    <a:pt x="428713" y="29625"/>
                    <a:pt x="410804" y="35579"/>
                  </a:cubicBezTo>
                  <a:cubicBezTo>
                    <a:pt x="394287" y="41123"/>
                    <a:pt x="379332" y="88201"/>
                    <a:pt x="366362" y="175511"/>
                  </a:cubicBezTo>
                  <a:cubicBezTo>
                    <a:pt x="352685" y="267442"/>
                    <a:pt x="358206" y="364928"/>
                    <a:pt x="362643" y="443261"/>
                  </a:cubicBezTo>
                  <a:cubicBezTo>
                    <a:pt x="368677" y="549884"/>
                    <a:pt x="373035" y="626905"/>
                    <a:pt x="330349" y="650222"/>
                  </a:cubicBezTo>
                  <a:cubicBezTo>
                    <a:pt x="322718" y="654385"/>
                    <a:pt x="314140" y="656507"/>
                    <a:pt x="304455" y="656507"/>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66" name="Google Shape;766;p5"/>
            <p:cNvSpPr/>
            <p:nvPr/>
          </p:nvSpPr>
          <p:spPr>
            <a:xfrm>
              <a:off x="9916200" y="4705925"/>
              <a:ext cx="893963" cy="1064544"/>
            </a:xfrm>
            <a:custGeom>
              <a:rect b="b" l="l" r="r" t="t"/>
              <a:pathLst>
                <a:path extrusionOk="0" h="623452" w="523551">
                  <a:moveTo>
                    <a:pt x="212316" y="624370"/>
                  </a:moveTo>
                  <a:cubicBezTo>
                    <a:pt x="129751" y="624370"/>
                    <a:pt x="94081" y="580338"/>
                    <a:pt x="91720" y="577292"/>
                  </a:cubicBezTo>
                  <a:cubicBezTo>
                    <a:pt x="85925" y="569832"/>
                    <a:pt x="87282" y="559086"/>
                    <a:pt x="94754" y="553292"/>
                  </a:cubicBezTo>
                  <a:cubicBezTo>
                    <a:pt x="102248" y="547508"/>
                    <a:pt x="112971" y="548854"/>
                    <a:pt x="118766" y="556337"/>
                  </a:cubicBezTo>
                  <a:cubicBezTo>
                    <a:pt x="121846" y="560147"/>
                    <a:pt x="199529" y="651439"/>
                    <a:pt x="415319" y="518078"/>
                  </a:cubicBezTo>
                  <a:cubicBezTo>
                    <a:pt x="483317" y="476054"/>
                    <a:pt x="491804" y="454779"/>
                    <a:pt x="490823" y="445836"/>
                  </a:cubicBezTo>
                  <a:cubicBezTo>
                    <a:pt x="488234" y="422417"/>
                    <a:pt x="417829" y="398062"/>
                    <a:pt x="349750" y="374507"/>
                  </a:cubicBezTo>
                  <a:cubicBezTo>
                    <a:pt x="280953" y="350700"/>
                    <a:pt x="195320" y="321075"/>
                    <a:pt x="119872" y="276131"/>
                  </a:cubicBezTo>
                  <a:cubicBezTo>
                    <a:pt x="31604" y="223567"/>
                    <a:pt x="-416" y="192151"/>
                    <a:pt x="1683" y="160234"/>
                  </a:cubicBezTo>
                  <a:cubicBezTo>
                    <a:pt x="4124" y="123138"/>
                    <a:pt x="50483" y="103232"/>
                    <a:pt x="127264" y="70265"/>
                  </a:cubicBezTo>
                  <a:cubicBezTo>
                    <a:pt x="167520" y="52972"/>
                    <a:pt x="217621" y="31458"/>
                    <a:pt x="271155" y="2929"/>
                  </a:cubicBezTo>
                  <a:cubicBezTo>
                    <a:pt x="279470" y="-1509"/>
                    <a:pt x="289851" y="1639"/>
                    <a:pt x="294311" y="9989"/>
                  </a:cubicBezTo>
                  <a:cubicBezTo>
                    <a:pt x="298737" y="18317"/>
                    <a:pt x="295589" y="28686"/>
                    <a:pt x="287239" y="33135"/>
                  </a:cubicBezTo>
                  <a:cubicBezTo>
                    <a:pt x="232450" y="62337"/>
                    <a:pt x="181620" y="84171"/>
                    <a:pt x="140770" y="101703"/>
                  </a:cubicBezTo>
                  <a:cubicBezTo>
                    <a:pt x="87351" y="124643"/>
                    <a:pt x="36897" y="146317"/>
                    <a:pt x="35824" y="162492"/>
                  </a:cubicBezTo>
                  <a:cubicBezTo>
                    <a:pt x="35151" y="172919"/>
                    <a:pt x="52205" y="195995"/>
                    <a:pt x="137382" y="246734"/>
                  </a:cubicBezTo>
                  <a:cubicBezTo>
                    <a:pt x="209818" y="289888"/>
                    <a:pt x="293604" y="318874"/>
                    <a:pt x="360929" y="342167"/>
                  </a:cubicBezTo>
                  <a:cubicBezTo>
                    <a:pt x="453202" y="374084"/>
                    <a:pt x="519866" y="397150"/>
                    <a:pt x="524839" y="442071"/>
                  </a:cubicBezTo>
                  <a:cubicBezTo>
                    <a:pt x="528353" y="473932"/>
                    <a:pt x="500987" y="505370"/>
                    <a:pt x="433296" y="547200"/>
                  </a:cubicBezTo>
                  <a:cubicBezTo>
                    <a:pt x="337864" y="606175"/>
                    <a:pt x="265394" y="624370"/>
                    <a:pt x="212316" y="624370"/>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67" name="Google Shape;767;p5"/>
            <p:cNvSpPr/>
            <p:nvPr/>
          </p:nvSpPr>
          <p:spPr>
            <a:xfrm>
              <a:off x="5580380" y="219825"/>
              <a:ext cx="678398" cy="682855"/>
            </a:xfrm>
            <a:custGeom>
              <a:rect b="b" l="l" r="r" t="t"/>
              <a:pathLst>
                <a:path extrusionOk="0" h="399915" w="397305">
                  <a:moveTo>
                    <a:pt x="209236" y="400073"/>
                  </a:moveTo>
                  <a:cubicBezTo>
                    <a:pt x="189992" y="400073"/>
                    <a:pt x="177992" y="394620"/>
                    <a:pt x="176658" y="393981"/>
                  </a:cubicBezTo>
                  <a:cubicBezTo>
                    <a:pt x="168136" y="389897"/>
                    <a:pt x="164531" y="379688"/>
                    <a:pt x="168615" y="371155"/>
                  </a:cubicBezTo>
                  <a:cubicBezTo>
                    <a:pt x="172688" y="362634"/>
                    <a:pt x="182909" y="359030"/>
                    <a:pt x="191430" y="363113"/>
                  </a:cubicBezTo>
                  <a:cubicBezTo>
                    <a:pt x="193951" y="364197"/>
                    <a:pt x="259770" y="391004"/>
                    <a:pt x="340955" y="259228"/>
                  </a:cubicBezTo>
                  <a:cubicBezTo>
                    <a:pt x="369188" y="213405"/>
                    <a:pt x="363393" y="203424"/>
                    <a:pt x="363336" y="203333"/>
                  </a:cubicBezTo>
                  <a:cubicBezTo>
                    <a:pt x="357325" y="194093"/>
                    <a:pt x="304144" y="201154"/>
                    <a:pt x="268930" y="205820"/>
                  </a:cubicBezTo>
                  <a:cubicBezTo>
                    <a:pt x="222777" y="211934"/>
                    <a:pt x="165330" y="219554"/>
                    <a:pt x="109059" y="215504"/>
                  </a:cubicBezTo>
                  <a:cubicBezTo>
                    <a:pt x="40296" y="210531"/>
                    <a:pt x="12702" y="201131"/>
                    <a:pt x="3599" y="179560"/>
                  </a:cubicBezTo>
                  <a:cubicBezTo>
                    <a:pt x="-7067" y="154270"/>
                    <a:pt x="14504" y="128661"/>
                    <a:pt x="50266" y="86215"/>
                  </a:cubicBezTo>
                  <a:cubicBezTo>
                    <a:pt x="68129" y="65009"/>
                    <a:pt x="90351" y="38624"/>
                    <a:pt x="112481" y="7380"/>
                  </a:cubicBezTo>
                  <a:cubicBezTo>
                    <a:pt x="117922" y="-331"/>
                    <a:pt x="128610" y="-2156"/>
                    <a:pt x="136333" y="3308"/>
                  </a:cubicBezTo>
                  <a:cubicBezTo>
                    <a:pt x="144044" y="8760"/>
                    <a:pt x="145869" y="19437"/>
                    <a:pt x="140405" y="27160"/>
                  </a:cubicBezTo>
                  <a:cubicBezTo>
                    <a:pt x="117454" y="59579"/>
                    <a:pt x="94708" y="86580"/>
                    <a:pt x="76434" y="108265"/>
                  </a:cubicBezTo>
                  <a:cubicBezTo>
                    <a:pt x="57646" y="130578"/>
                    <a:pt x="34250" y="158331"/>
                    <a:pt x="35220" y="166567"/>
                  </a:cubicBezTo>
                  <a:cubicBezTo>
                    <a:pt x="36645" y="168507"/>
                    <a:pt x="46855" y="176697"/>
                    <a:pt x="111522" y="181374"/>
                  </a:cubicBezTo>
                  <a:cubicBezTo>
                    <a:pt x="164292" y="185172"/>
                    <a:pt x="217495" y="178123"/>
                    <a:pt x="264425" y="171895"/>
                  </a:cubicBezTo>
                  <a:cubicBezTo>
                    <a:pt x="330575" y="163111"/>
                    <a:pt x="374264" y="157316"/>
                    <a:pt x="392048" y="184716"/>
                  </a:cubicBezTo>
                  <a:cubicBezTo>
                    <a:pt x="404630" y="204120"/>
                    <a:pt x="398060" y="231771"/>
                    <a:pt x="370089" y="277172"/>
                  </a:cubicBezTo>
                  <a:cubicBezTo>
                    <a:pt x="306015" y="381171"/>
                    <a:pt x="245055" y="400073"/>
                    <a:pt x="209236" y="40007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68" name="Google Shape;768;p5"/>
            <p:cNvSpPr/>
            <p:nvPr/>
          </p:nvSpPr>
          <p:spPr>
            <a:xfrm>
              <a:off x="7073109" y="5534380"/>
              <a:ext cx="818919" cy="1039763"/>
            </a:xfrm>
            <a:custGeom>
              <a:rect b="b" l="l" r="r" t="t"/>
              <a:pathLst>
                <a:path extrusionOk="0" h="608939" w="479601">
                  <a:moveTo>
                    <a:pt x="280754" y="609989"/>
                  </a:moveTo>
                  <a:cubicBezTo>
                    <a:pt x="257449" y="609989"/>
                    <a:pt x="229421" y="607856"/>
                    <a:pt x="196580" y="605370"/>
                  </a:cubicBezTo>
                  <a:cubicBezTo>
                    <a:pt x="149742" y="601810"/>
                    <a:pt x="91417" y="597327"/>
                    <a:pt x="26453" y="597955"/>
                  </a:cubicBezTo>
                  <a:lnTo>
                    <a:pt x="26305" y="597955"/>
                  </a:lnTo>
                  <a:cubicBezTo>
                    <a:pt x="16917" y="597955"/>
                    <a:pt x="9274" y="590392"/>
                    <a:pt x="9194" y="580992"/>
                  </a:cubicBezTo>
                  <a:cubicBezTo>
                    <a:pt x="9114" y="571536"/>
                    <a:pt x="16712" y="563813"/>
                    <a:pt x="26157" y="563733"/>
                  </a:cubicBezTo>
                  <a:cubicBezTo>
                    <a:pt x="92581" y="563163"/>
                    <a:pt x="151693" y="567646"/>
                    <a:pt x="199158" y="571239"/>
                  </a:cubicBezTo>
                  <a:cubicBezTo>
                    <a:pt x="261635" y="575973"/>
                    <a:pt x="320656" y="580445"/>
                    <a:pt x="330067" y="564988"/>
                  </a:cubicBezTo>
                  <a:cubicBezTo>
                    <a:pt x="338805" y="550649"/>
                    <a:pt x="320405" y="506378"/>
                    <a:pt x="275415" y="433372"/>
                  </a:cubicBezTo>
                  <a:cubicBezTo>
                    <a:pt x="227973" y="356373"/>
                    <a:pt x="162724" y="287246"/>
                    <a:pt x="110308" y="231693"/>
                  </a:cubicBezTo>
                  <a:cubicBezTo>
                    <a:pt x="38841" y="155972"/>
                    <a:pt x="-12810" y="101251"/>
                    <a:pt x="4472" y="56854"/>
                  </a:cubicBezTo>
                  <a:cubicBezTo>
                    <a:pt x="16563" y="25781"/>
                    <a:pt x="59124" y="9229"/>
                    <a:pt x="142465" y="3195"/>
                  </a:cubicBezTo>
                  <a:cubicBezTo>
                    <a:pt x="447744" y="-18867"/>
                    <a:pt x="479250" y="136374"/>
                    <a:pt x="480448" y="142990"/>
                  </a:cubicBezTo>
                  <a:cubicBezTo>
                    <a:pt x="482114" y="152298"/>
                    <a:pt x="475931" y="161185"/>
                    <a:pt x="466634" y="162861"/>
                  </a:cubicBezTo>
                  <a:cubicBezTo>
                    <a:pt x="457394" y="164493"/>
                    <a:pt x="448440" y="158367"/>
                    <a:pt x="446763" y="149047"/>
                  </a:cubicBezTo>
                  <a:cubicBezTo>
                    <a:pt x="445713" y="143823"/>
                    <a:pt x="417275" y="17614"/>
                    <a:pt x="144940" y="37326"/>
                  </a:cubicBezTo>
                  <a:cubicBezTo>
                    <a:pt x="58861" y="43554"/>
                    <a:pt x="39960" y="60014"/>
                    <a:pt x="36366" y="69266"/>
                  </a:cubicBezTo>
                  <a:cubicBezTo>
                    <a:pt x="26944" y="93494"/>
                    <a:pt x="81972" y="151819"/>
                    <a:pt x="135198" y="208217"/>
                  </a:cubicBezTo>
                  <a:cubicBezTo>
                    <a:pt x="188687" y="264899"/>
                    <a:pt x="255259" y="335430"/>
                    <a:pt x="304561" y="415417"/>
                  </a:cubicBezTo>
                  <a:cubicBezTo>
                    <a:pt x="361996" y="508625"/>
                    <a:pt x="376837" y="553980"/>
                    <a:pt x="359304" y="582783"/>
                  </a:cubicBezTo>
                  <a:cubicBezTo>
                    <a:pt x="346493" y="603818"/>
                    <a:pt x="320462" y="609989"/>
                    <a:pt x="280754" y="609989"/>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69" name="Google Shape;769;p5"/>
            <p:cNvSpPr/>
            <p:nvPr/>
          </p:nvSpPr>
          <p:spPr>
            <a:xfrm>
              <a:off x="534762" y="5584874"/>
              <a:ext cx="433046" cy="543678"/>
            </a:xfrm>
            <a:custGeom>
              <a:rect b="b" l="l" r="r" t="t"/>
              <a:pathLst>
                <a:path extrusionOk="0" h="318406" w="253614">
                  <a:moveTo>
                    <a:pt x="145739" y="319424"/>
                  </a:moveTo>
                  <a:cubicBezTo>
                    <a:pt x="133283" y="319424"/>
                    <a:pt x="118453" y="318101"/>
                    <a:pt x="101092" y="316572"/>
                  </a:cubicBezTo>
                  <a:cubicBezTo>
                    <a:pt x="78175" y="314531"/>
                    <a:pt x="49645" y="311998"/>
                    <a:pt x="17922" y="311873"/>
                  </a:cubicBezTo>
                  <a:cubicBezTo>
                    <a:pt x="8465" y="311827"/>
                    <a:pt x="834" y="304139"/>
                    <a:pt x="879" y="294682"/>
                  </a:cubicBezTo>
                  <a:cubicBezTo>
                    <a:pt x="914" y="285260"/>
                    <a:pt x="8568" y="277651"/>
                    <a:pt x="17990" y="277651"/>
                  </a:cubicBezTo>
                  <a:lnTo>
                    <a:pt x="18059" y="277651"/>
                  </a:lnTo>
                  <a:cubicBezTo>
                    <a:pt x="51231" y="277788"/>
                    <a:pt x="80559" y="280389"/>
                    <a:pt x="104115" y="282476"/>
                  </a:cubicBezTo>
                  <a:cubicBezTo>
                    <a:pt x="125811" y="284381"/>
                    <a:pt x="152504" y="286754"/>
                    <a:pt x="160363" y="283822"/>
                  </a:cubicBezTo>
                  <a:cubicBezTo>
                    <a:pt x="160329" y="279556"/>
                    <a:pt x="157340" y="266278"/>
                    <a:pt x="134412" y="227996"/>
                  </a:cubicBezTo>
                  <a:cubicBezTo>
                    <a:pt x="111940" y="190466"/>
                    <a:pt x="81836" y="157739"/>
                    <a:pt x="55257" y="128856"/>
                  </a:cubicBezTo>
                  <a:cubicBezTo>
                    <a:pt x="18310" y="88691"/>
                    <a:pt x="-8383" y="59671"/>
                    <a:pt x="2465" y="32796"/>
                  </a:cubicBezTo>
                  <a:cubicBezTo>
                    <a:pt x="12127" y="8864"/>
                    <a:pt x="46280" y="3685"/>
                    <a:pt x="78425" y="1768"/>
                  </a:cubicBezTo>
                  <a:cubicBezTo>
                    <a:pt x="236837" y="-7757"/>
                    <a:pt x="252796" y="76508"/>
                    <a:pt x="253400" y="80090"/>
                  </a:cubicBezTo>
                  <a:cubicBezTo>
                    <a:pt x="254963" y="89421"/>
                    <a:pt x="248666" y="98227"/>
                    <a:pt x="239347" y="99790"/>
                  </a:cubicBezTo>
                  <a:cubicBezTo>
                    <a:pt x="230016" y="101285"/>
                    <a:pt x="221209" y="95056"/>
                    <a:pt x="219647" y="85725"/>
                  </a:cubicBezTo>
                  <a:cubicBezTo>
                    <a:pt x="219213" y="83729"/>
                    <a:pt x="206095" y="28586"/>
                    <a:pt x="80456" y="35921"/>
                  </a:cubicBezTo>
                  <a:cubicBezTo>
                    <a:pt x="40029" y="38340"/>
                    <a:pt x="34280" y="45572"/>
                    <a:pt x="34063" y="45868"/>
                  </a:cubicBezTo>
                  <a:cubicBezTo>
                    <a:pt x="33367" y="54515"/>
                    <a:pt x="60573" y="84094"/>
                    <a:pt x="80445" y="105688"/>
                  </a:cubicBezTo>
                  <a:cubicBezTo>
                    <a:pt x="106761" y="134286"/>
                    <a:pt x="139500" y="169876"/>
                    <a:pt x="163774" y="210417"/>
                  </a:cubicBezTo>
                  <a:cubicBezTo>
                    <a:pt x="189623" y="253582"/>
                    <a:pt x="202148" y="282465"/>
                    <a:pt x="189646" y="302405"/>
                  </a:cubicBezTo>
                  <a:cubicBezTo>
                    <a:pt x="181410" y="315569"/>
                    <a:pt x="167037" y="319424"/>
                    <a:pt x="145739" y="319424"/>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70" name="Google Shape;770;p5"/>
            <p:cNvSpPr/>
            <p:nvPr/>
          </p:nvSpPr>
          <p:spPr>
            <a:xfrm>
              <a:off x="5160948" y="2702660"/>
              <a:ext cx="603789" cy="700891"/>
            </a:xfrm>
            <a:custGeom>
              <a:rect b="b" l="l" r="r" t="t"/>
              <a:pathLst>
                <a:path extrusionOk="0" h="410478" w="353610">
                  <a:moveTo>
                    <a:pt x="176248" y="411041"/>
                  </a:moveTo>
                  <a:cubicBezTo>
                    <a:pt x="170408" y="411041"/>
                    <a:pt x="164727" y="408064"/>
                    <a:pt x="161533" y="402691"/>
                  </a:cubicBezTo>
                  <a:cubicBezTo>
                    <a:pt x="156697" y="394569"/>
                    <a:pt x="159355" y="384075"/>
                    <a:pt x="167477" y="379238"/>
                  </a:cubicBezTo>
                  <a:cubicBezTo>
                    <a:pt x="201618" y="358888"/>
                    <a:pt x="233365" y="343431"/>
                    <a:pt x="258882" y="331008"/>
                  </a:cubicBezTo>
                  <a:cubicBezTo>
                    <a:pt x="285119" y="318232"/>
                    <a:pt x="317766" y="302331"/>
                    <a:pt x="320219" y="294403"/>
                  </a:cubicBezTo>
                  <a:cubicBezTo>
                    <a:pt x="319706" y="292053"/>
                    <a:pt x="313694" y="280418"/>
                    <a:pt x="256441" y="249903"/>
                  </a:cubicBezTo>
                  <a:cubicBezTo>
                    <a:pt x="209706" y="225001"/>
                    <a:pt x="158202" y="209887"/>
                    <a:pt x="112767" y="196541"/>
                  </a:cubicBezTo>
                  <a:cubicBezTo>
                    <a:pt x="48705" y="177741"/>
                    <a:pt x="6395" y="165319"/>
                    <a:pt x="1262" y="133059"/>
                  </a:cubicBezTo>
                  <a:cubicBezTo>
                    <a:pt x="-2377" y="110199"/>
                    <a:pt x="14848" y="87579"/>
                    <a:pt x="58846" y="57407"/>
                  </a:cubicBezTo>
                  <a:cubicBezTo>
                    <a:pt x="213755" y="-48840"/>
                    <a:pt x="280339" y="25820"/>
                    <a:pt x="283111" y="29049"/>
                  </a:cubicBezTo>
                  <a:cubicBezTo>
                    <a:pt x="289248" y="36235"/>
                    <a:pt x="288404" y="47038"/>
                    <a:pt x="281217" y="53175"/>
                  </a:cubicBezTo>
                  <a:cubicBezTo>
                    <a:pt x="274031" y="59312"/>
                    <a:pt x="263251" y="58479"/>
                    <a:pt x="257091" y="51281"/>
                  </a:cubicBezTo>
                  <a:cubicBezTo>
                    <a:pt x="255244" y="49262"/>
                    <a:pt x="205907" y="-1956"/>
                    <a:pt x="78192" y="85628"/>
                  </a:cubicBezTo>
                  <a:cubicBezTo>
                    <a:pt x="33784" y="116085"/>
                    <a:pt x="35039" y="127561"/>
                    <a:pt x="35062" y="127675"/>
                  </a:cubicBezTo>
                  <a:cubicBezTo>
                    <a:pt x="36796" y="138580"/>
                    <a:pt x="88311" y="153695"/>
                    <a:pt x="122406" y="163711"/>
                  </a:cubicBezTo>
                  <a:cubicBezTo>
                    <a:pt x="167089" y="176829"/>
                    <a:pt x="222699" y="193152"/>
                    <a:pt x="272537" y="219708"/>
                  </a:cubicBezTo>
                  <a:cubicBezTo>
                    <a:pt x="333405" y="252139"/>
                    <a:pt x="354817" y="271931"/>
                    <a:pt x="354395" y="295350"/>
                  </a:cubicBezTo>
                  <a:cubicBezTo>
                    <a:pt x="353893" y="322795"/>
                    <a:pt x="323778" y="337465"/>
                    <a:pt x="273871" y="361774"/>
                  </a:cubicBezTo>
                  <a:cubicBezTo>
                    <a:pt x="248924" y="373911"/>
                    <a:pt x="217885" y="389037"/>
                    <a:pt x="184987" y="408635"/>
                  </a:cubicBezTo>
                  <a:cubicBezTo>
                    <a:pt x="182237" y="410266"/>
                    <a:pt x="179226" y="411041"/>
                    <a:pt x="176248" y="411041"/>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71" name="Google Shape;771;p5"/>
            <p:cNvSpPr/>
            <p:nvPr/>
          </p:nvSpPr>
          <p:spPr>
            <a:xfrm>
              <a:off x="7207618" y="3941155"/>
              <a:ext cx="662997" cy="640394"/>
            </a:xfrm>
            <a:custGeom>
              <a:rect b="b" l="l" r="r" t="t"/>
              <a:pathLst>
                <a:path extrusionOk="0" h="375048" w="388285">
                  <a:moveTo>
                    <a:pt x="219634" y="375807"/>
                  </a:moveTo>
                  <a:cubicBezTo>
                    <a:pt x="208272" y="375807"/>
                    <a:pt x="201097" y="373651"/>
                    <a:pt x="200059" y="373320"/>
                  </a:cubicBezTo>
                  <a:cubicBezTo>
                    <a:pt x="191059" y="370423"/>
                    <a:pt x="186120" y="360784"/>
                    <a:pt x="189017" y="351784"/>
                  </a:cubicBezTo>
                  <a:cubicBezTo>
                    <a:pt x="191926" y="342783"/>
                    <a:pt x="201519" y="337855"/>
                    <a:pt x="210554" y="340741"/>
                  </a:cubicBezTo>
                  <a:cubicBezTo>
                    <a:pt x="213086" y="341449"/>
                    <a:pt x="279305" y="358411"/>
                    <a:pt x="339866" y="221958"/>
                  </a:cubicBezTo>
                  <a:cubicBezTo>
                    <a:pt x="360878" y="174641"/>
                    <a:pt x="354239" y="166086"/>
                    <a:pt x="354170" y="166006"/>
                  </a:cubicBezTo>
                  <a:cubicBezTo>
                    <a:pt x="347429" y="158158"/>
                    <a:pt x="295481" y="172348"/>
                    <a:pt x="264464" y="180812"/>
                  </a:cubicBezTo>
                  <a:cubicBezTo>
                    <a:pt x="220957" y="192687"/>
                    <a:pt x="166819" y="207460"/>
                    <a:pt x="112224" y="210870"/>
                  </a:cubicBezTo>
                  <a:cubicBezTo>
                    <a:pt x="45378" y="215068"/>
                    <a:pt x="17533" y="209536"/>
                    <a:pt x="5875" y="189801"/>
                  </a:cubicBezTo>
                  <a:cubicBezTo>
                    <a:pt x="-7814" y="166645"/>
                    <a:pt x="9639" y="139165"/>
                    <a:pt x="38545" y="93627"/>
                  </a:cubicBezTo>
                  <a:cubicBezTo>
                    <a:pt x="52918" y="70973"/>
                    <a:pt x="70816" y="42785"/>
                    <a:pt x="87984" y="9944"/>
                  </a:cubicBezTo>
                  <a:cubicBezTo>
                    <a:pt x="92364" y="1560"/>
                    <a:pt x="102722" y="-1657"/>
                    <a:pt x="111060" y="2700"/>
                  </a:cubicBezTo>
                  <a:cubicBezTo>
                    <a:pt x="119445" y="7081"/>
                    <a:pt x="122684" y="17416"/>
                    <a:pt x="118304" y="25800"/>
                  </a:cubicBezTo>
                  <a:cubicBezTo>
                    <a:pt x="100475" y="59908"/>
                    <a:pt x="82154" y="88779"/>
                    <a:pt x="67428" y="111970"/>
                  </a:cubicBezTo>
                  <a:cubicBezTo>
                    <a:pt x="52450" y="135572"/>
                    <a:pt x="33811" y="164945"/>
                    <a:pt x="35522" y="172827"/>
                  </a:cubicBezTo>
                  <a:cubicBezTo>
                    <a:pt x="37107" y="174208"/>
                    <a:pt x="48207" y="180562"/>
                    <a:pt x="110079" y="176717"/>
                  </a:cubicBezTo>
                  <a:cubicBezTo>
                    <a:pt x="161195" y="173523"/>
                    <a:pt x="211261" y="159858"/>
                    <a:pt x="255453" y="147800"/>
                  </a:cubicBezTo>
                  <a:cubicBezTo>
                    <a:pt x="317964" y="130746"/>
                    <a:pt x="359269" y="119430"/>
                    <a:pt x="380122" y="143705"/>
                  </a:cubicBezTo>
                  <a:cubicBezTo>
                    <a:pt x="394871" y="160873"/>
                    <a:pt x="392191" y="188433"/>
                    <a:pt x="371144" y="235841"/>
                  </a:cubicBezTo>
                  <a:cubicBezTo>
                    <a:pt x="316607" y="358719"/>
                    <a:pt x="251585" y="375807"/>
                    <a:pt x="219634" y="375807"/>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72" name="Google Shape;772;p5"/>
            <p:cNvSpPr/>
            <p:nvPr/>
          </p:nvSpPr>
          <p:spPr>
            <a:xfrm>
              <a:off x="3759201" y="3742666"/>
              <a:ext cx="1162312" cy="1096802"/>
            </a:xfrm>
            <a:custGeom>
              <a:rect b="b" l="l" r="r" t="t"/>
              <a:pathLst>
                <a:path extrusionOk="0" h="642344" w="680710">
                  <a:moveTo>
                    <a:pt x="528717" y="643108"/>
                  </a:moveTo>
                  <a:cubicBezTo>
                    <a:pt x="526425" y="643108"/>
                    <a:pt x="524098" y="642652"/>
                    <a:pt x="521873" y="641671"/>
                  </a:cubicBezTo>
                  <a:cubicBezTo>
                    <a:pt x="513215" y="637884"/>
                    <a:pt x="509268" y="627788"/>
                    <a:pt x="513055" y="619130"/>
                  </a:cubicBezTo>
                  <a:cubicBezTo>
                    <a:pt x="541060" y="555147"/>
                    <a:pt x="570707" y="500404"/>
                    <a:pt x="594548" y="456418"/>
                  </a:cubicBezTo>
                  <a:cubicBezTo>
                    <a:pt x="627424" y="395732"/>
                    <a:pt x="655828" y="343316"/>
                    <a:pt x="644729" y="327186"/>
                  </a:cubicBezTo>
                  <a:cubicBezTo>
                    <a:pt x="634519" y="312368"/>
                    <a:pt x="583837" y="310874"/>
                    <a:pt x="494108" y="322726"/>
                  </a:cubicBezTo>
                  <a:cubicBezTo>
                    <a:pt x="399748" y="335194"/>
                    <a:pt x="305342" y="368115"/>
                    <a:pt x="229484" y="394568"/>
                  </a:cubicBezTo>
                  <a:cubicBezTo>
                    <a:pt x="126409" y="430512"/>
                    <a:pt x="51942" y="456487"/>
                    <a:pt x="17139" y="421238"/>
                  </a:cubicBezTo>
                  <a:cubicBezTo>
                    <a:pt x="-7215" y="396553"/>
                    <a:pt x="-4751" y="348894"/>
                    <a:pt x="25135" y="266682"/>
                  </a:cubicBezTo>
                  <a:cubicBezTo>
                    <a:pt x="134781" y="-35015"/>
                    <a:pt x="296592" y="1260"/>
                    <a:pt x="303425" y="2959"/>
                  </a:cubicBezTo>
                  <a:cubicBezTo>
                    <a:pt x="312597" y="5229"/>
                    <a:pt x="318198" y="14503"/>
                    <a:pt x="315916" y="23675"/>
                  </a:cubicBezTo>
                  <a:cubicBezTo>
                    <a:pt x="313658" y="32846"/>
                    <a:pt x="304395" y="38447"/>
                    <a:pt x="295201" y="36177"/>
                  </a:cubicBezTo>
                  <a:cubicBezTo>
                    <a:pt x="289668" y="34911"/>
                    <a:pt x="155657" y="7739"/>
                    <a:pt x="57292" y="278375"/>
                  </a:cubicBezTo>
                  <a:cubicBezTo>
                    <a:pt x="26128" y="364111"/>
                    <a:pt x="34022" y="389618"/>
                    <a:pt x="41505" y="397192"/>
                  </a:cubicBezTo>
                  <a:cubicBezTo>
                    <a:pt x="61091" y="417029"/>
                    <a:pt x="137405" y="390428"/>
                    <a:pt x="218214" y="362252"/>
                  </a:cubicBezTo>
                  <a:cubicBezTo>
                    <a:pt x="295543" y="335285"/>
                    <a:pt x="391785" y="301725"/>
                    <a:pt x="489614" y="288789"/>
                  </a:cubicBezTo>
                  <a:cubicBezTo>
                    <a:pt x="603366" y="273755"/>
                    <a:pt x="653022" y="278899"/>
                    <a:pt x="672916" y="307794"/>
                  </a:cubicBezTo>
                  <a:cubicBezTo>
                    <a:pt x="695901" y="341183"/>
                    <a:pt x="669072" y="390701"/>
                    <a:pt x="624629" y="472730"/>
                  </a:cubicBezTo>
                  <a:cubicBezTo>
                    <a:pt x="601108" y="516146"/>
                    <a:pt x="571825" y="570171"/>
                    <a:pt x="544402" y="632853"/>
                  </a:cubicBezTo>
                  <a:cubicBezTo>
                    <a:pt x="541596" y="639275"/>
                    <a:pt x="535311" y="643108"/>
                    <a:pt x="528717" y="643108"/>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73" name="Google Shape;773;p5"/>
            <p:cNvSpPr/>
            <p:nvPr/>
          </p:nvSpPr>
          <p:spPr>
            <a:xfrm>
              <a:off x="986894" y="224212"/>
              <a:ext cx="442888" cy="595124"/>
            </a:xfrm>
            <a:custGeom>
              <a:rect b="b" l="l" r="r" t="t"/>
              <a:pathLst>
                <a:path extrusionOk="0" h="348535" w="259378">
                  <a:moveTo>
                    <a:pt x="40608" y="348687"/>
                  </a:moveTo>
                  <a:lnTo>
                    <a:pt x="59521" y="234843"/>
                  </a:lnTo>
                  <a:lnTo>
                    <a:pt x="30307" y="269578"/>
                  </a:lnTo>
                  <a:cubicBezTo>
                    <a:pt x="24238" y="276810"/>
                    <a:pt x="13436" y="277757"/>
                    <a:pt x="6192" y="271665"/>
                  </a:cubicBezTo>
                  <a:cubicBezTo>
                    <a:pt x="-1040" y="265585"/>
                    <a:pt x="-1964" y="254782"/>
                    <a:pt x="4116" y="247550"/>
                  </a:cubicBezTo>
                  <a:lnTo>
                    <a:pt x="113762" y="117166"/>
                  </a:lnTo>
                  <a:lnTo>
                    <a:pt x="97313" y="216158"/>
                  </a:lnTo>
                  <a:lnTo>
                    <a:pt x="259477" y="151"/>
                  </a:lnTo>
                  <a:lnTo>
                    <a:pt x="188559" y="250493"/>
                  </a:lnTo>
                  <a:cubicBezTo>
                    <a:pt x="185981" y="259596"/>
                    <a:pt x="176513" y="264855"/>
                    <a:pt x="167433" y="262300"/>
                  </a:cubicBezTo>
                  <a:cubicBezTo>
                    <a:pt x="158341" y="259722"/>
                    <a:pt x="153060" y="250265"/>
                    <a:pt x="155638" y="241174"/>
                  </a:cubicBezTo>
                  <a:lnTo>
                    <a:pt x="176422" y="167780"/>
                  </a:lnTo>
                  <a:lnTo>
                    <a:pt x="40608" y="348687"/>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74" name="Google Shape;774;p5"/>
            <p:cNvSpPr/>
            <p:nvPr/>
          </p:nvSpPr>
          <p:spPr>
            <a:xfrm>
              <a:off x="8823196" y="3426572"/>
              <a:ext cx="728467" cy="375822"/>
            </a:xfrm>
            <a:custGeom>
              <a:rect b="b" l="l" r="r" t="t"/>
              <a:pathLst>
                <a:path extrusionOk="0" h="220101" w="426628">
                  <a:moveTo>
                    <a:pt x="2934" y="220755"/>
                  </a:moveTo>
                  <a:lnTo>
                    <a:pt x="94500" y="108737"/>
                  </a:lnTo>
                  <a:lnTo>
                    <a:pt x="24391" y="134414"/>
                  </a:lnTo>
                  <a:cubicBezTo>
                    <a:pt x="15550" y="137654"/>
                    <a:pt x="5706" y="133114"/>
                    <a:pt x="2444" y="124228"/>
                  </a:cubicBezTo>
                  <a:cubicBezTo>
                    <a:pt x="-807" y="115353"/>
                    <a:pt x="3755" y="105531"/>
                    <a:pt x="12630" y="102269"/>
                  </a:cubicBezTo>
                  <a:lnTo>
                    <a:pt x="200085" y="33632"/>
                  </a:lnTo>
                  <a:lnTo>
                    <a:pt x="118056" y="133992"/>
                  </a:lnTo>
                  <a:lnTo>
                    <a:pt x="428024" y="654"/>
                  </a:lnTo>
                  <a:lnTo>
                    <a:pt x="209347" y="214470"/>
                  </a:lnTo>
                  <a:cubicBezTo>
                    <a:pt x="202583" y="221098"/>
                    <a:pt x="191758" y="220961"/>
                    <a:pt x="185153" y="214208"/>
                  </a:cubicBezTo>
                  <a:cubicBezTo>
                    <a:pt x="178548" y="207443"/>
                    <a:pt x="178674" y="196618"/>
                    <a:pt x="185415" y="190002"/>
                  </a:cubicBezTo>
                  <a:lnTo>
                    <a:pt x="272601" y="104767"/>
                  </a:lnTo>
                  <a:lnTo>
                    <a:pt x="2934" y="220755"/>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75" name="Google Shape;775;p5"/>
            <p:cNvSpPr/>
            <p:nvPr/>
          </p:nvSpPr>
          <p:spPr>
            <a:xfrm>
              <a:off x="2030241" y="1619961"/>
              <a:ext cx="1055578" cy="496720"/>
            </a:xfrm>
            <a:custGeom>
              <a:rect b="b" l="l" r="r" t="t"/>
              <a:pathLst>
                <a:path extrusionOk="0" h="290905" w="618201">
                  <a:moveTo>
                    <a:pt x="544202" y="291276"/>
                  </a:moveTo>
                  <a:cubicBezTo>
                    <a:pt x="542593" y="291276"/>
                    <a:pt x="540962" y="291047"/>
                    <a:pt x="539342" y="290568"/>
                  </a:cubicBezTo>
                  <a:lnTo>
                    <a:pt x="285521" y="215326"/>
                  </a:lnTo>
                  <a:lnTo>
                    <a:pt x="474355" y="167838"/>
                  </a:lnTo>
                  <a:lnTo>
                    <a:pt x="318" y="55341"/>
                  </a:lnTo>
                  <a:lnTo>
                    <a:pt x="403996" y="529"/>
                  </a:lnTo>
                  <a:cubicBezTo>
                    <a:pt x="413315" y="-749"/>
                    <a:pt x="421985" y="5810"/>
                    <a:pt x="423251" y="15187"/>
                  </a:cubicBezTo>
                  <a:cubicBezTo>
                    <a:pt x="424529" y="24552"/>
                    <a:pt x="417958" y="33165"/>
                    <a:pt x="408604" y="34443"/>
                  </a:cubicBezTo>
                  <a:lnTo>
                    <a:pt x="187156" y="64500"/>
                  </a:lnTo>
                  <a:lnTo>
                    <a:pt x="618519" y="166880"/>
                  </a:lnTo>
                  <a:lnTo>
                    <a:pt x="415061" y="218030"/>
                  </a:lnTo>
                  <a:lnTo>
                    <a:pt x="549061" y="257761"/>
                  </a:lnTo>
                  <a:cubicBezTo>
                    <a:pt x="558130" y="260442"/>
                    <a:pt x="563297" y="269967"/>
                    <a:pt x="560605" y="279024"/>
                  </a:cubicBezTo>
                  <a:cubicBezTo>
                    <a:pt x="558404" y="286462"/>
                    <a:pt x="551582" y="291276"/>
                    <a:pt x="544202" y="291276"/>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76" name="Google Shape;776;p5"/>
            <p:cNvSpPr/>
            <p:nvPr/>
          </p:nvSpPr>
          <p:spPr>
            <a:xfrm>
              <a:off x="3266697" y="-119444"/>
              <a:ext cx="853902" cy="400072"/>
            </a:xfrm>
            <a:custGeom>
              <a:rect b="b" l="l" r="r" t="t"/>
              <a:pathLst>
                <a:path extrusionOk="0" h="234303" w="500089">
                  <a:moveTo>
                    <a:pt x="226819" y="234383"/>
                  </a:moveTo>
                  <a:cubicBezTo>
                    <a:pt x="222063" y="234383"/>
                    <a:pt x="217328" y="232410"/>
                    <a:pt x="213941" y="228554"/>
                  </a:cubicBezTo>
                  <a:cubicBezTo>
                    <a:pt x="207712" y="221447"/>
                    <a:pt x="208420" y="210633"/>
                    <a:pt x="215526" y="204405"/>
                  </a:cubicBezTo>
                  <a:lnTo>
                    <a:pt x="339728" y="95558"/>
                  </a:lnTo>
                  <a:lnTo>
                    <a:pt x="4311" y="218641"/>
                  </a:lnTo>
                  <a:lnTo>
                    <a:pt x="120504" y="91314"/>
                  </a:lnTo>
                  <a:lnTo>
                    <a:pt x="22619" y="121224"/>
                  </a:lnTo>
                  <a:cubicBezTo>
                    <a:pt x="13550" y="123961"/>
                    <a:pt x="4003" y="118885"/>
                    <a:pt x="1254" y="109862"/>
                  </a:cubicBezTo>
                  <a:cubicBezTo>
                    <a:pt x="-1507" y="100816"/>
                    <a:pt x="3581" y="91257"/>
                    <a:pt x="12615" y="88497"/>
                  </a:cubicBezTo>
                  <a:lnTo>
                    <a:pt x="230036" y="22072"/>
                  </a:lnTo>
                  <a:lnTo>
                    <a:pt x="123983" y="138278"/>
                  </a:lnTo>
                  <a:lnTo>
                    <a:pt x="500592" y="79"/>
                  </a:lnTo>
                  <a:lnTo>
                    <a:pt x="238090" y="230140"/>
                  </a:lnTo>
                  <a:cubicBezTo>
                    <a:pt x="234839" y="232991"/>
                    <a:pt x="230823" y="234383"/>
                    <a:pt x="226819" y="23438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77" name="Google Shape;777;p5"/>
            <p:cNvSpPr/>
            <p:nvPr/>
          </p:nvSpPr>
          <p:spPr>
            <a:xfrm>
              <a:off x="2053041" y="-139418"/>
              <a:ext cx="934223" cy="486477"/>
            </a:xfrm>
            <a:custGeom>
              <a:rect b="b" l="l" r="r" t="t"/>
              <a:pathLst>
                <a:path extrusionOk="0" h="284906" w="547129">
                  <a:moveTo>
                    <a:pt x="312" y="284989"/>
                  </a:moveTo>
                  <a:lnTo>
                    <a:pt x="267708" y="5547"/>
                  </a:lnTo>
                  <a:cubicBezTo>
                    <a:pt x="274244" y="-1274"/>
                    <a:pt x="285070" y="-1514"/>
                    <a:pt x="291902" y="5011"/>
                  </a:cubicBezTo>
                  <a:cubicBezTo>
                    <a:pt x="298724" y="11547"/>
                    <a:pt x="298964" y="22384"/>
                    <a:pt x="292427" y="29217"/>
                  </a:cubicBezTo>
                  <a:lnTo>
                    <a:pt x="152199" y="175765"/>
                  </a:lnTo>
                  <a:lnTo>
                    <a:pt x="525853" y="83"/>
                  </a:lnTo>
                  <a:lnTo>
                    <a:pt x="406602" y="156327"/>
                  </a:lnTo>
                  <a:lnTo>
                    <a:pt x="523902" y="108885"/>
                  </a:lnTo>
                  <a:cubicBezTo>
                    <a:pt x="532686" y="105315"/>
                    <a:pt x="542644" y="109569"/>
                    <a:pt x="546192" y="118342"/>
                  </a:cubicBezTo>
                  <a:cubicBezTo>
                    <a:pt x="549728" y="127102"/>
                    <a:pt x="545507" y="137072"/>
                    <a:pt x="536735" y="140620"/>
                  </a:cubicBezTo>
                  <a:lnTo>
                    <a:pt x="303572" y="234912"/>
                  </a:lnTo>
                  <a:lnTo>
                    <a:pt x="413686" y="90633"/>
                  </a:lnTo>
                  <a:lnTo>
                    <a:pt x="312" y="284989"/>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78" name="Google Shape;778;p5"/>
            <p:cNvSpPr/>
            <p:nvPr/>
          </p:nvSpPr>
          <p:spPr>
            <a:xfrm>
              <a:off x="7443188" y="680464"/>
              <a:ext cx="762086" cy="729164"/>
            </a:xfrm>
            <a:custGeom>
              <a:rect b="b" l="l" r="r" t="t"/>
              <a:pathLst>
                <a:path extrusionOk="0" h="427036" w="446317">
                  <a:moveTo>
                    <a:pt x="447491" y="427273"/>
                  </a:moveTo>
                  <a:lnTo>
                    <a:pt x="101751" y="291436"/>
                  </a:lnTo>
                  <a:cubicBezTo>
                    <a:pt x="92956" y="287980"/>
                    <a:pt x="88621" y="278055"/>
                    <a:pt x="92078" y="269260"/>
                  </a:cubicBezTo>
                  <a:cubicBezTo>
                    <a:pt x="95534" y="260454"/>
                    <a:pt x="105447" y="256119"/>
                    <a:pt x="114265" y="259587"/>
                  </a:cubicBezTo>
                  <a:lnTo>
                    <a:pt x="288840" y="328167"/>
                  </a:lnTo>
                  <a:lnTo>
                    <a:pt x="1174" y="64296"/>
                  </a:lnTo>
                  <a:lnTo>
                    <a:pt x="181510" y="112845"/>
                  </a:lnTo>
                  <a:lnTo>
                    <a:pt x="99960" y="29299"/>
                  </a:lnTo>
                  <a:cubicBezTo>
                    <a:pt x="93355" y="22534"/>
                    <a:pt x="93492" y="11697"/>
                    <a:pt x="100256" y="5104"/>
                  </a:cubicBezTo>
                  <a:cubicBezTo>
                    <a:pt x="107032" y="-1501"/>
                    <a:pt x="117858" y="-1364"/>
                    <a:pt x="124451" y="5389"/>
                  </a:cubicBezTo>
                  <a:lnTo>
                    <a:pt x="293289" y="178368"/>
                  </a:lnTo>
                  <a:lnTo>
                    <a:pt x="127508" y="133743"/>
                  </a:lnTo>
                  <a:lnTo>
                    <a:pt x="447491" y="427273"/>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79" name="Google Shape;779;p5"/>
            <p:cNvSpPr/>
            <p:nvPr/>
          </p:nvSpPr>
          <p:spPr>
            <a:xfrm>
              <a:off x="1466097" y="2668057"/>
              <a:ext cx="481414" cy="734273"/>
            </a:xfrm>
            <a:custGeom>
              <a:rect b="b" l="l" r="r" t="t"/>
              <a:pathLst>
                <a:path extrusionOk="0" h="430028" w="281941">
                  <a:moveTo>
                    <a:pt x="65373" y="430588"/>
                  </a:moveTo>
                  <a:lnTo>
                    <a:pt x="73917" y="284907"/>
                  </a:lnTo>
                  <a:lnTo>
                    <a:pt x="31483" y="347852"/>
                  </a:lnTo>
                  <a:cubicBezTo>
                    <a:pt x="26190" y="355688"/>
                    <a:pt x="15547" y="357765"/>
                    <a:pt x="7733" y="352483"/>
                  </a:cubicBezTo>
                  <a:cubicBezTo>
                    <a:pt x="-104" y="347201"/>
                    <a:pt x="-2180" y="336558"/>
                    <a:pt x="3102" y="328733"/>
                  </a:cubicBezTo>
                  <a:lnTo>
                    <a:pt x="115405" y="162165"/>
                  </a:lnTo>
                  <a:lnTo>
                    <a:pt x="107740" y="292800"/>
                  </a:lnTo>
                  <a:lnTo>
                    <a:pt x="282122" y="560"/>
                  </a:lnTo>
                  <a:lnTo>
                    <a:pt x="230036" y="303923"/>
                  </a:lnTo>
                  <a:cubicBezTo>
                    <a:pt x="228439" y="313231"/>
                    <a:pt x="219576" y="319470"/>
                    <a:pt x="210279" y="317885"/>
                  </a:cubicBezTo>
                  <a:cubicBezTo>
                    <a:pt x="200959" y="316288"/>
                    <a:pt x="194708" y="307436"/>
                    <a:pt x="196305" y="298128"/>
                  </a:cubicBezTo>
                  <a:lnTo>
                    <a:pt x="217272" y="176025"/>
                  </a:lnTo>
                  <a:lnTo>
                    <a:pt x="65373" y="430588"/>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80" name="Google Shape;780;p5"/>
            <p:cNvSpPr/>
            <p:nvPr/>
          </p:nvSpPr>
          <p:spPr>
            <a:xfrm>
              <a:off x="10170068" y="3818144"/>
              <a:ext cx="340047" cy="854274"/>
            </a:xfrm>
            <a:custGeom>
              <a:rect b="b" l="l" r="r" t="t"/>
              <a:pathLst>
                <a:path extrusionOk="0" h="500307" w="199149">
                  <a:moveTo>
                    <a:pt x="183370" y="501064"/>
                  </a:moveTo>
                  <a:lnTo>
                    <a:pt x="4266" y="220402"/>
                  </a:lnTo>
                  <a:cubicBezTo>
                    <a:pt x="-811" y="212439"/>
                    <a:pt x="1528" y="201854"/>
                    <a:pt x="9490" y="196777"/>
                  </a:cubicBezTo>
                  <a:cubicBezTo>
                    <a:pt x="17441" y="191713"/>
                    <a:pt x="28027" y="194028"/>
                    <a:pt x="33114" y="201990"/>
                  </a:cubicBezTo>
                  <a:lnTo>
                    <a:pt x="113284" y="327618"/>
                  </a:lnTo>
                  <a:lnTo>
                    <a:pt x="47009" y="756"/>
                  </a:lnTo>
                  <a:lnTo>
                    <a:pt x="148818" y="126817"/>
                  </a:lnTo>
                  <a:lnTo>
                    <a:pt x="135540" y="35753"/>
                  </a:lnTo>
                  <a:cubicBezTo>
                    <a:pt x="134182" y="26411"/>
                    <a:pt x="140650" y="17719"/>
                    <a:pt x="150004" y="16350"/>
                  </a:cubicBezTo>
                  <a:cubicBezTo>
                    <a:pt x="159301" y="15004"/>
                    <a:pt x="168039" y="21460"/>
                    <a:pt x="169408" y="30814"/>
                  </a:cubicBezTo>
                  <a:lnTo>
                    <a:pt x="200732" y="245543"/>
                  </a:lnTo>
                  <a:lnTo>
                    <a:pt x="108368" y="131197"/>
                  </a:lnTo>
                  <a:lnTo>
                    <a:pt x="183370" y="501064"/>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81" name="Google Shape;781;p5"/>
            <p:cNvSpPr/>
            <p:nvPr/>
          </p:nvSpPr>
          <p:spPr>
            <a:xfrm>
              <a:off x="6038298" y="2902552"/>
              <a:ext cx="808834" cy="560239"/>
            </a:xfrm>
            <a:custGeom>
              <a:rect b="b" l="l" r="r" t="t"/>
              <a:pathLst>
                <a:path extrusionOk="0" h="328105" w="473695">
                  <a:moveTo>
                    <a:pt x="377353" y="328689"/>
                  </a:moveTo>
                  <a:cubicBezTo>
                    <a:pt x="373976" y="328689"/>
                    <a:pt x="370554" y="327696"/>
                    <a:pt x="367577" y="325620"/>
                  </a:cubicBezTo>
                  <a:lnTo>
                    <a:pt x="183054" y="197038"/>
                  </a:lnTo>
                  <a:lnTo>
                    <a:pt x="337519" y="208491"/>
                  </a:lnTo>
                  <a:lnTo>
                    <a:pt x="949" y="583"/>
                  </a:lnTo>
                  <a:lnTo>
                    <a:pt x="340313" y="64236"/>
                  </a:lnTo>
                  <a:cubicBezTo>
                    <a:pt x="349599" y="65981"/>
                    <a:pt x="355713" y="74924"/>
                    <a:pt x="353979" y="84210"/>
                  </a:cubicBezTo>
                  <a:cubicBezTo>
                    <a:pt x="352234" y="93495"/>
                    <a:pt x="343325" y="99598"/>
                    <a:pt x="334005" y="97876"/>
                  </a:cubicBezTo>
                  <a:lnTo>
                    <a:pt x="175411" y="68126"/>
                  </a:lnTo>
                  <a:lnTo>
                    <a:pt x="474644" y="252968"/>
                  </a:lnTo>
                  <a:lnTo>
                    <a:pt x="305145" y="240408"/>
                  </a:lnTo>
                  <a:lnTo>
                    <a:pt x="387140" y="297547"/>
                  </a:lnTo>
                  <a:cubicBezTo>
                    <a:pt x="394897" y="302954"/>
                    <a:pt x="396802" y="313608"/>
                    <a:pt x="391395" y="321365"/>
                  </a:cubicBezTo>
                  <a:cubicBezTo>
                    <a:pt x="388075" y="326133"/>
                    <a:pt x="382748" y="328689"/>
                    <a:pt x="377353" y="328689"/>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82" name="Google Shape;782;p5"/>
            <p:cNvSpPr/>
            <p:nvPr/>
          </p:nvSpPr>
          <p:spPr>
            <a:xfrm>
              <a:off x="10596234" y="744392"/>
              <a:ext cx="692279" cy="510025"/>
            </a:xfrm>
            <a:custGeom>
              <a:rect b="b" l="l" r="r" t="t"/>
              <a:pathLst>
                <a:path extrusionOk="0" h="298697" w="405434">
                  <a:moveTo>
                    <a:pt x="312355" y="298926"/>
                  </a:moveTo>
                  <a:cubicBezTo>
                    <a:pt x="308660" y="298926"/>
                    <a:pt x="304929" y="297728"/>
                    <a:pt x="301781" y="295264"/>
                  </a:cubicBezTo>
                  <a:lnTo>
                    <a:pt x="147042" y="173550"/>
                  </a:lnTo>
                  <a:lnTo>
                    <a:pt x="272784" y="190238"/>
                  </a:lnTo>
                  <a:lnTo>
                    <a:pt x="1680" y="229"/>
                  </a:lnTo>
                  <a:lnTo>
                    <a:pt x="294321" y="72881"/>
                  </a:lnTo>
                  <a:cubicBezTo>
                    <a:pt x="303492" y="75151"/>
                    <a:pt x="309082" y="84437"/>
                    <a:pt x="306811" y="93608"/>
                  </a:cubicBezTo>
                  <a:cubicBezTo>
                    <a:pt x="304530" y="102779"/>
                    <a:pt x="295256" y="108380"/>
                    <a:pt x="286085" y="106087"/>
                  </a:cubicBezTo>
                  <a:lnTo>
                    <a:pt x="171922" y="77752"/>
                  </a:lnTo>
                  <a:lnTo>
                    <a:pt x="407115" y="242586"/>
                  </a:lnTo>
                  <a:lnTo>
                    <a:pt x="266441" y="223912"/>
                  </a:lnTo>
                  <a:lnTo>
                    <a:pt x="322953" y="268366"/>
                  </a:lnTo>
                  <a:cubicBezTo>
                    <a:pt x="330367" y="274207"/>
                    <a:pt x="331668" y="284964"/>
                    <a:pt x="325816" y="292390"/>
                  </a:cubicBezTo>
                  <a:cubicBezTo>
                    <a:pt x="322440" y="296690"/>
                    <a:pt x="317432" y="298926"/>
                    <a:pt x="312355" y="298926"/>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83" name="Google Shape;783;p5"/>
            <p:cNvSpPr/>
            <p:nvPr/>
          </p:nvSpPr>
          <p:spPr>
            <a:xfrm>
              <a:off x="8494080" y="502564"/>
              <a:ext cx="404858" cy="799101"/>
            </a:xfrm>
            <a:custGeom>
              <a:rect b="b" l="l" r="r" t="t"/>
              <a:pathLst>
                <a:path extrusionOk="0" h="467995" w="237106">
                  <a:moveTo>
                    <a:pt x="75732" y="468209"/>
                  </a:moveTo>
                  <a:cubicBezTo>
                    <a:pt x="69732" y="468209"/>
                    <a:pt x="63903" y="465037"/>
                    <a:pt x="60777" y="459425"/>
                  </a:cubicBezTo>
                  <a:cubicBezTo>
                    <a:pt x="-547" y="349414"/>
                    <a:pt x="-14521" y="251848"/>
                    <a:pt x="19244" y="169420"/>
                  </a:cubicBezTo>
                  <a:cubicBezTo>
                    <a:pt x="70223" y="44967"/>
                    <a:pt x="210565" y="2658"/>
                    <a:pt x="216509" y="924"/>
                  </a:cubicBezTo>
                  <a:cubicBezTo>
                    <a:pt x="225612" y="-1779"/>
                    <a:pt x="235057" y="3468"/>
                    <a:pt x="237726" y="12514"/>
                  </a:cubicBezTo>
                  <a:cubicBezTo>
                    <a:pt x="240384" y="21583"/>
                    <a:pt x="235194" y="31085"/>
                    <a:pt x="226136" y="33754"/>
                  </a:cubicBezTo>
                  <a:cubicBezTo>
                    <a:pt x="224836" y="34142"/>
                    <a:pt x="95376" y="73474"/>
                    <a:pt x="50819" y="182618"/>
                  </a:cubicBezTo>
                  <a:cubicBezTo>
                    <a:pt x="21320" y="254883"/>
                    <a:pt x="34735" y="342410"/>
                    <a:pt x="90676" y="442759"/>
                  </a:cubicBezTo>
                  <a:cubicBezTo>
                    <a:pt x="95273" y="451018"/>
                    <a:pt x="92318" y="461433"/>
                    <a:pt x="84060" y="466041"/>
                  </a:cubicBezTo>
                  <a:cubicBezTo>
                    <a:pt x="81413" y="467501"/>
                    <a:pt x="78550" y="468209"/>
                    <a:pt x="75732" y="468209"/>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84" name="Google Shape;784;p5"/>
            <p:cNvSpPr/>
            <p:nvPr/>
          </p:nvSpPr>
          <p:spPr>
            <a:xfrm>
              <a:off x="9862426" y="908744"/>
              <a:ext cx="585807" cy="481971"/>
            </a:xfrm>
            <a:custGeom>
              <a:rect b="b" l="l" r="r" t="t"/>
              <a:pathLst>
                <a:path extrusionOk="0" h="282267" w="343079">
                  <a:moveTo>
                    <a:pt x="311155" y="282521"/>
                  </a:moveTo>
                  <a:cubicBezTo>
                    <a:pt x="310802" y="282521"/>
                    <a:pt x="310437" y="282509"/>
                    <a:pt x="310083" y="282486"/>
                  </a:cubicBezTo>
                  <a:cubicBezTo>
                    <a:pt x="300638" y="281893"/>
                    <a:pt x="293474" y="273760"/>
                    <a:pt x="294068" y="264326"/>
                  </a:cubicBezTo>
                  <a:cubicBezTo>
                    <a:pt x="296315" y="228770"/>
                    <a:pt x="300935" y="197469"/>
                    <a:pt x="304653" y="172316"/>
                  </a:cubicBezTo>
                  <a:cubicBezTo>
                    <a:pt x="308224" y="148167"/>
                    <a:pt x="312638" y="118303"/>
                    <a:pt x="309296" y="110557"/>
                  </a:cubicBezTo>
                  <a:cubicBezTo>
                    <a:pt x="305475" y="109941"/>
                    <a:pt x="291672" y="111242"/>
                    <a:pt x="246158" y="135003"/>
                  </a:cubicBezTo>
                  <a:cubicBezTo>
                    <a:pt x="204305" y="156859"/>
                    <a:pt x="167197" y="187191"/>
                    <a:pt x="134458" y="213952"/>
                  </a:cubicBezTo>
                  <a:cubicBezTo>
                    <a:pt x="87677" y="252166"/>
                    <a:pt x="56809" y="277399"/>
                    <a:pt x="29341" y="264440"/>
                  </a:cubicBezTo>
                  <a:cubicBezTo>
                    <a:pt x="9914" y="255235"/>
                    <a:pt x="1610" y="230607"/>
                    <a:pt x="1553" y="182080"/>
                  </a:cubicBezTo>
                  <a:cubicBezTo>
                    <a:pt x="1359" y="12421"/>
                    <a:pt x="91670" y="774"/>
                    <a:pt x="95514" y="364"/>
                  </a:cubicBezTo>
                  <a:cubicBezTo>
                    <a:pt x="104925" y="-709"/>
                    <a:pt x="113344" y="6136"/>
                    <a:pt x="114347" y="15547"/>
                  </a:cubicBezTo>
                  <a:cubicBezTo>
                    <a:pt x="115363" y="24935"/>
                    <a:pt x="108575" y="33376"/>
                    <a:pt x="99164" y="34380"/>
                  </a:cubicBezTo>
                  <a:cubicBezTo>
                    <a:pt x="96883" y="34734"/>
                    <a:pt x="35615" y="45354"/>
                    <a:pt x="35774" y="182035"/>
                  </a:cubicBezTo>
                  <a:cubicBezTo>
                    <a:pt x="35820" y="227527"/>
                    <a:pt x="43965" y="233493"/>
                    <a:pt x="44045" y="233550"/>
                  </a:cubicBezTo>
                  <a:cubicBezTo>
                    <a:pt x="53547" y="235945"/>
                    <a:pt x="89137" y="206800"/>
                    <a:pt x="112807" y="187453"/>
                  </a:cubicBezTo>
                  <a:cubicBezTo>
                    <a:pt x="145135" y="161034"/>
                    <a:pt x="185357" y="128136"/>
                    <a:pt x="230313" y="104671"/>
                  </a:cubicBezTo>
                  <a:cubicBezTo>
                    <a:pt x="277858" y="79849"/>
                    <a:pt x="309308" y="68282"/>
                    <a:pt x="329407" y="82575"/>
                  </a:cubicBezTo>
                  <a:cubicBezTo>
                    <a:pt x="350317" y="97450"/>
                    <a:pt x="345868" y="127520"/>
                    <a:pt x="338510" y="177324"/>
                  </a:cubicBezTo>
                  <a:cubicBezTo>
                    <a:pt x="334871" y="201838"/>
                    <a:pt x="330365" y="232352"/>
                    <a:pt x="328221" y="266482"/>
                  </a:cubicBezTo>
                  <a:cubicBezTo>
                    <a:pt x="327662" y="275539"/>
                    <a:pt x="320122" y="282521"/>
                    <a:pt x="311155" y="282521"/>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85" name="Google Shape;785;p5"/>
            <p:cNvSpPr/>
            <p:nvPr/>
          </p:nvSpPr>
          <p:spPr>
            <a:xfrm>
              <a:off x="9760683" y="2078647"/>
              <a:ext cx="314520" cy="889720"/>
            </a:xfrm>
            <a:custGeom>
              <a:rect b="b" l="l" r="r" t="t"/>
              <a:pathLst>
                <a:path extrusionOk="0" h="521066" w="184199">
                  <a:moveTo>
                    <a:pt x="47797" y="521543"/>
                  </a:moveTo>
                  <a:cubicBezTo>
                    <a:pt x="42732" y="521543"/>
                    <a:pt x="37736" y="519318"/>
                    <a:pt x="34360" y="515041"/>
                  </a:cubicBezTo>
                  <a:cubicBezTo>
                    <a:pt x="28496" y="507637"/>
                    <a:pt x="29762" y="496880"/>
                    <a:pt x="37154" y="491017"/>
                  </a:cubicBezTo>
                  <a:cubicBezTo>
                    <a:pt x="38295" y="490116"/>
                    <a:pt x="150987" y="399269"/>
                    <a:pt x="151488" y="273048"/>
                  </a:cubicBezTo>
                  <a:cubicBezTo>
                    <a:pt x="151831" y="189479"/>
                    <a:pt x="103510" y="108009"/>
                    <a:pt x="7895" y="30896"/>
                  </a:cubicBezTo>
                  <a:cubicBezTo>
                    <a:pt x="526" y="24965"/>
                    <a:pt x="-626" y="14196"/>
                    <a:pt x="5306" y="6850"/>
                  </a:cubicBezTo>
                  <a:cubicBezTo>
                    <a:pt x="11249" y="-496"/>
                    <a:pt x="22017" y="-1671"/>
                    <a:pt x="29363" y="4261"/>
                  </a:cubicBezTo>
                  <a:cubicBezTo>
                    <a:pt x="133602" y="88309"/>
                    <a:pt x="186201" y="178882"/>
                    <a:pt x="185710" y="273470"/>
                  </a:cubicBezTo>
                  <a:cubicBezTo>
                    <a:pt x="184969" y="416289"/>
                    <a:pt x="63539" y="513786"/>
                    <a:pt x="58372" y="517858"/>
                  </a:cubicBezTo>
                  <a:cubicBezTo>
                    <a:pt x="55235" y="520345"/>
                    <a:pt x="51505" y="521543"/>
                    <a:pt x="47797" y="52154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86" name="Google Shape;786;p5"/>
            <p:cNvSpPr/>
            <p:nvPr/>
          </p:nvSpPr>
          <p:spPr>
            <a:xfrm>
              <a:off x="2117715" y="4283180"/>
              <a:ext cx="493643" cy="930278"/>
            </a:xfrm>
            <a:custGeom>
              <a:rect b="b" l="l" r="r" t="t"/>
              <a:pathLst>
                <a:path extrusionOk="0" h="544819" w="289103">
                  <a:moveTo>
                    <a:pt x="63927" y="47733"/>
                  </a:moveTo>
                  <a:lnTo>
                    <a:pt x="253355" y="113244"/>
                  </a:lnTo>
                  <a:lnTo>
                    <a:pt x="225476" y="498032"/>
                  </a:lnTo>
                  <a:lnTo>
                    <a:pt x="36288" y="429315"/>
                  </a:lnTo>
                  <a:lnTo>
                    <a:pt x="63927" y="47733"/>
                  </a:lnTo>
                  <a:close/>
                  <a:moveTo>
                    <a:pt x="289390" y="89495"/>
                  </a:moveTo>
                  <a:lnTo>
                    <a:pt x="33014" y="838"/>
                  </a:lnTo>
                  <a:lnTo>
                    <a:pt x="286" y="452643"/>
                  </a:lnTo>
                  <a:lnTo>
                    <a:pt x="256332" y="545657"/>
                  </a:lnTo>
                  <a:lnTo>
                    <a:pt x="289390" y="89495"/>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87" name="Google Shape;787;p5"/>
            <p:cNvSpPr/>
            <p:nvPr/>
          </p:nvSpPr>
          <p:spPr>
            <a:xfrm>
              <a:off x="7158379" y="2975216"/>
              <a:ext cx="948977" cy="476445"/>
            </a:xfrm>
            <a:custGeom>
              <a:rect b="b" l="l" r="r" t="t"/>
              <a:pathLst>
                <a:path extrusionOk="0" h="279031" w="555770">
                  <a:moveTo>
                    <a:pt x="512527" y="35027"/>
                  </a:moveTo>
                  <a:lnTo>
                    <a:pt x="458172" y="243094"/>
                  </a:lnTo>
                  <a:lnTo>
                    <a:pt x="46235" y="245170"/>
                  </a:lnTo>
                  <a:lnTo>
                    <a:pt x="104070" y="37080"/>
                  </a:lnTo>
                  <a:lnTo>
                    <a:pt x="512527" y="35027"/>
                  </a:lnTo>
                  <a:close/>
                  <a:moveTo>
                    <a:pt x="484637" y="277190"/>
                  </a:moveTo>
                  <a:lnTo>
                    <a:pt x="556913" y="588"/>
                  </a:lnTo>
                  <a:lnTo>
                    <a:pt x="78016" y="2995"/>
                  </a:lnTo>
                  <a:lnTo>
                    <a:pt x="1143" y="279620"/>
                  </a:lnTo>
                  <a:lnTo>
                    <a:pt x="484637" y="277190"/>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88" name="Google Shape;788;p5"/>
            <p:cNvSpPr/>
            <p:nvPr/>
          </p:nvSpPr>
          <p:spPr>
            <a:xfrm>
              <a:off x="2177986" y="2934198"/>
              <a:ext cx="808640" cy="703283"/>
            </a:xfrm>
            <a:custGeom>
              <a:rect b="b" l="l" r="r" t="t"/>
              <a:pathLst>
                <a:path extrusionOk="0" h="411879" w="473581">
                  <a:moveTo>
                    <a:pt x="212598" y="42408"/>
                  </a:moveTo>
                  <a:lnTo>
                    <a:pt x="419046" y="305594"/>
                  </a:lnTo>
                  <a:lnTo>
                    <a:pt x="259482" y="371003"/>
                  </a:lnTo>
                  <a:lnTo>
                    <a:pt x="54746" y="110007"/>
                  </a:lnTo>
                  <a:lnTo>
                    <a:pt x="212598" y="42408"/>
                  </a:lnTo>
                  <a:close/>
                  <a:moveTo>
                    <a:pt x="473903" y="320082"/>
                  </a:moveTo>
                  <a:lnTo>
                    <a:pt x="223298" y="600"/>
                  </a:lnTo>
                  <a:lnTo>
                    <a:pt x="322" y="96078"/>
                  </a:lnTo>
                  <a:lnTo>
                    <a:pt x="248520" y="412480"/>
                  </a:lnTo>
                  <a:lnTo>
                    <a:pt x="473903" y="320082"/>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89" name="Google Shape;789;p5"/>
            <p:cNvSpPr/>
            <p:nvPr/>
          </p:nvSpPr>
          <p:spPr>
            <a:xfrm>
              <a:off x="9035398" y="5077489"/>
              <a:ext cx="844381" cy="855796"/>
            </a:xfrm>
            <a:custGeom>
              <a:rect b="b" l="l" r="r" t="t"/>
              <a:pathLst>
                <a:path extrusionOk="0" h="501198" w="494513">
                  <a:moveTo>
                    <a:pt x="415338" y="51221"/>
                  </a:moveTo>
                  <a:lnTo>
                    <a:pt x="457339" y="267433"/>
                  </a:lnTo>
                  <a:lnTo>
                    <a:pt x="78472" y="451579"/>
                  </a:lnTo>
                  <a:lnTo>
                    <a:pt x="39676" y="233827"/>
                  </a:lnTo>
                  <a:lnTo>
                    <a:pt x="415338" y="51221"/>
                  </a:lnTo>
                  <a:close/>
                  <a:moveTo>
                    <a:pt x="495952" y="286723"/>
                  </a:moveTo>
                  <a:lnTo>
                    <a:pt x="440456" y="961"/>
                  </a:lnTo>
                  <a:lnTo>
                    <a:pt x="1439" y="214344"/>
                  </a:lnTo>
                  <a:lnTo>
                    <a:pt x="52714" y="502159"/>
                  </a:lnTo>
                  <a:lnTo>
                    <a:pt x="495952" y="286723"/>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90" name="Google Shape;790;p5"/>
            <p:cNvSpPr/>
            <p:nvPr/>
          </p:nvSpPr>
          <p:spPr>
            <a:xfrm>
              <a:off x="7712506" y="-249163"/>
              <a:ext cx="664368" cy="900536"/>
            </a:xfrm>
            <a:custGeom>
              <a:rect b="b" l="l" r="r" t="t"/>
              <a:pathLst>
                <a:path extrusionOk="0" h="527400" w="389088">
                  <a:moveTo>
                    <a:pt x="231578" y="56143"/>
                  </a:moveTo>
                  <a:lnTo>
                    <a:pt x="347236" y="187622"/>
                  </a:lnTo>
                  <a:lnTo>
                    <a:pt x="158116" y="470851"/>
                  </a:lnTo>
                  <a:lnTo>
                    <a:pt x="44032" y="337022"/>
                  </a:lnTo>
                  <a:lnTo>
                    <a:pt x="231578" y="56143"/>
                  </a:lnTo>
                  <a:close/>
                  <a:moveTo>
                    <a:pt x="390298" y="184759"/>
                  </a:moveTo>
                  <a:lnTo>
                    <a:pt x="227859" y="99"/>
                  </a:lnTo>
                  <a:lnTo>
                    <a:pt x="1210" y="339531"/>
                  </a:lnTo>
                  <a:lnTo>
                    <a:pt x="161446" y="527499"/>
                  </a:lnTo>
                  <a:lnTo>
                    <a:pt x="390298" y="184759"/>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91" name="Google Shape;791;p5"/>
            <p:cNvSpPr/>
            <p:nvPr/>
          </p:nvSpPr>
          <p:spPr>
            <a:xfrm>
              <a:off x="10225492" y="2732477"/>
              <a:ext cx="1091028" cy="1034484"/>
            </a:xfrm>
            <a:custGeom>
              <a:rect b="b" l="l" r="r" t="t"/>
              <a:pathLst>
                <a:path extrusionOk="0" h="605847" w="638962">
                  <a:moveTo>
                    <a:pt x="324031" y="40485"/>
                  </a:moveTo>
                  <a:lnTo>
                    <a:pt x="588348" y="497891"/>
                  </a:lnTo>
                  <a:lnTo>
                    <a:pt x="315613" y="566916"/>
                  </a:lnTo>
                  <a:lnTo>
                    <a:pt x="53555" y="113412"/>
                  </a:lnTo>
                  <a:lnTo>
                    <a:pt x="324031" y="40485"/>
                  </a:lnTo>
                  <a:close/>
                  <a:moveTo>
                    <a:pt x="640615" y="519953"/>
                  </a:moveTo>
                  <a:lnTo>
                    <a:pt x="340504" y="594"/>
                  </a:lnTo>
                  <a:lnTo>
                    <a:pt x="1653" y="91966"/>
                  </a:lnTo>
                  <a:lnTo>
                    <a:pt x="298924" y="606442"/>
                  </a:lnTo>
                  <a:lnTo>
                    <a:pt x="640615" y="519953"/>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92" name="Google Shape;792;p5"/>
            <p:cNvSpPr/>
            <p:nvPr/>
          </p:nvSpPr>
          <p:spPr>
            <a:xfrm>
              <a:off x="6309078" y="936505"/>
              <a:ext cx="470153" cy="542182"/>
            </a:xfrm>
            <a:custGeom>
              <a:rect b="b" l="l" r="r" t="t"/>
              <a:pathLst>
                <a:path extrusionOk="0" h="317530" w="275346">
                  <a:moveTo>
                    <a:pt x="45146" y="35876"/>
                  </a:moveTo>
                  <a:lnTo>
                    <a:pt x="171526" y="39800"/>
                  </a:lnTo>
                  <a:lnTo>
                    <a:pt x="232304" y="282887"/>
                  </a:lnTo>
                  <a:lnTo>
                    <a:pt x="106425" y="280914"/>
                  </a:lnTo>
                  <a:lnTo>
                    <a:pt x="45146" y="35876"/>
                  </a:lnTo>
                  <a:close/>
                  <a:moveTo>
                    <a:pt x="198447" y="6411"/>
                  </a:moveTo>
                  <a:lnTo>
                    <a:pt x="966" y="263"/>
                  </a:lnTo>
                  <a:lnTo>
                    <a:pt x="79607" y="314725"/>
                  </a:lnTo>
                  <a:lnTo>
                    <a:pt x="276313" y="317793"/>
                  </a:lnTo>
                  <a:lnTo>
                    <a:pt x="198447" y="6411"/>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93" name="Google Shape;793;p5"/>
            <p:cNvSpPr/>
            <p:nvPr/>
          </p:nvSpPr>
          <p:spPr>
            <a:xfrm>
              <a:off x="6387684" y="6215360"/>
              <a:ext cx="682754" cy="402488"/>
            </a:xfrm>
            <a:custGeom>
              <a:rect b="b" l="l" r="r" t="t"/>
              <a:pathLst>
                <a:path extrusionOk="0" h="235718" w="399856">
                  <a:moveTo>
                    <a:pt x="108132" y="39631"/>
                  </a:moveTo>
                  <a:lnTo>
                    <a:pt x="350592" y="86811"/>
                  </a:lnTo>
                  <a:lnTo>
                    <a:pt x="296385" y="198214"/>
                  </a:lnTo>
                  <a:lnTo>
                    <a:pt x="51974" y="150657"/>
                  </a:lnTo>
                  <a:lnTo>
                    <a:pt x="108132" y="39631"/>
                  </a:lnTo>
                  <a:close/>
                  <a:moveTo>
                    <a:pt x="400852" y="61715"/>
                  </a:moveTo>
                  <a:lnTo>
                    <a:pt x="89265" y="1109"/>
                  </a:lnTo>
                  <a:lnTo>
                    <a:pt x="996" y="175616"/>
                  </a:lnTo>
                  <a:lnTo>
                    <a:pt x="315652" y="236827"/>
                  </a:lnTo>
                  <a:lnTo>
                    <a:pt x="400852" y="61715"/>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94" name="Google Shape;794;p5"/>
            <p:cNvSpPr/>
            <p:nvPr/>
          </p:nvSpPr>
          <p:spPr>
            <a:xfrm>
              <a:off x="11311449" y="4885162"/>
              <a:ext cx="470770" cy="248322"/>
            </a:xfrm>
            <a:custGeom>
              <a:rect b="b" l="l" r="r" t="t"/>
              <a:pathLst>
                <a:path extrusionOk="0" h="145430" w="275707">
                  <a:moveTo>
                    <a:pt x="260347" y="146311"/>
                  </a:moveTo>
                  <a:cubicBezTo>
                    <a:pt x="252340" y="146311"/>
                    <a:pt x="245187" y="140653"/>
                    <a:pt x="243579" y="132496"/>
                  </a:cubicBezTo>
                  <a:lnTo>
                    <a:pt x="224871" y="37475"/>
                  </a:lnTo>
                  <a:lnTo>
                    <a:pt x="20283" y="54186"/>
                  </a:lnTo>
                  <a:cubicBezTo>
                    <a:pt x="11009" y="54916"/>
                    <a:pt x="2602" y="47946"/>
                    <a:pt x="1837" y="38524"/>
                  </a:cubicBezTo>
                  <a:cubicBezTo>
                    <a:pt x="1062" y="29102"/>
                    <a:pt x="8077" y="20843"/>
                    <a:pt x="17499" y="20078"/>
                  </a:cubicBezTo>
                  <a:lnTo>
                    <a:pt x="252533" y="880"/>
                  </a:lnTo>
                  <a:lnTo>
                    <a:pt x="277161" y="125880"/>
                  </a:lnTo>
                  <a:cubicBezTo>
                    <a:pt x="278987" y="135154"/>
                    <a:pt x="272941" y="144155"/>
                    <a:pt x="263678" y="145980"/>
                  </a:cubicBezTo>
                  <a:cubicBezTo>
                    <a:pt x="262560" y="146208"/>
                    <a:pt x="261454" y="146311"/>
                    <a:pt x="260347" y="146311"/>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95" name="Google Shape;795;p5"/>
            <p:cNvSpPr/>
            <p:nvPr/>
          </p:nvSpPr>
          <p:spPr>
            <a:xfrm>
              <a:off x="1029322" y="616409"/>
              <a:ext cx="674218" cy="590156"/>
            </a:xfrm>
            <a:custGeom>
              <a:rect b="b" l="l" r="r" t="t"/>
              <a:pathLst>
                <a:path extrusionOk="0" h="345626" w="394857">
                  <a:moveTo>
                    <a:pt x="189437" y="345841"/>
                  </a:moveTo>
                  <a:lnTo>
                    <a:pt x="9751" y="258370"/>
                  </a:lnTo>
                  <a:cubicBezTo>
                    <a:pt x="1252" y="254241"/>
                    <a:pt x="-2284" y="243997"/>
                    <a:pt x="1857" y="235499"/>
                  </a:cubicBezTo>
                  <a:cubicBezTo>
                    <a:pt x="5998" y="227001"/>
                    <a:pt x="16230" y="223476"/>
                    <a:pt x="24728" y="227605"/>
                  </a:cubicBezTo>
                  <a:lnTo>
                    <a:pt x="176934" y="301695"/>
                  </a:lnTo>
                  <a:lnTo>
                    <a:pt x="363431" y="8165"/>
                  </a:lnTo>
                  <a:cubicBezTo>
                    <a:pt x="368484" y="180"/>
                    <a:pt x="379070" y="-2193"/>
                    <a:pt x="387044" y="2895"/>
                  </a:cubicBezTo>
                  <a:cubicBezTo>
                    <a:pt x="395017" y="7960"/>
                    <a:pt x="397379" y="18534"/>
                    <a:pt x="392314" y="26508"/>
                  </a:cubicBezTo>
                  <a:lnTo>
                    <a:pt x="189437" y="345841"/>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96" name="Google Shape;796;p5"/>
            <p:cNvSpPr/>
            <p:nvPr/>
          </p:nvSpPr>
          <p:spPr>
            <a:xfrm>
              <a:off x="6875006" y="1176184"/>
              <a:ext cx="348946" cy="571594"/>
            </a:xfrm>
            <a:custGeom>
              <a:rect b="b" l="l" r="r" t="t"/>
              <a:pathLst>
                <a:path extrusionOk="0" h="334755" w="204361">
                  <a:moveTo>
                    <a:pt x="18151" y="335059"/>
                  </a:moveTo>
                  <a:cubicBezTo>
                    <a:pt x="9037" y="335059"/>
                    <a:pt x="1463" y="327873"/>
                    <a:pt x="1063" y="318690"/>
                  </a:cubicBezTo>
                  <a:cubicBezTo>
                    <a:pt x="664" y="309245"/>
                    <a:pt x="7988" y="301260"/>
                    <a:pt x="17421" y="300849"/>
                  </a:cubicBezTo>
                  <a:lnTo>
                    <a:pt x="151832" y="294997"/>
                  </a:lnTo>
                  <a:lnTo>
                    <a:pt x="171236" y="16240"/>
                  </a:lnTo>
                  <a:cubicBezTo>
                    <a:pt x="171886" y="6806"/>
                    <a:pt x="179894" y="-335"/>
                    <a:pt x="189499" y="349"/>
                  </a:cubicBezTo>
                  <a:cubicBezTo>
                    <a:pt x="198921" y="1011"/>
                    <a:pt x="206028" y="9190"/>
                    <a:pt x="205366" y="18612"/>
                  </a:cubicBezTo>
                  <a:lnTo>
                    <a:pt x="183852" y="327861"/>
                  </a:lnTo>
                  <a:lnTo>
                    <a:pt x="18916" y="335036"/>
                  </a:lnTo>
                  <a:cubicBezTo>
                    <a:pt x="18653" y="335048"/>
                    <a:pt x="18402" y="335059"/>
                    <a:pt x="18151" y="335059"/>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97" name="Google Shape;797;p5"/>
            <p:cNvSpPr/>
            <p:nvPr/>
          </p:nvSpPr>
          <p:spPr>
            <a:xfrm>
              <a:off x="611468" y="4827600"/>
              <a:ext cx="368513" cy="542085"/>
            </a:xfrm>
            <a:custGeom>
              <a:rect b="b" l="l" r="r" t="t"/>
              <a:pathLst>
                <a:path extrusionOk="0" h="317473" w="215820">
                  <a:moveTo>
                    <a:pt x="17171" y="318368"/>
                  </a:moveTo>
                  <a:cubicBezTo>
                    <a:pt x="16441" y="318368"/>
                    <a:pt x="15699" y="318323"/>
                    <a:pt x="14958" y="318232"/>
                  </a:cubicBezTo>
                  <a:cubicBezTo>
                    <a:pt x="5592" y="317023"/>
                    <a:pt x="-1035" y="308444"/>
                    <a:pt x="174" y="299068"/>
                  </a:cubicBezTo>
                  <a:lnTo>
                    <a:pt x="38650" y="895"/>
                  </a:lnTo>
                  <a:lnTo>
                    <a:pt x="199001" y="3359"/>
                  </a:lnTo>
                  <a:cubicBezTo>
                    <a:pt x="208446" y="3496"/>
                    <a:pt x="215987" y="11275"/>
                    <a:pt x="215850" y="20721"/>
                  </a:cubicBezTo>
                  <a:cubicBezTo>
                    <a:pt x="215701" y="30086"/>
                    <a:pt x="208070" y="37580"/>
                    <a:pt x="198739" y="37580"/>
                  </a:cubicBezTo>
                  <a:lnTo>
                    <a:pt x="198477" y="37580"/>
                  </a:lnTo>
                  <a:lnTo>
                    <a:pt x="68686" y="35584"/>
                  </a:lnTo>
                  <a:lnTo>
                    <a:pt x="34122" y="303448"/>
                  </a:lnTo>
                  <a:cubicBezTo>
                    <a:pt x="33004" y="312083"/>
                    <a:pt x="25646" y="318368"/>
                    <a:pt x="17171" y="318368"/>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98" name="Google Shape;798;p5"/>
            <p:cNvSpPr/>
            <p:nvPr/>
          </p:nvSpPr>
          <p:spPr>
            <a:xfrm>
              <a:off x="5734268" y="6137707"/>
              <a:ext cx="575371" cy="684059"/>
            </a:xfrm>
            <a:custGeom>
              <a:rect b="b" l="l" r="r" t="t"/>
              <a:pathLst>
                <a:path extrusionOk="0" h="400620" w="336967">
                  <a:moveTo>
                    <a:pt x="17997" y="401740"/>
                  </a:moveTo>
                  <a:cubicBezTo>
                    <a:pt x="16320" y="401740"/>
                    <a:pt x="14621" y="401489"/>
                    <a:pt x="12944" y="400964"/>
                  </a:cubicBezTo>
                  <a:cubicBezTo>
                    <a:pt x="3909" y="398181"/>
                    <a:pt x="-1144" y="388599"/>
                    <a:pt x="1651" y="379564"/>
                  </a:cubicBezTo>
                  <a:lnTo>
                    <a:pt x="118654" y="1119"/>
                  </a:lnTo>
                  <a:lnTo>
                    <a:pt x="323904" y="39938"/>
                  </a:lnTo>
                  <a:cubicBezTo>
                    <a:pt x="333201" y="41683"/>
                    <a:pt x="339304" y="50638"/>
                    <a:pt x="337547" y="59923"/>
                  </a:cubicBezTo>
                  <a:cubicBezTo>
                    <a:pt x="335790" y="69220"/>
                    <a:pt x="326744" y="75289"/>
                    <a:pt x="317562" y="73555"/>
                  </a:cubicBezTo>
                  <a:lnTo>
                    <a:pt x="142336" y="40417"/>
                  </a:lnTo>
                  <a:lnTo>
                    <a:pt x="34344" y="389683"/>
                  </a:lnTo>
                  <a:cubicBezTo>
                    <a:pt x="32074" y="397029"/>
                    <a:pt x="25309" y="401740"/>
                    <a:pt x="17997" y="401740"/>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99" name="Google Shape;799;p5"/>
            <p:cNvSpPr/>
            <p:nvPr/>
          </p:nvSpPr>
          <p:spPr>
            <a:xfrm>
              <a:off x="5397140" y="3733086"/>
              <a:ext cx="318799" cy="705507"/>
            </a:xfrm>
            <a:custGeom>
              <a:rect b="b" l="l" r="r" t="t"/>
              <a:pathLst>
                <a:path extrusionOk="0" h="413181" w="186705">
                  <a:moveTo>
                    <a:pt x="28301" y="413912"/>
                  </a:moveTo>
                  <a:cubicBezTo>
                    <a:pt x="22757" y="413912"/>
                    <a:pt x="17327" y="411231"/>
                    <a:pt x="14030" y="406269"/>
                  </a:cubicBezTo>
                  <a:cubicBezTo>
                    <a:pt x="8806" y="398386"/>
                    <a:pt x="10950" y="387766"/>
                    <a:pt x="18821" y="382542"/>
                  </a:cubicBezTo>
                  <a:lnTo>
                    <a:pt x="143126" y="300045"/>
                  </a:lnTo>
                  <a:lnTo>
                    <a:pt x="2692" y="25645"/>
                  </a:lnTo>
                  <a:cubicBezTo>
                    <a:pt x="-1620" y="17226"/>
                    <a:pt x="1711" y="6914"/>
                    <a:pt x="10129" y="2614"/>
                  </a:cubicBezTo>
                  <a:cubicBezTo>
                    <a:pt x="18536" y="-1687"/>
                    <a:pt x="28837" y="1621"/>
                    <a:pt x="33160" y="10051"/>
                  </a:cubicBezTo>
                  <a:lnTo>
                    <a:pt x="187511" y="311646"/>
                  </a:lnTo>
                  <a:lnTo>
                    <a:pt x="37746" y="411048"/>
                  </a:lnTo>
                  <a:cubicBezTo>
                    <a:pt x="34837" y="412988"/>
                    <a:pt x="31552" y="413912"/>
                    <a:pt x="28301" y="413912"/>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00" name="Google Shape;800;p5"/>
            <p:cNvSpPr/>
            <p:nvPr/>
          </p:nvSpPr>
          <p:spPr>
            <a:xfrm>
              <a:off x="460326" y="4227305"/>
              <a:ext cx="596708" cy="266599"/>
            </a:xfrm>
            <a:custGeom>
              <a:rect b="b" l="l" r="r" t="t"/>
              <a:pathLst>
                <a:path extrusionOk="0" h="156134" w="349463">
                  <a:moveTo>
                    <a:pt x="81073" y="156910"/>
                  </a:moveTo>
                  <a:lnTo>
                    <a:pt x="2489" y="26731"/>
                  </a:lnTo>
                  <a:cubicBezTo>
                    <a:pt x="-2393" y="18643"/>
                    <a:pt x="207" y="8126"/>
                    <a:pt x="8295" y="3243"/>
                  </a:cubicBezTo>
                  <a:cubicBezTo>
                    <a:pt x="16394" y="-1650"/>
                    <a:pt x="26900" y="962"/>
                    <a:pt x="31794" y="9050"/>
                  </a:cubicBezTo>
                  <a:lnTo>
                    <a:pt x="94579" y="113060"/>
                  </a:lnTo>
                  <a:lnTo>
                    <a:pt x="325244" y="7236"/>
                  </a:lnTo>
                  <a:cubicBezTo>
                    <a:pt x="333856" y="3300"/>
                    <a:pt x="343997" y="7076"/>
                    <a:pt x="347922" y="15654"/>
                  </a:cubicBezTo>
                  <a:cubicBezTo>
                    <a:pt x="351868" y="24244"/>
                    <a:pt x="348104" y="34408"/>
                    <a:pt x="339514" y="38343"/>
                  </a:cubicBezTo>
                  <a:lnTo>
                    <a:pt x="81073" y="156910"/>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01" name="Google Shape;801;p5"/>
            <p:cNvSpPr/>
            <p:nvPr/>
          </p:nvSpPr>
          <p:spPr>
            <a:xfrm>
              <a:off x="10737392" y="1332714"/>
              <a:ext cx="396278" cy="342752"/>
            </a:xfrm>
            <a:custGeom>
              <a:rect b="b" l="l" r="r" t="t"/>
              <a:pathLst>
                <a:path extrusionOk="0" h="200733" w="232081">
                  <a:moveTo>
                    <a:pt x="216648" y="201044"/>
                  </a:moveTo>
                  <a:cubicBezTo>
                    <a:pt x="214868" y="201044"/>
                    <a:pt x="213065" y="200771"/>
                    <a:pt x="211287" y="200189"/>
                  </a:cubicBezTo>
                  <a:lnTo>
                    <a:pt x="1679" y="131141"/>
                  </a:lnTo>
                  <a:lnTo>
                    <a:pt x="26068" y="13955"/>
                  </a:lnTo>
                  <a:cubicBezTo>
                    <a:pt x="27995" y="4692"/>
                    <a:pt x="37030" y="-1262"/>
                    <a:pt x="46304" y="677"/>
                  </a:cubicBezTo>
                  <a:cubicBezTo>
                    <a:pt x="55555" y="2605"/>
                    <a:pt x="61498" y="11673"/>
                    <a:pt x="59570" y="20925"/>
                  </a:cubicBezTo>
                  <a:lnTo>
                    <a:pt x="41399" y="108201"/>
                  </a:lnTo>
                  <a:lnTo>
                    <a:pt x="221998" y="167678"/>
                  </a:lnTo>
                  <a:cubicBezTo>
                    <a:pt x="230975" y="170633"/>
                    <a:pt x="235846" y="180306"/>
                    <a:pt x="232903" y="189283"/>
                  </a:cubicBezTo>
                  <a:cubicBezTo>
                    <a:pt x="230530" y="196481"/>
                    <a:pt x="223834" y="201044"/>
                    <a:pt x="216648" y="201044"/>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02" name="Google Shape;802;p5"/>
            <p:cNvSpPr/>
            <p:nvPr/>
          </p:nvSpPr>
          <p:spPr>
            <a:xfrm>
              <a:off x="11463551" y="4018709"/>
              <a:ext cx="263524" cy="577074"/>
            </a:xfrm>
            <a:custGeom>
              <a:rect b="b" l="l" r="r" t="t"/>
              <a:pathLst>
                <a:path extrusionOk="0" h="337964" w="154333">
                  <a:moveTo>
                    <a:pt x="23283" y="338731"/>
                  </a:moveTo>
                  <a:cubicBezTo>
                    <a:pt x="17671" y="338731"/>
                    <a:pt x="12173" y="335970"/>
                    <a:pt x="8899" y="330894"/>
                  </a:cubicBezTo>
                  <a:cubicBezTo>
                    <a:pt x="3766" y="322955"/>
                    <a:pt x="6058" y="312369"/>
                    <a:pt x="13998" y="307247"/>
                  </a:cubicBezTo>
                  <a:lnTo>
                    <a:pt x="111894" y="244063"/>
                  </a:lnTo>
                  <a:lnTo>
                    <a:pt x="3572" y="25478"/>
                  </a:lnTo>
                  <a:cubicBezTo>
                    <a:pt x="-626" y="17014"/>
                    <a:pt x="2831" y="6747"/>
                    <a:pt x="11306" y="2549"/>
                  </a:cubicBezTo>
                  <a:cubicBezTo>
                    <a:pt x="19770" y="-1648"/>
                    <a:pt x="30025" y="1819"/>
                    <a:pt x="34223" y="10284"/>
                  </a:cubicBezTo>
                  <a:lnTo>
                    <a:pt x="156120" y="256246"/>
                  </a:lnTo>
                  <a:lnTo>
                    <a:pt x="32557" y="335993"/>
                  </a:lnTo>
                  <a:cubicBezTo>
                    <a:pt x="29683" y="337853"/>
                    <a:pt x="26478" y="338731"/>
                    <a:pt x="23283" y="338731"/>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03" name="Google Shape;803;p5"/>
            <p:cNvSpPr/>
            <p:nvPr/>
          </p:nvSpPr>
          <p:spPr>
            <a:xfrm>
              <a:off x="11488853" y="1121487"/>
              <a:ext cx="355961" cy="766587"/>
            </a:xfrm>
            <a:custGeom>
              <a:rect b="b" l="l" r="r" t="t"/>
              <a:pathLst>
                <a:path extrusionOk="0" h="448953" w="208469">
                  <a:moveTo>
                    <a:pt x="193165" y="449264"/>
                  </a:moveTo>
                  <a:cubicBezTo>
                    <a:pt x="187097" y="449264"/>
                    <a:pt x="181211" y="446024"/>
                    <a:pt x="178120" y="440309"/>
                  </a:cubicBezTo>
                  <a:lnTo>
                    <a:pt x="1798" y="115387"/>
                  </a:lnTo>
                  <a:lnTo>
                    <a:pt x="161978" y="3391"/>
                  </a:lnTo>
                  <a:cubicBezTo>
                    <a:pt x="169724" y="-2005"/>
                    <a:pt x="180389" y="-134"/>
                    <a:pt x="185796" y="7612"/>
                  </a:cubicBezTo>
                  <a:cubicBezTo>
                    <a:pt x="191214" y="15357"/>
                    <a:pt x="189321" y="26023"/>
                    <a:pt x="181576" y="31441"/>
                  </a:cubicBezTo>
                  <a:lnTo>
                    <a:pt x="46446" y="125927"/>
                  </a:lnTo>
                  <a:lnTo>
                    <a:pt x="208189" y="423986"/>
                  </a:lnTo>
                  <a:cubicBezTo>
                    <a:pt x="212706" y="432290"/>
                    <a:pt x="209615" y="442682"/>
                    <a:pt x="201322" y="447188"/>
                  </a:cubicBezTo>
                  <a:cubicBezTo>
                    <a:pt x="198721" y="448602"/>
                    <a:pt x="195926" y="449264"/>
                    <a:pt x="193165" y="449264"/>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04" name="Google Shape;804;p5"/>
            <p:cNvSpPr/>
            <p:nvPr/>
          </p:nvSpPr>
          <p:spPr>
            <a:xfrm>
              <a:off x="4141248" y="2531071"/>
              <a:ext cx="759750" cy="723949"/>
            </a:xfrm>
            <a:custGeom>
              <a:rect b="b" l="l" r="r" t="t"/>
              <a:pathLst>
                <a:path extrusionOk="0" h="423982" w="444949">
                  <a:moveTo>
                    <a:pt x="188742" y="42435"/>
                  </a:moveTo>
                  <a:lnTo>
                    <a:pt x="394927" y="150861"/>
                  </a:lnTo>
                  <a:lnTo>
                    <a:pt x="237302" y="371441"/>
                  </a:lnTo>
                  <a:lnTo>
                    <a:pt x="49026" y="179470"/>
                  </a:lnTo>
                  <a:lnTo>
                    <a:pt x="188742" y="42435"/>
                  </a:lnTo>
                  <a:close/>
                  <a:moveTo>
                    <a:pt x="445586" y="138826"/>
                  </a:moveTo>
                  <a:lnTo>
                    <a:pt x="182593" y="536"/>
                  </a:lnTo>
                  <a:lnTo>
                    <a:pt x="637" y="179002"/>
                  </a:lnTo>
                  <a:lnTo>
                    <a:pt x="241432" y="424519"/>
                  </a:lnTo>
                  <a:lnTo>
                    <a:pt x="445586" y="138826"/>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05" name="Google Shape;805;p5"/>
            <p:cNvSpPr/>
            <p:nvPr/>
          </p:nvSpPr>
          <p:spPr>
            <a:xfrm>
              <a:off x="2912612" y="1106384"/>
              <a:ext cx="529055" cy="508058"/>
            </a:xfrm>
            <a:custGeom>
              <a:rect b="b" l="l" r="r" t="t"/>
              <a:pathLst>
                <a:path extrusionOk="0" h="297545" w="309842">
                  <a:moveTo>
                    <a:pt x="168686" y="53319"/>
                  </a:moveTo>
                  <a:lnTo>
                    <a:pt x="262602" y="187593"/>
                  </a:lnTo>
                  <a:lnTo>
                    <a:pt x="165515" y="255489"/>
                  </a:lnTo>
                  <a:lnTo>
                    <a:pt x="52367" y="169559"/>
                  </a:lnTo>
                  <a:lnTo>
                    <a:pt x="168686" y="53319"/>
                  </a:lnTo>
                  <a:close/>
                  <a:moveTo>
                    <a:pt x="310261" y="196023"/>
                  </a:moveTo>
                  <a:lnTo>
                    <a:pt x="173363" y="287"/>
                  </a:lnTo>
                  <a:lnTo>
                    <a:pt x="419" y="173095"/>
                  </a:lnTo>
                  <a:lnTo>
                    <a:pt x="164694" y="297833"/>
                  </a:lnTo>
                  <a:lnTo>
                    <a:pt x="310261" y="196023"/>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06" name="Google Shape;806;p5"/>
            <p:cNvSpPr/>
            <p:nvPr/>
          </p:nvSpPr>
          <p:spPr>
            <a:xfrm>
              <a:off x="8014111" y="1459316"/>
              <a:ext cx="492262" cy="514057"/>
            </a:xfrm>
            <a:custGeom>
              <a:rect b="b" l="l" r="r" t="t"/>
              <a:pathLst>
                <a:path extrusionOk="0" h="301058" w="288294">
                  <a:moveTo>
                    <a:pt x="176653" y="48449"/>
                  </a:moveTo>
                  <a:lnTo>
                    <a:pt x="247229" y="136730"/>
                  </a:lnTo>
                  <a:lnTo>
                    <a:pt x="172250" y="249798"/>
                  </a:lnTo>
                  <a:lnTo>
                    <a:pt x="54471" y="146118"/>
                  </a:lnTo>
                  <a:lnTo>
                    <a:pt x="176653" y="48449"/>
                  </a:lnTo>
                  <a:close/>
                  <a:moveTo>
                    <a:pt x="289539" y="134847"/>
                  </a:moveTo>
                  <a:lnTo>
                    <a:pt x="182026" y="345"/>
                  </a:lnTo>
                  <a:lnTo>
                    <a:pt x="1245" y="144852"/>
                  </a:lnTo>
                  <a:lnTo>
                    <a:pt x="179094" y="301404"/>
                  </a:lnTo>
                  <a:lnTo>
                    <a:pt x="289539" y="134847"/>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07" name="Google Shape;807;p5"/>
            <p:cNvSpPr/>
            <p:nvPr/>
          </p:nvSpPr>
          <p:spPr>
            <a:xfrm>
              <a:off x="7358698" y="4789252"/>
              <a:ext cx="693778" cy="647207"/>
            </a:xfrm>
            <a:custGeom>
              <a:rect b="b" l="l" r="r" t="t"/>
              <a:pathLst>
                <a:path extrusionOk="0" h="379038" w="406312">
                  <a:moveTo>
                    <a:pt x="125299" y="37241"/>
                  </a:moveTo>
                  <a:lnTo>
                    <a:pt x="365283" y="59165"/>
                  </a:lnTo>
                  <a:lnTo>
                    <a:pt x="302030" y="332481"/>
                  </a:lnTo>
                  <a:lnTo>
                    <a:pt x="46053" y="223623"/>
                  </a:lnTo>
                  <a:lnTo>
                    <a:pt x="125299" y="37241"/>
                  </a:lnTo>
                  <a:close/>
                  <a:moveTo>
                    <a:pt x="407467" y="28651"/>
                  </a:moveTo>
                  <a:lnTo>
                    <a:pt x="103579" y="897"/>
                  </a:lnTo>
                  <a:lnTo>
                    <a:pt x="1154" y="241726"/>
                  </a:lnTo>
                  <a:lnTo>
                    <a:pt x="326191" y="379935"/>
                  </a:lnTo>
                  <a:lnTo>
                    <a:pt x="407467" y="28651"/>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08" name="Google Shape;808;p5"/>
            <p:cNvSpPr/>
            <p:nvPr/>
          </p:nvSpPr>
          <p:spPr>
            <a:xfrm>
              <a:off x="3832141" y="5271845"/>
              <a:ext cx="418537" cy="396528"/>
            </a:xfrm>
            <a:custGeom>
              <a:rect b="b" l="l" r="r" t="t"/>
              <a:pathLst>
                <a:path extrusionOk="0" h="232227" w="245117">
                  <a:moveTo>
                    <a:pt x="100189" y="41542"/>
                  </a:moveTo>
                  <a:lnTo>
                    <a:pt x="197265" y="75912"/>
                  </a:lnTo>
                  <a:lnTo>
                    <a:pt x="142875" y="181257"/>
                  </a:lnTo>
                  <a:lnTo>
                    <a:pt x="48515" y="109335"/>
                  </a:lnTo>
                  <a:lnTo>
                    <a:pt x="100189" y="41542"/>
                  </a:lnTo>
                  <a:close/>
                  <a:moveTo>
                    <a:pt x="245677" y="56748"/>
                  </a:moveTo>
                  <a:lnTo>
                    <a:pt x="88098" y="955"/>
                  </a:lnTo>
                  <a:lnTo>
                    <a:pt x="559" y="115803"/>
                  </a:lnTo>
                  <a:lnTo>
                    <a:pt x="154579" y="233183"/>
                  </a:lnTo>
                  <a:lnTo>
                    <a:pt x="245677" y="56748"/>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09" name="Google Shape;809;p5"/>
            <p:cNvSpPr/>
            <p:nvPr/>
          </p:nvSpPr>
          <p:spPr>
            <a:xfrm>
              <a:off x="556255" y="3280893"/>
              <a:ext cx="597500" cy="605097"/>
            </a:xfrm>
            <a:custGeom>
              <a:rect b="b" l="l" r="r" t="t"/>
              <a:pathLst>
                <a:path extrusionOk="0" h="354376" w="349927">
                  <a:moveTo>
                    <a:pt x="295853" y="37996"/>
                  </a:moveTo>
                  <a:lnTo>
                    <a:pt x="313511" y="221241"/>
                  </a:lnTo>
                  <a:lnTo>
                    <a:pt x="112151" y="308061"/>
                  </a:lnTo>
                  <a:lnTo>
                    <a:pt x="43913" y="62282"/>
                  </a:lnTo>
                  <a:lnTo>
                    <a:pt x="295853" y="37996"/>
                  </a:lnTo>
                  <a:close/>
                  <a:moveTo>
                    <a:pt x="349968" y="242789"/>
                  </a:moveTo>
                  <a:lnTo>
                    <a:pt x="326629" y="649"/>
                  </a:lnTo>
                  <a:lnTo>
                    <a:pt x="41" y="32133"/>
                  </a:lnTo>
                  <a:lnTo>
                    <a:pt x="89667" y="355025"/>
                  </a:lnTo>
                  <a:lnTo>
                    <a:pt x="349968" y="242789"/>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10" name="Google Shape;810;p5"/>
            <p:cNvSpPr/>
            <p:nvPr/>
          </p:nvSpPr>
          <p:spPr>
            <a:xfrm>
              <a:off x="5882916" y="4421686"/>
              <a:ext cx="657355" cy="649232"/>
            </a:xfrm>
            <a:custGeom>
              <a:rect b="b" l="l" r="r" t="t"/>
              <a:pathLst>
                <a:path extrusionOk="0" h="380224" w="384981">
                  <a:moveTo>
                    <a:pt x="272300" y="45953"/>
                  </a:moveTo>
                  <a:lnTo>
                    <a:pt x="342489" y="301143"/>
                  </a:lnTo>
                  <a:lnTo>
                    <a:pt x="36833" y="341753"/>
                  </a:lnTo>
                  <a:lnTo>
                    <a:pt x="49837" y="36485"/>
                  </a:lnTo>
                  <a:lnTo>
                    <a:pt x="272300" y="45953"/>
                  </a:lnTo>
                  <a:close/>
                  <a:moveTo>
                    <a:pt x="385893" y="329890"/>
                  </a:moveTo>
                  <a:lnTo>
                    <a:pt x="298685" y="12826"/>
                  </a:lnTo>
                  <a:lnTo>
                    <a:pt x="17099" y="838"/>
                  </a:lnTo>
                  <a:lnTo>
                    <a:pt x="912" y="381062"/>
                  </a:lnTo>
                  <a:lnTo>
                    <a:pt x="385893" y="329890"/>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11" name="Google Shape;811;p5"/>
            <p:cNvSpPr/>
            <p:nvPr/>
          </p:nvSpPr>
          <p:spPr>
            <a:xfrm>
              <a:off x="3317534" y="6629109"/>
              <a:ext cx="416085" cy="415829"/>
            </a:xfrm>
            <a:custGeom>
              <a:rect b="b" l="l" r="r" t="t"/>
              <a:pathLst>
                <a:path extrusionOk="0" h="243531" w="243681">
                  <a:moveTo>
                    <a:pt x="165434" y="46725"/>
                  </a:moveTo>
                  <a:cubicBezTo>
                    <a:pt x="207458" y="70498"/>
                    <a:pt x="222299" y="124020"/>
                    <a:pt x="198526" y="166056"/>
                  </a:cubicBezTo>
                  <a:cubicBezTo>
                    <a:pt x="187016" y="186406"/>
                    <a:pt x="168263" y="201065"/>
                    <a:pt x="145722" y="207316"/>
                  </a:cubicBezTo>
                  <a:cubicBezTo>
                    <a:pt x="123193" y="213578"/>
                    <a:pt x="99569" y="210670"/>
                    <a:pt x="79207" y="199160"/>
                  </a:cubicBezTo>
                  <a:cubicBezTo>
                    <a:pt x="58845" y="187638"/>
                    <a:pt x="44187" y="168896"/>
                    <a:pt x="37936" y="146356"/>
                  </a:cubicBezTo>
                  <a:cubicBezTo>
                    <a:pt x="31684" y="123804"/>
                    <a:pt x="34582" y="100191"/>
                    <a:pt x="46103" y="79829"/>
                  </a:cubicBezTo>
                  <a:cubicBezTo>
                    <a:pt x="57613" y="59479"/>
                    <a:pt x="76366" y="44820"/>
                    <a:pt x="98907" y="38569"/>
                  </a:cubicBezTo>
                  <a:cubicBezTo>
                    <a:pt x="106687" y="36402"/>
                    <a:pt x="114592" y="35341"/>
                    <a:pt x="122463" y="35341"/>
                  </a:cubicBezTo>
                  <a:cubicBezTo>
                    <a:pt x="137361" y="35341"/>
                    <a:pt x="152099" y="39174"/>
                    <a:pt x="165434" y="46725"/>
                  </a:cubicBezTo>
                  <a:close/>
                  <a:moveTo>
                    <a:pt x="228322" y="182893"/>
                  </a:moveTo>
                  <a:cubicBezTo>
                    <a:pt x="244337" y="154580"/>
                    <a:pt x="248364" y="121728"/>
                    <a:pt x="239672" y="90380"/>
                  </a:cubicBezTo>
                  <a:cubicBezTo>
                    <a:pt x="230968" y="59034"/>
                    <a:pt x="210595" y="32957"/>
                    <a:pt x="182271" y="16930"/>
                  </a:cubicBezTo>
                  <a:cubicBezTo>
                    <a:pt x="123820" y="-16117"/>
                    <a:pt x="49366" y="4530"/>
                    <a:pt x="16308" y="62981"/>
                  </a:cubicBezTo>
                  <a:cubicBezTo>
                    <a:pt x="303" y="91305"/>
                    <a:pt x="-3735" y="124157"/>
                    <a:pt x="4957" y="155504"/>
                  </a:cubicBezTo>
                  <a:cubicBezTo>
                    <a:pt x="13661" y="186851"/>
                    <a:pt x="34046" y="212928"/>
                    <a:pt x="62358" y="228944"/>
                  </a:cubicBezTo>
                  <a:cubicBezTo>
                    <a:pt x="81249" y="239632"/>
                    <a:pt x="101804" y="244709"/>
                    <a:pt x="122109" y="244709"/>
                  </a:cubicBezTo>
                  <a:cubicBezTo>
                    <a:pt x="164601" y="244709"/>
                    <a:pt x="205941" y="222453"/>
                    <a:pt x="228322" y="18289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12" name="Google Shape;812;p5"/>
            <p:cNvSpPr/>
            <p:nvPr/>
          </p:nvSpPr>
          <p:spPr>
            <a:xfrm>
              <a:off x="5314458" y="-184493"/>
              <a:ext cx="345154" cy="345149"/>
            </a:xfrm>
            <a:custGeom>
              <a:rect b="b" l="l" r="r" t="t"/>
              <a:pathLst>
                <a:path extrusionOk="0" h="202137" w="202140">
                  <a:moveTo>
                    <a:pt x="94191" y="34744"/>
                  </a:moveTo>
                  <a:cubicBezTo>
                    <a:pt x="111941" y="32691"/>
                    <a:pt x="129394" y="37676"/>
                    <a:pt x="143390" y="48775"/>
                  </a:cubicBezTo>
                  <a:cubicBezTo>
                    <a:pt x="157375" y="59863"/>
                    <a:pt x="166216" y="75742"/>
                    <a:pt x="168258" y="93469"/>
                  </a:cubicBezTo>
                  <a:cubicBezTo>
                    <a:pt x="170311" y="111207"/>
                    <a:pt x="165326" y="128671"/>
                    <a:pt x="154227" y="142668"/>
                  </a:cubicBezTo>
                  <a:cubicBezTo>
                    <a:pt x="143139" y="156653"/>
                    <a:pt x="127272" y="165482"/>
                    <a:pt x="109534" y="167535"/>
                  </a:cubicBezTo>
                  <a:cubicBezTo>
                    <a:pt x="91795" y="169577"/>
                    <a:pt x="74331" y="164604"/>
                    <a:pt x="60334" y="153516"/>
                  </a:cubicBezTo>
                  <a:cubicBezTo>
                    <a:pt x="46349" y="142417"/>
                    <a:pt x="37520" y="126538"/>
                    <a:pt x="35478" y="108811"/>
                  </a:cubicBezTo>
                  <a:cubicBezTo>
                    <a:pt x="31246" y="72206"/>
                    <a:pt x="57585" y="38976"/>
                    <a:pt x="94191" y="34744"/>
                  </a:cubicBezTo>
                  <a:close/>
                  <a:moveTo>
                    <a:pt x="113458" y="201529"/>
                  </a:moveTo>
                  <a:cubicBezTo>
                    <a:pt x="140276" y="198438"/>
                    <a:pt x="164277" y="185080"/>
                    <a:pt x="181045" y="163931"/>
                  </a:cubicBezTo>
                  <a:cubicBezTo>
                    <a:pt x="197825" y="142782"/>
                    <a:pt x="205354" y="116363"/>
                    <a:pt x="202251" y="89556"/>
                  </a:cubicBezTo>
                  <a:cubicBezTo>
                    <a:pt x="199160" y="62738"/>
                    <a:pt x="185802" y="38737"/>
                    <a:pt x="164653" y="21957"/>
                  </a:cubicBezTo>
                  <a:cubicBezTo>
                    <a:pt x="143493" y="5188"/>
                    <a:pt x="117097" y="-2363"/>
                    <a:pt x="90267" y="751"/>
                  </a:cubicBezTo>
                  <a:cubicBezTo>
                    <a:pt x="63449" y="3842"/>
                    <a:pt x="39448" y="17200"/>
                    <a:pt x="22679" y="38349"/>
                  </a:cubicBezTo>
                  <a:cubicBezTo>
                    <a:pt x="5911" y="59498"/>
                    <a:pt x="-1618" y="85917"/>
                    <a:pt x="1473" y="112735"/>
                  </a:cubicBezTo>
                  <a:cubicBezTo>
                    <a:pt x="7416" y="164170"/>
                    <a:pt x="51209" y="202202"/>
                    <a:pt x="101788" y="202202"/>
                  </a:cubicBezTo>
                  <a:cubicBezTo>
                    <a:pt x="105644" y="202202"/>
                    <a:pt x="109534" y="201985"/>
                    <a:pt x="113458" y="201529"/>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13" name="Google Shape;813;p5"/>
            <p:cNvSpPr/>
            <p:nvPr/>
          </p:nvSpPr>
          <p:spPr>
            <a:xfrm>
              <a:off x="522774" y="6434441"/>
              <a:ext cx="490315" cy="490295"/>
            </a:xfrm>
            <a:custGeom>
              <a:rect b="b" l="l" r="r" t="t"/>
              <a:pathLst>
                <a:path extrusionOk="0" h="287142" w="287154">
                  <a:moveTo>
                    <a:pt x="180252" y="41761"/>
                  </a:moveTo>
                  <a:cubicBezTo>
                    <a:pt x="207766" y="51526"/>
                    <a:pt x="229827" y="71432"/>
                    <a:pt x="242375" y="97805"/>
                  </a:cubicBezTo>
                  <a:cubicBezTo>
                    <a:pt x="268258" y="152229"/>
                    <a:pt x="245033" y="217592"/>
                    <a:pt x="190598" y="243487"/>
                  </a:cubicBezTo>
                  <a:lnTo>
                    <a:pt x="190609" y="243487"/>
                  </a:lnTo>
                  <a:cubicBezTo>
                    <a:pt x="136163" y="269358"/>
                    <a:pt x="70822" y="246167"/>
                    <a:pt x="44917" y="191720"/>
                  </a:cubicBezTo>
                  <a:cubicBezTo>
                    <a:pt x="32380" y="165359"/>
                    <a:pt x="30863" y="135677"/>
                    <a:pt x="40627" y="108163"/>
                  </a:cubicBezTo>
                  <a:cubicBezTo>
                    <a:pt x="50403" y="80649"/>
                    <a:pt x="70320" y="58587"/>
                    <a:pt x="96694" y="46051"/>
                  </a:cubicBezTo>
                  <a:cubicBezTo>
                    <a:pt x="111592" y="38967"/>
                    <a:pt x="127550" y="35385"/>
                    <a:pt x="143577" y="35385"/>
                  </a:cubicBezTo>
                  <a:cubicBezTo>
                    <a:pt x="155909" y="35385"/>
                    <a:pt x="168285" y="37507"/>
                    <a:pt x="180252" y="41761"/>
                  </a:cubicBezTo>
                  <a:close/>
                  <a:moveTo>
                    <a:pt x="205302" y="274388"/>
                  </a:moveTo>
                  <a:lnTo>
                    <a:pt x="205313" y="274388"/>
                  </a:lnTo>
                  <a:cubicBezTo>
                    <a:pt x="276779" y="240395"/>
                    <a:pt x="307271" y="154567"/>
                    <a:pt x="273277" y="83101"/>
                  </a:cubicBezTo>
                  <a:cubicBezTo>
                    <a:pt x="256805" y="48481"/>
                    <a:pt x="227831" y="22346"/>
                    <a:pt x="191704" y="9513"/>
                  </a:cubicBezTo>
                  <a:cubicBezTo>
                    <a:pt x="155589" y="-3320"/>
                    <a:pt x="116611" y="-1335"/>
                    <a:pt x="81990" y="15149"/>
                  </a:cubicBezTo>
                  <a:cubicBezTo>
                    <a:pt x="47358" y="31609"/>
                    <a:pt x="21224" y="60572"/>
                    <a:pt x="8391" y="96710"/>
                  </a:cubicBezTo>
                  <a:cubicBezTo>
                    <a:pt x="-4454" y="132837"/>
                    <a:pt x="-2446" y="171804"/>
                    <a:pt x="14015" y="206424"/>
                  </a:cubicBezTo>
                  <a:cubicBezTo>
                    <a:pt x="38574" y="258065"/>
                    <a:pt x="90169" y="288294"/>
                    <a:pt x="143874" y="288294"/>
                  </a:cubicBezTo>
                  <a:cubicBezTo>
                    <a:pt x="164510" y="288294"/>
                    <a:pt x="185465" y="283822"/>
                    <a:pt x="205302" y="274388"/>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14" name="Google Shape;814;p5"/>
            <p:cNvSpPr/>
            <p:nvPr/>
          </p:nvSpPr>
          <p:spPr>
            <a:xfrm>
              <a:off x="2454017" y="2387412"/>
              <a:ext cx="343467" cy="343242"/>
            </a:xfrm>
            <a:custGeom>
              <a:rect b="b" l="l" r="r" t="t"/>
              <a:pathLst>
                <a:path extrusionOk="0" h="201020" w="201152">
                  <a:moveTo>
                    <a:pt x="135236" y="44255"/>
                  </a:moveTo>
                  <a:cubicBezTo>
                    <a:pt x="166526" y="63191"/>
                    <a:pt x="176576" y="104040"/>
                    <a:pt x="157640" y="135319"/>
                  </a:cubicBezTo>
                  <a:cubicBezTo>
                    <a:pt x="138715" y="166609"/>
                    <a:pt x="97854" y="176670"/>
                    <a:pt x="66565" y="157722"/>
                  </a:cubicBezTo>
                  <a:cubicBezTo>
                    <a:pt x="51416" y="148551"/>
                    <a:pt x="40739" y="134030"/>
                    <a:pt x="36507" y="116827"/>
                  </a:cubicBezTo>
                  <a:cubicBezTo>
                    <a:pt x="32275" y="99625"/>
                    <a:pt x="35001" y="81807"/>
                    <a:pt x="44172" y="66647"/>
                  </a:cubicBezTo>
                  <a:cubicBezTo>
                    <a:pt x="56629" y="46080"/>
                    <a:pt x="78553" y="34696"/>
                    <a:pt x="101014" y="34696"/>
                  </a:cubicBezTo>
                  <a:cubicBezTo>
                    <a:pt x="112695" y="34696"/>
                    <a:pt x="124536" y="37776"/>
                    <a:pt x="135236" y="44255"/>
                  </a:cubicBezTo>
                  <a:close/>
                  <a:moveTo>
                    <a:pt x="186922" y="153045"/>
                  </a:moveTo>
                  <a:cubicBezTo>
                    <a:pt x="200816" y="130071"/>
                    <a:pt x="204945" y="103059"/>
                    <a:pt x="198534" y="76982"/>
                  </a:cubicBezTo>
                  <a:cubicBezTo>
                    <a:pt x="192124" y="50905"/>
                    <a:pt x="175937" y="28878"/>
                    <a:pt x="152963" y="14984"/>
                  </a:cubicBezTo>
                  <a:cubicBezTo>
                    <a:pt x="105532" y="-13717"/>
                    <a:pt x="43602" y="1512"/>
                    <a:pt x="14901" y="48932"/>
                  </a:cubicBezTo>
                  <a:cubicBezTo>
                    <a:pt x="985" y="71906"/>
                    <a:pt x="-3133" y="98918"/>
                    <a:pt x="3277" y="124995"/>
                  </a:cubicBezTo>
                  <a:cubicBezTo>
                    <a:pt x="9688" y="151072"/>
                    <a:pt x="25875" y="173099"/>
                    <a:pt x="48849" y="187005"/>
                  </a:cubicBezTo>
                  <a:cubicBezTo>
                    <a:pt x="65082" y="196826"/>
                    <a:pt x="83014" y="201503"/>
                    <a:pt x="100729" y="201503"/>
                  </a:cubicBezTo>
                  <a:cubicBezTo>
                    <a:pt x="134780" y="201503"/>
                    <a:pt x="168032" y="184233"/>
                    <a:pt x="186922" y="153045"/>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15" name="Google Shape;815;p5"/>
            <p:cNvSpPr/>
            <p:nvPr/>
          </p:nvSpPr>
          <p:spPr>
            <a:xfrm>
              <a:off x="5502895" y="5331861"/>
              <a:ext cx="492192" cy="492281"/>
            </a:xfrm>
            <a:custGeom>
              <a:rect b="b" l="l" r="r" t="t"/>
              <a:pathLst>
                <a:path extrusionOk="0" h="288305" w="288253">
                  <a:moveTo>
                    <a:pt x="250999" y="116288"/>
                  </a:moveTo>
                  <a:cubicBezTo>
                    <a:pt x="266889" y="174761"/>
                    <a:pt x="232245" y="235242"/>
                    <a:pt x="173772" y="251144"/>
                  </a:cubicBezTo>
                  <a:cubicBezTo>
                    <a:pt x="145448" y="258843"/>
                    <a:pt x="115824" y="255045"/>
                    <a:pt x="90351" y="240455"/>
                  </a:cubicBezTo>
                  <a:cubicBezTo>
                    <a:pt x="64879" y="225865"/>
                    <a:pt x="46616" y="202241"/>
                    <a:pt x="38928" y="173905"/>
                  </a:cubicBezTo>
                  <a:cubicBezTo>
                    <a:pt x="23037" y="115443"/>
                    <a:pt x="57681" y="54940"/>
                    <a:pt x="116154" y="39061"/>
                  </a:cubicBezTo>
                  <a:cubicBezTo>
                    <a:pt x="125771" y="36449"/>
                    <a:pt x="135421" y="35194"/>
                    <a:pt x="144935" y="35194"/>
                  </a:cubicBezTo>
                  <a:cubicBezTo>
                    <a:pt x="193301" y="35194"/>
                    <a:pt x="237732" y="67419"/>
                    <a:pt x="250999" y="116288"/>
                  </a:cubicBezTo>
                  <a:close/>
                  <a:moveTo>
                    <a:pt x="182750" y="284156"/>
                  </a:moveTo>
                  <a:cubicBezTo>
                    <a:pt x="259429" y="263327"/>
                    <a:pt x="304863" y="183989"/>
                    <a:pt x="284034" y="107310"/>
                  </a:cubicBezTo>
                  <a:cubicBezTo>
                    <a:pt x="263193" y="30631"/>
                    <a:pt x="183902" y="-14815"/>
                    <a:pt x="107177" y="6037"/>
                  </a:cubicBezTo>
                  <a:cubicBezTo>
                    <a:pt x="30498" y="26867"/>
                    <a:pt x="-14937" y="106204"/>
                    <a:pt x="5892" y="182883"/>
                  </a:cubicBezTo>
                  <a:cubicBezTo>
                    <a:pt x="15988" y="220025"/>
                    <a:pt x="39943" y="251018"/>
                    <a:pt x="73355" y="270159"/>
                  </a:cubicBezTo>
                  <a:cubicBezTo>
                    <a:pt x="95450" y="282810"/>
                    <a:pt x="119930" y="289278"/>
                    <a:pt x="144729" y="289278"/>
                  </a:cubicBezTo>
                  <a:cubicBezTo>
                    <a:pt x="157414" y="289278"/>
                    <a:pt x="170179" y="287578"/>
                    <a:pt x="182750" y="284156"/>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16" name="Google Shape;816;p5"/>
            <p:cNvSpPr/>
            <p:nvPr/>
          </p:nvSpPr>
          <p:spPr>
            <a:xfrm>
              <a:off x="9650961" y="3287777"/>
              <a:ext cx="506776" cy="506923"/>
            </a:xfrm>
            <a:custGeom>
              <a:rect b="b" l="l" r="r" t="t"/>
              <a:pathLst>
                <a:path extrusionOk="0" h="296880" w="296794">
                  <a:moveTo>
                    <a:pt x="94208" y="248825"/>
                  </a:moveTo>
                  <a:cubicBezTo>
                    <a:pt x="39236" y="218117"/>
                    <a:pt x="19490" y="148408"/>
                    <a:pt x="50210" y="93436"/>
                  </a:cubicBezTo>
                  <a:cubicBezTo>
                    <a:pt x="65073" y="66800"/>
                    <a:pt x="89439" y="47557"/>
                    <a:pt x="118790" y="39252"/>
                  </a:cubicBezTo>
                  <a:cubicBezTo>
                    <a:pt x="148141" y="30925"/>
                    <a:pt x="178974" y="34541"/>
                    <a:pt x="205610" y="49427"/>
                  </a:cubicBezTo>
                  <a:cubicBezTo>
                    <a:pt x="260581" y="80136"/>
                    <a:pt x="280327" y="149845"/>
                    <a:pt x="249608" y="204828"/>
                  </a:cubicBezTo>
                  <a:cubicBezTo>
                    <a:pt x="218911" y="259799"/>
                    <a:pt x="149167" y="279533"/>
                    <a:pt x="94208" y="248825"/>
                  </a:cubicBezTo>
                  <a:close/>
                  <a:moveTo>
                    <a:pt x="279483" y="221516"/>
                  </a:moveTo>
                  <a:cubicBezTo>
                    <a:pt x="319397" y="150062"/>
                    <a:pt x="293742" y="59466"/>
                    <a:pt x="222299" y="19552"/>
                  </a:cubicBezTo>
                  <a:cubicBezTo>
                    <a:pt x="187689" y="217"/>
                    <a:pt x="147627" y="-4472"/>
                    <a:pt x="109470" y="6320"/>
                  </a:cubicBezTo>
                  <a:cubicBezTo>
                    <a:pt x="71325" y="17122"/>
                    <a:pt x="39670" y="42127"/>
                    <a:pt x="20334" y="76748"/>
                  </a:cubicBezTo>
                  <a:cubicBezTo>
                    <a:pt x="-19579" y="148191"/>
                    <a:pt x="6075" y="238787"/>
                    <a:pt x="77519" y="278701"/>
                  </a:cubicBezTo>
                  <a:cubicBezTo>
                    <a:pt x="100367" y="291465"/>
                    <a:pt x="125178" y="297523"/>
                    <a:pt x="149658" y="297523"/>
                  </a:cubicBezTo>
                  <a:cubicBezTo>
                    <a:pt x="201732" y="297523"/>
                    <a:pt x="252334" y="270111"/>
                    <a:pt x="279483" y="221516"/>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17" name="Google Shape;817;p5"/>
            <p:cNvSpPr/>
            <p:nvPr/>
          </p:nvSpPr>
          <p:spPr>
            <a:xfrm>
              <a:off x="584741" y="1629612"/>
              <a:ext cx="379845" cy="379888"/>
            </a:xfrm>
            <a:custGeom>
              <a:rect b="b" l="l" r="r" t="t"/>
              <a:pathLst>
                <a:path extrusionOk="0" h="222482" w="222457">
                  <a:moveTo>
                    <a:pt x="156296" y="49158"/>
                  </a:moveTo>
                  <a:cubicBezTo>
                    <a:pt x="172973" y="61181"/>
                    <a:pt x="183970" y="78988"/>
                    <a:pt x="187267" y="99293"/>
                  </a:cubicBezTo>
                  <a:cubicBezTo>
                    <a:pt x="194054" y="141191"/>
                    <a:pt x="165479" y="180809"/>
                    <a:pt x="123580" y="187607"/>
                  </a:cubicBezTo>
                  <a:cubicBezTo>
                    <a:pt x="103264" y="190858"/>
                    <a:pt x="82914" y="186079"/>
                    <a:pt x="66225" y="174056"/>
                  </a:cubicBezTo>
                  <a:cubicBezTo>
                    <a:pt x="49548" y="162021"/>
                    <a:pt x="38551" y="144214"/>
                    <a:pt x="35254" y="123921"/>
                  </a:cubicBezTo>
                  <a:cubicBezTo>
                    <a:pt x="31969" y="103616"/>
                    <a:pt x="36783" y="83254"/>
                    <a:pt x="48806" y="66577"/>
                  </a:cubicBezTo>
                  <a:cubicBezTo>
                    <a:pt x="60841" y="49888"/>
                    <a:pt x="78647" y="38892"/>
                    <a:pt x="98941" y="35595"/>
                  </a:cubicBezTo>
                  <a:cubicBezTo>
                    <a:pt x="103116" y="34922"/>
                    <a:pt x="107279" y="34591"/>
                    <a:pt x="111420" y="34591"/>
                  </a:cubicBezTo>
                  <a:cubicBezTo>
                    <a:pt x="127447" y="34591"/>
                    <a:pt x="143041" y="39599"/>
                    <a:pt x="156296" y="49158"/>
                  </a:cubicBezTo>
                  <a:close/>
                  <a:moveTo>
                    <a:pt x="129056" y="221384"/>
                  </a:moveTo>
                  <a:cubicBezTo>
                    <a:pt x="189582" y="211574"/>
                    <a:pt x="230853" y="154344"/>
                    <a:pt x="221043" y="93817"/>
                  </a:cubicBezTo>
                  <a:cubicBezTo>
                    <a:pt x="211233" y="33279"/>
                    <a:pt x="154003" y="-8049"/>
                    <a:pt x="93465" y="1818"/>
                  </a:cubicBezTo>
                  <a:cubicBezTo>
                    <a:pt x="64149" y="6575"/>
                    <a:pt x="38425" y="22465"/>
                    <a:pt x="21052" y="46557"/>
                  </a:cubicBezTo>
                  <a:cubicBezTo>
                    <a:pt x="3679" y="70661"/>
                    <a:pt x="-3268" y="100068"/>
                    <a:pt x="1489" y="129396"/>
                  </a:cubicBezTo>
                  <a:cubicBezTo>
                    <a:pt x="6234" y="158713"/>
                    <a:pt x="22113" y="184436"/>
                    <a:pt x="46217" y="201809"/>
                  </a:cubicBezTo>
                  <a:cubicBezTo>
                    <a:pt x="65369" y="215623"/>
                    <a:pt x="87876" y="222844"/>
                    <a:pt x="111032" y="222844"/>
                  </a:cubicBezTo>
                  <a:cubicBezTo>
                    <a:pt x="117010" y="222844"/>
                    <a:pt x="123033" y="222354"/>
                    <a:pt x="129056" y="221384"/>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18" name="Google Shape;818;p5"/>
            <p:cNvSpPr/>
            <p:nvPr/>
          </p:nvSpPr>
          <p:spPr>
            <a:xfrm>
              <a:off x="5725468" y="1189445"/>
              <a:ext cx="312116" cy="312216"/>
            </a:xfrm>
            <a:custGeom>
              <a:rect b="b" l="l" r="r" t="t"/>
              <a:pathLst>
                <a:path extrusionOk="0" h="182850" w="182791">
                  <a:moveTo>
                    <a:pt x="119402" y="41401"/>
                  </a:moveTo>
                  <a:lnTo>
                    <a:pt x="119402" y="41390"/>
                  </a:lnTo>
                  <a:cubicBezTo>
                    <a:pt x="147144" y="56345"/>
                    <a:pt x="157547" y="91080"/>
                    <a:pt x="142604" y="118833"/>
                  </a:cubicBezTo>
                  <a:cubicBezTo>
                    <a:pt x="135360" y="132271"/>
                    <a:pt x="123314" y="142081"/>
                    <a:pt x="108702" y="146473"/>
                  </a:cubicBezTo>
                  <a:cubicBezTo>
                    <a:pt x="94078" y="150865"/>
                    <a:pt x="78609" y="149291"/>
                    <a:pt x="65172" y="142036"/>
                  </a:cubicBezTo>
                  <a:cubicBezTo>
                    <a:pt x="51723" y="134792"/>
                    <a:pt x="41913" y="122746"/>
                    <a:pt x="37532" y="108134"/>
                  </a:cubicBezTo>
                  <a:cubicBezTo>
                    <a:pt x="33152" y="93510"/>
                    <a:pt x="34715" y="78053"/>
                    <a:pt x="41958" y="64604"/>
                  </a:cubicBezTo>
                  <a:cubicBezTo>
                    <a:pt x="49202" y="51166"/>
                    <a:pt x="61248" y="41344"/>
                    <a:pt x="75872" y="36964"/>
                  </a:cubicBezTo>
                  <a:cubicBezTo>
                    <a:pt x="81302" y="35333"/>
                    <a:pt x="86846" y="34534"/>
                    <a:pt x="92355" y="34534"/>
                  </a:cubicBezTo>
                  <a:cubicBezTo>
                    <a:pt x="101698" y="34534"/>
                    <a:pt x="110949" y="36839"/>
                    <a:pt x="119402" y="41401"/>
                  </a:cubicBezTo>
                  <a:close/>
                  <a:moveTo>
                    <a:pt x="118523" y="179257"/>
                  </a:moveTo>
                  <a:cubicBezTo>
                    <a:pt x="141897" y="172242"/>
                    <a:pt x="161152" y="156546"/>
                    <a:pt x="172730" y="135066"/>
                  </a:cubicBezTo>
                  <a:cubicBezTo>
                    <a:pt x="196628" y="90703"/>
                    <a:pt x="179985" y="35162"/>
                    <a:pt x="135623" y="11275"/>
                  </a:cubicBezTo>
                  <a:lnTo>
                    <a:pt x="135623" y="11264"/>
                  </a:lnTo>
                  <a:cubicBezTo>
                    <a:pt x="114132" y="-315"/>
                    <a:pt x="89412" y="-2836"/>
                    <a:pt x="66039" y="4180"/>
                  </a:cubicBezTo>
                  <a:cubicBezTo>
                    <a:pt x="42665" y="11195"/>
                    <a:pt x="23410" y="26891"/>
                    <a:pt x="11832" y="48371"/>
                  </a:cubicBezTo>
                  <a:cubicBezTo>
                    <a:pt x="253" y="69862"/>
                    <a:pt x="-2256" y="94570"/>
                    <a:pt x="4748" y="117955"/>
                  </a:cubicBezTo>
                  <a:cubicBezTo>
                    <a:pt x="11763" y="141340"/>
                    <a:pt x="27448" y="160584"/>
                    <a:pt x="48939" y="172162"/>
                  </a:cubicBezTo>
                  <a:cubicBezTo>
                    <a:pt x="62457" y="179440"/>
                    <a:pt x="77241" y="183136"/>
                    <a:pt x="92161" y="183136"/>
                  </a:cubicBezTo>
                  <a:cubicBezTo>
                    <a:pt x="100979" y="183136"/>
                    <a:pt x="109842" y="181858"/>
                    <a:pt x="118523" y="179257"/>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19" name="Google Shape;819;p5"/>
            <p:cNvSpPr/>
            <p:nvPr/>
          </p:nvSpPr>
          <p:spPr>
            <a:xfrm>
              <a:off x="4910833" y="5853308"/>
              <a:ext cx="572393" cy="837486"/>
            </a:xfrm>
            <a:custGeom>
              <a:rect b="b" l="l" r="r" t="t"/>
              <a:pathLst>
                <a:path extrusionOk="0" h="490475" w="335223">
                  <a:moveTo>
                    <a:pt x="294014" y="45916"/>
                  </a:moveTo>
                  <a:lnTo>
                    <a:pt x="300083" y="395535"/>
                  </a:lnTo>
                  <a:lnTo>
                    <a:pt x="61125" y="110731"/>
                  </a:lnTo>
                  <a:lnTo>
                    <a:pt x="294014" y="45916"/>
                  </a:lnTo>
                  <a:close/>
                  <a:moveTo>
                    <a:pt x="327472" y="1086"/>
                  </a:moveTo>
                  <a:lnTo>
                    <a:pt x="747" y="92024"/>
                  </a:lnTo>
                  <a:lnTo>
                    <a:pt x="335970" y="491561"/>
                  </a:lnTo>
                  <a:lnTo>
                    <a:pt x="327472" y="1086"/>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20" name="Google Shape;820;p5"/>
            <p:cNvSpPr/>
            <p:nvPr/>
          </p:nvSpPr>
          <p:spPr>
            <a:xfrm>
              <a:off x="2823618" y="4445401"/>
              <a:ext cx="1076147" cy="694519"/>
            </a:xfrm>
            <a:custGeom>
              <a:rect b="b" l="l" r="r" t="t"/>
              <a:pathLst>
                <a:path extrusionOk="0" h="406746" w="630247">
                  <a:moveTo>
                    <a:pt x="206120" y="56079"/>
                  </a:moveTo>
                  <a:lnTo>
                    <a:pt x="536826" y="366412"/>
                  </a:lnTo>
                  <a:lnTo>
                    <a:pt x="55944" y="331300"/>
                  </a:lnTo>
                  <a:lnTo>
                    <a:pt x="206120" y="56079"/>
                  </a:lnTo>
                  <a:close/>
                  <a:moveTo>
                    <a:pt x="197280" y="845"/>
                  </a:moveTo>
                  <a:lnTo>
                    <a:pt x="449" y="361563"/>
                  </a:lnTo>
                  <a:lnTo>
                    <a:pt x="630696" y="407591"/>
                  </a:lnTo>
                  <a:lnTo>
                    <a:pt x="197280" y="845"/>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21" name="Google Shape;821;p5"/>
            <p:cNvSpPr/>
            <p:nvPr/>
          </p:nvSpPr>
          <p:spPr>
            <a:xfrm>
              <a:off x="3729078" y="2061768"/>
              <a:ext cx="521109" cy="507143"/>
            </a:xfrm>
            <a:custGeom>
              <a:rect b="b" l="l" r="r" t="t"/>
              <a:pathLst>
                <a:path extrusionOk="0" h="297009" w="305188">
                  <a:moveTo>
                    <a:pt x="95778" y="224776"/>
                  </a:moveTo>
                  <a:lnTo>
                    <a:pt x="109044" y="170912"/>
                  </a:lnTo>
                  <a:lnTo>
                    <a:pt x="72199" y="129447"/>
                  </a:lnTo>
                  <a:lnTo>
                    <a:pt x="127524" y="125420"/>
                  </a:lnTo>
                  <a:lnTo>
                    <a:pt x="155563" y="77567"/>
                  </a:lnTo>
                  <a:lnTo>
                    <a:pt x="176495" y="128933"/>
                  </a:lnTo>
                  <a:lnTo>
                    <a:pt x="230679" y="140819"/>
                  </a:lnTo>
                  <a:lnTo>
                    <a:pt x="188290" y="176604"/>
                  </a:lnTo>
                  <a:lnTo>
                    <a:pt x="193731" y="231803"/>
                  </a:lnTo>
                  <a:lnTo>
                    <a:pt x="146608" y="202544"/>
                  </a:lnTo>
                  <a:lnTo>
                    <a:pt x="95778" y="224776"/>
                  </a:lnTo>
                  <a:close/>
                  <a:moveTo>
                    <a:pt x="224109" y="191148"/>
                  </a:moveTo>
                  <a:lnTo>
                    <a:pt x="305739" y="122249"/>
                  </a:lnTo>
                  <a:lnTo>
                    <a:pt x="201397" y="99366"/>
                  </a:lnTo>
                  <a:lnTo>
                    <a:pt x="161107" y="443"/>
                  </a:lnTo>
                  <a:lnTo>
                    <a:pt x="107094" y="92601"/>
                  </a:lnTo>
                  <a:lnTo>
                    <a:pt x="551" y="100370"/>
                  </a:lnTo>
                  <a:lnTo>
                    <a:pt x="71515" y="180209"/>
                  </a:lnTo>
                  <a:lnTo>
                    <a:pt x="45974" y="283923"/>
                  </a:lnTo>
                  <a:lnTo>
                    <a:pt x="143836" y="241112"/>
                  </a:lnTo>
                  <a:lnTo>
                    <a:pt x="234592" y="297452"/>
                  </a:lnTo>
                  <a:lnTo>
                    <a:pt x="224109" y="191148"/>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22" name="Google Shape;822;p5"/>
            <p:cNvSpPr/>
            <p:nvPr/>
          </p:nvSpPr>
          <p:spPr>
            <a:xfrm>
              <a:off x="8948217" y="2713868"/>
              <a:ext cx="581800" cy="558544"/>
            </a:xfrm>
            <a:custGeom>
              <a:rect b="b" l="l" r="r" t="t"/>
              <a:pathLst>
                <a:path extrusionOk="0" h="327112" w="340732">
                  <a:moveTo>
                    <a:pt x="142248" y="139367"/>
                  </a:moveTo>
                  <a:lnTo>
                    <a:pt x="170424" y="77848"/>
                  </a:lnTo>
                  <a:lnTo>
                    <a:pt x="202102" y="137622"/>
                  </a:lnTo>
                  <a:lnTo>
                    <a:pt x="269324" y="145401"/>
                  </a:lnTo>
                  <a:lnTo>
                    <a:pt x="222270" y="194019"/>
                  </a:lnTo>
                  <a:lnTo>
                    <a:pt x="235627" y="260340"/>
                  </a:lnTo>
                  <a:lnTo>
                    <a:pt x="174861" y="230613"/>
                  </a:lnTo>
                  <a:lnTo>
                    <a:pt x="115921" y="263819"/>
                  </a:lnTo>
                  <a:lnTo>
                    <a:pt x="125411" y="196836"/>
                  </a:lnTo>
                  <a:lnTo>
                    <a:pt x="75619" y="151036"/>
                  </a:lnTo>
                  <a:lnTo>
                    <a:pt x="142248" y="139367"/>
                  </a:lnTo>
                  <a:close/>
                  <a:moveTo>
                    <a:pt x="175968" y="269249"/>
                  </a:moveTo>
                  <a:lnTo>
                    <a:pt x="282876" y="321551"/>
                  </a:lnTo>
                  <a:lnTo>
                    <a:pt x="259366" y="204890"/>
                  </a:lnTo>
                  <a:lnTo>
                    <a:pt x="342137" y="119393"/>
                  </a:lnTo>
                  <a:lnTo>
                    <a:pt x="223924" y="105693"/>
                  </a:lnTo>
                  <a:lnTo>
                    <a:pt x="168177" y="553"/>
                  </a:lnTo>
                  <a:lnTo>
                    <a:pt x="118636" y="108761"/>
                  </a:lnTo>
                  <a:lnTo>
                    <a:pt x="1404" y="129283"/>
                  </a:lnTo>
                  <a:lnTo>
                    <a:pt x="88999" y="209840"/>
                  </a:lnTo>
                  <a:lnTo>
                    <a:pt x="72299" y="327666"/>
                  </a:lnTo>
                  <a:lnTo>
                    <a:pt x="175968" y="269249"/>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23" name="Google Shape;823;p5"/>
            <p:cNvSpPr/>
            <p:nvPr/>
          </p:nvSpPr>
          <p:spPr>
            <a:xfrm>
              <a:off x="9828112" y="-157599"/>
              <a:ext cx="902834" cy="894498"/>
            </a:xfrm>
            <a:custGeom>
              <a:rect b="b" l="l" r="r" t="t"/>
              <a:pathLst>
                <a:path extrusionOk="0" h="523864" w="528746">
                  <a:moveTo>
                    <a:pt x="155193" y="227185"/>
                  </a:moveTo>
                  <a:lnTo>
                    <a:pt x="115667" y="98352"/>
                  </a:lnTo>
                  <a:lnTo>
                    <a:pt x="241968" y="145350"/>
                  </a:lnTo>
                  <a:lnTo>
                    <a:pt x="352287" y="67952"/>
                  </a:lnTo>
                  <a:lnTo>
                    <a:pt x="346617" y="202591"/>
                  </a:lnTo>
                  <a:lnTo>
                    <a:pt x="454313" y="283594"/>
                  </a:lnTo>
                  <a:lnTo>
                    <a:pt x="324510" y="319811"/>
                  </a:lnTo>
                  <a:lnTo>
                    <a:pt x="280775" y="447275"/>
                  </a:lnTo>
                  <a:lnTo>
                    <a:pt x="206206" y="335017"/>
                  </a:lnTo>
                  <a:lnTo>
                    <a:pt x="71464" y="332781"/>
                  </a:lnTo>
                  <a:lnTo>
                    <a:pt x="155193" y="227185"/>
                  </a:lnTo>
                  <a:close/>
                  <a:moveTo>
                    <a:pt x="351055" y="347942"/>
                  </a:moveTo>
                  <a:lnTo>
                    <a:pt x="530319" y="297921"/>
                  </a:lnTo>
                  <a:lnTo>
                    <a:pt x="381569" y="186062"/>
                  </a:lnTo>
                  <a:lnTo>
                    <a:pt x="389406" y="113"/>
                  </a:lnTo>
                  <a:lnTo>
                    <a:pt x="237052" y="107010"/>
                  </a:lnTo>
                  <a:lnTo>
                    <a:pt x="62624" y="42092"/>
                  </a:lnTo>
                  <a:lnTo>
                    <a:pt x="117207" y="220033"/>
                  </a:lnTo>
                  <a:lnTo>
                    <a:pt x="1573" y="365862"/>
                  </a:lnTo>
                  <a:lnTo>
                    <a:pt x="187647" y="368931"/>
                  </a:lnTo>
                  <a:lnTo>
                    <a:pt x="290620" y="523977"/>
                  </a:lnTo>
                  <a:lnTo>
                    <a:pt x="351055" y="347942"/>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24" name="Google Shape;824;p5"/>
            <p:cNvSpPr/>
            <p:nvPr/>
          </p:nvSpPr>
          <p:spPr>
            <a:xfrm>
              <a:off x="3480008" y="465878"/>
              <a:ext cx="876733" cy="880122"/>
            </a:xfrm>
            <a:custGeom>
              <a:rect b="b" l="l" r="r" t="t"/>
              <a:pathLst>
                <a:path extrusionOk="0" h="515445" w="513460">
                  <a:moveTo>
                    <a:pt x="201203" y="201516"/>
                  </a:moveTo>
                  <a:lnTo>
                    <a:pt x="238425" y="76425"/>
                  </a:lnTo>
                  <a:lnTo>
                    <a:pt x="315070" y="182056"/>
                  </a:lnTo>
                  <a:lnTo>
                    <a:pt x="445534" y="178805"/>
                  </a:lnTo>
                  <a:lnTo>
                    <a:pt x="368763" y="284344"/>
                  </a:lnTo>
                  <a:lnTo>
                    <a:pt x="412179" y="407428"/>
                  </a:lnTo>
                  <a:lnTo>
                    <a:pt x="288080" y="367023"/>
                  </a:lnTo>
                  <a:lnTo>
                    <a:pt x="184446" y="446337"/>
                  </a:lnTo>
                  <a:lnTo>
                    <a:pt x="184514" y="315828"/>
                  </a:lnTo>
                  <a:lnTo>
                    <a:pt x="77058" y="241772"/>
                  </a:lnTo>
                  <a:lnTo>
                    <a:pt x="201203" y="201516"/>
                  </a:lnTo>
                  <a:close/>
                  <a:moveTo>
                    <a:pt x="294594" y="405123"/>
                  </a:moveTo>
                  <a:lnTo>
                    <a:pt x="467527" y="461429"/>
                  </a:lnTo>
                  <a:lnTo>
                    <a:pt x="407023" y="289922"/>
                  </a:lnTo>
                  <a:lnTo>
                    <a:pt x="514000" y="142860"/>
                  </a:lnTo>
                  <a:lnTo>
                    <a:pt x="332203" y="147401"/>
                  </a:lnTo>
                  <a:lnTo>
                    <a:pt x="225398" y="213"/>
                  </a:lnTo>
                  <a:lnTo>
                    <a:pt x="173529" y="174515"/>
                  </a:lnTo>
                  <a:lnTo>
                    <a:pt x="539" y="230616"/>
                  </a:lnTo>
                  <a:lnTo>
                    <a:pt x="150293" y="333794"/>
                  </a:lnTo>
                  <a:lnTo>
                    <a:pt x="150179" y="515659"/>
                  </a:lnTo>
                  <a:lnTo>
                    <a:pt x="294594" y="405123"/>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25" name="Google Shape;825;p5"/>
            <p:cNvSpPr/>
            <p:nvPr/>
          </p:nvSpPr>
          <p:spPr>
            <a:xfrm>
              <a:off x="9542328" y="5874782"/>
              <a:ext cx="670561" cy="649446"/>
            </a:xfrm>
            <a:custGeom>
              <a:rect b="b" l="l" r="r" t="t"/>
              <a:pathLst>
                <a:path extrusionOk="0" h="380349" w="392715">
                  <a:moveTo>
                    <a:pt x="160524" y="157398"/>
                  </a:moveTo>
                  <a:lnTo>
                    <a:pt x="194164" y="78277"/>
                  </a:lnTo>
                  <a:lnTo>
                    <a:pt x="236507" y="153109"/>
                  </a:lnTo>
                  <a:lnTo>
                    <a:pt x="322141" y="160649"/>
                  </a:lnTo>
                  <a:lnTo>
                    <a:pt x="264067" y="224027"/>
                  </a:lnTo>
                  <a:lnTo>
                    <a:pt x="283368" y="307813"/>
                  </a:lnTo>
                  <a:lnTo>
                    <a:pt x="205126" y="272166"/>
                  </a:lnTo>
                  <a:lnTo>
                    <a:pt x="131401" y="316414"/>
                  </a:lnTo>
                  <a:lnTo>
                    <a:pt x="141120" y="230997"/>
                  </a:lnTo>
                  <a:lnTo>
                    <a:pt x="76282" y="174543"/>
                  </a:lnTo>
                  <a:lnTo>
                    <a:pt x="160524" y="157398"/>
                  </a:lnTo>
                  <a:close/>
                  <a:moveTo>
                    <a:pt x="207305" y="310779"/>
                  </a:moveTo>
                  <a:lnTo>
                    <a:pt x="332270" y="367701"/>
                  </a:lnTo>
                  <a:lnTo>
                    <a:pt x="301448" y="233883"/>
                  </a:lnTo>
                  <a:lnTo>
                    <a:pt x="394223" y="132644"/>
                  </a:lnTo>
                  <a:lnTo>
                    <a:pt x="257428" y="120598"/>
                  </a:lnTo>
                  <a:lnTo>
                    <a:pt x="189795" y="1074"/>
                  </a:lnTo>
                  <a:lnTo>
                    <a:pt x="136067" y="127454"/>
                  </a:lnTo>
                  <a:lnTo>
                    <a:pt x="1507" y="154843"/>
                  </a:lnTo>
                  <a:lnTo>
                    <a:pt x="105096" y="244982"/>
                  </a:lnTo>
                  <a:lnTo>
                    <a:pt x="89560" y="381424"/>
                  </a:lnTo>
                  <a:lnTo>
                    <a:pt x="207305" y="310779"/>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26" name="Google Shape;826;p5"/>
            <p:cNvSpPr/>
            <p:nvPr/>
          </p:nvSpPr>
          <p:spPr>
            <a:xfrm>
              <a:off x="3339553" y="5714490"/>
              <a:ext cx="722197" cy="732403"/>
            </a:xfrm>
            <a:custGeom>
              <a:rect b="b" l="l" r="r" t="t"/>
              <a:pathLst>
                <a:path extrusionOk="0" h="428933" w="422956">
                  <a:moveTo>
                    <a:pt x="87563" y="324426"/>
                  </a:moveTo>
                  <a:lnTo>
                    <a:pt x="123621" y="231833"/>
                  </a:lnTo>
                  <a:lnTo>
                    <a:pt x="67772" y="149645"/>
                  </a:lnTo>
                  <a:lnTo>
                    <a:pt x="166969" y="155314"/>
                  </a:lnTo>
                  <a:lnTo>
                    <a:pt x="227883" y="76810"/>
                  </a:lnTo>
                  <a:lnTo>
                    <a:pt x="253150" y="172915"/>
                  </a:lnTo>
                  <a:lnTo>
                    <a:pt x="346632" y="206578"/>
                  </a:lnTo>
                  <a:lnTo>
                    <a:pt x="263040" y="260295"/>
                  </a:lnTo>
                  <a:lnTo>
                    <a:pt x="259903" y="359617"/>
                  </a:lnTo>
                  <a:lnTo>
                    <a:pt x="182985" y="296718"/>
                  </a:lnTo>
                  <a:lnTo>
                    <a:pt x="87563" y="324426"/>
                  </a:lnTo>
                  <a:close/>
                  <a:moveTo>
                    <a:pt x="296680" y="279367"/>
                  </a:moveTo>
                  <a:lnTo>
                    <a:pt x="423460" y="197874"/>
                  </a:lnTo>
                  <a:lnTo>
                    <a:pt x="281668" y="146804"/>
                  </a:lnTo>
                  <a:lnTo>
                    <a:pt x="243363" y="1054"/>
                  </a:lnTo>
                  <a:lnTo>
                    <a:pt x="150965" y="120111"/>
                  </a:lnTo>
                  <a:lnTo>
                    <a:pt x="504" y="111522"/>
                  </a:lnTo>
                  <a:lnTo>
                    <a:pt x="85191" y="236180"/>
                  </a:lnTo>
                  <a:lnTo>
                    <a:pt x="30516" y="376625"/>
                  </a:lnTo>
                  <a:lnTo>
                    <a:pt x="175250" y="334590"/>
                  </a:lnTo>
                  <a:lnTo>
                    <a:pt x="291923" y="429988"/>
                  </a:lnTo>
                  <a:lnTo>
                    <a:pt x="296680" y="279367"/>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27" name="Google Shape;827;p5"/>
            <p:cNvSpPr/>
            <p:nvPr/>
          </p:nvSpPr>
          <p:spPr>
            <a:xfrm>
              <a:off x="11347091" y="-155826"/>
              <a:ext cx="480692" cy="476893"/>
            </a:xfrm>
            <a:custGeom>
              <a:rect b="b" l="l" r="r" t="t"/>
              <a:pathLst>
                <a:path extrusionOk="0" h="279293" w="281518">
                  <a:moveTo>
                    <a:pt x="116154" y="115840"/>
                  </a:moveTo>
                  <a:lnTo>
                    <a:pt x="114340" y="68078"/>
                  </a:lnTo>
                  <a:lnTo>
                    <a:pt x="153353" y="95695"/>
                  </a:lnTo>
                  <a:lnTo>
                    <a:pt x="198229" y="79223"/>
                  </a:lnTo>
                  <a:lnTo>
                    <a:pt x="184005" y="124852"/>
                  </a:lnTo>
                  <a:lnTo>
                    <a:pt x="213549" y="162438"/>
                  </a:lnTo>
                  <a:lnTo>
                    <a:pt x="165753" y="163020"/>
                  </a:lnTo>
                  <a:lnTo>
                    <a:pt x="139140" y="202729"/>
                  </a:lnTo>
                  <a:lnTo>
                    <a:pt x="123808" y="157442"/>
                  </a:lnTo>
                  <a:lnTo>
                    <a:pt x="77826" y="144404"/>
                  </a:lnTo>
                  <a:lnTo>
                    <a:pt x="116154" y="115840"/>
                  </a:lnTo>
                  <a:close/>
                  <a:moveTo>
                    <a:pt x="184152" y="197025"/>
                  </a:moveTo>
                  <a:lnTo>
                    <a:pt x="283304" y="195804"/>
                  </a:lnTo>
                  <a:lnTo>
                    <a:pt x="222036" y="117859"/>
                  </a:lnTo>
                  <a:lnTo>
                    <a:pt x="251523" y="23179"/>
                  </a:lnTo>
                  <a:lnTo>
                    <a:pt x="158441" y="57378"/>
                  </a:lnTo>
                  <a:lnTo>
                    <a:pt x="77518" y="80"/>
                  </a:lnTo>
                  <a:lnTo>
                    <a:pt x="81271" y="99163"/>
                  </a:lnTo>
                  <a:lnTo>
                    <a:pt x="1785" y="158412"/>
                  </a:lnTo>
                  <a:lnTo>
                    <a:pt x="97161" y="185469"/>
                  </a:lnTo>
                  <a:lnTo>
                    <a:pt x="128965" y="279373"/>
                  </a:lnTo>
                  <a:lnTo>
                    <a:pt x="184152" y="197025"/>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28" name="Google Shape;828;p5"/>
            <p:cNvSpPr/>
            <p:nvPr/>
          </p:nvSpPr>
          <p:spPr>
            <a:xfrm>
              <a:off x="2171204" y="5976266"/>
              <a:ext cx="558796" cy="573951"/>
            </a:xfrm>
            <a:custGeom>
              <a:rect b="b" l="l" r="r" t="t"/>
              <a:pathLst>
                <a:path extrusionOk="0" h="336135" w="327260">
                  <a:moveTo>
                    <a:pt x="66006" y="217832"/>
                  </a:moveTo>
                  <a:lnTo>
                    <a:pt x="101049" y="161538"/>
                  </a:lnTo>
                  <a:lnTo>
                    <a:pt x="74538" y="100760"/>
                  </a:lnTo>
                  <a:lnTo>
                    <a:pt x="138921" y="116685"/>
                  </a:lnTo>
                  <a:lnTo>
                    <a:pt x="188542" y="72699"/>
                  </a:lnTo>
                  <a:lnTo>
                    <a:pt x="193276" y="138849"/>
                  </a:lnTo>
                  <a:lnTo>
                    <a:pt x="250449" y="172443"/>
                  </a:lnTo>
                  <a:lnTo>
                    <a:pt x="188998" y="197391"/>
                  </a:lnTo>
                  <a:lnTo>
                    <a:pt x="174716" y="262138"/>
                  </a:lnTo>
                  <a:lnTo>
                    <a:pt x="131997" y="211410"/>
                  </a:lnTo>
                  <a:lnTo>
                    <a:pt x="66006" y="217832"/>
                  </a:lnTo>
                  <a:close/>
                  <a:moveTo>
                    <a:pt x="218543" y="222327"/>
                  </a:moveTo>
                  <a:lnTo>
                    <a:pt x="327561" y="178078"/>
                  </a:lnTo>
                  <a:lnTo>
                    <a:pt x="226117" y="118464"/>
                  </a:lnTo>
                  <a:lnTo>
                    <a:pt x="217722" y="1084"/>
                  </a:lnTo>
                  <a:lnTo>
                    <a:pt x="129669" y="79144"/>
                  </a:lnTo>
                  <a:lnTo>
                    <a:pt x="15461" y="50877"/>
                  </a:lnTo>
                  <a:lnTo>
                    <a:pt x="62492" y="158732"/>
                  </a:lnTo>
                  <a:lnTo>
                    <a:pt x="300" y="258613"/>
                  </a:lnTo>
                  <a:lnTo>
                    <a:pt x="117407" y="247217"/>
                  </a:lnTo>
                  <a:lnTo>
                    <a:pt x="193185" y="337220"/>
                  </a:lnTo>
                  <a:lnTo>
                    <a:pt x="218543" y="222327"/>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29" name="Google Shape;829;p5"/>
            <p:cNvSpPr/>
            <p:nvPr/>
          </p:nvSpPr>
          <p:spPr>
            <a:xfrm>
              <a:off x="450309" y="2393985"/>
              <a:ext cx="617775" cy="615555"/>
            </a:xfrm>
            <a:custGeom>
              <a:rect b="b" l="l" r="r" t="t"/>
              <a:pathLst>
                <a:path extrusionOk="0" h="360501" w="361801">
                  <a:moveTo>
                    <a:pt x="138053" y="145285"/>
                  </a:moveTo>
                  <a:lnTo>
                    <a:pt x="136205" y="68994"/>
                  </a:lnTo>
                  <a:lnTo>
                    <a:pt x="197883" y="113938"/>
                  </a:lnTo>
                  <a:lnTo>
                    <a:pt x="269874" y="88603"/>
                  </a:lnTo>
                  <a:lnTo>
                    <a:pt x="246193" y="161153"/>
                  </a:lnTo>
                  <a:lnTo>
                    <a:pt x="292540" y="221794"/>
                  </a:lnTo>
                  <a:lnTo>
                    <a:pt x="216226" y="221691"/>
                  </a:lnTo>
                  <a:lnTo>
                    <a:pt x="172879" y="284499"/>
                  </a:lnTo>
                  <a:lnTo>
                    <a:pt x="149391" y="211881"/>
                  </a:lnTo>
                  <a:lnTo>
                    <a:pt x="76260" y="190070"/>
                  </a:lnTo>
                  <a:lnTo>
                    <a:pt x="138053" y="145285"/>
                  </a:lnTo>
                  <a:close/>
                  <a:moveTo>
                    <a:pt x="234170" y="255935"/>
                  </a:moveTo>
                  <a:lnTo>
                    <a:pt x="361828" y="256095"/>
                  </a:lnTo>
                  <a:lnTo>
                    <a:pt x="284316" y="154662"/>
                  </a:lnTo>
                  <a:lnTo>
                    <a:pt x="323933" y="33301"/>
                  </a:lnTo>
                  <a:lnTo>
                    <a:pt x="203507" y="75679"/>
                  </a:lnTo>
                  <a:lnTo>
                    <a:pt x="100318" y="505"/>
                  </a:lnTo>
                  <a:lnTo>
                    <a:pt x="103409" y="128141"/>
                  </a:lnTo>
                  <a:lnTo>
                    <a:pt x="26" y="203029"/>
                  </a:lnTo>
                  <a:lnTo>
                    <a:pt x="122368" y="239532"/>
                  </a:lnTo>
                  <a:lnTo>
                    <a:pt x="161654" y="361007"/>
                  </a:lnTo>
                  <a:lnTo>
                    <a:pt x="234170" y="255935"/>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30" name="Google Shape;830;p5"/>
            <p:cNvSpPr/>
            <p:nvPr/>
          </p:nvSpPr>
          <p:spPr>
            <a:xfrm>
              <a:off x="8251725" y="4489050"/>
              <a:ext cx="1000397" cy="758289"/>
            </a:xfrm>
            <a:custGeom>
              <a:rect b="b" l="l" r="r" t="t"/>
              <a:pathLst>
                <a:path extrusionOk="0" h="444093" w="585884">
                  <a:moveTo>
                    <a:pt x="539550" y="352667"/>
                  </a:moveTo>
                  <a:lnTo>
                    <a:pt x="93734" y="400588"/>
                  </a:lnTo>
                  <a:lnTo>
                    <a:pt x="429996" y="62673"/>
                  </a:lnTo>
                  <a:lnTo>
                    <a:pt x="539550" y="352667"/>
                  </a:lnTo>
                  <a:close/>
                  <a:moveTo>
                    <a:pt x="587209" y="381960"/>
                  </a:moveTo>
                  <a:lnTo>
                    <a:pt x="443228" y="857"/>
                  </a:lnTo>
                  <a:lnTo>
                    <a:pt x="1325" y="444951"/>
                  </a:lnTo>
                  <a:lnTo>
                    <a:pt x="587209" y="381960"/>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31" name="Google Shape;831;p5"/>
            <p:cNvSpPr/>
            <p:nvPr/>
          </p:nvSpPr>
          <p:spPr>
            <a:xfrm>
              <a:off x="8106979" y="6525604"/>
              <a:ext cx="514098" cy="465150"/>
            </a:xfrm>
            <a:custGeom>
              <a:rect b="b" l="l" r="r" t="t"/>
              <a:pathLst>
                <a:path extrusionOk="0" h="272416" w="301082">
                  <a:moveTo>
                    <a:pt x="169779" y="157709"/>
                  </a:moveTo>
                  <a:cubicBezTo>
                    <a:pt x="171353" y="158724"/>
                    <a:pt x="171798" y="160834"/>
                    <a:pt x="170771" y="162409"/>
                  </a:cubicBezTo>
                  <a:cubicBezTo>
                    <a:pt x="166105" y="169595"/>
                    <a:pt x="167520" y="178983"/>
                    <a:pt x="173748" y="184527"/>
                  </a:cubicBezTo>
                  <a:cubicBezTo>
                    <a:pt x="169824" y="184333"/>
                    <a:pt x="165889" y="183135"/>
                    <a:pt x="162375" y="180843"/>
                  </a:cubicBezTo>
                  <a:cubicBezTo>
                    <a:pt x="155474" y="176360"/>
                    <a:pt x="153523" y="167097"/>
                    <a:pt x="158006" y="160207"/>
                  </a:cubicBezTo>
                  <a:cubicBezTo>
                    <a:pt x="159683" y="157629"/>
                    <a:pt x="162090" y="156785"/>
                    <a:pt x="163379" y="156523"/>
                  </a:cubicBezTo>
                  <a:cubicBezTo>
                    <a:pt x="163847" y="156420"/>
                    <a:pt x="164451" y="156329"/>
                    <a:pt x="165170" y="156329"/>
                  </a:cubicBezTo>
                  <a:cubicBezTo>
                    <a:pt x="166471" y="156329"/>
                    <a:pt x="168125" y="156625"/>
                    <a:pt x="169779" y="157709"/>
                  </a:cubicBezTo>
                  <a:close/>
                  <a:moveTo>
                    <a:pt x="279687" y="221452"/>
                  </a:moveTo>
                  <a:cubicBezTo>
                    <a:pt x="299981" y="190276"/>
                    <a:pt x="306916" y="153055"/>
                    <a:pt x="299228" y="116655"/>
                  </a:cubicBezTo>
                  <a:cubicBezTo>
                    <a:pt x="291528" y="80266"/>
                    <a:pt x="270116" y="49044"/>
                    <a:pt x="238940" y="28750"/>
                  </a:cubicBezTo>
                  <a:cubicBezTo>
                    <a:pt x="200920" y="3997"/>
                    <a:pt x="155565" y="-4467"/>
                    <a:pt x="111157" y="4921"/>
                  </a:cubicBezTo>
                  <a:cubicBezTo>
                    <a:pt x="66783" y="14309"/>
                    <a:pt x="28717" y="40409"/>
                    <a:pt x="3975" y="78429"/>
                  </a:cubicBezTo>
                  <a:cubicBezTo>
                    <a:pt x="-1181" y="86345"/>
                    <a:pt x="1055" y="96954"/>
                    <a:pt x="8971" y="102099"/>
                  </a:cubicBezTo>
                  <a:cubicBezTo>
                    <a:pt x="16888" y="107255"/>
                    <a:pt x="27485" y="105019"/>
                    <a:pt x="32653" y="97102"/>
                  </a:cubicBezTo>
                  <a:cubicBezTo>
                    <a:pt x="52410" y="66737"/>
                    <a:pt x="82810" y="45896"/>
                    <a:pt x="118241" y="38401"/>
                  </a:cubicBezTo>
                  <a:cubicBezTo>
                    <a:pt x="153672" y="30907"/>
                    <a:pt x="189912" y="37671"/>
                    <a:pt x="220267" y="57428"/>
                  </a:cubicBezTo>
                  <a:cubicBezTo>
                    <a:pt x="243789" y="72737"/>
                    <a:pt x="259930" y="96281"/>
                    <a:pt x="265747" y="123738"/>
                  </a:cubicBezTo>
                  <a:cubicBezTo>
                    <a:pt x="271554" y="151195"/>
                    <a:pt x="266318" y="179268"/>
                    <a:pt x="251009" y="202779"/>
                  </a:cubicBezTo>
                  <a:cubicBezTo>
                    <a:pt x="226746" y="240046"/>
                    <a:pt x="176703" y="250609"/>
                    <a:pt x="139458" y="226380"/>
                  </a:cubicBezTo>
                  <a:cubicBezTo>
                    <a:pt x="111237" y="208003"/>
                    <a:pt x="103218" y="170086"/>
                    <a:pt x="121572" y="141864"/>
                  </a:cubicBezTo>
                  <a:cubicBezTo>
                    <a:pt x="132260" y="125449"/>
                    <a:pt x="151846" y="118194"/>
                    <a:pt x="169927" y="122381"/>
                  </a:cubicBezTo>
                  <a:cubicBezTo>
                    <a:pt x="154333" y="120590"/>
                    <a:pt x="138420" y="127548"/>
                    <a:pt x="129329" y="141534"/>
                  </a:cubicBezTo>
                  <a:cubicBezTo>
                    <a:pt x="114545" y="164245"/>
                    <a:pt x="121002" y="194737"/>
                    <a:pt x="143713" y="209532"/>
                  </a:cubicBezTo>
                  <a:cubicBezTo>
                    <a:pt x="170132" y="226711"/>
                    <a:pt x="205609" y="219194"/>
                    <a:pt x="222777" y="192797"/>
                  </a:cubicBezTo>
                  <a:cubicBezTo>
                    <a:pt x="242967" y="161758"/>
                    <a:pt x="234161" y="120088"/>
                    <a:pt x="203122" y="99897"/>
                  </a:cubicBezTo>
                  <a:cubicBezTo>
                    <a:pt x="166300" y="75919"/>
                    <a:pt x="116849" y="86391"/>
                    <a:pt x="92906" y="123202"/>
                  </a:cubicBezTo>
                  <a:cubicBezTo>
                    <a:pt x="64239" y="167245"/>
                    <a:pt x="76753" y="226392"/>
                    <a:pt x="120785" y="255047"/>
                  </a:cubicBezTo>
                  <a:cubicBezTo>
                    <a:pt x="140086" y="267617"/>
                    <a:pt x="161794" y="273606"/>
                    <a:pt x="183262" y="273606"/>
                  </a:cubicBezTo>
                  <a:cubicBezTo>
                    <a:pt x="220849" y="273606"/>
                    <a:pt x="257706" y="255229"/>
                    <a:pt x="279687" y="221452"/>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32" name="Google Shape;832;p5"/>
            <p:cNvSpPr/>
            <p:nvPr/>
          </p:nvSpPr>
          <p:spPr>
            <a:xfrm>
              <a:off x="11508688" y="5416369"/>
              <a:ext cx="406740" cy="493881"/>
            </a:xfrm>
            <a:custGeom>
              <a:rect b="b" l="l" r="r" t="t"/>
              <a:pathLst>
                <a:path extrusionOk="0" h="289242" w="238208">
                  <a:moveTo>
                    <a:pt x="158518" y="110851"/>
                  </a:moveTo>
                  <a:cubicBezTo>
                    <a:pt x="159203" y="114330"/>
                    <a:pt x="158484" y="117866"/>
                    <a:pt x="156511" y="120809"/>
                  </a:cubicBezTo>
                  <a:cubicBezTo>
                    <a:pt x="154526" y="123764"/>
                    <a:pt x="151515" y="125760"/>
                    <a:pt x="148024" y="126445"/>
                  </a:cubicBezTo>
                  <a:cubicBezTo>
                    <a:pt x="145515" y="126912"/>
                    <a:pt x="143564" y="125977"/>
                    <a:pt x="142628" y="125349"/>
                  </a:cubicBezTo>
                  <a:cubicBezTo>
                    <a:pt x="141704" y="124734"/>
                    <a:pt x="140073" y="123308"/>
                    <a:pt x="139572" y="120752"/>
                  </a:cubicBezTo>
                  <a:cubicBezTo>
                    <a:pt x="139423" y="119965"/>
                    <a:pt x="139685" y="119361"/>
                    <a:pt x="139925" y="118996"/>
                  </a:cubicBezTo>
                  <a:cubicBezTo>
                    <a:pt x="140290" y="118459"/>
                    <a:pt x="140792" y="118140"/>
                    <a:pt x="141408" y="118015"/>
                  </a:cubicBezTo>
                  <a:cubicBezTo>
                    <a:pt x="149005" y="116520"/>
                    <a:pt x="154446" y="110224"/>
                    <a:pt x="155165" y="102911"/>
                  </a:cubicBezTo>
                  <a:cubicBezTo>
                    <a:pt x="156808" y="105262"/>
                    <a:pt x="157960" y="107942"/>
                    <a:pt x="158518" y="110851"/>
                  </a:cubicBezTo>
                  <a:close/>
                  <a:moveTo>
                    <a:pt x="194554" y="287138"/>
                  </a:moveTo>
                  <a:cubicBezTo>
                    <a:pt x="203816" y="285324"/>
                    <a:pt x="209863" y="276335"/>
                    <a:pt x="208037" y="267050"/>
                  </a:cubicBezTo>
                  <a:cubicBezTo>
                    <a:pt x="206235" y="257798"/>
                    <a:pt x="197292" y="251730"/>
                    <a:pt x="187949" y="253566"/>
                  </a:cubicBezTo>
                  <a:cubicBezTo>
                    <a:pt x="154469" y="260148"/>
                    <a:pt x="120373" y="253258"/>
                    <a:pt x="92026" y="234197"/>
                  </a:cubicBezTo>
                  <a:cubicBezTo>
                    <a:pt x="63691" y="215147"/>
                    <a:pt x="44446" y="186196"/>
                    <a:pt x="37876" y="152693"/>
                  </a:cubicBezTo>
                  <a:cubicBezTo>
                    <a:pt x="27393" y="99193"/>
                    <a:pt x="62390" y="47142"/>
                    <a:pt x="115879" y="36659"/>
                  </a:cubicBezTo>
                  <a:cubicBezTo>
                    <a:pt x="135682" y="32735"/>
                    <a:pt x="155872" y="36829"/>
                    <a:pt x="172652" y="48100"/>
                  </a:cubicBezTo>
                  <a:cubicBezTo>
                    <a:pt x="189421" y="59382"/>
                    <a:pt x="200805" y="76504"/>
                    <a:pt x="204695" y="96341"/>
                  </a:cubicBezTo>
                  <a:cubicBezTo>
                    <a:pt x="207627" y="111307"/>
                    <a:pt x="204558" y="126536"/>
                    <a:pt x="196049" y="139186"/>
                  </a:cubicBezTo>
                  <a:cubicBezTo>
                    <a:pt x="187538" y="151860"/>
                    <a:pt x="174614" y="160449"/>
                    <a:pt x="159648" y="163381"/>
                  </a:cubicBezTo>
                  <a:cubicBezTo>
                    <a:pt x="146587" y="165936"/>
                    <a:pt x="133776" y="162172"/>
                    <a:pt x="124320" y="154255"/>
                  </a:cubicBezTo>
                  <a:cubicBezTo>
                    <a:pt x="133001" y="159788"/>
                    <a:pt x="143712" y="162160"/>
                    <a:pt x="154629" y="160016"/>
                  </a:cubicBezTo>
                  <a:cubicBezTo>
                    <a:pt x="180318" y="154985"/>
                    <a:pt x="197144" y="129969"/>
                    <a:pt x="192102" y="104269"/>
                  </a:cubicBezTo>
                  <a:cubicBezTo>
                    <a:pt x="189273" y="89816"/>
                    <a:pt x="180979" y="77325"/>
                    <a:pt x="168762" y="69124"/>
                  </a:cubicBezTo>
                  <a:cubicBezTo>
                    <a:pt x="156556" y="60910"/>
                    <a:pt x="141853" y="57944"/>
                    <a:pt x="127423" y="60785"/>
                  </a:cubicBezTo>
                  <a:cubicBezTo>
                    <a:pt x="110472" y="64104"/>
                    <a:pt x="95848" y="73823"/>
                    <a:pt x="86220" y="88151"/>
                  </a:cubicBezTo>
                  <a:cubicBezTo>
                    <a:pt x="76593" y="102478"/>
                    <a:pt x="73125" y="119680"/>
                    <a:pt x="76444" y="136631"/>
                  </a:cubicBezTo>
                  <a:cubicBezTo>
                    <a:pt x="84566" y="178005"/>
                    <a:pt x="124765" y="205074"/>
                    <a:pt x="166230" y="196964"/>
                  </a:cubicBezTo>
                  <a:cubicBezTo>
                    <a:pt x="190174" y="192275"/>
                    <a:pt x="210844" y="178541"/>
                    <a:pt x="224463" y="158282"/>
                  </a:cubicBezTo>
                  <a:cubicBezTo>
                    <a:pt x="238061" y="138034"/>
                    <a:pt x="242978" y="113703"/>
                    <a:pt x="238278" y="89748"/>
                  </a:cubicBezTo>
                  <a:cubicBezTo>
                    <a:pt x="232620" y="60956"/>
                    <a:pt x="216102" y="36077"/>
                    <a:pt x="191737" y="19696"/>
                  </a:cubicBezTo>
                  <a:cubicBezTo>
                    <a:pt x="167359" y="3315"/>
                    <a:pt x="138077" y="-2560"/>
                    <a:pt x="109285" y="3064"/>
                  </a:cubicBezTo>
                  <a:cubicBezTo>
                    <a:pt x="37272" y="17186"/>
                    <a:pt x="-9806" y="87272"/>
                    <a:pt x="4305" y="159274"/>
                  </a:cubicBezTo>
                  <a:cubicBezTo>
                    <a:pt x="12632" y="201755"/>
                    <a:pt x="37009" y="238452"/>
                    <a:pt x="72930" y="262612"/>
                  </a:cubicBezTo>
                  <a:cubicBezTo>
                    <a:pt x="99988" y="280784"/>
                    <a:pt x="131142" y="290229"/>
                    <a:pt x="163024" y="290229"/>
                  </a:cubicBezTo>
                  <a:cubicBezTo>
                    <a:pt x="173497" y="290229"/>
                    <a:pt x="184048" y="289203"/>
                    <a:pt x="194554" y="287138"/>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33" name="Google Shape;833;p5"/>
            <p:cNvSpPr/>
            <p:nvPr/>
          </p:nvSpPr>
          <p:spPr>
            <a:xfrm>
              <a:off x="6276174" y="5249942"/>
              <a:ext cx="561604" cy="611348"/>
            </a:xfrm>
            <a:custGeom>
              <a:rect b="b" l="l" r="r" t="t"/>
              <a:pathLst>
                <a:path extrusionOk="0" h="358037" w="328904">
                  <a:moveTo>
                    <a:pt x="140130" y="181841"/>
                  </a:moveTo>
                  <a:cubicBezTo>
                    <a:pt x="143233" y="184100"/>
                    <a:pt x="145275" y="187419"/>
                    <a:pt x="145891" y="191195"/>
                  </a:cubicBezTo>
                  <a:cubicBezTo>
                    <a:pt x="146496" y="194982"/>
                    <a:pt x="145583" y="198769"/>
                    <a:pt x="143347" y="201861"/>
                  </a:cubicBezTo>
                  <a:cubicBezTo>
                    <a:pt x="140746" y="205477"/>
                    <a:pt x="135716" y="206321"/>
                    <a:pt x="132088" y="203686"/>
                  </a:cubicBezTo>
                  <a:cubicBezTo>
                    <a:pt x="124446" y="198165"/>
                    <a:pt x="113734" y="199876"/>
                    <a:pt x="108190" y="207519"/>
                  </a:cubicBezTo>
                  <a:cubicBezTo>
                    <a:pt x="106206" y="210279"/>
                    <a:pt x="105156" y="213405"/>
                    <a:pt x="104974" y="216553"/>
                  </a:cubicBezTo>
                  <a:cubicBezTo>
                    <a:pt x="101471" y="206914"/>
                    <a:pt x="102658" y="195746"/>
                    <a:pt x="109103" y="186826"/>
                  </a:cubicBezTo>
                  <a:cubicBezTo>
                    <a:pt x="113449" y="180826"/>
                    <a:pt x="120248" y="177632"/>
                    <a:pt x="127138" y="177632"/>
                  </a:cubicBezTo>
                  <a:cubicBezTo>
                    <a:pt x="131655" y="177632"/>
                    <a:pt x="136195" y="179001"/>
                    <a:pt x="140130" y="181841"/>
                  </a:cubicBezTo>
                  <a:close/>
                  <a:moveTo>
                    <a:pt x="290990" y="289902"/>
                  </a:moveTo>
                  <a:cubicBezTo>
                    <a:pt x="323022" y="245630"/>
                    <a:pt x="335901" y="191526"/>
                    <a:pt x="327243" y="137570"/>
                  </a:cubicBezTo>
                  <a:cubicBezTo>
                    <a:pt x="318573" y="83614"/>
                    <a:pt x="289428" y="36251"/>
                    <a:pt x="245145" y="4220"/>
                  </a:cubicBezTo>
                  <a:cubicBezTo>
                    <a:pt x="237502" y="-1324"/>
                    <a:pt x="226791" y="398"/>
                    <a:pt x="221258" y="8053"/>
                  </a:cubicBezTo>
                  <a:cubicBezTo>
                    <a:pt x="215714" y="15707"/>
                    <a:pt x="217426" y="26407"/>
                    <a:pt x="225091" y="31939"/>
                  </a:cubicBezTo>
                  <a:cubicBezTo>
                    <a:pt x="261971" y="58621"/>
                    <a:pt x="286234" y="98055"/>
                    <a:pt x="293443" y="142988"/>
                  </a:cubicBezTo>
                  <a:cubicBezTo>
                    <a:pt x="300664" y="187933"/>
                    <a:pt x="289941" y="232980"/>
                    <a:pt x="263271" y="269848"/>
                  </a:cubicBezTo>
                  <a:cubicBezTo>
                    <a:pt x="220312" y="329211"/>
                    <a:pt x="137085" y="342568"/>
                    <a:pt x="77710" y="299632"/>
                  </a:cubicBezTo>
                  <a:cubicBezTo>
                    <a:pt x="55455" y="283525"/>
                    <a:pt x="40797" y="259707"/>
                    <a:pt x="36439" y="232569"/>
                  </a:cubicBezTo>
                  <a:cubicBezTo>
                    <a:pt x="32081" y="205431"/>
                    <a:pt x="38561" y="178225"/>
                    <a:pt x="54679" y="155958"/>
                  </a:cubicBezTo>
                  <a:cubicBezTo>
                    <a:pt x="67022" y="138882"/>
                    <a:pt x="85273" y="127657"/>
                    <a:pt x="106091" y="124315"/>
                  </a:cubicBezTo>
                  <a:cubicBezTo>
                    <a:pt x="126852" y="120961"/>
                    <a:pt x="147750" y="125934"/>
                    <a:pt x="164816" y="138289"/>
                  </a:cubicBezTo>
                  <a:cubicBezTo>
                    <a:pt x="177728" y="147631"/>
                    <a:pt x="186238" y="161445"/>
                    <a:pt x="188771" y="177187"/>
                  </a:cubicBezTo>
                  <a:cubicBezTo>
                    <a:pt x="191292" y="192929"/>
                    <a:pt x="187539" y="208705"/>
                    <a:pt x="178185" y="221629"/>
                  </a:cubicBezTo>
                  <a:cubicBezTo>
                    <a:pt x="171249" y="231223"/>
                    <a:pt x="160994" y="237531"/>
                    <a:pt x="149302" y="239402"/>
                  </a:cubicBezTo>
                  <a:cubicBezTo>
                    <a:pt x="144454" y="240200"/>
                    <a:pt x="139606" y="240155"/>
                    <a:pt x="134906" y="239368"/>
                  </a:cubicBezTo>
                  <a:cubicBezTo>
                    <a:pt x="148560" y="240052"/>
                    <a:pt x="162420" y="233881"/>
                    <a:pt x="171067" y="221926"/>
                  </a:cubicBezTo>
                  <a:cubicBezTo>
                    <a:pt x="178675" y="211420"/>
                    <a:pt x="181721" y="198576"/>
                    <a:pt x="179679" y="185777"/>
                  </a:cubicBezTo>
                  <a:cubicBezTo>
                    <a:pt x="177614" y="172966"/>
                    <a:pt x="170702" y="161730"/>
                    <a:pt x="160184" y="154122"/>
                  </a:cubicBezTo>
                  <a:cubicBezTo>
                    <a:pt x="134997" y="135882"/>
                    <a:pt x="99635" y="141551"/>
                    <a:pt x="81383" y="166761"/>
                  </a:cubicBezTo>
                  <a:cubicBezTo>
                    <a:pt x="59984" y="196374"/>
                    <a:pt x="66645" y="237885"/>
                    <a:pt x="96235" y="259296"/>
                  </a:cubicBezTo>
                  <a:cubicBezTo>
                    <a:pt x="131358" y="284666"/>
                    <a:pt x="180546" y="276761"/>
                    <a:pt x="205904" y="241695"/>
                  </a:cubicBezTo>
                  <a:cubicBezTo>
                    <a:pt x="220620" y="221367"/>
                    <a:pt x="226528" y="196545"/>
                    <a:pt x="222547" y="171769"/>
                  </a:cubicBezTo>
                  <a:cubicBezTo>
                    <a:pt x="218578" y="147004"/>
                    <a:pt x="205197" y="125262"/>
                    <a:pt x="184881" y="110558"/>
                  </a:cubicBezTo>
                  <a:cubicBezTo>
                    <a:pt x="160378" y="92854"/>
                    <a:pt x="130446" y="85724"/>
                    <a:pt x="100661" y="90526"/>
                  </a:cubicBezTo>
                  <a:cubicBezTo>
                    <a:pt x="70832" y="95306"/>
                    <a:pt x="44652" y="111424"/>
                    <a:pt x="26948" y="135905"/>
                  </a:cubicBezTo>
                  <a:cubicBezTo>
                    <a:pt x="-17369" y="197150"/>
                    <a:pt x="-3600" y="283046"/>
                    <a:pt x="57656" y="327340"/>
                  </a:cubicBezTo>
                  <a:cubicBezTo>
                    <a:pt x="87201" y="348717"/>
                    <a:pt x="121434" y="359006"/>
                    <a:pt x="155382" y="359006"/>
                  </a:cubicBezTo>
                  <a:cubicBezTo>
                    <a:pt x="207216" y="359006"/>
                    <a:pt x="258354" y="335017"/>
                    <a:pt x="290990" y="289902"/>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34" name="Google Shape;834;p5"/>
            <p:cNvSpPr/>
            <p:nvPr/>
          </p:nvSpPr>
          <p:spPr>
            <a:xfrm>
              <a:off x="5615863" y="1834681"/>
              <a:ext cx="666384" cy="818256"/>
            </a:xfrm>
            <a:custGeom>
              <a:rect b="b" l="l" r="r" t="t"/>
              <a:pathLst>
                <a:path extrusionOk="0" h="479213" w="390269">
                  <a:moveTo>
                    <a:pt x="270533" y="479644"/>
                  </a:moveTo>
                  <a:cubicBezTo>
                    <a:pt x="221049" y="479644"/>
                    <a:pt x="172386" y="466024"/>
                    <a:pt x="129141" y="439514"/>
                  </a:cubicBezTo>
                  <a:cubicBezTo>
                    <a:pt x="67314" y="401608"/>
                    <a:pt x="23944" y="341902"/>
                    <a:pt x="7038" y="271383"/>
                  </a:cubicBezTo>
                  <a:cubicBezTo>
                    <a:pt x="-6707" y="214085"/>
                    <a:pt x="2692" y="154859"/>
                    <a:pt x="33480" y="104621"/>
                  </a:cubicBezTo>
                  <a:cubicBezTo>
                    <a:pt x="64291" y="54384"/>
                    <a:pt x="112806" y="19158"/>
                    <a:pt x="170104" y="5413"/>
                  </a:cubicBezTo>
                  <a:cubicBezTo>
                    <a:pt x="266529" y="-17721"/>
                    <a:pt x="363878" y="41927"/>
                    <a:pt x="387023" y="138387"/>
                  </a:cubicBezTo>
                  <a:cubicBezTo>
                    <a:pt x="396195" y="176669"/>
                    <a:pt x="389921" y="216218"/>
                    <a:pt x="369354" y="249778"/>
                  </a:cubicBezTo>
                  <a:cubicBezTo>
                    <a:pt x="348775" y="283326"/>
                    <a:pt x="316367" y="306859"/>
                    <a:pt x="278096" y="316042"/>
                  </a:cubicBezTo>
                  <a:cubicBezTo>
                    <a:pt x="246624" y="323605"/>
                    <a:pt x="214022" y="318438"/>
                    <a:pt x="186405" y="301498"/>
                  </a:cubicBezTo>
                  <a:cubicBezTo>
                    <a:pt x="158777" y="284570"/>
                    <a:pt x="139407" y="257888"/>
                    <a:pt x="131845" y="226382"/>
                  </a:cubicBezTo>
                  <a:cubicBezTo>
                    <a:pt x="118931" y="172517"/>
                    <a:pt x="152241" y="118184"/>
                    <a:pt x="206105" y="105260"/>
                  </a:cubicBezTo>
                  <a:cubicBezTo>
                    <a:pt x="251072" y="94469"/>
                    <a:pt x="296359" y="122268"/>
                    <a:pt x="307127" y="167201"/>
                  </a:cubicBezTo>
                  <a:cubicBezTo>
                    <a:pt x="311519" y="185498"/>
                    <a:pt x="308519" y="204411"/>
                    <a:pt x="298686" y="220450"/>
                  </a:cubicBezTo>
                  <a:cubicBezTo>
                    <a:pt x="288853" y="236500"/>
                    <a:pt x="273351" y="247747"/>
                    <a:pt x="255054" y="252139"/>
                  </a:cubicBezTo>
                  <a:cubicBezTo>
                    <a:pt x="239506" y="255869"/>
                    <a:pt x="223478" y="253314"/>
                    <a:pt x="209858" y="244975"/>
                  </a:cubicBezTo>
                  <a:cubicBezTo>
                    <a:pt x="196250" y="236625"/>
                    <a:pt x="186690" y="223484"/>
                    <a:pt x="182972" y="207948"/>
                  </a:cubicBezTo>
                  <a:cubicBezTo>
                    <a:pt x="179778" y="194635"/>
                    <a:pt x="181956" y="180878"/>
                    <a:pt x="189109" y="169209"/>
                  </a:cubicBezTo>
                  <a:cubicBezTo>
                    <a:pt x="196272" y="157528"/>
                    <a:pt x="207543" y="149349"/>
                    <a:pt x="220855" y="146155"/>
                  </a:cubicBezTo>
                  <a:cubicBezTo>
                    <a:pt x="230049" y="143919"/>
                    <a:pt x="239277" y="149623"/>
                    <a:pt x="241479" y="158805"/>
                  </a:cubicBezTo>
                  <a:cubicBezTo>
                    <a:pt x="243692" y="168000"/>
                    <a:pt x="238023" y="177228"/>
                    <a:pt x="228828" y="179430"/>
                  </a:cubicBezTo>
                  <a:cubicBezTo>
                    <a:pt x="224414" y="180502"/>
                    <a:pt x="220672" y="183217"/>
                    <a:pt x="218288" y="187095"/>
                  </a:cubicBezTo>
                  <a:cubicBezTo>
                    <a:pt x="215916" y="190974"/>
                    <a:pt x="215197" y="195537"/>
                    <a:pt x="216246" y="199963"/>
                  </a:cubicBezTo>
                  <a:cubicBezTo>
                    <a:pt x="217843" y="206613"/>
                    <a:pt x="221927" y="212225"/>
                    <a:pt x="227745" y="215796"/>
                  </a:cubicBezTo>
                  <a:cubicBezTo>
                    <a:pt x="233562" y="219378"/>
                    <a:pt x="240429" y="220473"/>
                    <a:pt x="247068" y="218864"/>
                  </a:cubicBezTo>
                  <a:cubicBezTo>
                    <a:pt x="266495" y="214199"/>
                    <a:pt x="278507" y="194601"/>
                    <a:pt x="273853" y="175175"/>
                  </a:cubicBezTo>
                  <a:cubicBezTo>
                    <a:pt x="270761" y="162296"/>
                    <a:pt x="262845" y="151402"/>
                    <a:pt x="251563" y="144478"/>
                  </a:cubicBezTo>
                  <a:cubicBezTo>
                    <a:pt x="240281" y="137565"/>
                    <a:pt x="226992" y="135466"/>
                    <a:pt x="214090" y="138535"/>
                  </a:cubicBezTo>
                  <a:cubicBezTo>
                    <a:pt x="178580" y="147056"/>
                    <a:pt x="156609" y="182886"/>
                    <a:pt x="165119" y="218396"/>
                  </a:cubicBezTo>
                  <a:cubicBezTo>
                    <a:pt x="170549" y="241017"/>
                    <a:pt x="184466" y="260170"/>
                    <a:pt x="204291" y="272330"/>
                  </a:cubicBezTo>
                  <a:cubicBezTo>
                    <a:pt x="224117" y="284479"/>
                    <a:pt x="247491" y="288186"/>
                    <a:pt x="270111" y="282767"/>
                  </a:cubicBezTo>
                  <a:cubicBezTo>
                    <a:pt x="299496" y="275718"/>
                    <a:pt x="324375" y="257649"/>
                    <a:pt x="340174" y="231880"/>
                  </a:cubicBezTo>
                  <a:cubicBezTo>
                    <a:pt x="355973" y="206122"/>
                    <a:pt x="360787" y="175757"/>
                    <a:pt x="353737" y="146372"/>
                  </a:cubicBezTo>
                  <a:cubicBezTo>
                    <a:pt x="334995" y="68266"/>
                    <a:pt x="256194" y="19980"/>
                    <a:pt x="178089" y="38688"/>
                  </a:cubicBezTo>
                  <a:cubicBezTo>
                    <a:pt x="78151" y="62666"/>
                    <a:pt x="16347" y="163460"/>
                    <a:pt x="40313" y="263409"/>
                  </a:cubicBezTo>
                  <a:cubicBezTo>
                    <a:pt x="55097" y="325031"/>
                    <a:pt x="92992" y="377208"/>
                    <a:pt x="147016" y="410334"/>
                  </a:cubicBezTo>
                  <a:cubicBezTo>
                    <a:pt x="201052" y="443461"/>
                    <a:pt x="264761" y="453556"/>
                    <a:pt x="326371" y="438784"/>
                  </a:cubicBezTo>
                  <a:cubicBezTo>
                    <a:pt x="335565" y="436593"/>
                    <a:pt x="344794" y="442229"/>
                    <a:pt x="347007" y="451423"/>
                  </a:cubicBezTo>
                  <a:cubicBezTo>
                    <a:pt x="349209" y="460617"/>
                    <a:pt x="343539" y="469857"/>
                    <a:pt x="334356" y="472058"/>
                  </a:cubicBezTo>
                  <a:cubicBezTo>
                    <a:pt x="313173" y="477135"/>
                    <a:pt x="291773" y="479644"/>
                    <a:pt x="270533" y="479644"/>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35" name="Google Shape;835;p5"/>
            <p:cNvSpPr/>
            <p:nvPr/>
          </p:nvSpPr>
          <p:spPr>
            <a:xfrm>
              <a:off x="4439575" y="3300546"/>
              <a:ext cx="739175" cy="701228"/>
            </a:xfrm>
            <a:custGeom>
              <a:rect b="b" l="l" r="r" t="t"/>
              <a:pathLst>
                <a:path extrusionOk="0" h="410675" w="432899">
                  <a:moveTo>
                    <a:pt x="255844" y="411335"/>
                  </a:moveTo>
                  <a:cubicBezTo>
                    <a:pt x="215462" y="411335"/>
                    <a:pt x="176861" y="397019"/>
                    <a:pt x="145993" y="370337"/>
                  </a:cubicBezTo>
                  <a:cubicBezTo>
                    <a:pt x="118091" y="346211"/>
                    <a:pt x="101242" y="312651"/>
                    <a:pt x="98573" y="275863"/>
                  </a:cubicBezTo>
                  <a:cubicBezTo>
                    <a:pt x="95892" y="239063"/>
                    <a:pt x="107710" y="203427"/>
                    <a:pt x="131836" y="175525"/>
                  </a:cubicBezTo>
                  <a:cubicBezTo>
                    <a:pt x="151731" y="152506"/>
                    <a:pt x="179404" y="138612"/>
                    <a:pt x="209759" y="136410"/>
                  </a:cubicBezTo>
                  <a:cubicBezTo>
                    <a:pt x="240068" y="134288"/>
                    <a:pt x="269498" y="143950"/>
                    <a:pt x="292507" y="163844"/>
                  </a:cubicBezTo>
                  <a:cubicBezTo>
                    <a:pt x="331953" y="197941"/>
                    <a:pt x="336299" y="257771"/>
                    <a:pt x="302203" y="297217"/>
                  </a:cubicBezTo>
                  <a:cubicBezTo>
                    <a:pt x="288389" y="313187"/>
                    <a:pt x="269179" y="322827"/>
                    <a:pt x="248121" y="324355"/>
                  </a:cubicBezTo>
                  <a:cubicBezTo>
                    <a:pt x="227109" y="325941"/>
                    <a:pt x="206668" y="319119"/>
                    <a:pt x="190686" y="305316"/>
                  </a:cubicBezTo>
                  <a:cubicBezTo>
                    <a:pt x="162875" y="281282"/>
                    <a:pt x="159807" y="239086"/>
                    <a:pt x="183853" y="211275"/>
                  </a:cubicBezTo>
                  <a:cubicBezTo>
                    <a:pt x="204329" y="187594"/>
                    <a:pt x="240239" y="185005"/>
                    <a:pt x="263909" y="205458"/>
                  </a:cubicBezTo>
                  <a:cubicBezTo>
                    <a:pt x="284282" y="223071"/>
                    <a:pt x="286518" y="253973"/>
                    <a:pt x="268917" y="274334"/>
                  </a:cubicBezTo>
                  <a:cubicBezTo>
                    <a:pt x="262734" y="281487"/>
                    <a:pt x="251931" y="282274"/>
                    <a:pt x="244779" y="276091"/>
                  </a:cubicBezTo>
                  <a:cubicBezTo>
                    <a:pt x="237627" y="269908"/>
                    <a:pt x="236851" y="259094"/>
                    <a:pt x="243022" y="251954"/>
                  </a:cubicBezTo>
                  <a:cubicBezTo>
                    <a:pt x="245577" y="248999"/>
                    <a:pt x="246832" y="245223"/>
                    <a:pt x="246547" y="241345"/>
                  </a:cubicBezTo>
                  <a:cubicBezTo>
                    <a:pt x="246262" y="237444"/>
                    <a:pt x="244482" y="233896"/>
                    <a:pt x="241528" y="231352"/>
                  </a:cubicBezTo>
                  <a:cubicBezTo>
                    <a:pt x="232128" y="223230"/>
                    <a:pt x="217869" y="224257"/>
                    <a:pt x="209736" y="233656"/>
                  </a:cubicBezTo>
                  <a:cubicBezTo>
                    <a:pt x="198044" y="247197"/>
                    <a:pt x="199527" y="267730"/>
                    <a:pt x="213067" y="279434"/>
                  </a:cubicBezTo>
                  <a:cubicBezTo>
                    <a:pt x="222124" y="287270"/>
                    <a:pt x="233634" y="291137"/>
                    <a:pt x="245646" y="290225"/>
                  </a:cubicBezTo>
                  <a:cubicBezTo>
                    <a:pt x="257589" y="289369"/>
                    <a:pt x="268483" y="283894"/>
                    <a:pt x="276308" y="274836"/>
                  </a:cubicBezTo>
                  <a:cubicBezTo>
                    <a:pt x="298073" y="249672"/>
                    <a:pt x="295290" y="211492"/>
                    <a:pt x="270126" y="189739"/>
                  </a:cubicBezTo>
                  <a:cubicBezTo>
                    <a:pt x="236885" y="160993"/>
                    <a:pt x="186477" y="164677"/>
                    <a:pt x="157731" y="197906"/>
                  </a:cubicBezTo>
                  <a:cubicBezTo>
                    <a:pt x="139582" y="218895"/>
                    <a:pt x="130696" y="245702"/>
                    <a:pt x="132703" y="273376"/>
                  </a:cubicBezTo>
                  <a:cubicBezTo>
                    <a:pt x="134711" y="301062"/>
                    <a:pt x="147384" y="326294"/>
                    <a:pt x="168374" y="344443"/>
                  </a:cubicBezTo>
                  <a:cubicBezTo>
                    <a:pt x="195489" y="367885"/>
                    <a:pt x="230098" y="379372"/>
                    <a:pt x="265825" y="376760"/>
                  </a:cubicBezTo>
                  <a:cubicBezTo>
                    <a:pt x="301564" y="374159"/>
                    <a:pt x="334154" y="357801"/>
                    <a:pt x="357585" y="330698"/>
                  </a:cubicBezTo>
                  <a:cubicBezTo>
                    <a:pt x="419594" y="258969"/>
                    <a:pt x="411689" y="150156"/>
                    <a:pt x="339961" y="88146"/>
                  </a:cubicBezTo>
                  <a:cubicBezTo>
                    <a:pt x="248532" y="9094"/>
                    <a:pt x="109809" y="19178"/>
                    <a:pt x="30746" y="110619"/>
                  </a:cubicBezTo>
                  <a:cubicBezTo>
                    <a:pt x="24552" y="117771"/>
                    <a:pt x="13760" y="118558"/>
                    <a:pt x="6608" y="112375"/>
                  </a:cubicBezTo>
                  <a:cubicBezTo>
                    <a:pt x="-544" y="106193"/>
                    <a:pt x="-1331" y="95390"/>
                    <a:pt x="4851" y="88238"/>
                  </a:cubicBezTo>
                  <a:cubicBezTo>
                    <a:pt x="96257" y="-17484"/>
                    <a:pt x="256620" y="-29131"/>
                    <a:pt x="362342" y="62263"/>
                  </a:cubicBezTo>
                  <a:cubicBezTo>
                    <a:pt x="448340" y="136615"/>
                    <a:pt x="457820" y="267068"/>
                    <a:pt x="383468" y="353078"/>
                  </a:cubicBezTo>
                  <a:cubicBezTo>
                    <a:pt x="354060" y="387095"/>
                    <a:pt x="313165" y="407628"/>
                    <a:pt x="268312" y="410890"/>
                  </a:cubicBezTo>
                  <a:cubicBezTo>
                    <a:pt x="264137" y="411187"/>
                    <a:pt x="259985" y="411335"/>
                    <a:pt x="255844" y="411335"/>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36" name="Google Shape;836;p5"/>
            <p:cNvSpPr/>
            <p:nvPr/>
          </p:nvSpPr>
          <p:spPr>
            <a:xfrm>
              <a:off x="8755002" y="-153397"/>
              <a:ext cx="376225" cy="406566"/>
            </a:xfrm>
            <a:custGeom>
              <a:rect b="b" l="l" r="r" t="t"/>
              <a:pathLst>
                <a:path extrusionOk="0" h="238106" w="220337">
                  <a:moveTo>
                    <a:pt x="123076" y="99960"/>
                  </a:moveTo>
                  <a:cubicBezTo>
                    <a:pt x="121467" y="101021"/>
                    <a:pt x="119323" y="100576"/>
                    <a:pt x="118091" y="99892"/>
                  </a:cubicBezTo>
                  <a:cubicBezTo>
                    <a:pt x="122300" y="97108"/>
                    <a:pt x="124890" y="92796"/>
                    <a:pt x="125586" y="88176"/>
                  </a:cubicBezTo>
                  <a:cubicBezTo>
                    <a:pt x="128084" y="92112"/>
                    <a:pt x="126966" y="97371"/>
                    <a:pt x="123076" y="99960"/>
                  </a:cubicBezTo>
                  <a:close/>
                  <a:moveTo>
                    <a:pt x="214003" y="215093"/>
                  </a:moveTo>
                  <a:cubicBezTo>
                    <a:pt x="221897" y="209891"/>
                    <a:pt x="224064" y="199271"/>
                    <a:pt x="218862" y="191389"/>
                  </a:cubicBezTo>
                  <a:cubicBezTo>
                    <a:pt x="213638" y="183495"/>
                    <a:pt x="203006" y="181328"/>
                    <a:pt x="195158" y="186529"/>
                  </a:cubicBezTo>
                  <a:cubicBezTo>
                    <a:pt x="146620" y="218572"/>
                    <a:pt x="81063" y="205180"/>
                    <a:pt x="49009" y="156642"/>
                  </a:cubicBezTo>
                  <a:cubicBezTo>
                    <a:pt x="37088" y="138608"/>
                    <a:pt x="32913" y="117002"/>
                    <a:pt x="37248" y="95808"/>
                  </a:cubicBezTo>
                  <a:cubicBezTo>
                    <a:pt x="41583" y="74625"/>
                    <a:pt x="53914" y="56396"/>
                    <a:pt x="71949" y="44487"/>
                  </a:cubicBezTo>
                  <a:cubicBezTo>
                    <a:pt x="85626" y="35452"/>
                    <a:pt x="101995" y="32270"/>
                    <a:pt x="118057" y="35566"/>
                  </a:cubicBezTo>
                  <a:cubicBezTo>
                    <a:pt x="134107" y="38852"/>
                    <a:pt x="147921" y="48194"/>
                    <a:pt x="156944" y="61871"/>
                  </a:cubicBezTo>
                  <a:cubicBezTo>
                    <a:pt x="163674" y="72047"/>
                    <a:pt x="166024" y="84230"/>
                    <a:pt x="163583" y="96173"/>
                  </a:cubicBezTo>
                  <a:cubicBezTo>
                    <a:pt x="162134" y="103223"/>
                    <a:pt x="159134" y="109690"/>
                    <a:pt x="154811" y="115189"/>
                  </a:cubicBezTo>
                  <a:cubicBezTo>
                    <a:pt x="163218" y="101454"/>
                    <a:pt x="163503" y="83500"/>
                    <a:pt x="154058" y="69183"/>
                  </a:cubicBezTo>
                  <a:cubicBezTo>
                    <a:pt x="139103" y="46540"/>
                    <a:pt x="108498" y="40278"/>
                    <a:pt x="85831" y="55232"/>
                  </a:cubicBezTo>
                  <a:cubicBezTo>
                    <a:pt x="59469" y="72628"/>
                    <a:pt x="52192" y="108230"/>
                    <a:pt x="69587" y="134592"/>
                  </a:cubicBezTo>
                  <a:cubicBezTo>
                    <a:pt x="90041" y="165551"/>
                    <a:pt x="131871" y="174141"/>
                    <a:pt x="162864" y="153677"/>
                  </a:cubicBezTo>
                  <a:cubicBezTo>
                    <a:pt x="180671" y="141916"/>
                    <a:pt x="192831" y="123927"/>
                    <a:pt x="197109" y="103029"/>
                  </a:cubicBezTo>
                  <a:cubicBezTo>
                    <a:pt x="201386" y="82119"/>
                    <a:pt x="197257" y="60811"/>
                    <a:pt x="185508" y="43004"/>
                  </a:cubicBezTo>
                  <a:cubicBezTo>
                    <a:pt x="171442" y="21707"/>
                    <a:pt x="149929" y="7163"/>
                    <a:pt x="124912" y="2041"/>
                  </a:cubicBezTo>
                  <a:cubicBezTo>
                    <a:pt x="99908" y="-3070"/>
                    <a:pt x="74390" y="1858"/>
                    <a:pt x="53104" y="15923"/>
                  </a:cubicBezTo>
                  <a:cubicBezTo>
                    <a:pt x="27427" y="32874"/>
                    <a:pt x="9894" y="58803"/>
                    <a:pt x="3734" y="88952"/>
                  </a:cubicBezTo>
                  <a:cubicBezTo>
                    <a:pt x="-2438" y="119090"/>
                    <a:pt x="3494" y="149832"/>
                    <a:pt x="20445" y="175499"/>
                  </a:cubicBezTo>
                  <a:cubicBezTo>
                    <a:pt x="47287" y="216131"/>
                    <a:pt x="91843" y="238181"/>
                    <a:pt x="137244" y="238181"/>
                  </a:cubicBezTo>
                  <a:cubicBezTo>
                    <a:pt x="163651" y="238181"/>
                    <a:pt x="190367" y="230709"/>
                    <a:pt x="214003" y="21509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37" name="Google Shape;837;p5"/>
            <p:cNvSpPr/>
            <p:nvPr/>
          </p:nvSpPr>
          <p:spPr>
            <a:xfrm>
              <a:off x="6695008" y="4417311"/>
              <a:ext cx="534900" cy="613170"/>
            </a:xfrm>
            <a:custGeom>
              <a:rect b="b" l="l" r="r" t="t"/>
              <a:pathLst>
                <a:path extrusionOk="0" h="359104" w="313265">
                  <a:moveTo>
                    <a:pt x="147189" y="207892"/>
                  </a:moveTo>
                  <a:cubicBezTo>
                    <a:pt x="148296" y="209945"/>
                    <a:pt x="148535" y="212306"/>
                    <a:pt x="147851" y="214542"/>
                  </a:cubicBezTo>
                  <a:cubicBezTo>
                    <a:pt x="147166" y="216778"/>
                    <a:pt x="145672" y="218615"/>
                    <a:pt x="143608" y="219733"/>
                  </a:cubicBezTo>
                  <a:cubicBezTo>
                    <a:pt x="135269" y="224193"/>
                    <a:pt x="132143" y="234562"/>
                    <a:pt x="136615" y="242889"/>
                  </a:cubicBezTo>
                  <a:cubicBezTo>
                    <a:pt x="138645" y="246676"/>
                    <a:pt x="141896" y="249391"/>
                    <a:pt x="145638" y="250806"/>
                  </a:cubicBezTo>
                  <a:cubicBezTo>
                    <a:pt x="142695" y="250726"/>
                    <a:pt x="139740" y="250247"/>
                    <a:pt x="136854" y="249380"/>
                  </a:cubicBezTo>
                  <a:cubicBezTo>
                    <a:pt x="128310" y="246802"/>
                    <a:pt x="121295" y="241053"/>
                    <a:pt x="117086" y="233204"/>
                  </a:cubicBezTo>
                  <a:cubicBezTo>
                    <a:pt x="111006" y="221877"/>
                    <a:pt x="115283" y="207744"/>
                    <a:pt x="126599" y="201675"/>
                  </a:cubicBezTo>
                  <a:cubicBezTo>
                    <a:pt x="128881" y="200454"/>
                    <a:pt x="131333" y="199873"/>
                    <a:pt x="133763" y="199873"/>
                  </a:cubicBezTo>
                  <a:cubicBezTo>
                    <a:pt x="139182" y="199873"/>
                    <a:pt x="144440" y="202782"/>
                    <a:pt x="147189" y="207892"/>
                  </a:cubicBezTo>
                  <a:close/>
                  <a:moveTo>
                    <a:pt x="224017" y="343204"/>
                  </a:moveTo>
                  <a:cubicBezTo>
                    <a:pt x="307221" y="298602"/>
                    <a:pt x="338614" y="194614"/>
                    <a:pt x="294000" y="111421"/>
                  </a:cubicBezTo>
                  <a:cubicBezTo>
                    <a:pt x="239337" y="9498"/>
                    <a:pt x="111941" y="-28944"/>
                    <a:pt x="10063" y="25696"/>
                  </a:cubicBezTo>
                  <a:cubicBezTo>
                    <a:pt x="1736" y="30156"/>
                    <a:pt x="-1401" y="40526"/>
                    <a:pt x="3071" y="48864"/>
                  </a:cubicBezTo>
                  <a:cubicBezTo>
                    <a:pt x="7531" y="57180"/>
                    <a:pt x="17900" y="60317"/>
                    <a:pt x="26239" y="55845"/>
                  </a:cubicBezTo>
                  <a:cubicBezTo>
                    <a:pt x="111485" y="10125"/>
                    <a:pt x="218108" y="42294"/>
                    <a:pt x="263839" y="127597"/>
                  </a:cubicBezTo>
                  <a:cubicBezTo>
                    <a:pt x="299532" y="194158"/>
                    <a:pt x="274414" y="277350"/>
                    <a:pt x="207841" y="313055"/>
                  </a:cubicBezTo>
                  <a:cubicBezTo>
                    <a:pt x="182837" y="326447"/>
                    <a:pt x="154136" y="329299"/>
                    <a:pt x="126998" y="321120"/>
                  </a:cubicBezTo>
                  <a:cubicBezTo>
                    <a:pt x="99850" y="312918"/>
                    <a:pt x="77526" y="294644"/>
                    <a:pt x="64122" y="269650"/>
                  </a:cubicBezTo>
                  <a:cubicBezTo>
                    <a:pt x="53833" y="250464"/>
                    <a:pt x="51620" y="228414"/>
                    <a:pt x="57916" y="207572"/>
                  </a:cubicBezTo>
                  <a:cubicBezTo>
                    <a:pt x="64213" y="186731"/>
                    <a:pt x="78233" y="169587"/>
                    <a:pt x="97431" y="159297"/>
                  </a:cubicBezTo>
                  <a:cubicBezTo>
                    <a:pt x="127466" y="143202"/>
                    <a:pt x="164985" y="154540"/>
                    <a:pt x="181080" y="184553"/>
                  </a:cubicBezTo>
                  <a:cubicBezTo>
                    <a:pt x="190867" y="202827"/>
                    <a:pt x="187034" y="224809"/>
                    <a:pt x="173118" y="238783"/>
                  </a:cubicBezTo>
                  <a:cubicBezTo>
                    <a:pt x="176460" y="234573"/>
                    <a:pt x="179004" y="229737"/>
                    <a:pt x="180612" y="224444"/>
                  </a:cubicBezTo>
                  <a:cubicBezTo>
                    <a:pt x="183932" y="213447"/>
                    <a:pt x="182768" y="201835"/>
                    <a:pt x="177350" y="191717"/>
                  </a:cubicBezTo>
                  <a:cubicBezTo>
                    <a:pt x="171110" y="180081"/>
                    <a:pt x="160707" y="171572"/>
                    <a:pt x="148068" y="167750"/>
                  </a:cubicBezTo>
                  <a:cubicBezTo>
                    <a:pt x="135405" y="163929"/>
                    <a:pt x="122048" y="165263"/>
                    <a:pt x="110424" y="171514"/>
                  </a:cubicBezTo>
                  <a:cubicBezTo>
                    <a:pt x="82476" y="186503"/>
                    <a:pt x="71947" y="221421"/>
                    <a:pt x="86914" y="249368"/>
                  </a:cubicBezTo>
                  <a:cubicBezTo>
                    <a:pt x="95446" y="265282"/>
                    <a:pt x="109671" y="276917"/>
                    <a:pt x="126964" y="282141"/>
                  </a:cubicBezTo>
                  <a:cubicBezTo>
                    <a:pt x="144257" y="287354"/>
                    <a:pt x="162532" y="285541"/>
                    <a:pt x="178456" y="276997"/>
                  </a:cubicBezTo>
                  <a:cubicBezTo>
                    <a:pt x="217435" y="256099"/>
                    <a:pt x="232150" y="207378"/>
                    <a:pt x="211252" y="168389"/>
                  </a:cubicBezTo>
                  <a:cubicBezTo>
                    <a:pt x="186225" y="121733"/>
                    <a:pt x="127934" y="104132"/>
                    <a:pt x="81256" y="129148"/>
                  </a:cubicBezTo>
                  <a:cubicBezTo>
                    <a:pt x="54015" y="143749"/>
                    <a:pt x="34087" y="168092"/>
                    <a:pt x="25155" y="197683"/>
                  </a:cubicBezTo>
                  <a:cubicBezTo>
                    <a:pt x="16223" y="227284"/>
                    <a:pt x="19349" y="258585"/>
                    <a:pt x="33962" y="285826"/>
                  </a:cubicBezTo>
                  <a:cubicBezTo>
                    <a:pt x="51677" y="318873"/>
                    <a:pt x="81210" y="343044"/>
                    <a:pt x="117109" y="353881"/>
                  </a:cubicBezTo>
                  <a:cubicBezTo>
                    <a:pt x="130512" y="357931"/>
                    <a:pt x="144235" y="359939"/>
                    <a:pt x="157867" y="359939"/>
                  </a:cubicBezTo>
                  <a:cubicBezTo>
                    <a:pt x="180692" y="359939"/>
                    <a:pt x="203313" y="354303"/>
                    <a:pt x="224017" y="343204"/>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38" name="Google Shape;838;p5"/>
            <p:cNvSpPr/>
            <p:nvPr/>
          </p:nvSpPr>
          <p:spPr>
            <a:xfrm>
              <a:off x="1181275" y="4918720"/>
              <a:ext cx="771571" cy="628954"/>
            </a:xfrm>
            <a:custGeom>
              <a:rect b="b" l="l" r="r" t="t"/>
              <a:pathLst>
                <a:path extrusionOk="0" h="368348" w="451872">
                  <a:moveTo>
                    <a:pt x="207309" y="369265"/>
                  </a:moveTo>
                  <a:cubicBezTo>
                    <a:pt x="113394" y="369265"/>
                    <a:pt x="27954" y="305157"/>
                    <a:pt x="4968" y="209929"/>
                  </a:cubicBezTo>
                  <a:cubicBezTo>
                    <a:pt x="-5686" y="165807"/>
                    <a:pt x="1489" y="120178"/>
                    <a:pt x="25159" y="81450"/>
                  </a:cubicBezTo>
                  <a:cubicBezTo>
                    <a:pt x="48829" y="42711"/>
                    <a:pt x="86165" y="15517"/>
                    <a:pt x="130288" y="4862"/>
                  </a:cubicBezTo>
                  <a:cubicBezTo>
                    <a:pt x="166471" y="-3875"/>
                    <a:pt x="203910" y="2011"/>
                    <a:pt x="235667" y="21414"/>
                  </a:cubicBezTo>
                  <a:cubicBezTo>
                    <a:pt x="267436" y="40829"/>
                    <a:pt x="289737" y="71446"/>
                    <a:pt x="298475" y="107630"/>
                  </a:cubicBezTo>
                  <a:cubicBezTo>
                    <a:pt x="313339" y="169229"/>
                    <a:pt x="275330" y="231444"/>
                    <a:pt x="213731" y="246318"/>
                  </a:cubicBezTo>
                  <a:cubicBezTo>
                    <a:pt x="162627" y="258638"/>
                    <a:pt x="110998" y="227120"/>
                    <a:pt x="98655" y="175993"/>
                  </a:cubicBezTo>
                  <a:cubicBezTo>
                    <a:pt x="88343" y="133273"/>
                    <a:pt x="114717" y="90120"/>
                    <a:pt x="157437" y="79808"/>
                  </a:cubicBezTo>
                  <a:cubicBezTo>
                    <a:pt x="193472" y="71104"/>
                    <a:pt x="229815" y="93348"/>
                    <a:pt x="238508" y="129349"/>
                  </a:cubicBezTo>
                  <a:cubicBezTo>
                    <a:pt x="242101" y="144201"/>
                    <a:pt x="239683" y="159555"/>
                    <a:pt x="231720" y="172582"/>
                  </a:cubicBezTo>
                  <a:cubicBezTo>
                    <a:pt x="223758" y="185609"/>
                    <a:pt x="211199" y="194769"/>
                    <a:pt x="196358" y="198351"/>
                  </a:cubicBezTo>
                  <a:cubicBezTo>
                    <a:pt x="183582" y="201431"/>
                    <a:pt x="170384" y="199366"/>
                    <a:pt x="159182" y="192511"/>
                  </a:cubicBezTo>
                  <a:cubicBezTo>
                    <a:pt x="147980" y="185655"/>
                    <a:pt x="140109" y="174864"/>
                    <a:pt x="137029" y="162088"/>
                  </a:cubicBezTo>
                  <a:cubicBezTo>
                    <a:pt x="134816" y="152905"/>
                    <a:pt x="140463" y="143665"/>
                    <a:pt x="149657" y="141452"/>
                  </a:cubicBezTo>
                  <a:cubicBezTo>
                    <a:pt x="158806" y="139194"/>
                    <a:pt x="168091" y="144875"/>
                    <a:pt x="170293" y="154069"/>
                  </a:cubicBezTo>
                  <a:cubicBezTo>
                    <a:pt x="171228" y="157947"/>
                    <a:pt x="173623" y="161232"/>
                    <a:pt x="177023" y="163308"/>
                  </a:cubicBezTo>
                  <a:cubicBezTo>
                    <a:pt x="180434" y="165384"/>
                    <a:pt x="184426" y="166023"/>
                    <a:pt x="188327" y="165088"/>
                  </a:cubicBezTo>
                  <a:cubicBezTo>
                    <a:pt x="194282" y="163639"/>
                    <a:pt x="199324" y="159966"/>
                    <a:pt x="202529" y="154742"/>
                  </a:cubicBezTo>
                  <a:cubicBezTo>
                    <a:pt x="205723" y="149506"/>
                    <a:pt x="206682" y="143346"/>
                    <a:pt x="205244" y="137380"/>
                  </a:cubicBezTo>
                  <a:cubicBezTo>
                    <a:pt x="200978" y="119721"/>
                    <a:pt x="183126" y="108793"/>
                    <a:pt x="165467" y="113071"/>
                  </a:cubicBezTo>
                  <a:cubicBezTo>
                    <a:pt x="141090" y="118957"/>
                    <a:pt x="126044" y="143585"/>
                    <a:pt x="131919" y="167963"/>
                  </a:cubicBezTo>
                  <a:cubicBezTo>
                    <a:pt x="139835" y="200747"/>
                    <a:pt x="172950" y="220938"/>
                    <a:pt x="205701" y="213055"/>
                  </a:cubicBezTo>
                  <a:cubicBezTo>
                    <a:pt x="248957" y="202606"/>
                    <a:pt x="275649" y="158928"/>
                    <a:pt x="265212" y="115672"/>
                  </a:cubicBezTo>
                  <a:cubicBezTo>
                    <a:pt x="258619" y="88363"/>
                    <a:pt x="241793" y="65264"/>
                    <a:pt x="217815" y="50617"/>
                  </a:cubicBezTo>
                  <a:cubicBezTo>
                    <a:pt x="193848" y="35981"/>
                    <a:pt x="165627" y="31533"/>
                    <a:pt x="138318" y="38126"/>
                  </a:cubicBezTo>
                  <a:cubicBezTo>
                    <a:pt x="103081" y="46636"/>
                    <a:pt x="73263" y="68355"/>
                    <a:pt x="54361" y="99291"/>
                  </a:cubicBezTo>
                  <a:cubicBezTo>
                    <a:pt x="35460" y="130216"/>
                    <a:pt x="29733" y="166662"/>
                    <a:pt x="38231" y="201899"/>
                  </a:cubicBezTo>
                  <a:cubicBezTo>
                    <a:pt x="60749" y="295130"/>
                    <a:pt x="154870" y="352668"/>
                    <a:pt x="248124" y="330161"/>
                  </a:cubicBezTo>
                  <a:cubicBezTo>
                    <a:pt x="366941" y="301472"/>
                    <a:pt x="440267" y="181469"/>
                    <a:pt x="411589" y="62640"/>
                  </a:cubicBezTo>
                  <a:cubicBezTo>
                    <a:pt x="409376" y="53457"/>
                    <a:pt x="415023" y="44206"/>
                    <a:pt x="424205" y="41993"/>
                  </a:cubicBezTo>
                  <a:cubicBezTo>
                    <a:pt x="433365" y="39746"/>
                    <a:pt x="442639" y="45426"/>
                    <a:pt x="444852" y="54609"/>
                  </a:cubicBezTo>
                  <a:cubicBezTo>
                    <a:pt x="477968" y="191769"/>
                    <a:pt x="393315" y="330310"/>
                    <a:pt x="256155" y="363425"/>
                  </a:cubicBezTo>
                  <a:cubicBezTo>
                    <a:pt x="239808" y="367372"/>
                    <a:pt x="223427" y="369254"/>
                    <a:pt x="207309" y="369265"/>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39" name="Google Shape;839;p5"/>
            <p:cNvSpPr/>
            <p:nvPr/>
          </p:nvSpPr>
          <p:spPr>
            <a:xfrm>
              <a:off x="1981152" y="2188096"/>
              <a:ext cx="314766" cy="191134"/>
            </a:xfrm>
            <a:custGeom>
              <a:rect b="b" l="l" r="r" t="t"/>
              <a:pathLst>
                <a:path extrusionOk="0" h="111938" w="184343">
                  <a:moveTo>
                    <a:pt x="146710" y="39313"/>
                  </a:moveTo>
                  <a:cubicBezTo>
                    <a:pt x="138656" y="62550"/>
                    <a:pt x="115876" y="78679"/>
                    <a:pt x="90335" y="78132"/>
                  </a:cubicBezTo>
                  <a:cubicBezTo>
                    <a:pt x="74936" y="77641"/>
                    <a:pt x="60642" y="71173"/>
                    <a:pt x="50091" y="59937"/>
                  </a:cubicBezTo>
                  <a:cubicBezTo>
                    <a:pt x="43577" y="52990"/>
                    <a:pt x="38969" y="44731"/>
                    <a:pt x="36516" y="35811"/>
                  </a:cubicBezTo>
                  <a:lnTo>
                    <a:pt x="146710" y="39313"/>
                  </a:lnTo>
                  <a:close/>
                  <a:moveTo>
                    <a:pt x="155071" y="87486"/>
                  </a:moveTo>
                  <a:cubicBezTo>
                    <a:pt x="172980" y="70683"/>
                    <a:pt x="183270" y="47925"/>
                    <a:pt x="184045" y="23377"/>
                  </a:cubicBezTo>
                  <a:lnTo>
                    <a:pt x="184593" y="6278"/>
                  </a:lnTo>
                  <a:lnTo>
                    <a:pt x="834" y="437"/>
                  </a:lnTo>
                  <a:lnTo>
                    <a:pt x="298" y="17537"/>
                  </a:lnTo>
                  <a:cubicBezTo>
                    <a:pt x="-489" y="42074"/>
                    <a:pt x="8329" y="65447"/>
                    <a:pt x="25132" y="83356"/>
                  </a:cubicBezTo>
                  <a:cubicBezTo>
                    <a:pt x="41946" y="101266"/>
                    <a:pt x="64715" y="111555"/>
                    <a:pt x="89252" y="112331"/>
                  </a:cubicBezTo>
                  <a:cubicBezTo>
                    <a:pt x="90244" y="112365"/>
                    <a:pt x="91248" y="112376"/>
                    <a:pt x="92252" y="112376"/>
                  </a:cubicBezTo>
                  <a:cubicBezTo>
                    <a:pt x="115682" y="112376"/>
                    <a:pt x="137892" y="103604"/>
                    <a:pt x="155071" y="87486"/>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40" name="Google Shape;840;p5"/>
            <p:cNvSpPr/>
            <p:nvPr/>
          </p:nvSpPr>
          <p:spPr>
            <a:xfrm>
              <a:off x="5803396" y="3408346"/>
              <a:ext cx="429559" cy="407363"/>
            </a:xfrm>
            <a:custGeom>
              <a:rect b="b" l="l" r="r" t="t"/>
              <a:pathLst>
                <a:path extrusionOk="0" h="238573" w="251572">
                  <a:moveTo>
                    <a:pt x="203117" y="58640"/>
                  </a:moveTo>
                  <a:lnTo>
                    <a:pt x="49621" y="190039"/>
                  </a:lnTo>
                  <a:cubicBezTo>
                    <a:pt x="24377" y="147981"/>
                    <a:pt x="32385" y="92462"/>
                    <a:pt x="70873" y="59507"/>
                  </a:cubicBezTo>
                  <a:cubicBezTo>
                    <a:pt x="90151" y="43012"/>
                    <a:pt x="113833" y="34936"/>
                    <a:pt x="137423" y="34936"/>
                  </a:cubicBezTo>
                  <a:cubicBezTo>
                    <a:pt x="160922" y="34936"/>
                    <a:pt x="184318" y="42955"/>
                    <a:pt x="203117" y="58640"/>
                  </a:cubicBezTo>
                  <a:close/>
                  <a:moveTo>
                    <a:pt x="252453" y="61457"/>
                  </a:moveTo>
                  <a:lnTo>
                    <a:pt x="241320" y="48453"/>
                  </a:lnTo>
                  <a:cubicBezTo>
                    <a:pt x="217581" y="20722"/>
                    <a:pt x="184466" y="3897"/>
                    <a:pt x="148066" y="1068"/>
                  </a:cubicBezTo>
                  <a:cubicBezTo>
                    <a:pt x="111608" y="-1738"/>
                    <a:pt x="76349" y="9771"/>
                    <a:pt x="48618" y="33510"/>
                  </a:cubicBezTo>
                  <a:cubicBezTo>
                    <a:pt x="-8635" y="82526"/>
                    <a:pt x="-15342" y="168970"/>
                    <a:pt x="33663" y="226223"/>
                  </a:cubicBezTo>
                  <a:lnTo>
                    <a:pt x="44796" y="239227"/>
                  </a:lnTo>
                  <a:lnTo>
                    <a:pt x="252453" y="61457"/>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41" name="Google Shape;841;p5"/>
            <p:cNvSpPr/>
            <p:nvPr/>
          </p:nvSpPr>
          <p:spPr>
            <a:xfrm>
              <a:off x="6139666" y="3782700"/>
              <a:ext cx="355513" cy="353832"/>
            </a:xfrm>
            <a:custGeom>
              <a:rect b="b" l="l" r="r" t="t"/>
              <a:pathLst>
                <a:path extrusionOk="0" h="207222" w="208207">
                  <a:moveTo>
                    <a:pt x="162500" y="50377"/>
                  </a:moveTo>
                  <a:cubicBezTo>
                    <a:pt x="170691" y="63278"/>
                    <a:pt x="175025" y="78267"/>
                    <a:pt x="174912" y="93918"/>
                  </a:cubicBezTo>
                  <a:cubicBezTo>
                    <a:pt x="174763" y="115386"/>
                    <a:pt x="166253" y="135508"/>
                    <a:pt x="150968" y="150577"/>
                  </a:cubicBezTo>
                  <a:cubicBezTo>
                    <a:pt x="135819" y="165509"/>
                    <a:pt x="115811" y="173711"/>
                    <a:pt x="94559" y="173711"/>
                  </a:cubicBezTo>
                  <a:lnTo>
                    <a:pt x="93966" y="173711"/>
                  </a:lnTo>
                  <a:cubicBezTo>
                    <a:pt x="78327" y="173597"/>
                    <a:pt x="63395" y="169057"/>
                    <a:pt x="50619" y="160684"/>
                  </a:cubicBezTo>
                  <a:lnTo>
                    <a:pt x="162500" y="50377"/>
                  </a:lnTo>
                  <a:close/>
                  <a:moveTo>
                    <a:pt x="174991" y="174943"/>
                  </a:moveTo>
                  <a:lnTo>
                    <a:pt x="174991" y="174955"/>
                  </a:lnTo>
                  <a:cubicBezTo>
                    <a:pt x="196791" y="153463"/>
                    <a:pt x="208916" y="124774"/>
                    <a:pt x="209133" y="94157"/>
                  </a:cubicBezTo>
                  <a:cubicBezTo>
                    <a:pt x="209350" y="63552"/>
                    <a:pt x="197635" y="34692"/>
                    <a:pt x="176144" y="12893"/>
                  </a:cubicBezTo>
                  <a:lnTo>
                    <a:pt x="164120" y="710"/>
                  </a:lnTo>
                  <a:lnTo>
                    <a:pt x="929" y="161608"/>
                  </a:lnTo>
                  <a:lnTo>
                    <a:pt x="12941" y="173802"/>
                  </a:lnTo>
                  <a:cubicBezTo>
                    <a:pt x="34432" y="195590"/>
                    <a:pt x="63121" y="207716"/>
                    <a:pt x="93738" y="207933"/>
                  </a:cubicBezTo>
                  <a:lnTo>
                    <a:pt x="94571" y="207933"/>
                  </a:lnTo>
                  <a:cubicBezTo>
                    <a:pt x="124868" y="207933"/>
                    <a:pt x="153397" y="196240"/>
                    <a:pt x="174991" y="17494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42" name="Google Shape;842;p5"/>
            <p:cNvSpPr/>
            <p:nvPr/>
          </p:nvSpPr>
          <p:spPr>
            <a:xfrm>
              <a:off x="9439734" y="-74559"/>
              <a:ext cx="198147" cy="329944"/>
            </a:xfrm>
            <a:custGeom>
              <a:rect b="b" l="l" r="r" t="t"/>
              <a:pathLst>
                <a:path extrusionOk="0" h="193232" w="116045">
                  <a:moveTo>
                    <a:pt x="63895" y="51374"/>
                  </a:moveTo>
                  <a:cubicBezTo>
                    <a:pt x="75953" y="62804"/>
                    <a:pt x="82820" y="78249"/>
                    <a:pt x="83265" y="94846"/>
                  </a:cubicBezTo>
                  <a:lnTo>
                    <a:pt x="83265" y="94858"/>
                  </a:lnTo>
                  <a:cubicBezTo>
                    <a:pt x="84018" y="123193"/>
                    <a:pt x="65561" y="147673"/>
                    <a:pt x="39780" y="155806"/>
                  </a:cubicBezTo>
                  <a:lnTo>
                    <a:pt x="36632" y="36248"/>
                  </a:lnTo>
                  <a:cubicBezTo>
                    <a:pt x="46750" y="38837"/>
                    <a:pt x="56104" y="43982"/>
                    <a:pt x="63895" y="51374"/>
                  </a:cubicBezTo>
                  <a:close/>
                  <a:moveTo>
                    <a:pt x="23651" y="192868"/>
                  </a:moveTo>
                  <a:cubicBezTo>
                    <a:pt x="76786" y="191454"/>
                    <a:pt x="118878" y="147091"/>
                    <a:pt x="117463" y="93957"/>
                  </a:cubicBezTo>
                  <a:lnTo>
                    <a:pt x="117463" y="93945"/>
                  </a:lnTo>
                  <a:cubicBezTo>
                    <a:pt x="116802" y="68211"/>
                    <a:pt x="106136" y="44267"/>
                    <a:pt x="87451" y="26551"/>
                  </a:cubicBezTo>
                  <a:cubicBezTo>
                    <a:pt x="68778" y="8836"/>
                    <a:pt x="44526" y="-506"/>
                    <a:pt x="18563" y="110"/>
                  </a:cubicBezTo>
                  <a:lnTo>
                    <a:pt x="1452" y="566"/>
                  </a:lnTo>
                  <a:lnTo>
                    <a:pt x="6540" y="193313"/>
                  </a:lnTo>
                  <a:lnTo>
                    <a:pt x="23651" y="192868"/>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43" name="Google Shape;843;p5"/>
            <p:cNvSpPr/>
            <p:nvPr/>
          </p:nvSpPr>
          <p:spPr>
            <a:xfrm>
              <a:off x="2653285" y="553257"/>
              <a:ext cx="447741" cy="439744"/>
            </a:xfrm>
            <a:custGeom>
              <a:rect b="b" l="l" r="r" t="t"/>
              <a:pathLst>
                <a:path extrusionOk="0" h="257537" w="262220">
                  <a:moveTo>
                    <a:pt x="213243" y="57374"/>
                  </a:moveTo>
                  <a:lnTo>
                    <a:pt x="54283" y="208451"/>
                  </a:lnTo>
                  <a:cubicBezTo>
                    <a:pt x="23689" y="164271"/>
                    <a:pt x="28982" y="103014"/>
                    <a:pt x="69113" y="64880"/>
                  </a:cubicBezTo>
                  <a:cubicBezTo>
                    <a:pt x="90547" y="44507"/>
                    <a:pt x="118061" y="34400"/>
                    <a:pt x="145530" y="34400"/>
                  </a:cubicBezTo>
                  <a:cubicBezTo>
                    <a:pt x="169485" y="34400"/>
                    <a:pt x="193428" y="42100"/>
                    <a:pt x="213243" y="57374"/>
                  </a:cubicBezTo>
                  <a:close/>
                  <a:moveTo>
                    <a:pt x="262590" y="57705"/>
                  </a:moveTo>
                  <a:lnTo>
                    <a:pt x="250795" y="45305"/>
                  </a:lnTo>
                  <a:cubicBezTo>
                    <a:pt x="195653" y="-12735"/>
                    <a:pt x="103574" y="-15085"/>
                    <a:pt x="45545" y="40069"/>
                  </a:cubicBezTo>
                  <a:cubicBezTo>
                    <a:pt x="17427" y="66785"/>
                    <a:pt x="1400" y="102854"/>
                    <a:pt x="419" y="141616"/>
                  </a:cubicBezTo>
                  <a:cubicBezTo>
                    <a:pt x="-574" y="180389"/>
                    <a:pt x="13594" y="217223"/>
                    <a:pt x="40310" y="245330"/>
                  </a:cubicBezTo>
                  <a:lnTo>
                    <a:pt x="52093" y="257730"/>
                  </a:lnTo>
                  <a:lnTo>
                    <a:pt x="262590" y="57705"/>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44" name="Google Shape;844;p5"/>
            <p:cNvSpPr/>
            <p:nvPr/>
          </p:nvSpPr>
          <p:spPr>
            <a:xfrm>
              <a:off x="4678403" y="1992281"/>
              <a:ext cx="605935" cy="430809"/>
            </a:xfrm>
            <a:custGeom>
              <a:rect b="b" l="l" r="r" t="t"/>
              <a:pathLst>
                <a:path extrusionOk="0" h="252304" w="354867">
                  <a:moveTo>
                    <a:pt x="318277" y="44046"/>
                  </a:moveTo>
                  <a:cubicBezTo>
                    <a:pt x="324927" y="75849"/>
                    <a:pt x="320718" y="108736"/>
                    <a:pt x="305980" y="138247"/>
                  </a:cubicBezTo>
                  <a:cubicBezTo>
                    <a:pt x="288664" y="172913"/>
                    <a:pt x="258879" y="198762"/>
                    <a:pt x="222125" y="211025"/>
                  </a:cubicBezTo>
                  <a:cubicBezTo>
                    <a:pt x="185371" y="223287"/>
                    <a:pt x="146028" y="220515"/>
                    <a:pt x="111373" y="203199"/>
                  </a:cubicBezTo>
                  <a:cubicBezTo>
                    <a:pt x="81851" y="188461"/>
                    <a:pt x="58740" y="164689"/>
                    <a:pt x="44949" y="135269"/>
                  </a:cubicBezTo>
                  <a:lnTo>
                    <a:pt x="318277" y="44046"/>
                  </a:lnTo>
                  <a:close/>
                  <a:moveTo>
                    <a:pt x="232962" y="243490"/>
                  </a:moveTo>
                  <a:cubicBezTo>
                    <a:pt x="278386" y="228329"/>
                    <a:pt x="315185" y="196389"/>
                    <a:pt x="336585" y="153544"/>
                  </a:cubicBezTo>
                  <a:cubicBezTo>
                    <a:pt x="357985" y="110698"/>
                    <a:pt x="361430" y="62092"/>
                    <a:pt x="346270" y="16657"/>
                  </a:cubicBezTo>
                  <a:lnTo>
                    <a:pt x="340840" y="425"/>
                  </a:lnTo>
                  <a:lnTo>
                    <a:pt x="712" y="113949"/>
                  </a:lnTo>
                  <a:lnTo>
                    <a:pt x="6130" y="130182"/>
                  </a:lnTo>
                  <a:cubicBezTo>
                    <a:pt x="31169" y="205196"/>
                    <a:pt x="101278" y="252729"/>
                    <a:pt x="176337" y="252729"/>
                  </a:cubicBezTo>
                  <a:cubicBezTo>
                    <a:pt x="195113" y="252729"/>
                    <a:pt x="214197" y="249752"/>
                    <a:pt x="232962" y="243490"/>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45" name="Google Shape;845;p5"/>
            <p:cNvSpPr/>
            <p:nvPr/>
          </p:nvSpPr>
          <p:spPr>
            <a:xfrm>
              <a:off x="2818821" y="6470705"/>
              <a:ext cx="263440" cy="322123"/>
            </a:xfrm>
            <a:custGeom>
              <a:rect b="b" l="l" r="r" t="t"/>
              <a:pathLst>
                <a:path extrusionOk="0" h="188652" w="154284">
                  <a:moveTo>
                    <a:pt x="107543" y="154502"/>
                  </a:moveTo>
                  <a:cubicBezTo>
                    <a:pt x="81387" y="159476"/>
                    <a:pt x="53941" y="146916"/>
                    <a:pt x="41279" y="122014"/>
                  </a:cubicBezTo>
                  <a:cubicBezTo>
                    <a:pt x="28606" y="97124"/>
                    <a:pt x="34583" y="67557"/>
                    <a:pt x="54009" y="49328"/>
                  </a:cubicBezTo>
                  <a:lnTo>
                    <a:pt x="107543" y="154502"/>
                  </a:lnTo>
                  <a:close/>
                  <a:moveTo>
                    <a:pt x="139415" y="179393"/>
                  </a:moveTo>
                  <a:lnTo>
                    <a:pt x="154667" y="171636"/>
                  </a:lnTo>
                  <a:lnTo>
                    <a:pt x="67881" y="1144"/>
                  </a:lnTo>
                  <a:lnTo>
                    <a:pt x="52629" y="8901"/>
                  </a:lnTo>
                  <a:cubicBezTo>
                    <a:pt x="5631" y="32844"/>
                    <a:pt x="-13145" y="90542"/>
                    <a:pt x="10776" y="137551"/>
                  </a:cubicBezTo>
                  <a:cubicBezTo>
                    <a:pt x="27647" y="170689"/>
                    <a:pt x="61310" y="189796"/>
                    <a:pt x="96182" y="189796"/>
                  </a:cubicBezTo>
                  <a:cubicBezTo>
                    <a:pt x="110760" y="189796"/>
                    <a:pt x="125555" y="186454"/>
                    <a:pt x="139415" y="17939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46" name="Google Shape;846;p5"/>
            <p:cNvSpPr/>
            <p:nvPr/>
          </p:nvSpPr>
          <p:spPr>
            <a:xfrm>
              <a:off x="4003307" y="4738448"/>
              <a:ext cx="355643" cy="253079"/>
            </a:xfrm>
            <a:custGeom>
              <a:rect b="b" l="l" r="r" t="t"/>
              <a:pathLst>
                <a:path extrusionOk="0" h="148216" w="208283">
                  <a:moveTo>
                    <a:pt x="123837" y="37671"/>
                  </a:moveTo>
                  <a:cubicBezTo>
                    <a:pt x="141723" y="42679"/>
                    <a:pt x="156575" y="54348"/>
                    <a:pt x="165678" y="70535"/>
                  </a:cubicBezTo>
                  <a:cubicBezTo>
                    <a:pt x="171918" y="81623"/>
                    <a:pt x="174941" y="93920"/>
                    <a:pt x="174610" y="106319"/>
                  </a:cubicBezTo>
                  <a:lnTo>
                    <a:pt x="44819" y="69953"/>
                  </a:lnTo>
                  <a:cubicBezTo>
                    <a:pt x="60287" y="43055"/>
                    <a:pt x="92615" y="28910"/>
                    <a:pt x="123837" y="37671"/>
                  </a:cubicBezTo>
                  <a:close/>
                  <a:moveTo>
                    <a:pt x="204976" y="132590"/>
                  </a:moveTo>
                  <a:cubicBezTo>
                    <a:pt x="212448" y="105909"/>
                    <a:pt x="209082" y="77915"/>
                    <a:pt x="195508" y="53767"/>
                  </a:cubicBezTo>
                  <a:cubicBezTo>
                    <a:pt x="181933" y="29617"/>
                    <a:pt x="159758" y="12199"/>
                    <a:pt x="133076" y="4715"/>
                  </a:cubicBezTo>
                  <a:cubicBezTo>
                    <a:pt x="77957" y="-10719"/>
                    <a:pt x="20624" y="21541"/>
                    <a:pt x="5202" y="76627"/>
                  </a:cubicBezTo>
                  <a:lnTo>
                    <a:pt x="582" y="93099"/>
                  </a:lnTo>
                  <a:lnTo>
                    <a:pt x="200356" y="149073"/>
                  </a:lnTo>
                  <a:lnTo>
                    <a:pt x="204976" y="132590"/>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47" name="Google Shape;847;p5"/>
            <p:cNvSpPr/>
            <p:nvPr/>
          </p:nvSpPr>
          <p:spPr>
            <a:xfrm>
              <a:off x="10683664" y="4741575"/>
              <a:ext cx="376333" cy="243349"/>
            </a:xfrm>
            <a:custGeom>
              <a:rect b="b" l="l" r="r" t="t"/>
              <a:pathLst>
                <a:path extrusionOk="0" h="142518" w="220400">
                  <a:moveTo>
                    <a:pt x="181243" y="82700"/>
                  </a:moveTo>
                  <a:lnTo>
                    <a:pt x="36132" y="104226"/>
                  </a:lnTo>
                  <a:cubicBezTo>
                    <a:pt x="37239" y="90332"/>
                    <a:pt x="42224" y="76997"/>
                    <a:pt x="50733" y="65533"/>
                  </a:cubicBezTo>
                  <a:cubicBezTo>
                    <a:pt x="62711" y="49380"/>
                    <a:pt x="80267" y="38851"/>
                    <a:pt x="100161" y="35908"/>
                  </a:cubicBezTo>
                  <a:cubicBezTo>
                    <a:pt x="103891" y="35349"/>
                    <a:pt x="107587" y="35087"/>
                    <a:pt x="111260" y="35087"/>
                  </a:cubicBezTo>
                  <a:cubicBezTo>
                    <a:pt x="142219" y="35087"/>
                    <a:pt x="170007" y="54262"/>
                    <a:pt x="181243" y="82700"/>
                  </a:cubicBezTo>
                  <a:close/>
                  <a:moveTo>
                    <a:pt x="222069" y="111241"/>
                  </a:moveTo>
                  <a:lnTo>
                    <a:pt x="219548" y="94324"/>
                  </a:lnTo>
                  <a:cubicBezTo>
                    <a:pt x="210685" y="34596"/>
                    <a:pt x="154870" y="-6812"/>
                    <a:pt x="95153" y="2051"/>
                  </a:cubicBezTo>
                  <a:cubicBezTo>
                    <a:pt x="66202" y="6352"/>
                    <a:pt x="40673" y="21649"/>
                    <a:pt x="23242" y="45148"/>
                  </a:cubicBezTo>
                  <a:cubicBezTo>
                    <a:pt x="5812" y="68647"/>
                    <a:pt x="-1420" y="97519"/>
                    <a:pt x="2881" y="126458"/>
                  </a:cubicBezTo>
                  <a:lnTo>
                    <a:pt x="5379" y="143375"/>
                  </a:lnTo>
                  <a:lnTo>
                    <a:pt x="222069" y="111241"/>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848" name="Google Shape;848;p5"/>
          <p:cNvSpPr/>
          <p:nvPr/>
        </p:nvSpPr>
        <p:spPr>
          <a:xfrm>
            <a:off x="565975" y="1439525"/>
            <a:ext cx="5343600" cy="2154600"/>
          </a:xfrm>
          <a:prstGeom prst="rect">
            <a:avLst/>
          </a:prstGeom>
          <a:solidFill>
            <a:schemeClr val="l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849" name="Google Shape;849;p5"/>
          <p:cNvSpPr/>
          <p:nvPr/>
        </p:nvSpPr>
        <p:spPr>
          <a:xfrm>
            <a:off x="6398278" y="1439525"/>
            <a:ext cx="5343600" cy="2154600"/>
          </a:xfrm>
          <a:prstGeom prst="rect">
            <a:avLst/>
          </a:prstGeom>
          <a:solidFill>
            <a:schemeClr val="l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850" name="Google Shape;850;p5"/>
          <p:cNvSpPr txBox="1"/>
          <p:nvPr>
            <p:ph idx="1" type="body"/>
          </p:nvPr>
        </p:nvSpPr>
        <p:spPr>
          <a:xfrm>
            <a:off x="742668" y="2041578"/>
            <a:ext cx="5008500" cy="1357800"/>
          </a:xfrm>
          <a:prstGeom prst="rect">
            <a:avLst/>
          </a:prstGeom>
        </p:spPr>
        <p:txBody>
          <a:bodyPr anchorCtr="0" anchor="t" bIns="121900" lIns="121900" spcFirstLastPara="1" rIns="121900" wrap="square" tIns="121900">
            <a:noAutofit/>
          </a:bodyPr>
          <a:lstStyle>
            <a:lvl1pPr indent="-349250" lvl="0" marL="457200" rtl="0">
              <a:spcBef>
                <a:spcPts val="0"/>
              </a:spcBef>
              <a:spcAft>
                <a:spcPts val="0"/>
              </a:spcAft>
              <a:buSzPts val="1900"/>
              <a:buChar char="●"/>
              <a:defRPr/>
            </a:lvl1pPr>
            <a:lvl2pPr indent="-349250" lvl="1" marL="914400" rtl="0">
              <a:spcBef>
                <a:spcPts val="0"/>
              </a:spcBef>
              <a:spcAft>
                <a:spcPts val="0"/>
              </a:spcAft>
              <a:buSzPts val="1900"/>
              <a:buChar char="○"/>
              <a:defRPr/>
            </a:lvl2pPr>
            <a:lvl3pPr indent="-349250" lvl="2" marL="1371600" rtl="0">
              <a:spcBef>
                <a:spcPts val="2100"/>
              </a:spcBef>
              <a:spcAft>
                <a:spcPts val="0"/>
              </a:spcAft>
              <a:buSzPts val="1900"/>
              <a:buChar char="■"/>
              <a:defRPr/>
            </a:lvl3pPr>
            <a:lvl4pPr indent="-349250" lvl="3" marL="1828800" rtl="0">
              <a:spcBef>
                <a:spcPts val="2100"/>
              </a:spcBef>
              <a:spcAft>
                <a:spcPts val="0"/>
              </a:spcAft>
              <a:buSzPts val="1900"/>
              <a:buChar char="●"/>
              <a:defRPr/>
            </a:lvl4pPr>
            <a:lvl5pPr indent="-349250" lvl="4" marL="2286000" rtl="0">
              <a:spcBef>
                <a:spcPts val="2100"/>
              </a:spcBef>
              <a:spcAft>
                <a:spcPts val="0"/>
              </a:spcAft>
              <a:buSzPts val="1900"/>
              <a:buChar char="○"/>
              <a:defRPr/>
            </a:lvl5pPr>
            <a:lvl6pPr indent="-349250" lvl="5" marL="2743200" rtl="0">
              <a:spcBef>
                <a:spcPts val="2100"/>
              </a:spcBef>
              <a:spcAft>
                <a:spcPts val="0"/>
              </a:spcAft>
              <a:buSzPts val="1900"/>
              <a:buChar char="■"/>
              <a:defRPr/>
            </a:lvl6pPr>
            <a:lvl7pPr indent="-349250" lvl="6" marL="3200400" rtl="0">
              <a:spcBef>
                <a:spcPts val="2100"/>
              </a:spcBef>
              <a:spcAft>
                <a:spcPts val="0"/>
              </a:spcAft>
              <a:buSzPts val="1900"/>
              <a:buChar char="●"/>
              <a:defRPr/>
            </a:lvl7pPr>
            <a:lvl8pPr indent="-349250" lvl="7" marL="3657600" rtl="0">
              <a:spcBef>
                <a:spcPts val="2100"/>
              </a:spcBef>
              <a:spcAft>
                <a:spcPts val="0"/>
              </a:spcAft>
              <a:buSzPts val="1900"/>
              <a:buChar char="○"/>
              <a:defRPr/>
            </a:lvl8pPr>
            <a:lvl9pPr indent="-349250" lvl="8" marL="4114800" rtl="0">
              <a:spcBef>
                <a:spcPts val="2100"/>
              </a:spcBef>
              <a:spcAft>
                <a:spcPts val="2100"/>
              </a:spcAft>
              <a:buSzPts val="1900"/>
              <a:buChar char="■"/>
              <a:defRPr/>
            </a:lvl9pPr>
          </a:lstStyle>
          <a:p/>
        </p:txBody>
      </p:sp>
      <p:sp>
        <p:nvSpPr>
          <p:cNvPr id="851" name="Google Shape;851;p5"/>
          <p:cNvSpPr txBox="1"/>
          <p:nvPr>
            <p:ph idx="2" type="body"/>
          </p:nvPr>
        </p:nvSpPr>
        <p:spPr>
          <a:xfrm>
            <a:off x="6529675" y="2041580"/>
            <a:ext cx="5008500" cy="1357800"/>
          </a:xfrm>
          <a:prstGeom prst="rect">
            <a:avLst/>
          </a:prstGeom>
        </p:spPr>
        <p:txBody>
          <a:bodyPr anchorCtr="0" anchor="t" bIns="121900" lIns="121900" spcFirstLastPara="1" rIns="121900" wrap="square" tIns="121900">
            <a:noAutofit/>
          </a:bodyPr>
          <a:lstStyle>
            <a:lvl1pPr indent="-349250" lvl="0" marL="457200" rtl="0">
              <a:spcBef>
                <a:spcPts val="0"/>
              </a:spcBef>
              <a:spcAft>
                <a:spcPts val="0"/>
              </a:spcAft>
              <a:buSzPts val="1900"/>
              <a:buChar char="●"/>
              <a:defRPr/>
            </a:lvl1pPr>
            <a:lvl2pPr indent="-349250" lvl="1" marL="914400" rtl="0">
              <a:spcBef>
                <a:spcPts val="0"/>
              </a:spcBef>
              <a:spcAft>
                <a:spcPts val="0"/>
              </a:spcAft>
              <a:buSzPts val="1900"/>
              <a:buChar char="○"/>
              <a:defRPr/>
            </a:lvl2pPr>
            <a:lvl3pPr indent="-349250" lvl="2" marL="1371600" rtl="0">
              <a:spcBef>
                <a:spcPts val="2100"/>
              </a:spcBef>
              <a:spcAft>
                <a:spcPts val="0"/>
              </a:spcAft>
              <a:buSzPts val="1900"/>
              <a:buChar char="■"/>
              <a:defRPr/>
            </a:lvl3pPr>
            <a:lvl4pPr indent="-349250" lvl="3" marL="1828800" rtl="0">
              <a:spcBef>
                <a:spcPts val="2100"/>
              </a:spcBef>
              <a:spcAft>
                <a:spcPts val="0"/>
              </a:spcAft>
              <a:buSzPts val="1900"/>
              <a:buChar char="●"/>
              <a:defRPr/>
            </a:lvl4pPr>
            <a:lvl5pPr indent="-349250" lvl="4" marL="2286000" rtl="0">
              <a:spcBef>
                <a:spcPts val="2100"/>
              </a:spcBef>
              <a:spcAft>
                <a:spcPts val="0"/>
              </a:spcAft>
              <a:buSzPts val="1900"/>
              <a:buChar char="○"/>
              <a:defRPr/>
            </a:lvl5pPr>
            <a:lvl6pPr indent="-349250" lvl="5" marL="2743200" rtl="0">
              <a:spcBef>
                <a:spcPts val="2100"/>
              </a:spcBef>
              <a:spcAft>
                <a:spcPts val="0"/>
              </a:spcAft>
              <a:buSzPts val="1900"/>
              <a:buChar char="■"/>
              <a:defRPr/>
            </a:lvl6pPr>
            <a:lvl7pPr indent="-349250" lvl="6" marL="3200400" rtl="0">
              <a:spcBef>
                <a:spcPts val="2100"/>
              </a:spcBef>
              <a:spcAft>
                <a:spcPts val="0"/>
              </a:spcAft>
              <a:buSzPts val="1900"/>
              <a:buChar char="●"/>
              <a:defRPr/>
            </a:lvl7pPr>
            <a:lvl8pPr indent="-349250" lvl="7" marL="3657600" rtl="0">
              <a:spcBef>
                <a:spcPts val="2100"/>
              </a:spcBef>
              <a:spcAft>
                <a:spcPts val="0"/>
              </a:spcAft>
              <a:buSzPts val="1900"/>
              <a:buChar char="○"/>
              <a:defRPr/>
            </a:lvl8pPr>
            <a:lvl9pPr indent="-349250" lvl="8" marL="4114800" rtl="0">
              <a:spcBef>
                <a:spcPts val="2100"/>
              </a:spcBef>
              <a:spcAft>
                <a:spcPts val="2100"/>
              </a:spcAft>
              <a:buSzPts val="1900"/>
              <a:buChar char="■"/>
              <a:defRPr/>
            </a:lvl9pPr>
          </a:lstStyle>
          <a:p/>
        </p:txBody>
      </p:sp>
      <p:sp>
        <p:nvSpPr>
          <p:cNvPr id="852" name="Google Shape;852;p5"/>
          <p:cNvSpPr txBox="1"/>
          <p:nvPr>
            <p:ph type="title"/>
          </p:nvPr>
        </p:nvSpPr>
        <p:spPr>
          <a:xfrm>
            <a:off x="741400" y="1609400"/>
            <a:ext cx="5008500" cy="432300"/>
          </a:xfrm>
          <a:prstGeom prst="rect">
            <a:avLst/>
          </a:prstGeom>
        </p:spPr>
        <p:txBody>
          <a:bodyPr anchorCtr="0" anchor="ctr" bIns="121900" lIns="121900" spcFirstLastPara="1" rIns="121900" wrap="square" tIns="121900">
            <a:noAutofit/>
          </a:bodyPr>
          <a:lstStyle>
            <a:lvl1pPr indent="0" lvl="0" marL="0" marR="0" rtl="0">
              <a:lnSpc>
                <a:spcPct val="100000"/>
              </a:lnSpc>
              <a:spcBef>
                <a:spcPts val="0"/>
              </a:spcBef>
              <a:spcAft>
                <a:spcPts val="0"/>
              </a:spcAft>
              <a:buClr>
                <a:schemeClr val="dk1"/>
              </a:buClr>
              <a:buSzPts val="4000"/>
              <a:buFont typeface="Grandstander Light"/>
              <a:buNone/>
              <a:defRPr b="0" sz="3000">
                <a:solidFill>
                  <a:schemeClr val="dk1"/>
                </a:solidFill>
                <a:latin typeface="Grandstander Light"/>
                <a:ea typeface="Grandstander Light"/>
                <a:cs typeface="Grandstander Light"/>
                <a:sym typeface="Grandstander Light"/>
              </a:defRPr>
            </a:lvl1pPr>
            <a:lvl2pPr lvl="1"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2pPr>
            <a:lvl3pPr lvl="2"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3pPr>
            <a:lvl4pPr lvl="3"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4pPr>
            <a:lvl5pPr lvl="4"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5pPr>
            <a:lvl6pPr lvl="5"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6pPr>
            <a:lvl7pPr lvl="6"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7pPr>
            <a:lvl8pPr lvl="7"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8pPr>
            <a:lvl9pPr lvl="8"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9pPr>
          </a:lstStyle>
          <a:p/>
        </p:txBody>
      </p:sp>
      <p:sp>
        <p:nvSpPr>
          <p:cNvPr id="853" name="Google Shape;853;p5"/>
          <p:cNvSpPr txBox="1"/>
          <p:nvPr>
            <p:ph idx="3" type="title"/>
          </p:nvPr>
        </p:nvSpPr>
        <p:spPr>
          <a:xfrm>
            <a:off x="6529683" y="1609400"/>
            <a:ext cx="5008500" cy="432300"/>
          </a:xfrm>
          <a:prstGeom prst="rect">
            <a:avLst/>
          </a:prstGeom>
        </p:spPr>
        <p:txBody>
          <a:bodyPr anchorCtr="0" anchor="ctr" bIns="121900" lIns="121900" spcFirstLastPara="1" rIns="121900" wrap="square" tIns="121900">
            <a:noAutofit/>
          </a:bodyPr>
          <a:lstStyle>
            <a:lvl1pPr indent="0" lvl="0" marL="0" marR="0" rtl="0">
              <a:lnSpc>
                <a:spcPct val="100000"/>
              </a:lnSpc>
              <a:spcBef>
                <a:spcPts val="0"/>
              </a:spcBef>
              <a:spcAft>
                <a:spcPts val="0"/>
              </a:spcAft>
              <a:buClr>
                <a:schemeClr val="dk1"/>
              </a:buClr>
              <a:buSzPts val="4000"/>
              <a:buFont typeface="Grandstander Light"/>
              <a:buNone/>
              <a:defRPr b="0" sz="3000">
                <a:solidFill>
                  <a:schemeClr val="dk1"/>
                </a:solidFill>
                <a:latin typeface="Grandstander Light"/>
                <a:ea typeface="Grandstander Light"/>
                <a:cs typeface="Grandstander Light"/>
                <a:sym typeface="Grandstander Light"/>
              </a:defRPr>
            </a:lvl1pPr>
            <a:lvl2pPr lvl="1"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2pPr>
            <a:lvl3pPr lvl="2"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3pPr>
            <a:lvl4pPr lvl="3"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4pPr>
            <a:lvl5pPr lvl="4"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5pPr>
            <a:lvl6pPr lvl="5"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6pPr>
            <a:lvl7pPr lvl="6"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7pPr>
            <a:lvl8pPr lvl="7"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8pPr>
            <a:lvl9pPr lvl="8"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9pPr>
          </a:lstStyle>
          <a:p/>
        </p:txBody>
      </p:sp>
      <p:sp>
        <p:nvSpPr>
          <p:cNvPr id="854" name="Google Shape;854;p5"/>
          <p:cNvSpPr/>
          <p:nvPr/>
        </p:nvSpPr>
        <p:spPr>
          <a:xfrm>
            <a:off x="565975" y="3858699"/>
            <a:ext cx="5343600" cy="2154600"/>
          </a:xfrm>
          <a:prstGeom prst="rect">
            <a:avLst/>
          </a:prstGeom>
          <a:solidFill>
            <a:schemeClr val="l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855" name="Google Shape;855;p5"/>
          <p:cNvSpPr/>
          <p:nvPr/>
        </p:nvSpPr>
        <p:spPr>
          <a:xfrm>
            <a:off x="6398278" y="3858699"/>
            <a:ext cx="5343600" cy="2154600"/>
          </a:xfrm>
          <a:prstGeom prst="rect">
            <a:avLst/>
          </a:prstGeom>
          <a:solidFill>
            <a:schemeClr val="l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856" name="Google Shape;856;p5"/>
          <p:cNvSpPr txBox="1"/>
          <p:nvPr>
            <p:ph idx="4" type="body"/>
          </p:nvPr>
        </p:nvSpPr>
        <p:spPr>
          <a:xfrm>
            <a:off x="742668" y="4460750"/>
            <a:ext cx="5008500" cy="1357800"/>
          </a:xfrm>
          <a:prstGeom prst="rect">
            <a:avLst/>
          </a:prstGeom>
        </p:spPr>
        <p:txBody>
          <a:bodyPr anchorCtr="0" anchor="t" bIns="121900" lIns="121900" spcFirstLastPara="1" rIns="121900" wrap="square" tIns="121900">
            <a:noAutofit/>
          </a:bodyPr>
          <a:lstStyle>
            <a:lvl1pPr indent="-349250" lvl="0" marL="457200" rtl="0">
              <a:spcBef>
                <a:spcPts val="0"/>
              </a:spcBef>
              <a:spcAft>
                <a:spcPts val="0"/>
              </a:spcAft>
              <a:buSzPts val="1900"/>
              <a:buChar char="●"/>
              <a:defRPr/>
            </a:lvl1pPr>
            <a:lvl2pPr indent="-349250" lvl="1" marL="914400" rtl="0">
              <a:spcBef>
                <a:spcPts val="0"/>
              </a:spcBef>
              <a:spcAft>
                <a:spcPts val="0"/>
              </a:spcAft>
              <a:buSzPts val="1900"/>
              <a:buChar char="○"/>
              <a:defRPr/>
            </a:lvl2pPr>
            <a:lvl3pPr indent="-349250" lvl="2" marL="1371600" rtl="0">
              <a:spcBef>
                <a:spcPts val="2100"/>
              </a:spcBef>
              <a:spcAft>
                <a:spcPts val="0"/>
              </a:spcAft>
              <a:buSzPts val="1900"/>
              <a:buChar char="■"/>
              <a:defRPr/>
            </a:lvl3pPr>
            <a:lvl4pPr indent="-349250" lvl="3" marL="1828800" rtl="0">
              <a:spcBef>
                <a:spcPts val="2100"/>
              </a:spcBef>
              <a:spcAft>
                <a:spcPts val="0"/>
              </a:spcAft>
              <a:buSzPts val="1900"/>
              <a:buChar char="●"/>
              <a:defRPr/>
            </a:lvl4pPr>
            <a:lvl5pPr indent="-349250" lvl="4" marL="2286000" rtl="0">
              <a:spcBef>
                <a:spcPts val="2100"/>
              </a:spcBef>
              <a:spcAft>
                <a:spcPts val="0"/>
              </a:spcAft>
              <a:buSzPts val="1900"/>
              <a:buChar char="○"/>
              <a:defRPr/>
            </a:lvl5pPr>
            <a:lvl6pPr indent="-349250" lvl="5" marL="2743200" rtl="0">
              <a:spcBef>
                <a:spcPts val="2100"/>
              </a:spcBef>
              <a:spcAft>
                <a:spcPts val="0"/>
              </a:spcAft>
              <a:buSzPts val="1900"/>
              <a:buChar char="■"/>
              <a:defRPr/>
            </a:lvl6pPr>
            <a:lvl7pPr indent="-349250" lvl="6" marL="3200400" rtl="0">
              <a:spcBef>
                <a:spcPts val="2100"/>
              </a:spcBef>
              <a:spcAft>
                <a:spcPts val="0"/>
              </a:spcAft>
              <a:buSzPts val="1900"/>
              <a:buChar char="●"/>
              <a:defRPr/>
            </a:lvl7pPr>
            <a:lvl8pPr indent="-349250" lvl="7" marL="3657600" rtl="0">
              <a:spcBef>
                <a:spcPts val="2100"/>
              </a:spcBef>
              <a:spcAft>
                <a:spcPts val="0"/>
              </a:spcAft>
              <a:buSzPts val="1900"/>
              <a:buChar char="○"/>
              <a:defRPr/>
            </a:lvl8pPr>
            <a:lvl9pPr indent="-349250" lvl="8" marL="4114800" rtl="0">
              <a:spcBef>
                <a:spcPts val="2100"/>
              </a:spcBef>
              <a:spcAft>
                <a:spcPts val="2100"/>
              </a:spcAft>
              <a:buSzPts val="1900"/>
              <a:buChar char="■"/>
              <a:defRPr/>
            </a:lvl9pPr>
          </a:lstStyle>
          <a:p/>
        </p:txBody>
      </p:sp>
      <p:sp>
        <p:nvSpPr>
          <p:cNvPr id="857" name="Google Shape;857;p5"/>
          <p:cNvSpPr txBox="1"/>
          <p:nvPr>
            <p:ph idx="5" type="body"/>
          </p:nvPr>
        </p:nvSpPr>
        <p:spPr>
          <a:xfrm>
            <a:off x="6529675" y="4460752"/>
            <a:ext cx="5008500" cy="1357800"/>
          </a:xfrm>
          <a:prstGeom prst="rect">
            <a:avLst/>
          </a:prstGeom>
        </p:spPr>
        <p:txBody>
          <a:bodyPr anchorCtr="0" anchor="t" bIns="121900" lIns="121900" spcFirstLastPara="1" rIns="121900" wrap="square" tIns="121900">
            <a:noAutofit/>
          </a:bodyPr>
          <a:lstStyle>
            <a:lvl1pPr indent="-349250" lvl="0" marL="457200" rtl="0">
              <a:spcBef>
                <a:spcPts val="0"/>
              </a:spcBef>
              <a:spcAft>
                <a:spcPts val="0"/>
              </a:spcAft>
              <a:buSzPts val="1900"/>
              <a:buChar char="●"/>
              <a:defRPr/>
            </a:lvl1pPr>
            <a:lvl2pPr indent="-349250" lvl="1" marL="914400" rtl="0">
              <a:spcBef>
                <a:spcPts val="0"/>
              </a:spcBef>
              <a:spcAft>
                <a:spcPts val="0"/>
              </a:spcAft>
              <a:buSzPts val="1900"/>
              <a:buChar char="○"/>
              <a:defRPr/>
            </a:lvl2pPr>
            <a:lvl3pPr indent="-349250" lvl="2" marL="1371600" rtl="0">
              <a:spcBef>
                <a:spcPts val="2100"/>
              </a:spcBef>
              <a:spcAft>
                <a:spcPts val="0"/>
              </a:spcAft>
              <a:buSzPts val="1900"/>
              <a:buChar char="■"/>
              <a:defRPr/>
            </a:lvl3pPr>
            <a:lvl4pPr indent="-349250" lvl="3" marL="1828800" rtl="0">
              <a:spcBef>
                <a:spcPts val="2100"/>
              </a:spcBef>
              <a:spcAft>
                <a:spcPts val="0"/>
              </a:spcAft>
              <a:buSzPts val="1900"/>
              <a:buChar char="●"/>
              <a:defRPr/>
            </a:lvl4pPr>
            <a:lvl5pPr indent="-349250" lvl="4" marL="2286000" rtl="0">
              <a:spcBef>
                <a:spcPts val="2100"/>
              </a:spcBef>
              <a:spcAft>
                <a:spcPts val="0"/>
              </a:spcAft>
              <a:buSzPts val="1900"/>
              <a:buChar char="○"/>
              <a:defRPr/>
            </a:lvl5pPr>
            <a:lvl6pPr indent="-349250" lvl="5" marL="2743200" rtl="0">
              <a:spcBef>
                <a:spcPts val="2100"/>
              </a:spcBef>
              <a:spcAft>
                <a:spcPts val="0"/>
              </a:spcAft>
              <a:buSzPts val="1900"/>
              <a:buChar char="■"/>
              <a:defRPr/>
            </a:lvl6pPr>
            <a:lvl7pPr indent="-349250" lvl="6" marL="3200400" rtl="0">
              <a:spcBef>
                <a:spcPts val="2100"/>
              </a:spcBef>
              <a:spcAft>
                <a:spcPts val="0"/>
              </a:spcAft>
              <a:buSzPts val="1900"/>
              <a:buChar char="●"/>
              <a:defRPr/>
            </a:lvl7pPr>
            <a:lvl8pPr indent="-349250" lvl="7" marL="3657600" rtl="0">
              <a:spcBef>
                <a:spcPts val="2100"/>
              </a:spcBef>
              <a:spcAft>
                <a:spcPts val="0"/>
              </a:spcAft>
              <a:buSzPts val="1900"/>
              <a:buChar char="○"/>
              <a:defRPr/>
            </a:lvl8pPr>
            <a:lvl9pPr indent="-349250" lvl="8" marL="4114800" rtl="0">
              <a:spcBef>
                <a:spcPts val="2100"/>
              </a:spcBef>
              <a:spcAft>
                <a:spcPts val="2100"/>
              </a:spcAft>
              <a:buSzPts val="1900"/>
              <a:buChar char="■"/>
              <a:defRPr/>
            </a:lvl9pPr>
          </a:lstStyle>
          <a:p/>
        </p:txBody>
      </p:sp>
      <p:sp>
        <p:nvSpPr>
          <p:cNvPr id="858" name="Google Shape;858;p5"/>
          <p:cNvSpPr txBox="1"/>
          <p:nvPr>
            <p:ph idx="6" type="title"/>
          </p:nvPr>
        </p:nvSpPr>
        <p:spPr>
          <a:xfrm>
            <a:off x="741400" y="4028572"/>
            <a:ext cx="5008500" cy="432300"/>
          </a:xfrm>
          <a:prstGeom prst="rect">
            <a:avLst/>
          </a:prstGeom>
        </p:spPr>
        <p:txBody>
          <a:bodyPr anchorCtr="0" anchor="ctr" bIns="121900" lIns="121900" spcFirstLastPara="1" rIns="121900" wrap="square" tIns="121900">
            <a:noAutofit/>
          </a:bodyPr>
          <a:lstStyle>
            <a:lvl1pPr indent="0" lvl="0" marL="0" marR="0" rtl="0">
              <a:lnSpc>
                <a:spcPct val="100000"/>
              </a:lnSpc>
              <a:spcBef>
                <a:spcPts val="0"/>
              </a:spcBef>
              <a:spcAft>
                <a:spcPts val="0"/>
              </a:spcAft>
              <a:buClr>
                <a:schemeClr val="dk1"/>
              </a:buClr>
              <a:buSzPts val="4000"/>
              <a:buFont typeface="Grandstander Light"/>
              <a:buNone/>
              <a:defRPr b="0" sz="3000">
                <a:solidFill>
                  <a:schemeClr val="dk1"/>
                </a:solidFill>
                <a:latin typeface="Grandstander Light"/>
                <a:ea typeface="Grandstander Light"/>
                <a:cs typeface="Grandstander Light"/>
                <a:sym typeface="Grandstander Light"/>
              </a:defRPr>
            </a:lvl1pPr>
            <a:lvl2pPr lvl="1"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2pPr>
            <a:lvl3pPr lvl="2"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3pPr>
            <a:lvl4pPr lvl="3"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4pPr>
            <a:lvl5pPr lvl="4"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5pPr>
            <a:lvl6pPr lvl="5"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6pPr>
            <a:lvl7pPr lvl="6"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7pPr>
            <a:lvl8pPr lvl="7"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8pPr>
            <a:lvl9pPr lvl="8"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9pPr>
          </a:lstStyle>
          <a:p/>
        </p:txBody>
      </p:sp>
      <p:sp>
        <p:nvSpPr>
          <p:cNvPr id="859" name="Google Shape;859;p5"/>
          <p:cNvSpPr txBox="1"/>
          <p:nvPr>
            <p:ph idx="7" type="title"/>
          </p:nvPr>
        </p:nvSpPr>
        <p:spPr>
          <a:xfrm>
            <a:off x="6529683" y="4028572"/>
            <a:ext cx="5008500" cy="432300"/>
          </a:xfrm>
          <a:prstGeom prst="rect">
            <a:avLst/>
          </a:prstGeom>
        </p:spPr>
        <p:txBody>
          <a:bodyPr anchorCtr="0" anchor="ctr" bIns="121900" lIns="121900" spcFirstLastPara="1" rIns="121900" wrap="square" tIns="121900">
            <a:noAutofit/>
          </a:bodyPr>
          <a:lstStyle>
            <a:lvl1pPr indent="0" lvl="0" marL="0" marR="0" rtl="0">
              <a:lnSpc>
                <a:spcPct val="100000"/>
              </a:lnSpc>
              <a:spcBef>
                <a:spcPts val="0"/>
              </a:spcBef>
              <a:spcAft>
                <a:spcPts val="0"/>
              </a:spcAft>
              <a:buClr>
                <a:schemeClr val="dk1"/>
              </a:buClr>
              <a:buSzPts val="4000"/>
              <a:buFont typeface="Grandstander Light"/>
              <a:buNone/>
              <a:defRPr b="0" sz="3000">
                <a:solidFill>
                  <a:schemeClr val="dk1"/>
                </a:solidFill>
                <a:latin typeface="Grandstander Light"/>
                <a:ea typeface="Grandstander Light"/>
                <a:cs typeface="Grandstander Light"/>
                <a:sym typeface="Grandstander Light"/>
              </a:defRPr>
            </a:lvl1pPr>
            <a:lvl2pPr lvl="1"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2pPr>
            <a:lvl3pPr lvl="2"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3pPr>
            <a:lvl4pPr lvl="3"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4pPr>
            <a:lvl5pPr lvl="4"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5pPr>
            <a:lvl6pPr lvl="5"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6pPr>
            <a:lvl7pPr lvl="6"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7pPr>
            <a:lvl8pPr lvl="7"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8pPr>
            <a:lvl9pPr lvl="8"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9pPr>
          </a:lstStyle>
          <a:p/>
        </p:txBody>
      </p:sp>
      <p:sp>
        <p:nvSpPr>
          <p:cNvPr id="860" name="Google Shape;860;p5"/>
          <p:cNvSpPr txBox="1"/>
          <p:nvPr>
            <p:ph idx="8" type="title"/>
          </p:nvPr>
        </p:nvSpPr>
        <p:spPr>
          <a:xfrm>
            <a:off x="565825" y="309500"/>
            <a:ext cx="11175900" cy="1100100"/>
          </a:xfrm>
          <a:prstGeom prst="rect">
            <a:avLst/>
          </a:prstGeom>
        </p:spPr>
        <p:txBody>
          <a:bodyPr anchorCtr="0" anchor="b" bIns="121900" lIns="121900" spcFirstLastPara="1" rIns="121900" wrap="square" tIns="121900">
            <a:noAutofit/>
          </a:bodyPr>
          <a:lstStyle>
            <a:lvl1pPr indent="0" lvl="0" marL="0" marR="0" rtl="0">
              <a:lnSpc>
                <a:spcPct val="100000"/>
              </a:lnSpc>
              <a:spcBef>
                <a:spcPts val="0"/>
              </a:spcBef>
              <a:spcAft>
                <a:spcPts val="0"/>
              </a:spcAft>
              <a:buClr>
                <a:schemeClr val="dk1"/>
              </a:buClr>
              <a:buSzPts val="7000"/>
              <a:buFont typeface="Aldrich"/>
              <a:buNone/>
              <a:defRPr sz="9000"/>
            </a:lvl1pPr>
            <a:lvl2pPr lvl="1"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2pPr>
            <a:lvl3pPr lvl="2"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3pPr>
            <a:lvl4pPr lvl="3"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4pPr>
            <a:lvl5pPr lvl="4"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5pPr>
            <a:lvl6pPr lvl="5"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6pPr>
            <a:lvl7pPr lvl="6"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7pPr>
            <a:lvl8pPr lvl="7"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8pPr>
            <a:lvl9pPr lvl="8"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9pPr>
          </a:lstStyle>
          <a:p/>
        </p:txBody>
      </p:sp>
      <p:sp>
        <p:nvSpPr>
          <p:cNvPr id="861" name="Google Shape;861;p5"/>
          <p:cNvSpPr/>
          <p:nvPr/>
        </p:nvSpPr>
        <p:spPr>
          <a:xfrm rot="60413">
            <a:off x="610113" y="1414768"/>
            <a:ext cx="5343525" cy="2154626"/>
          </a:xfrm>
          <a:prstGeom prst="rect">
            <a:avLst/>
          </a:prstGeom>
          <a:no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862" name="Google Shape;862;p5"/>
          <p:cNvSpPr/>
          <p:nvPr/>
        </p:nvSpPr>
        <p:spPr>
          <a:xfrm rot="-59449">
            <a:off x="6438711" y="1465994"/>
            <a:ext cx="5343499" cy="2154926"/>
          </a:xfrm>
          <a:prstGeom prst="rect">
            <a:avLst/>
          </a:prstGeom>
          <a:no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863" name="Google Shape;863;p5"/>
          <p:cNvSpPr/>
          <p:nvPr/>
        </p:nvSpPr>
        <p:spPr>
          <a:xfrm rot="-59642">
            <a:off x="525529" y="3832408"/>
            <a:ext cx="5343504" cy="2154926"/>
          </a:xfrm>
          <a:prstGeom prst="rect">
            <a:avLst/>
          </a:prstGeom>
          <a:no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864" name="Google Shape;864;p5"/>
          <p:cNvSpPr/>
          <p:nvPr/>
        </p:nvSpPr>
        <p:spPr>
          <a:xfrm rot="60413">
            <a:off x="6354435" y="3883613"/>
            <a:ext cx="5343525" cy="2154626"/>
          </a:xfrm>
          <a:prstGeom prst="rect">
            <a:avLst/>
          </a:prstGeom>
          <a:no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grpSp>
        <p:nvGrpSpPr>
          <p:cNvPr id="865" name="Google Shape;865;p5"/>
          <p:cNvGrpSpPr/>
          <p:nvPr/>
        </p:nvGrpSpPr>
        <p:grpSpPr>
          <a:xfrm>
            <a:off x="155230" y="6343075"/>
            <a:ext cx="11881541" cy="357900"/>
            <a:chOff x="180100" y="198575"/>
            <a:chExt cx="11881541" cy="357900"/>
          </a:xfrm>
        </p:grpSpPr>
        <p:sp>
          <p:nvSpPr>
            <p:cNvPr id="866" name="Google Shape;866;p5"/>
            <p:cNvSpPr/>
            <p:nvPr/>
          </p:nvSpPr>
          <p:spPr>
            <a:xfrm>
              <a:off x="180100"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867" name="Google Shape;867;p5"/>
            <p:cNvSpPr/>
            <p:nvPr/>
          </p:nvSpPr>
          <p:spPr>
            <a:xfrm>
              <a:off x="681128"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868" name="Google Shape;868;p5"/>
            <p:cNvSpPr/>
            <p:nvPr/>
          </p:nvSpPr>
          <p:spPr>
            <a:xfrm>
              <a:off x="1182156"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869" name="Google Shape;869;p5"/>
            <p:cNvSpPr/>
            <p:nvPr/>
          </p:nvSpPr>
          <p:spPr>
            <a:xfrm>
              <a:off x="1683184"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870" name="Google Shape;870;p5"/>
            <p:cNvSpPr/>
            <p:nvPr/>
          </p:nvSpPr>
          <p:spPr>
            <a:xfrm>
              <a:off x="2184211" y="198575"/>
              <a:ext cx="357900" cy="357900"/>
            </a:xfrm>
            <a:prstGeom prst="ellipse">
              <a:avLst/>
            </a:prstGeom>
            <a:solidFill>
              <a:schemeClr val="accent5"/>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871" name="Google Shape;871;p5"/>
            <p:cNvSpPr/>
            <p:nvPr/>
          </p:nvSpPr>
          <p:spPr>
            <a:xfrm>
              <a:off x="2685239"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872" name="Google Shape;872;p5"/>
            <p:cNvSpPr/>
            <p:nvPr/>
          </p:nvSpPr>
          <p:spPr>
            <a:xfrm>
              <a:off x="3186267"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873" name="Google Shape;873;p5"/>
            <p:cNvSpPr/>
            <p:nvPr/>
          </p:nvSpPr>
          <p:spPr>
            <a:xfrm>
              <a:off x="3687295"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874" name="Google Shape;874;p5"/>
            <p:cNvSpPr/>
            <p:nvPr/>
          </p:nvSpPr>
          <p:spPr>
            <a:xfrm>
              <a:off x="4188323"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875" name="Google Shape;875;p5"/>
            <p:cNvSpPr/>
            <p:nvPr/>
          </p:nvSpPr>
          <p:spPr>
            <a:xfrm>
              <a:off x="4689351" y="198575"/>
              <a:ext cx="357900" cy="357900"/>
            </a:xfrm>
            <a:prstGeom prst="ellipse">
              <a:avLst/>
            </a:prstGeom>
            <a:solidFill>
              <a:schemeClr val="accent5"/>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876" name="Google Shape;876;p5"/>
            <p:cNvSpPr/>
            <p:nvPr/>
          </p:nvSpPr>
          <p:spPr>
            <a:xfrm>
              <a:off x="5190379"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877" name="Google Shape;877;p5"/>
            <p:cNvSpPr/>
            <p:nvPr/>
          </p:nvSpPr>
          <p:spPr>
            <a:xfrm>
              <a:off x="5691406"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878" name="Google Shape;878;p5"/>
            <p:cNvSpPr/>
            <p:nvPr/>
          </p:nvSpPr>
          <p:spPr>
            <a:xfrm>
              <a:off x="6192434"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879" name="Google Shape;879;p5"/>
            <p:cNvSpPr/>
            <p:nvPr/>
          </p:nvSpPr>
          <p:spPr>
            <a:xfrm>
              <a:off x="6693462"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880" name="Google Shape;880;p5"/>
            <p:cNvSpPr/>
            <p:nvPr/>
          </p:nvSpPr>
          <p:spPr>
            <a:xfrm>
              <a:off x="7194490" y="198575"/>
              <a:ext cx="357900" cy="357900"/>
            </a:xfrm>
            <a:prstGeom prst="ellipse">
              <a:avLst/>
            </a:prstGeom>
            <a:solidFill>
              <a:schemeClr val="accent5"/>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881" name="Google Shape;881;p5"/>
            <p:cNvSpPr/>
            <p:nvPr/>
          </p:nvSpPr>
          <p:spPr>
            <a:xfrm>
              <a:off x="7695518"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882" name="Google Shape;882;p5"/>
            <p:cNvSpPr/>
            <p:nvPr/>
          </p:nvSpPr>
          <p:spPr>
            <a:xfrm>
              <a:off x="8196546"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883" name="Google Shape;883;p5"/>
            <p:cNvSpPr/>
            <p:nvPr/>
          </p:nvSpPr>
          <p:spPr>
            <a:xfrm>
              <a:off x="8697574"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884" name="Google Shape;884;p5"/>
            <p:cNvSpPr/>
            <p:nvPr/>
          </p:nvSpPr>
          <p:spPr>
            <a:xfrm>
              <a:off x="9198601"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885" name="Google Shape;885;p5"/>
            <p:cNvSpPr/>
            <p:nvPr/>
          </p:nvSpPr>
          <p:spPr>
            <a:xfrm>
              <a:off x="9699629" y="198575"/>
              <a:ext cx="357900" cy="357900"/>
            </a:xfrm>
            <a:prstGeom prst="ellipse">
              <a:avLst/>
            </a:prstGeom>
            <a:solidFill>
              <a:schemeClr val="accent5"/>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886" name="Google Shape;886;p5"/>
            <p:cNvSpPr/>
            <p:nvPr/>
          </p:nvSpPr>
          <p:spPr>
            <a:xfrm>
              <a:off x="10200657"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887" name="Google Shape;887;p5"/>
            <p:cNvSpPr/>
            <p:nvPr/>
          </p:nvSpPr>
          <p:spPr>
            <a:xfrm>
              <a:off x="10701685"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888" name="Google Shape;888;p5"/>
            <p:cNvSpPr/>
            <p:nvPr/>
          </p:nvSpPr>
          <p:spPr>
            <a:xfrm>
              <a:off x="11202713"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889" name="Google Shape;889;p5"/>
            <p:cNvSpPr/>
            <p:nvPr/>
          </p:nvSpPr>
          <p:spPr>
            <a:xfrm>
              <a:off x="11703741"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4 Three Blocks">
  <p:cSld name="CUSTOM_5_2">
    <p:spTree>
      <p:nvGrpSpPr>
        <p:cNvPr id="890" name="Shape 890"/>
        <p:cNvGrpSpPr/>
        <p:nvPr/>
      </p:nvGrpSpPr>
      <p:grpSpPr>
        <a:xfrm>
          <a:off x="0" y="0"/>
          <a:ext cx="0" cy="0"/>
          <a:chOff x="0" y="0"/>
          <a:chExt cx="0" cy="0"/>
        </a:xfrm>
      </p:grpSpPr>
      <p:grpSp>
        <p:nvGrpSpPr>
          <p:cNvPr id="891" name="Google Shape;891;p6"/>
          <p:cNvGrpSpPr/>
          <p:nvPr/>
        </p:nvGrpSpPr>
        <p:grpSpPr>
          <a:xfrm>
            <a:off x="297575" y="-233607"/>
            <a:ext cx="11610853" cy="7294102"/>
            <a:chOff x="304575" y="-249163"/>
            <a:chExt cx="11610853" cy="7294102"/>
          </a:xfrm>
        </p:grpSpPr>
        <p:sp>
          <p:nvSpPr>
            <p:cNvPr id="892" name="Google Shape;892;p6"/>
            <p:cNvSpPr/>
            <p:nvPr/>
          </p:nvSpPr>
          <p:spPr>
            <a:xfrm>
              <a:off x="8880639" y="578371"/>
              <a:ext cx="720423" cy="833745"/>
            </a:xfrm>
            <a:custGeom>
              <a:rect b="b" l="l" r="r" t="t"/>
              <a:pathLst>
                <a:path extrusionOk="0" h="488284" w="421917">
                  <a:moveTo>
                    <a:pt x="357537" y="78846"/>
                  </a:moveTo>
                  <a:lnTo>
                    <a:pt x="228008" y="426766"/>
                  </a:lnTo>
                  <a:lnTo>
                    <a:pt x="56900" y="256468"/>
                  </a:lnTo>
                  <a:lnTo>
                    <a:pt x="357537" y="78846"/>
                  </a:lnTo>
                  <a:close/>
                  <a:moveTo>
                    <a:pt x="423322" y="228"/>
                  </a:moveTo>
                  <a:lnTo>
                    <a:pt x="1404" y="249521"/>
                  </a:lnTo>
                  <a:lnTo>
                    <a:pt x="241537" y="488513"/>
                  </a:lnTo>
                  <a:lnTo>
                    <a:pt x="423322" y="228"/>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93" name="Google Shape;893;p6"/>
            <p:cNvSpPr/>
            <p:nvPr/>
          </p:nvSpPr>
          <p:spPr>
            <a:xfrm>
              <a:off x="10808457" y="5254229"/>
              <a:ext cx="1036937" cy="1460093"/>
            </a:xfrm>
            <a:custGeom>
              <a:rect b="b" l="l" r="r" t="t"/>
              <a:pathLst>
                <a:path extrusionOk="0" h="855106" w="607284">
                  <a:moveTo>
                    <a:pt x="555129" y="809603"/>
                  </a:moveTo>
                  <a:lnTo>
                    <a:pt x="45215" y="820942"/>
                  </a:lnTo>
                  <a:lnTo>
                    <a:pt x="214761" y="102939"/>
                  </a:lnTo>
                  <a:lnTo>
                    <a:pt x="555129" y="809603"/>
                  </a:lnTo>
                  <a:close/>
                  <a:moveTo>
                    <a:pt x="609028" y="842639"/>
                  </a:moveTo>
                  <a:lnTo>
                    <a:pt x="203673" y="1039"/>
                  </a:lnTo>
                  <a:lnTo>
                    <a:pt x="1743" y="856145"/>
                  </a:lnTo>
                  <a:lnTo>
                    <a:pt x="609028" y="842639"/>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94" name="Google Shape;894;p6"/>
            <p:cNvSpPr/>
            <p:nvPr/>
          </p:nvSpPr>
          <p:spPr>
            <a:xfrm>
              <a:off x="8623052" y="1612808"/>
              <a:ext cx="861229" cy="1357835"/>
            </a:xfrm>
            <a:custGeom>
              <a:rect b="b" l="l" r="r" t="t"/>
              <a:pathLst>
                <a:path extrusionOk="0" h="795218" w="504380">
                  <a:moveTo>
                    <a:pt x="450658" y="251317"/>
                  </a:moveTo>
                  <a:lnTo>
                    <a:pt x="41128" y="701160"/>
                  </a:lnTo>
                  <a:lnTo>
                    <a:pt x="78475" y="55467"/>
                  </a:lnTo>
                  <a:lnTo>
                    <a:pt x="450658" y="251317"/>
                  </a:lnTo>
                  <a:close/>
                  <a:moveTo>
                    <a:pt x="505754" y="241644"/>
                  </a:moveTo>
                  <a:lnTo>
                    <a:pt x="47367" y="439"/>
                  </a:lnTo>
                  <a:lnTo>
                    <a:pt x="1374" y="795657"/>
                  </a:lnTo>
                  <a:lnTo>
                    <a:pt x="505754" y="241644"/>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95" name="Google Shape;895;p6"/>
            <p:cNvSpPr/>
            <p:nvPr/>
          </p:nvSpPr>
          <p:spPr>
            <a:xfrm>
              <a:off x="6578336" y="117740"/>
              <a:ext cx="599623" cy="823092"/>
            </a:xfrm>
            <a:custGeom>
              <a:rect b="b" l="l" r="r" t="t"/>
              <a:pathLst>
                <a:path extrusionOk="0" h="482045" w="351170">
                  <a:moveTo>
                    <a:pt x="286599" y="46739"/>
                  </a:moveTo>
                  <a:lnTo>
                    <a:pt x="311125" y="388271"/>
                  </a:lnTo>
                  <a:lnTo>
                    <a:pt x="62334" y="122506"/>
                  </a:lnTo>
                  <a:lnTo>
                    <a:pt x="286599" y="46739"/>
                  </a:lnTo>
                  <a:close/>
                  <a:moveTo>
                    <a:pt x="317570" y="152"/>
                  </a:moveTo>
                  <a:lnTo>
                    <a:pt x="1020" y="107106"/>
                  </a:lnTo>
                  <a:lnTo>
                    <a:pt x="352191" y="482198"/>
                  </a:lnTo>
                  <a:lnTo>
                    <a:pt x="317570" y="152"/>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96" name="Google Shape;896;p6"/>
            <p:cNvSpPr/>
            <p:nvPr/>
          </p:nvSpPr>
          <p:spPr>
            <a:xfrm>
              <a:off x="6945865" y="1617738"/>
              <a:ext cx="1322385" cy="1248681"/>
            </a:xfrm>
            <a:custGeom>
              <a:rect b="b" l="l" r="r" t="t"/>
              <a:pathLst>
                <a:path extrusionOk="0" h="731292" w="774457">
                  <a:moveTo>
                    <a:pt x="722803" y="455338"/>
                  </a:moveTo>
                  <a:lnTo>
                    <a:pt x="82015" y="668721"/>
                  </a:lnTo>
                  <a:lnTo>
                    <a:pt x="468640" y="63638"/>
                  </a:lnTo>
                  <a:lnTo>
                    <a:pt x="722803" y="455338"/>
                  </a:lnTo>
                  <a:close/>
                  <a:moveTo>
                    <a:pt x="775596" y="473829"/>
                  </a:moveTo>
                  <a:lnTo>
                    <a:pt x="468423" y="431"/>
                  </a:lnTo>
                  <a:lnTo>
                    <a:pt x="1138" y="731723"/>
                  </a:lnTo>
                  <a:lnTo>
                    <a:pt x="775596" y="473829"/>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97" name="Google Shape;897;p6"/>
            <p:cNvSpPr/>
            <p:nvPr/>
          </p:nvSpPr>
          <p:spPr>
            <a:xfrm>
              <a:off x="11399487" y="3170048"/>
              <a:ext cx="463854" cy="823626"/>
            </a:xfrm>
            <a:custGeom>
              <a:rect b="b" l="l" r="r" t="t"/>
              <a:pathLst>
                <a:path extrusionOk="0" h="482358" w="271657">
                  <a:moveTo>
                    <a:pt x="205196" y="483007"/>
                  </a:moveTo>
                  <a:cubicBezTo>
                    <a:pt x="202036" y="483007"/>
                    <a:pt x="198854" y="482140"/>
                    <a:pt x="196002" y="480326"/>
                  </a:cubicBezTo>
                  <a:cubicBezTo>
                    <a:pt x="188040" y="475250"/>
                    <a:pt x="185701" y="464676"/>
                    <a:pt x="190766" y="456702"/>
                  </a:cubicBezTo>
                  <a:cubicBezTo>
                    <a:pt x="191530" y="455482"/>
                    <a:pt x="267799" y="333356"/>
                    <a:pt x="227097" y="214573"/>
                  </a:cubicBezTo>
                  <a:cubicBezTo>
                    <a:pt x="200143" y="135932"/>
                    <a:pt x="128163" y="75143"/>
                    <a:pt x="13133" y="33883"/>
                  </a:cubicBezTo>
                  <a:cubicBezTo>
                    <a:pt x="4235" y="30689"/>
                    <a:pt x="-384" y="20890"/>
                    <a:pt x="2798" y="11993"/>
                  </a:cubicBezTo>
                  <a:cubicBezTo>
                    <a:pt x="5992" y="3095"/>
                    <a:pt x="15746" y="-1548"/>
                    <a:pt x="24689" y="1669"/>
                  </a:cubicBezTo>
                  <a:cubicBezTo>
                    <a:pt x="150122" y="46659"/>
                    <a:pt x="229140" y="114646"/>
                    <a:pt x="259551" y="203748"/>
                  </a:cubicBezTo>
                  <a:cubicBezTo>
                    <a:pt x="305488" y="338284"/>
                    <a:pt x="223139" y="469592"/>
                    <a:pt x="219615" y="475113"/>
                  </a:cubicBezTo>
                  <a:cubicBezTo>
                    <a:pt x="216352" y="480224"/>
                    <a:pt x="210831" y="483007"/>
                    <a:pt x="205196" y="483007"/>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98" name="Google Shape;898;p6"/>
            <p:cNvSpPr/>
            <p:nvPr/>
          </p:nvSpPr>
          <p:spPr>
            <a:xfrm>
              <a:off x="6546426" y="1930824"/>
              <a:ext cx="244987" cy="704723"/>
            </a:xfrm>
            <a:custGeom>
              <a:rect b="b" l="l" r="r" t="t"/>
              <a:pathLst>
                <a:path extrusionOk="0" h="412722" w="143477">
                  <a:moveTo>
                    <a:pt x="26944" y="413160"/>
                  </a:moveTo>
                  <a:cubicBezTo>
                    <a:pt x="21674" y="413160"/>
                    <a:pt x="16472" y="410730"/>
                    <a:pt x="13130" y="406144"/>
                  </a:cubicBezTo>
                  <a:cubicBezTo>
                    <a:pt x="7552" y="398524"/>
                    <a:pt x="9206" y="387836"/>
                    <a:pt x="16814" y="382258"/>
                  </a:cubicBezTo>
                  <a:cubicBezTo>
                    <a:pt x="17704" y="381596"/>
                    <a:pt x="106258" y="315297"/>
                    <a:pt x="110114" y="219272"/>
                  </a:cubicBezTo>
                  <a:cubicBezTo>
                    <a:pt x="112669" y="155699"/>
                    <a:pt x="77934" y="92173"/>
                    <a:pt x="6878" y="30483"/>
                  </a:cubicBezTo>
                  <a:cubicBezTo>
                    <a:pt x="-262" y="24277"/>
                    <a:pt x="-1015" y="13474"/>
                    <a:pt x="5179" y="6345"/>
                  </a:cubicBezTo>
                  <a:cubicBezTo>
                    <a:pt x="11373" y="-807"/>
                    <a:pt x="22164" y="-1572"/>
                    <a:pt x="29317" y="4634"/>
                  </a:cubicBezTo>
                  <a:cubicBezTo>
                    <a:pt x="108722" y="73590"/>
                    <a:pt x="147404" y="146357"/>
                    <a:pt x="144290" y="220949"/>
                  </a:cubicBezTo>
                  <a:cubicBezTo>
                    <a:pt x="139613" y="333526"/>
                    <a:pt x="41226" y="406795"/>
                    <a:pt x="37039" y="409852"/>
                  </a:cubicBezTo>
                  <a:cubicBezTo>
                    <a:pt x="33994" y="412076"/>
                    <a:pt x="30457" y="413160"/>
                    <a:pt x="26944" y="413160"/>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99" name="Google Shape;899;p6"/>
            <p:cNvSpPr/>
            <p:nvPr/>
          </p:nvSpPr>
          <p:spPr>
            <a:xfrm>
              <a:off x="3097652" y="2290289"/>
              <a:ext cx="375001" cy="871913"/>
            </a:xfrm>
            <a:custGeom>
              <a:rect b="b" l="l" r="r" t="t"/>
              <a:pathLst>
                <a:path extrusionOk="0" h="510637" w="219620">
                  <a:moveTo>
                    <a:pt x="103522" y="511147"/>
                  </a:moveTo>
                  <a:cubicBezTo>
                    <a:pt x="98218" y="511147"/>
                    <a:pt x="92994" y="508695"/>
                    <a:pt x="89651" y="504075"/>
                  </a:cubicBezTo>
                  <a:cubicBezTo>
                    <a:pt x="11295" y="395843"/>
                    <a:pt x="-15637" y="294844"/>
                    <a:pt x="9607" y="203883"/>
                  </a:cubicBezTo>
                  <a:cubicBezTo>
                    <a:pt x="47730" y="66540"/>
                    <a:pt x="190206" y="4451"/>
                    <a:pt x="196252" y="1884"/>
                  </a:cubicBezTo>
                  <a:cubicBezTo>
                    <a:pt x="204955" y="-1823"/>
                    <a:pt x="214971" y="2227"/>
                    <a:pt x="218678" y="10907"/>
                  </a:cubicBezTo>
                  <a:cubicBezTo>
                    <a:pt x="222385" y="19588"/>
                    <a:pt x="218359" y="29638"/>
                    <a:pt x="209678" y="33357"/>
                  </a:cubicBezTo>
                  <a:cubicBezTo>
                    <a:pt x="208343" y="33927"/>
                    <a:pt x="76054" y="91876"/>
                    <a:pt x="42517" y="213271"/>
                  </a:cubicBezTo>
                  <a:cubicBezTo>
                    <a:pt x="20307" y="293646"/>
                    <a:pt x="45494" y="384733"/>
                    <a:pt x="117359" y="484009"/>
                  </a:cubicBezTo>
                  <a:cubicBezTo>
                    <a:pt x="122903" y="491664"/>
                    <a:pt x="121192" y="502352"/>
                    <a:pt x="113538" y="507896"/>
                  </a:cubicBezTo>
                  <a:cubicBezTo>
                    <a:pt x="110504" y="510098"/>
                    <a:pt x="107002" y="511147"/>
                    <a:pt x="103522" y="511147"/>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00" name="Google Shape;900;p6"/>
            <p:cNvSpPr/>
            <p:nvPr/>
          </p:nvSpPr>
          <p:spPr>
            <a:xfrm>
              <a:off x="3445212" y="1715750"/>
              <a:ext cx="888489" cy="290359"/>
            </a:xfrm>
            <a:custGeom>
              <a:rect b="b" l="l" r="r" t="t"/>
              <a:pathLst>
                <a:path extrusionOk="0" h="170049" w="520345">
                  <a:moveTo>
                    <a:pt x="17642" y="170418"/>
                  </a:moveTo>
                  <a:cubicBezTo>
                    <a:pt x="13569" y="170418"/>
                    <a:pt x="9474" y="168969"/>
                    <a:pt x="6200" y="166015"/>
                  </a:cubicBezTo>
                  <a:cubicBezTo>
                    <a:pt x="-827" y="159695"/>
                    <a:pt x="-1397" y="148870"/>
                    <a:pt x="4934" y="141854"/>
                  </a:cubicBezTo>
                  <a:cubicBezTo>
                    <a:pt x="94230" y="42657"/>
                    <a:pt x="187175" y="-4876"/>
                    <a:pt x="281376" y="827"/>
                  </a:cubicBezTo>
                  <a:cubicBezTo>
                    <a:pt x="423510" y="9314"/>
                    <a:pt x="513969" y="135478"/>
                    <a:pt x="517756" y="140839"/>
                  </a:cubicBezTo>
                  <a:cubicBezTo>
                    <a:pt x="523197" y="148562"/>
                    <a:pt x="521349" y="159216"/>
                    <a:pt x="513627" y="164669"/>
                  </a:cubicBezTo>
                  <a:cubicBezTo>
                    <a:pt x="505915" y="170121"/>
                    <a:pt x="495249" y="168273"/>
                    <a:pt x="489797" y="160562"/>
                  </a:cubicBezTo>
                  <a:cubicBezTo>
                    <a:pt x="488953" y="159387"/>
                    <a:pt x="404676" y="42327"/>
                    <a:pt x="279095" y="34980"/>
                  </a:cubicBezTo>
                  <a:cubicBezTo>
                    <a:pt x="195856" y="30087"/>
                    <a:pt x="112264" y="73776"/>
                    <a:pt x="30361" y="164749"/>
                  </a:cubicBezTo>
                  <a:cubicBezTo>
                    <a:pt x="26984" y="168502"/>
                    <a:pt x="22319" y="170418"/>
                    <a:pt x="17642" y="170418"/>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01" name="Google Shape;901;p6"/>
            <p:cNvSpPr/>
            <p:nvPr/>
          </p:nvSpPr>
          <p:spPr>
            <a:xfrm>
              <a:off x="7327560" y="3640471"/>
              <a:ext cx="639710" cy="226310"/>
            </a:xfrm>
            <a:custGeom>
              <a:rect b="b" l="l" r="r" t="t"/>
              <a:pathLst>
                <a:path extrusionOk="0" h="132539" w="374647">
                  <a:moveTo>
                    <a:pt x="183225" y="133216"/>
                  </a:moveTo>
                  <a:cubicBezTo>
                    <a:pt x="180716" y="133216"/>
                    <a:pt x="178206" y="133171"/>
                    <a:pt x="175696" y="133057"/>
                  </a:cubicBezTo>
                  <a:cubicBezTo>
                    <a:pt x="73613" y="128836"/>
                    <a:pt x="7224" y="39723"/>
                    <a:pt x="4452" y="35924"/>
                  </a:cubicBezTo>
                  <a:cubicBezTo>
                    <a:pt x="-1127" y="28304"/>
                    <a:pt x="516" y="17593"/>
                    <a:pt x="8148" y="12015"/>
                  </a:cubicBezTo>
                  <a:cubicBezTo>
                    <a:pt x="15745" y="6437"/>
                    <a:pt x="26456" y="8079"/>
                    <a:pt x="32046" y="15688"/>
                  </a:cubicBezTo>
                  <a:cubicBezTo>
                    <a:pt x="32627" y="16486"/>
                    <a:pt x="91842" y="95481"/>
                    <a:pt x="177362" y="98881"/>
                  </a:cubicBezTo>
                  <a:cubicBezTo>
                    <a:pt x="234021" y="101208"/>
                    <a:pt x="290647" y="70077"/>
                    <a:pt x="345766" y="6573"/>
                  </a:cubicBezTo>
                  <a:cubicBezTo>
                    <a:pt x="351960" y="-567"/>
                    <a:pt x="362752" y="-1332"/>
                    <a:pt x="369904" y="4874"/>
                  </a:cubicBezTo>
                  <a:cubicBezTo>
                    <a:pt x="377033" y="11068"/>
                    <a:pt x="377798" y="21871"/>
                    <a:pt x="371604" y="29012"/>
                  </a:cubicBezTo>
                  <a:cubicBezTo>
                    <a:pt x="311568" y="98196"/>
                    <a:pt x="248212" y="133216"/>
                    <a:pt x="183225" y="133216"/>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02" name="Google Shape;902;p6"/>
            <p:cNvSpPr/>
            <p:nvPr/>
          </p:nvSpPr>
          <p:spPr>
            <a:xfrm>
              <a:off x="2191966" y="5597064"/>
              <a:ext cx="819807" cy="646996"/>
            </a:xfrm>
            <a:custGeom>
              <a:rect b="b" l="l" r="r" t="t"/>
              <a:pathLst>
                <a:path extrusionOk="0" h="378914" w="480121">
                  <a:moveTo>
                    <a:pt x="463292" y="379943"/>
                  </a:moveTo>
                  <a:cubicBezTo>
                    <a:pt x="463109" y="379943"/>
                    <a:pt x="462927" y="379943"/>
                    <a:pt x="462756" y="379932"/>
                  </a:cubicBezTo>
                  <a:cubicBezTo>
                    <a:pt x="453311" y="379647"/>
                    <a:pt x="445896" y="371764"/>
                    <a:pt x="446170" y="362307"/>
                  </a:cubicBezTo>
                  <a:cubicBezTo>
                    <a:pt x="446227" y="360653"/>
                    <a:pt x="449911" y="194576"/>
                    <a:pt x="339353" y="100615"/>
                  </a:cubicBezTo>
                  <a:cubicBezTo>
                    <a:pt x="266153" y="38400"/>
                    <a:pt x="158948" y="20468"/>
                    <a:pt x="20704" y="47343"/>
                  </a:cubicBezTo>
                  <a:cubicBezTo>
                    <a:pt x="11419" y="49111"/>
                    <a:pt x="2453" y="43089"/>
                    <a:pt x="639" y="33814"/>
                  </a:cubicBezTo>
                  <a:cubicBezTo>
                    <a:pt x="-1152" y="24529"/>
                    <a:pt x="4905" y="15552"/>
                    <a:pt x="14179" y="13749"/>
                  </a:cubicBezTo>
                  <a:cubicBezTo>
                    <a:pt x="163294" y="-15191"/>
                    <a:pt x="280206" y="5296"/>
                    <a:pt x="361734" y="74721"/>
                  </a:cubicBezTo>
                  <a:cubicBezTo>
                    <a:pt x="484829" y="179564"/>
                    <a:pt x="480619" y="355942"/>
                    <a:pt x="480380" y="363391"/>
                  </a:cubicBezTo>
                  <a:cubicBezTo>
                    <a:pt x="480083" y="372654"/>
                    <a:pt x="472486" y="379943"/>
                    <a:pt x="463292" y="379943"/>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03" name="Google Shape;903;p6"/>
            <p:cNvSpPr/>
            <p:nvPr/>
          </p:nvSpPr>
          <p:spPr>
            <a:xfrm>
              <a:off x="4498543" y="1187532"/>
              <a:ext cx="288612" cy="643323"/>
            </a:xfrm>
            <a:custGeom>
              <a:rect b="b" l="l" r="r" t="t"/>
              <a:pathLst>
                <a:path extrusionOk="0" h="376763" w="169026">
                  <a:moveTo>
                    <a:pt x="152557" y="377075"/>
                  </a:moveTo>
                  <a:cubicBezTo>
                    <a:pt x="149602" y="377075"/>
                    <a:pt x="146614" y="376311"/>
                    <a:pt x="143887" y="374703"/>
                  </a:cubicBezTo>
                  <a:cubicBezTo>
                    <a:pt x="59805" y="325127"/>
                    <a:pt x="12237" y="265148"/>
                    <a:pt x="2506" y="196431"/>
                  </a:cubicBezTo>
                  <a:cubicBezTo>
                    <a:pt x="-12186" y="92694"/>
                    <a:pt x="65372" y="9182"/>
                    <a:pt x="68680" y="5680"/>
                  </a:cubicBezTo>
                  <a:cubicBezTo>
                    <a:pt x="75182" y="-1199"/>
                    <a:pt x="85996" y="-1507"/>
                    <a:pt x="92874" y="4984"/>
                  </a:cubicBezTo>
                  <a:cubicBezTo>
                    <a:pt x="99741" y="11475"/>
                    <a:pt x="100049" y="22289"/>
                    <a:pt x="93582" y="29167"/>
                  </a:cubicBezTo>
                  <a:cubicBezTo>
                    <a:pt x="92350" y="30479"/>
                    <a:pt x="23975" y="104923"/>
                    <a:pt x="36420" y="191868"/>
                  </a:cubicBezTo>
                  <a:cubicBezTo>
                    <a:pt x="44702" y="249668"/>
                    <a:pt x="86714" y="301263"/>
                    <a:pt x="161260" y="345227"/>
                  </a:cubicBezTo>
                  <a:cubicBezTo>
                    <a:pt x="169405" y="350018"/>
                    <a:pt x="172109" y="360512"/>
                    <a:pt x="167306" y="368657"/>
                  </a:cubicBezTo>
                  <a:cubicBezTo>
                    <a:pt x="164124" y="374064"/>
                    <a:pt x="158420" y="377075"/>
                    <a:pt x="152557" y="377075"/>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04" name="Google Shape;904;p6"/>
            <p:cNvSpPr/>
            <p:nvPr/>
          </p:nvSpPr>
          <p:spPr>
            <a:xfrm>
              <a:off x="1966468" y="1119280"/>
              <a:ext cx="494338" cy="228518"/>
            </a:xfrm>
            <a:custGeom>
              <a:rect b="b" l="l" r="r" t="t"/>
              <a:pathLst>
                <a:path extrusionOk="0" h="133832" w="289510">
                  <a:moveTo>
                    <a:pt x="272664" y="134099"/>
                  </a:moveTo>
                  <a:cubicBezTo>
                    <a:pt x="266013" y="134099"/>
                    <a:pt x="259682" y="130198"/>
                    <a:pt x="256922" y="123696"/>
                  </a:cubicBezTo>
                  <a:lnTo>
                    <a:pt x="256911" y="123696"/>
                  </a:lnTo>
                  <a:cubicBezTo>
                    <a:pt x="256625" y="123011"/>
                    <a:pt x="226978" y="55412"/>
                    <a:pt x="165676" y="38439"/>
                  </a:cubicBezTo>
                  <a:cubicBezTo>
                    <a:pt x="125089" y="27191"/>
                    <a:pt x="78548" y="40229"/>
                    <a:pt x="27386" y="77166"/>
                  </a:cubicBezTo>
                  <a:cubicBezTo>
                    <a:pt x="19721" y="82698"/>
                    <a:pt x="9032" y="80965"/>
                    <a:pt x="3500" y="73299"/>
                  </a:cubicBezTo>
                  <a:cubicBezTo>
                    <a:pt x="-2033" y="65645"/>
                    <a:pt x="-299" y="54945"/>
                    <a:pt x="7355" y="49412"/>
                  </a:cubicBezTo>
                  <a:cubicBezTo>
                    <a:pt x="67494" y="6019"/>
                    <a:pt x="123937" y="-8742"/>
                    <a:pt x="175110" y="5540"/>
                  </a:cubicBezTo>
                  <a:cubicBezTo>
                    <a:pt x="252336" y="27111"/>
                    <a:pt x="286969" y="106905"/>
                    <a:pt x="288406" y="110292"/>
                  </a:cubicBezTo>
                  <a:cubicBezTo>
                    <a:pt x="292102" y="118996"/>
                    <a:pt x="288041" y="129046"/>
                    <a:pt x="279337" y="132730"/>
                  </a:cubicBezTo>
                  <a:cubicBezTo>
                    <a:pt x="277158" y="133654"/>
                    <a:pt x="274888" y="134099"/>
                    <a:pt x="272664" y="134099"/>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05" name="Google Shape;905;p6"/>
            <p:cNvSpPr/>
            <p:nvPr/>
          </p:nvSpPr>
          <p:spPr>
            <a:xfrm>
              <a:off x="11113098" y="2338082"/>
              <a:ext cx="449151" cy="689198"/>
            </a:xfrm>
            <a:custGeom>
              <a:rect b="b" l="l" r="r" t="t"/>
              <a:pathLst>
                <a:path extrusionOk="0" h="403630" w="263046">
                  <a:moveTo>
                    <a:pt x="18836" y="404133"/>
                  </a:moveTo>
                  <a:cubicBezTo>
                    <a:pt x="10189" y="404133"/>
                    <a:pt x="2763" y="397597"/>
                    <a:pt x="1839" y="388802"/>
                  </a:cubicBezTo>
                  <a:cubicBezTo>
                    <a:pt x="858" y="379402"/>
                    <a:pt x="7679" y="370995"/>
                    <a:pt x="17067" y="370014"/>
                  </a:cubicBezTo>
                  <a:cubicBezTo>
                    <a:pt x="18300" y="369877"/>
                    <a:pt x="141680" y="355698"/>
                    <a:pt x="199845" y="264600"/>
                  </a:cubicBezTo>
                  <a:cubicBezTo>
                    <a:pt x="238344" y="204279"/>
                    <a:pt x="240649" y="123037"/>
                    <a:pt x="206655" y="23133"/>
                  </a:cubicBezTo>
                  <a:cubicBezTo>
                    <a:pt x="203621" y="14189"/>
                    <a:pt x="208400" y="4470"/>
                    <a:pt x="217344" y="1425"/>
                  </a:cubicBezTo>
                  <a:cubicBezTo>
                    <a:pt x="226287" y="-1633"/>
                    <a:pt x="236006" y="3159"/>
                    <a:pt x="239052" y="12113"/>
                  </a:cubicBezTo>
                  <a:cubicBezTo>
                    <a:pt x="276593" y="122489"/>
                    <a:pt x="273056" y="213713"/>
                    <a:pt x="228522" y="283262"/>
                  </a:cubicBezTo>
                  <a:cubicBezTo>
                    <a:pt x="161312" y="388254"/>
                    <a:pt x="26353" y="403448"/>
                    <a:pt x="20638" y="404042"/>
                  </a:cubicBezTo>
                  <a:cubicBezTo>
                    <a:pt x="20033" y="404110"/>
                    <a:pt x="19429" y="404133"/>
                    <a:pt x="18836" y="404133"/>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06" name="Google Shape;906;p6"/>
            <p:cNvSpPr/>
            <p:nvPr/>
          </p:nvSpPr>
          <p:spPr>
            <a:xfrm>
              <a:off x="1230717" y="5779955"/>
              <a:ext cx="668555" cy="835741"/>
            </a:xfrm>
            <a:custGeom>
              <a:rect b="b" l="l" r="r" t="t"/>
              <a:pathLst>
                <a:path extrusionOk="0" h="489453" w="391540">
                  <a:moveTo>
                    <a:pt x="374615" y="490527"/>
                  </a:moveTo>
                  <a:cubicBezTo>
                    <a:pt x="374045" y="490527"/>
                    <a:pt x="373486" y="490516"/>
                    <a:pt x="372904" y="490459"/>
                  </a:cubicBezTo>
                  <a:cubicBezTo>
                    <a:pt x="218736" y="475242"/>
                    <a:pt x="110448" y="421069"/>
                    <a:pt x="51062" y="329446"/>
                  </a:cubicBezTo>
                  <a:cubicBezTo>
                    <a:pt x="-38610" y="191088"/>
                    <a:pt x="16977" y="19969"/>
                    <a:pt x="19384" y="12748"/>
                  </a:cubicBezTo>
                  <a:cubicBezTo>
                    <a:pt x="22384" y="3794"/>
                    <a:pt x="32057" y="-997"/>
                    <a:pt x="41023" y="1934"/>
                  </a:cubicBezTo>
                  <a:cubicBezTo>
                    <a:pt x="49978" y="4923"/>
                    <a:pt x="54826" y="14619"/>
                    <a:pt x="51849" y="23574"/>
                  </a:cubicBezTo>
                  <a:cubicBezTo>
                    <a:pt x="51313" y="25193"/>
                    <a:pt x="-852" y="186696"/>
                    <a:pt x="79922" y="311035"/>
                  </a:cubicBezTo>
                  <a:cubicBezTo>
                    <a:pt x="133387" y="393361"/>
                    <a:pt x="233098" y="442263"/>
                    <a:pt x="376269" y="456385"/>
                  </a:cubicBezTo>
                  <a:cubicBezTo>
                    <a:pt x="385669" y="457321"/>
                    <a:pt x="392548" y="465705"/>
                    <a:pt x="391612" y="475105"/>
                  </a:cubicBezTo>
                  <a:cubicBezTo>
                    <a:pt x="390745" y="483934"/>
                    <a:pt x="383308" y="490527"/>
                    <a:pt x="374615" y="490527"/>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07" name="Google Shape;907;p6"/>
            <p:cNvSpPr/>
            <p:nvPr/>
          </p:nvSpPr>
          <p:spPr>
            <a:xfrm>
              <a:off x="4336402" y="4692971"/>
              <a:ext cx="1426838" cy="1389855"/>
            </a:xfrm>
            <a:custGeom>
              <a:rect b="b" l="l" r="r" t="t"/>
              <a:pathLst>
                <a:path extrusionOk="0" h="813971" w="835630">
                  <a:moveTo>
                    <a:pt x="77881" y="814914"/>
                  </a:moveTo>
                  <a:cubicBezTo>
                    <a:pt x="69862" y="814914"/>
                    <a:pt x="62710" y="809244"/>
                    <a:pt x="61113" y="801099"/>
                  </a:cubicBezTo>
                  <a:lnTo>
                    <a:pt x="723" y="493504"/>
                  </a:lnTo>
                  <a:lnTo>
                    <a:pt x="243765" y="673065"/>
                  </a:lnTo>
                  <a:lnTo>
                    <a:pt x="215144" y="286578"/>
                  </a:lnTo>
                  <a:lnTo>
                    <a:pt x="419732" y="382615"/>
                  </a:lnTo>
                  <a:lnTo>
                    <a:pt x="361863" y="126444"/>
                  </a:lnTo>
                  <a:lnTo>
                    <a:pt x="580756" y="219470"/>
                  </a:lnTo>
                  <a:lnTo>
                    <a:pt x="549546" y="942"/>
                  </a:lnTo>
                  <a:lnTo>
                    <a:pt x="825486" y="109162"/>
                  </a:lnTo>
                  <a:cubicBezTo>
                    <a:pt x="834281" y="112618"/>
                    <a:pt x="838616" y="122543"/>
                    <a:pt x="835171" y="131338"/>
                  </a:cubicBezTo>
                  <a:cubicBezTo>
                    <a:pt x="831714" y="140132"/>
                    <a:pt x="821802" y="144445"/>
                    <a:pt x="812984" y="141022"/>
                  </a:cubicBezTo>
                  <a:lnTo>
                    <a:pt x="591730" y="54236"/>
                  </a:lnTo>
                  <a:lnTo>
                    <a:pt x="623213" y="274703"/>
                  </a:lnTo>
                  <a:lnTo>
                    <a:pt x="409968" y="184073"/>
                  </a:lnTo>
                  <a:lnTo>
                    <a:pt x="468532" y="443324"/>
                  </a:lnTo>
                  <a:lnTo>
                    <a:pt x="253598" y="342428"/>
                  </a:lnTo>
                  <a:lnTo>
                    <a:pt x="283405" y="744897"/>
                  </a:lnTo>
                  <a:lnTo>
                    <a:pt x="51280" y="573412"/>
                  </a:lnTo>
                  <a:lnTo>
                    <a:pt x="94684" y="794495"/>
                  </a:lnTo>
                  <a:cubicBezTo>
                    <a:pt x="96509" y="803780"/>
                    <a:pt x="90463" y="812769"/>
                    <a:pt x="81189" y="814583"/>
                  </a:cubicBezTo>
                  <a:cubicBezTo>
                    <a:pt x="80083" y="814811"/>
                    <a:pt x="78976" y="814914"/>
                    <a:pt x="77881" y="814914"/>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08" name="Google Shape;908;p6"/>
            <p:cNvSpPr/>
            <p:nvPr/>
          </p:nvSpPr>
          <p:spPr>
            <a:xfrm>
              <a:off x="2537122" y="2968421"/>
              <a:ext cx="1455995" cy="1342520"/>
            </a:xfrm>
            <a:custGeom>
              <a:rect b="b" l="l" r="r" t="t"/>
              <a:pathLst>
                <a:path extrusionOk="0" h="786249" w="852706">
                  <a:moveTo>
                    <a:pt x="279768" y="786907"/>
                  </a:moveTo>
                  <a:lnTo>
                    <a:pt x="10456" y="664268"/>
                  </a:lnTo>
                  <a:cubicBezTo>
                    <a:pt x="1855" y="660356"/>
                    <a:pt x="-1944" y="650203"/>
                    <a:pt x="1980" y="641614"/>
                  </a:cubicBezTo>
                  <a:cubicBezTo>
                    <a:pt x="5893" y="633001"/>
                    <a:pt x="16034" y="629203"/>
                    <a:pt x="24635" y="633127"/>
                  </a:cubicBezTo>
                  <a:lnTo>
                    <a:pt x="240504" y="731423"/>
                  </a:lnTo>
                  <a:lnTo>
                    <a:pt x="220895" y="509998"/>
                  </a:lnTo>
                  <a:lnTo>
                    <a:pt x="428609" y="611716"/>
                  </a:lnTo>
                  <a:lnTo>
                    <a:pt x="384076" y="350183"/>
                  </a:lnTo>
                  <a:lnTo>
                    <a:pt x="592941" y="462236"/>
                  </a:lnTo>
                  <a:lnTo>
                    <a:pt x="584728" y="59470"/>
                  </a:lnTo>
                  <a:lnTo>
                    <a:pt x="806929" y="242784"/>
                  </a:lnTo>
                  <a:lnTo>
                    <a:pt x="775479" y="20173"/>
                  </a:lnTo>
                  <a:cubicBezTo>
                    <a:pt x="774156" y="10807"/>
                    <a:pt x="780669" y="2149"/>
                    <a:pt x="790023" y="826"/>
                  </a:cubicBezTo>
                  <a:cubicBezTo>
                    <a:pt x="799423" y="-486"/>
                    <a:pt x="808035" y="6016"/>
                    <a:pt x="809359" y="15382"/>
                  </a:cubicBezTo>
                  <a:lnTo>
                    <a:pt x="853139" y="325281"/>
                  </a:lnTo>
                  <a:lnTo>
                    <a:pt x="620467" y="133309"/>
                  </a:lnTo>
                  <a:lnTo>
                    <a:pt x="628338" y="520059"/>
                  </a:lnTo>
                  <a:lnTo>
                    <a:pt x="429567" y="413413"/>
                  </a:lnTo>
                  <a:lnTo>
                    <a:pt x="473553" y="671831"/>
                  </a:lnTo>
                  <a:lnTo>
                    <a:pt x="260330" y="567410"/>
                  </a:lnTo>
                  <a:lnTo>
                    <a:pt x="279768" y="786907"/>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09" name="Google Shape;909;p6"/>
            <p:cNvSpPr/>
            <p:nvPr/>
          </p:nvSpPr>
          <p:spPr>
            <a:xfrm>
              <a:off x="304575" y="-226365"/>
              <a:ext cx="1062357" cy="589163"/>
            </a:xfrm>
            <a:custGeom>
              <a:rect b="b" l="l" r="r" t="t"/>
              <a:pathLst>
                <a:path extrusionOk="0" h="345044" w="622171">
                  <a:moveTo>
                    <a:pt x="125653" y="345122"/>
                  </a:moveTo>
                  <a:lnTo>
                    <a:pt x="3972" y="198483"/>
                  </a:lnTo>
                  <a:cubicBezTo>
                    <a:pt x="-2051" y="191216"/>
                    <a:pt x="-1047" y="180425"/>
                    <a:pt x="6220" y="174391"/>
                  </a:cubicBezTo>
                  <a:cubicBezTo>
                    <a:pt x="13497" y="168345"/>
                    <a:pt x="24277" y="169360"/>
                    <a:pt x="30312" y="176627"/>
                  </a:cubicBezTo>
                  <a:lnTo>
                    <a:pt x="114485" y="278071"/>
                  </a:lnTo>
                  <a:lnTo>
                    <a:pt x="162281" y="152033"/>
                  </a:lnTo>
                  <a:lnTo>
                    <a:pt x="247790" y="261165"/>
                  </a:lnTo>
                  <a:lnTo>
                    <a:pt x="292643" y="106495"/>
                  </a:lnTo>
                  <a:lnTo>
                    <a:pt x="378106" y="224331"/>
                  </a:lnTo>
                  <a:lnTo>
                    <a:pt x="481078" y="77"/>
                  </a:lnTo>
                  <a:lnTo>
                    <a:pt x="552590" y="155945"/>
                  </a:lnTo>
                  <a:lnTo>
                    <a:pt x="588808" y="43094"/>
                  </a:lnTo>
                  <a:cubicBezTo>
                    <a:pt x="591694" y="34094"/>
                    <a:pt x="601333" y="29154"/>
                    <a:pt x="610333" y="32029"/>
                  </a:cubicBezTo>
                  <a:cubicBezTo>
                    <a:pt x="619322" y="34915"/>
                    <a:pt x="624273" y="44554"/>
                    <a:pt x="621387" y="53554"/>
                  </a:cubicBezTo>
                  <a:lnTo>
                    <a:pt x="558248" y="250340"/>
                  </a:lnTo>
                  <a:lnTo>
                    <a:pt x="481067" y="82118"/>
                  </a:lnTo>
                  <a:lnTo>
                    <a:pt x="384779" y="291816"/>
                  </a:lnTo>
                  <a:lnTo>
                    <a:pt x="306012" y="183220"/>
                  </a:lnTo>
                  <a:lnTo>
                    <a:pt x="262049" y="334856"/>
                  </a:lnTo>
                  <a:lnTo>
                    <a:pt x="172765" y="220898"/>
                  </a:lnTo>
                  <a:lnTo>
                    <a:pt x="125653" y="345122"/>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10" name="Google Shape;910;p6"/>
            <p:cNvSpPr/>
            <p:nvPr/>
          </p:nvSpPr>
          <p:spPr>
            <a:xfrm>
              <a:off x="4346555" y="-110305"/>
              <a:ext cx="1088729" cy="1841856"/>
            </a:xfrm>
            <a:custGeom>
              <a:rect b="b" l="l" r="r" t="t"/>
              <a:pathLst>
                <a:path extrusionOk="0" h="1078686" w="637616">
                  <a:moveTo>
                    <a:pt x="399709" y="1078885"/>
                  </a:moveTo>
                  <a:cubicBezTo>
                    <a:pt x="395409" y="1078885"/>
                    <a:pt x="391108" y="1077276"/>
                    <a:pt x="387789" y="1074048"/>
                  </a:cubicBezTo>
                  <a:cubicBezTo>
                    <a:pt x="381013" y="1067466"/>
                    <a:pt x="380842" y="1056629"/>
                    <a:pt x="387435" y="1049853"/>
                  </a:cubicBezTo>
                  <a:lnTo>
                    <a:pt x="572848" y="858897"/>
                  </a:lnTo>
                  <a:lnTo>
                    <a:pt x="334460" y="796750"/>
                  </a:lnTo>
                  <a:lnTo>
                    <a:pt x="518424" y="617635"/>
                  </a:lnTo>
                  <a:lnTo>
                    <a:pt x="228932" y="566519"/>
                  </a:lnTo>
                  <a:lnTo>
                    <a:pt x="423413" y="390723"/>
                  </a:lnTo>
                  <a:lnTo>
                    <a:pt x="697" y="249239"/>
                  </a:lnTo>
                  <a:lnTo>
                    <a:pt x="275645" y="85306"/>
                  </a:lnTo>
                  <a:lnTo>
                    <a:pt x="26808" y="34088"/>
                  </a:lnTo>
                  <a:cubicBezTo>
                    <a:pt x="17557" y="32183"/>
                    <a:pt x="11591" y="23126"/>
                    <a:pt x="13496" y="13875"/>
                  </a:cubicBezTo>
                  <a:cubicBezTo>
                    <a:pt x="15401" y="4623"/>
                    <a:pt x="24424" y="-1377"/>
                    <a:pt x="33709" y="562"/>
                  </a:cubicBezTo>
                  <a:lnTo>
                    <a:pt x="368887" y="69576"/>
                  </a:lnTo>
                  <a:lnTo>
                    <a:pt x="82258" y="240444"/>
                  </a:lnTo>
                  <a:lnTo>
                    <a:pt x="489781" y="376863"/>
                  </a:lnTo>
                  <a:lnTo>
                    <a:pt x="303798" y="544994"/>
                  </a:lnTo>
                  <a:lnTo>
                    <a:pt x="590164" y="595539"/>
                  </a:lnTo>
                  <a:lnTo>
                    <a:pt x="401808" y="778932"/>
                  </a:lnTo>
                  <a:lnTo>
                    <a:pt x="638314" y="840588"/>
                  </a:lnTo>
                  <a:lnTo>
                    <a:pt x="411983" y="1073694"/>
                  </a:lnTo>
                  <a:cubicBezTo>
                    <a:pt x="408630" y="1077151"/>
                    <a:pt x="404170" y="1078885"/>
                    <a:pt x="399709" y="1078885"/>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11" name="Google Shape;911;p6"/>
            <p:cNvSpPr/>
            <p:nvPr/>
          </p:nvSpPr>
          <p:spPr>
            <a:xfrm>
              <a:off x="7892382" y="5956526"/>
              <a:ext cx="1446995" cy="570855"/>
            </a:xfrm>
            <a:custGeom>
              <a:rect b="b" l="l" r="r" t="t"/>
              <a:pathLst>
                <a:path extrusionOk="0" h="334322" w="847435">
                  <a:moveTo>
                    <a:pt x="831620" y="335403"/>
                  </a:moveTo>
                  <a:cubicBezTo>
                    <a:pt x="824571" y="335403"/>
                    <a:pt x="817978" y="331034"/>
                    <a:pt x="815491" y="323996"/>
                  </a:cubicBezTo>
                  <a:lnTo>
                    <a:pt x="752443" y="145678"/>
                  </a:lnTo>
                  <a:lnTo>
                    <a:pt x="632816" y="283375"/>
                  </a:lnTo>
                  <a:lnTo>
                    <a:pt x="574822" y="103449"/>
                  </a:lnTo>
                  <a:lnTo>
                    <a:pt x="445658" y="278766"/>
                  </a:lnTo>
                  <a:lnTo>
                    <a:pt x="392672" y="90775"/>
                  </a:lnTo>
                  <a:lnTo>
                    <a:pt x="158630" y="325809"/>
                  </a:lnTo>
                  <a:lnTo>
                    <a:pt x="140470" y="91597"/>
                  </a:lnTo>
                  <a:lnTo>
                    <a:pt x="31896" y="230571"/>
                  </a:lnTo>
                  <a:cubicBezTo>
                    <a:pt x="26067" y="237997"/>
                    <a:pt x="15322" y="239343"/>
                    <a:pt x="7873" y="233514"/>
                  </a:cubicBezTo>
                  <a:cubicBezTo>
                    <a:pt x="435" y="227696"/>
                    <a:pt x="-888" y="216951"/>
                    <a:pt x="4930" y="209490"/>
                  </a:cubicBezTo>
                  <a:lnTo>
                    <a:pt x="167790" y="1081"/>
                  </a:lnTo>
                  <a:lnTo>
                    <a:pt x="186989" y="248833"/>
                  </a:lnTo>
                  <a:lnTo>
                    <a:pt x="409714" y="25139"/>
                  </a:lnTo>
                  <a:lnTo>
                    <a:pt x="459609" y="202144"/>
                  </a:lnTo>
                  <a:lnTo>
                    <a:pt x="586902" y="29371"/>
                  </a:lnTo>
                  <a:lnTo>
                    <a:pt x="646767" y="215125"/>
                  </a:lnTo>
                  <a:lnTo>
                    <a:pt x="765117" y="78901"/>
                  </a:lnTo>
                  <a:lnTo>
                    <a:pt x="847750" y="312588"/>
                  </a:lnTo>
                  <a:cubicBezTo>
                    <a:pt x="850910" y="321509"/>
                    <a:pt x="846233" y="331273"/>
                    <a:pt x="837324" y="334422"/>
                  </a:cubicBezTo>
                  <a:cubicBezTo>
                    <a:pt x="835442" y="335095"/>
                    <a:pt x="833514" y="335403"/>
                    <a:pt x="831620" y="335403"/>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12" name="Google Shape;912;p6"/>
            <p:cNvSpPr/>
            <p:nvPr/>
          </p:nvSpPr>
          <p:spPr>
            <a:xfrm>
              <a:off x="1207324" y="1360920"/>
              <a:ext cx="703381" cy="1388659"/>
            </a:xfrm>
            <a:custGeom>
              <a:rect b="b" l="l" r="r" t="t"/>
              <a:pathLst>
                <a:path extrusionOk="0" h="813270" w="411936">
                  <a:moveTo>
                    <a:pt x="194899" y="813671"/>
                  </a:moveTo>
                  <a:cubicBezTo>
                    <a:pt x="190473" y="813671"/>
                    <a:pt x="186047" y="811960"/>
                    <a:pt x="182694" y="808549"/>
                  </a:cubicBezTo>
                  <a:lnTo>
                    <a:pt x="156" y="622681"/>
                  </a:lnTo>
                  <a:lnTo>
                    <a:pt x="243916" y="635799"/>
                  </a:lnTo>
                  <a:lnTo>
                    <a:pt x="54853" y="390373"/>
                  </a:lnTo>
                  <a:lnTo>
                    <a:pt x="233456" y="364547"/>
                  </a:lnTo>
                  <a:lnTo>
                    <a:pt x="81637" y="218455"/>
                  </a:lnTo>
                  <a:lnTo>
                    <a:pt x="270221" y="184017"/>
                  </a:lnTo>
                  <a:lnTo>
                    <a:pt x="152818" y="51328"/>
                  </a:lnTo>
                  <a:lnTo>
                    <a:pt x="391434" y="783"/>
                  </a:lnTo>
                  <a:cubicBezTo>
                    <a:pt x="400719" y="-1202"/>
                    <a:pt x="409765" y="4730"/>
                    <a:pt x="411716" y="13970"/>
                  </a:cubicBezTo>
                  <a:cubicBezTo>
                    <a:pt x="413678" y="23221"/>
                    <a:pt x="407769" y="32301"/>
                    <a:pt x="398529" y="34263"/>
                  </a:cubicBezTo>
                  <a:lnTo>
                    <a:pt x="217360" y="72637"/>
                  </a:lnTo>
                  <a:lnTo>
                    <a:pt x="336052" y="206786"/>
                  </a:lnTo>
                  <a:lnTo>
                    <a:pt x="153514" y="240129"/>
                  </a:lnTo>
                  <a:lnTo>
                    <a:pt x="307602" y="388400"/>
                  </a:lnTo>
                  <a:lnTo>
                    <a:pt x="117695" y="415857"/>
                  </a:lnTo>
                  <a:lnTo>
                    <a:pt x="316534" y="673979"/>
                  </a:lnTo>
                  <a:lnTo>
                    <a:pt x="86326" y="661591"/>
                  </a:lnTo>
                  <a:lnTo>
                    <a:pt x="207105" y="784572"/>
                  </a:lnTo>
                  <a:cubicBezTo>
                    <a:pt x="213732" y="791313"/>
                    <a:pt x="213630" y="802150"/>
                    <a:pt x="206888" y="808766"/>
                  </a:cubicBezTo>
                  <a:cubicBezTo>
                    <a:pt x="203557" y="812040"/>
                    <a:pt x="199223" y="813671"/>
                    <a:pt x="194899" y="81367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13" name="Google Shape;913;p6"/>
            <p:cNvSpPr/>
            <p:nvPr/>
          </p:nvSpPr>
          <p:spPr>
            <a:xfrm>
              <a:off x="4066414" y="6305366"/>
              <a:ext cx="875131" cy="557979"/>
            </a:xfrm>
            <a:custGeom>
              <a:rect b="b" l="l" r="r" t="t"/>
              <a:pathLst>
                <a:path extrusionOk="0" h="326781" w="512522">
                  <a:moveTo>
                    <a:pt x="125296" y="327918"/>
                  </a:moveTo>
                  <a:lnTo>
                    <a:pt x="54252" y="204777"/>
                  </a:lnTo>
                  <a:lnTo>
                    <a:pt x="34461" y="294393"/>
                  </a:lnTo>
                  <a:cubicBezTo>
                    <a:pt x="32419" y="303632"/>
                    <a:pt x="23270" y="309450"/>
                    <a:pt x="14065" y="307420"/>
                  </a:cubicBezTo>
                  <a:cubicBezTo>
                    <a:pt x="4836" y="305377"/>
                    <a:pt x="-993" y="296240"/>
                    <a:pt x="1038" y="287024"/>
                  </a:cubicBezTo>
                  <a:lnTo>
                    <a:pt x="39834" y="111330"/>
                  </a:lnTo>
                  <a:lnTo>
                    <a:pt x="117676" y="246231"/>
                  </a:lnTo>
                  <a:lnTo>
                    <a:pt x="181043" y="65564"/>
                  </a:lnTo>
                  <a:lnTo>
                    <a:pt x="254380" y="149065"/>
                  </a:lnTo>
                  <a:lnTo>
                    <a:pt x="279122" y="19753"/>
                  </a:lnTo>
                  <a:lnTo>
                    <a:pt x="362600" y="107988"/>
                  </a:lnTo>
                  <a:lnTo>
                    <a:pt x="392099" y="1136"/>
                  </a:lnTo>
                  <a:lnTo>
                    <a:pt x="508133" y="117079"/>
                  </a:lnTo>
                  <a:cubicBezTo>
                    <a:pt x="514829" y="123764"/>
                    <a:pt x="514829" y="134601"/>
                    <a:pt x="508145" y="141285"/>
                  </a:cubicBezTo>
                  <a:cubicBezTo>
                    <a:pt x="501460" y="147958"/>
                    <a:pt x="490623" y="147970"/>
                    <a:pt x="483950" y="141296"/>
                  </a:cubicBezTo>
                  <a:lnTo>
                    <a:pt x="409461" y="66864"/>
                  </a:lnTo>
                  <a:lnTo>
                    <a:pt x="379449" y="175587"/>
                  </a:lnTo>
                  <a:lnTo>
                    <a:pt x="300180" y="91801"/>
                  </a:lnTo>
                  <a:lnTo>
                    <a:pt x="274845" y="224215"/>
                  </a:lnTo>
                  <a:lnTo>
                    <a:pt x="193968" y="132137"/>
                  </a:lnTo>
                  <a:lnTo>
                    <a:pt x="125296" y="327918"/>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14" name="Google Shape;914;p6"/>
            <p:cNvSpPr/>
            <p:nvPr/>
          </p:nvSpPr>
          <p:spPr>
            <a:xfrm>
              <a:off x="8054252" y="3649667"/>
              <a:ext cx="619558" cy="1015747"/>
            </a:xfrm>
            <a:custGeom>
              <a:rect b="b" l="l" r="r" t="t"/>
              <a:pathLst>
                <a:path extrusionOk="0" h="594874" w="362845">
                  <a:moveTo>
                    <a:pt x="143064" y="595616"/>
                  </a:moveTo>
                  <a:cubicBezTo>
                    <a:pt x="138080" y="595616"/>
                    <a:pt x="133117" y="593437"/>
                    <a:pt x="129741" y="589251"/>
                  </a:cubicBezTo>
                  <a:lnTo>
                    <a:pt x="1261" y="430007"/>
                  </a:lnTo>
                  <a:lnTo>
                    <a:pt x="181997" y="457555"/>
                  </a:lnTo>
                  <a:lnTo>
                    <a:pt x="61240" y="264477"/>
                  </a:lnTo>
                  <a:lnTo>
                    <a:pt x="193473" y="258374"/>
                  </a:lnTo>
                  <a:lnTo>
                    <a:pt x="92200" y="139876"/>
                  </a:lnTo>
                  <a:lnTo>
                    <a:pt x="234699" y="128001"/>
                  </a:lnTo>
                  <a:lnTo>
                    <a:pt x="157746" y="21777"/>
                  </a:lnTo>
                  <a:lnTo>
                    <a:pt x="345086" y="845"/>
                  </a:lnTo>
                  <a:cubicBezTo>
                    <a:pt x="354497" y="-181"/>
                    <a:pt x="362961" y="6560"/>
                    <a:pt x="363999" y="15948"/>
                  </a:cubicBezTo>
                  <a:cubicBezTo>
                    <a:pt x="365049" y="25336"/>
                    <a:pt x="358295" y="33801"/>
                    <a:pt x="348896" y="34850"/>
                  </a:cubicBezTo>
                  <a:lnTo>
                    <a:pt x="219915" y="49269"/>
                  </a:lnTo>
                  <a:lnTo>
                    <a:pt x="298008" y="157067"/>
                  </a:lnTo>
                  <a:lnTo>
                    <a:pt x="161624" y="168428"/>
                  </a:lnTo>
                  <a:lnTo>
                    <a:pt x="264950" y="289333"/>
                  </a:lnTo>
                  <a:lnTo>
                    <a:pt x="121299" y="295961"/>
                  </a:lnTo>
                  <a:lnTo>
                    <a:pt x="250554" y="502613"/>
                  </a:lnTo>
                  <a:lnTo>
                    <a:pt x="83245" y="477118"/>
                  </a:lnTo>
                  <a:lnTo>
                    <a:pt x="156365" y="567760"/>
                  </a:lnTo>
                  <a:cubicBezTo>
                    <a:pt x="162308" y="575118"/>
                    <a:pt x="161156" y="585886"/>
                    <a:pt x="153799" y="591818"/>
                  </a:cubicBezTo>
                  <a:cubicBezTo>
                    <a:pt x="150627" y="594373"/>
                    <a:pt x="146840" y="595616"/>
                    <a:pt x="143064" y="595616"/>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15" name="Google Shape;915;p6"/>
            <p:cNvSpPr/>
            <p:nvPr/>
          </p:nvSpPr>
          <p:spPr>
            <a:xfrm>
              <a:off x="10075610" y="1638504"/>
              <a:ext cx="1453036" cy="802706"/>
            </a:xfrm>
            <a:custGeom>
              <a:rect b="b" l="l" r="r" t="t"/>
              <a:pathLst>
                <a:path extrusionOk="0" h="470106" w="850973">
                  <a:moveTo>
                    <a:pt x="640491" y="470504"/>
                  </a:moveTo>
                  <a:lnTo>
                    <a:pt x="668804" y="212450"/>
                  </a:lnTo>
                  <a:lnTo>
                    <a:pt x="396161" y="399323"/>
                  </a:lnTo>
                  <a:lnTo>
                    <a:pt x="379221" y="207465"/>
                  </a:lnTo>
                  <a:lnTo>
                    <a:pt x="214798" y="360379"/>
                  </a:lnTo>
                  <a:lnTo>
                    <a:pt x="189337" y="157970"/>
                  </a:lnTo>
                  <a:lnTo>
                    <a:pt x="41215" y="275030"/>
                  </a:lnTo>
                  <a:lnTo>
                    <a:pt x="1860" y="20137"/>
                  </a:lnTo>
                  <a:cubicBezTo>
                    <a:pt x="422" y="10794"/>
                    <a:pt x="6810" y="2056"/>
                    <a:pt x="16164" y="607"/>
                  </a:cubicBezTo>
                  <a:cubicBezTo>
                    <a:pt x="25427" y="-864"/>
                    <a:pt x="34245" y="5570"/>
                    <a:pt x="35682" y="14912"/>
                  </a:cubicBezTo>
                  <a:lnTo>
                    <a:pt x="66082" y="211766"/>
                  </a:lnTo>
                  <a:lnTo>
                    <a:pt x="215722" y="93485"/>
                  </a:lnTo>
                  <a:lnTo>
                    <a:pt x="240419" y="289825"/>
                  </a:lnTo>
                  <a:lnTo>
                    <a:pt x="407158" y="134756"/>
                  </a:lnTo>
                  <a:lnTo>
                    <a:pt x="425101" y="337998"/>
                  </a:lnTo>
                  <a:lnTo>
                    <a:pt x="710965" y="142068"/>
                  </a:lnTo>
                  <a:lnTo>
                    <a:pt x="684113" y="386615"/>
                  </a:lnTo>
                  <a:lnTo>
                    <a:pt x="824216" y="263532"/>
                  </a:lnTo>
                  <a:cubicBezTo>
                    <a:pt x="831334" y="257292"/>
                    <a:pt x="842136" y="257999"/>
                    <a:pt x="848376" y="265095"/>
                  </a:cubicBezTo>
                  <a:cubicBezTo>
                    <a:pt x="854616" y="272190"/>
                    <a:pt x="853909" y="283004"/>
                    <a:pt x="846814" y="289244"/>
                  </a:cubicBezTo>
                  <a:lnTo>
                    <a:pt x="640491" y="470504"/>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16" name="Google Shape;916;p6"/>
            <p:cNvSpPr/>
            <p:nvPr/>
          </p:nvSpPr>
          <p:spPr>
            <a:xfrm>
              <a:off x="8906625" y="4007470"/>
              <a:ext cx="884082" cy="718536"/>
            </a:xfrm>
            <a:custGeom>
              <a:rect b="b" l="l" r="r" t="t"/>
              <a:pathLst>
                <a:path extrusionOk="0" h="420812" w="517764">
                  <a:moveTo>
                    <a:pt x="380385" y="421588"/>
                  </a:moveTo>
                  <a:cubicBezTo>
                    <a:pt x="371807" y="421588"/>
                    <a:pt x="364392" y="415155"/>
                    <a:pt x="363399" y="406417"/>
                  </a:cubicBezTo>
                  <a:cubicBezTo>
                    <a:pt x="362339" y="397029"/>
                    <a:pt x="369069" y="388542"/>
                    <a:pt x="378468" y="387481"/>
                  </a:cubicBezTo>
                  <a:cubicBezTo>
                    <a:pt x="382689" y="386888"/>
                    <a:pt x="486666" y="369914"/>
                    <a:pt x="484943" y="145637"/>
                  </a:cubicBezTo>
                  <a:cubicBezTo>
                    <a:pt x="484373" y="72756"/>
                    <a:pt x="471437" y="58896"/>
                    <a:pt x="465904" y="56307"/>
                  </a:cubicBezTo>
                  <a:cubicBezTo>
                    <a:pt x="447870" y="47991"/>
                    <a:pt x="394952" y="91829"/>
                    <a:pt x="348205" y="130556"/>
                  </a:cubicBezTo>
                  <a:cubicBezTo>
                    <a:pt x="298162" y="172033"/>
                    <a:pt x="235867" y="223639"/>
                    <a:pt x="166523" y="260427"/>
                  </a:cubicBezTo>
                  <a:cubicBezTo>
                    <a:pt x="84859" y="303741"/>
                    <a:pt x="45584" y="313562"/>
                    <a:pt x="21560" y="296725"/>
                  </a:cubicBezTo>
                  <a:cubicBezTo>
                    <a:pt x="-6513" y="277036"/>
                    <a:pt x="-171" y="232081"/>
                    <a:pt x="10335" y="157603"/>
                  </a:cubicBezTo>
                  <a:cubicBezTo>
                    <a:pt x="15800" y="118955"/>
                    <a:pt x="22575" y="70851"/>
                    <a:pt x="25610" y="16929"/>
                  </a:cubicBezTo>
                  <a:cubicBezTo>
                    <a:pt x="26146" y="7496"/>
                    <a:pt x="34439" y="309"/>
                    <a:pt x="43656" y="800"/>
                  </a:cubicBezTo>
                  <a:cubicBezTo>
                    <a:pt x="53089" y="1336"/>
                    <a:pt x="60310" y="9412"/>
                    <a:pt x="59786" y="18846"/>
                  </a:cubicBezTo>
                  <a:cubicBezTo>
                    <a:pt x="56671" y="74205"/>
                    <a:pt x="49770" y="123096"/>
                    <a:pt x="44226" y="162383"/>
                  </a:cubicBezTo>
                  <a:cubicBezTo>
                    <a:pt x="37382" y="210897"/>
                    <a:pt x="30298" y="261066"/>
                    <a:pt x="41203" y="268709"/>
                  </a:cubicBezTo>
                  <a:cubicBezTo>
                    <a:pt x="47123" y="272850"/>
                    <a:pt x="69151" y="273340"/>
                    <a:pt x="150473" y="230198"/>
                  </a:cubicBezTo>
                  <a:cubicBezTo>
                    <a:pt x="216726" y="195053"/>
                    <a:pt x="274971" y="146789"/>
                    <a:pt x="326372" y="104206"/>
                  </a:cubicBezTo>
                  <a:cubicBezTo>
                    <a:pt x="393925" y="48231"/>
                    <a:pt x="442691" y="7792"/>
                    <a:pt x="480335" y="25291"/>
                  </a:cubicBezTo>
                  <a:cubicBezTo>
                    <a:pt x="506993" y="37691"/>
                    <a:pt x="518606" y="73612"/>
                    <a:pt x="519165" y="145375"/>
                  </a:cubicBezTo>
                  <a:cubicBezTo>
                    <a:pt x="521138" y="402675"/>
                    <a:pt x="388016" y="420835"/>
                    <a:pt x="382335" y="421474"/>
                  </a:cubicBezTo>
                  <a:cubicBezTo>
                    <a:pt x="381685" y="421554"/>
                    <a:pt x="381024" y="421588"/>
                    <a:pt x="380385" y="421588"/>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17" name="Google Shape;917;p6"/>
            <p:cNvSpPr/>
            <p:nvPr/>
          </p:nvSpPr>
          <p:spPr>
            <a:xfrm>
              <a:off x="1180838" y="3492621"/>
              <a:ext cx="1155993" cy="1119748"/>
            </a:xfrm>
            <a:custGeom>
              <a:rect b="b" l="l" r="r" t="t"/>
              <a:pathLst>
                <a:path extrusionOk="0" h="655782" w="677009">
                  <a:moveTo>
                    <a:pt x="304455" y="656507"/>
                  </a:moveTo>
                  <a:cubicBezTo>
                    <a:pt x="276234" y="656507"/>
                    <a:pt x="238533" y="638552"/>
                    <a:pt x="186938" y="601114"/>
                  </a:cubicBezTo>
                  <a:cubicBezTo>
                    <a:pt x="-67169" y="416762"/>
                    <a:pt x="10594" y="274275"/>
                    <a:pt x="14028" y="268297"/>
                  </a:cubicBezTo>
                  <a:cubicBezTo>
                    <a:pt x="18739" y="260118"/>
                    <a:pt x="29199" y="257278"/>
                    <a:pt x="37390" y="262001"/>
                  </a:cubicBezTo>
                  <a:cubicBezTo>
                    <a:pt x="45580" y="266700"/>
                    <a:pt x="48409" y="277161"/>
                    <a:pt x="43698" y="285363"/>
                  </a:cubicBezTo>
                  <a:cubicBezTo>
                    <a:pt x="41051" y="290176"/>
                    <a:pt x="-20308" y="408469"/>
                    <a:pt x="207037" y="573417"/>
                  </a:cubicBezTo>
                  <a:cubicBezTo>
                    <a:pt x="278994" y="625628"/>
                    <a:pt x="304934" y="625149"/>
                    <a:pt x="313946" y="620187"/>
                  </a:cubicBezTo>
                  <a:cubicBezTo>
                    <a:pt x="337650" y="607239"/>
                    <a:pt x="333190" y="528530"/>
                    <a:pt x="328478" y="445200"/>
                  </a:cubicBezTo>
                  <a:cubicBezTo>
                    <a:pt x="323950" y="365304"/>
                    <a:pt x="318315" y="265879"/>
                    <a:pt x="332505" y="170469"/>
                  </a:cubicBezTo>
                  <a:cubicBezTo>
                    <a:pt x="349011" y="59443"/>
                    <a:pt x="367274" y="14088"/>
                    <a:pt x="399910" y="3137"/>
                  </a:cubicBezTo>
                  <a:cubicBezTo>
                    <a:pt x="437691" y="-9570"/>
                    <a:pt x="477034" y="29031"/>
                    <a:pt x="542226" y="92946"/>
                  </a:cubicBezTo>
                  <a:cubicBezTo>
                    <a:pt x="576665" y="126711"/>
                    <a:pt x="619522" y="168735"/>
                    <a:pt x="670991" y="211341"/>
                  </a:cubicBezTo>
                  <a:cubicBezTo>
                    <a:pt x="678280" y="217364"/>
                    <a:pt x="679295" y="228155"/>
                    <a:pt x="673261" y="235433"/>
                  </a:cubicBezTo>
                  <a:cubicBezTo>
                    <a:pt x="667238" y="242711"/>
                    <a:pt x="656447" y="243738"/>
                    <a:pt x="649169" y="237703"/>
                  </a:cubicBezTo>
                  <a:cubicBezTo>
                    <a:pt x="596593" y="194185"/>
                    <a:pt x="553166" y="151602"/>
                    <a:pt x="518260" y="117380"/>
                  </a:cubicBezTo>
                  <a:cubicBezTo>
                    <a:pt x="472209" y="72219"/>
                    <a:pt x="428713" y="29625"/>
                    <a:pt x="410804" y="35579"/>
                  </a:cubicBezTo>
                  <a:cubicBezTo>
                    <a:pt x="394287" y="41123"/>
                    <a:pt x="379332" y="88201"/>
                    <a:pt x="366362" y="175511"/>
                  </a:cubicBezTo>
                  <a:cubicBezTo>
                    <a:pt x="352685" y="267442"/>
                    <a:pt x="358206" y="364928"/>
                    <a:pt x="362643" y="443261"/>
                  </a:cubicBezTo>
                  <a:cubicBezTo>
                    <a:pt x="368677" y="549884"/>
                    <a:pt x="373035" y="626905"/>
                    <a:pt x="330349" y="650222"/>
                  </a:cubicBezTo>
                  <a:cubicBezTo>
                    <a:pt x="322718" y="654385"/>
                    <a:pt x="314140" y="656507"/>
                    <a:pt x="304455" y="656507"/>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18" name="Google Shape;918;p6"/>
            <p:cNvSpPr/>
            <p:nvPr/>
          </p:nvSpPr>
          <p:spPr>
            <a:xfrm>
              <a:off x="9916200" y="4705925"/>
              <a:ext cx="893963" cy="1064544"/>
            </a:xfrm>
            <a:custGeom>
              <a:rect b="b" l="l" r="r" t="t"/>
              <a:pathLst>
                <a:path extrusionOk="0" h="623452" w="523551">
                  <a:moveTo>
                    <a:pt x="212316" y="624370"/>
                  </a:moveTo>
                  <a:cubicBezTo>
                    <a:pt x="129751" y="624370"/>
                    <a:pt x="94081" y="580338"/>
                    <a:pt x="91720" y="577292"/>
                  </a:cubicBezTo>
                  <a:cubicBezTo>
                    <a:pt x="85925" y="569832"/>
                    <a:pt x="87282" y="559086"/>
                    <a:pt x="94754" y="553292"/>
                  </a:cubicBezTo>
                  <a:cubicBezTo>
                    <a:pt x="102248" y="547508"/>
                    <a:pt x="112971" y="548854"/>
                    <a:pt x="118766" y="556337"/>
                  </a:cubicBezTo>
                  <a:cubicBezTo>
                    <a:pt x="121846" y="560147"/>
                    <a:pt x="199529" y="651439"/>
                    <a:pt x="415319" y="518078"/>
                  </a:cubicBezTo>
                  <a:cubicBezTo>
                    <a:pt x="483317" y="476054"/>
                    <a:pt x="491804" y="454779"/>
                    <a:pt x="490823" y="445836"/>
                  </a:cubicBezTo>
                  <a:cubicBezTo>
                    <a:pt x="488234" y="422417"/>
                    <a:pt x="417829" y="398062"/>
                    <a:pt x="349750" y="374507"/>
                  </a:cubicBezTo>
                  <a:cubicBezTo>
                    <a:pt x="280953" y="350700"/>
                    <a:pt x="195320" y="321075"/>
                    <a:pt x="119872" y="276131"/>
                  </a:cubicBezTo>
                  <a:cubicBezTo>
                    <a:pt x="31604" y="223567"/>
                    <a:pt x="-416" y="192151"/>
                    <a:pt x="1683" y="160234"/>
                  </a:cubicBezTo>
                  <a:cubicBezTo>
                    <a:pt x="4124" y="123138"/>
                    <a:pt x="50483" y="103232"/>
                    <a:pt x="127264" y="70265"/>
                  </a:cubicBezTo>
                  <a:cubicBezTo>
                    <a:pt x="167520" y="52972"/>
                    <a:pt x="217621" y="31458"/>
                    <a:pt x="271155" y="2929"/>
                  </a:cubicBezTo>
                  <a:cubicBezTo>
                    <a:pt x="279470" y="-1509"/>
                    <a:pt x="289851" y="1639"/>
                    <a:pt x="294311" y="9989"/>
                  </a:cubicBezTo>
                  <a:cubicBezTo>
                    <a:pt x="298737" y="18317"/>
                    <a:pt x="295589" y="28686"/>
                    <a:pt x="287239" y="33135"/>
                  </a:cubicBezTo>
                  <a:cubicBezTo>
                    <a:pt x="232450" y="62337"/>
                    <a:pt x="181620" y="84171"/>
                    <a:pt x="140770" y="101703"/>
                  </a:cubicBezTo>
                  <a:cubicBezTo>
                    <a:pt x="87351" y="124643"/>
                    <a:pt x="36897" y="146317"/>
                    <a:pt x="35824" y="162492"/>
                  </a:cubicBezTo>
                  <a:cubicBezTo>
                    <a:pt x="35151" y="172919"/>
                    <a:pt x="52205" y="195995"/>
                    <a:pt x="137382" y="246734"/>
                  </a:cubicBezTo>
                  <a:cubicBezTo>
                    <a:pt x="209818" y="289888"/>
                    <a:pt x="293604" y="318874"/>
                    <a:pt x="360929" y="342167"/>
                  </a:cubicBezTo>
                  <a:cubicBezTo>
                    <a:pt x="453202" y="374084"/>
                    <a:pt x="519866" y="397150"/>
                    <a:pt x="524839" y="442071"/>
                  </a:cubicBezTo>
                  <a:cubicBezTo>
                    <a:pt x="528353" y="473932"/>
                    <a:pt x="500987" y="505370"/>
                    <a:pt x="433296" y="547200"/>
                  </a:cubicBezTo>
                  <a:cubicBezTo>
                    <a:pt x="337864" y="606175"/>
                    <a:pt x="265394" y="624370"/>
                    <a:pt x="212316" y="624370"/>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19" name="Google Shape;919;p6"/>
            <p:cNvSpPr/>
            <p:nvPr/>
          </p:nvSpPr>
          <p:spPr>
            <a:xfrm>
              <a:off x="5580380" y="219825"/>
              <a:ext cx="678398" cy="682855"/>
            </a:xfrm>
            <a:custGeom>
              <a:rect b="b" l="l" r="r" t="t"/>
              <a:pathLst>
                <a:path extrusionOk="0" h="399915" w="397305">
                  <a:moveTo>
                    <a:pt x="209236" y="400073"/>
                  </a:moveTo>
                  <a:cubicBezTo>
                    <a:pt x="189992" y="400073"/>
                    <a:pt x="177992" y="394620"/>
                    <a:pt x="176658" y="393981"/>
                  </a:cubicBezTo>
                  <a:cubicBezTo>
                    <a:pt x="168136" y="389897"/>
                    <a:pt x="164531" y="379688"/>
                    <a:pt x="168615" y="371155"/>
                  </a:cubicBezTo>
                  <a:cubicBezTo>
                    <a:pt x="172688" y="362634"/>
                    <a:pt x="182909" y="359030"/>
                    <a:pt x="191430" y="363113"/>
                  </a:cubicBezTo>
                  <a:cubicBezTo>
                    <a:pt x="193951" y="364197"/>
                    <a:pt x="259770" y="391004"/>
                    <a:pt x="340955" y="259228"/>
                  </a:cubicBezTo>
                  <a:cubicBezTo>
                    <a:pt x="369188" y="213405"/>
                    <a:pt x="363393" y="203424"/>
                    <a:pt x="363336" y="203333"/>
                  </a:cubicBezTo>
                  <a:cubicBezTo>
                    <a:pt x="357325" y="194093"/>
                    <a:pt x="304144" y="201154"/>
                    <a:pt x="268930" y="205820"/>
                  </a:cubicBezTo>
                  <a:cubicBezTo>
                    <a:pt x="222777" y="211934"/>
                    <a:pt x="165330" y="219554"/>
                    <a:pt x="109059" y="215504"/>
                  </a:cubicBezTo>
                  <a:cubicBezTo>
                    <a:pt x="40296" y="210531"/>
                    <a:pt x="12702" y="201131"/>
                    <a:pt x="3599" y="179560"/>
                  </a:cubicBezTo>
                  <a:cubicBezTo>
                    <a:pt x="-7067" y="154270"/>
                    <a:pt x="14504" y="128661"/>
                    <a:pt x="50266" y="86215"/>
                  </a:cubicBezTo>
                  <a:cubicBezTo>
                    <a:pt x="68129" y="65009"/>
                    <a:pt x="90351" y="38624"/>
                    <a:pt x="112481" y="7380"/>
                  </a:cubicBezTo>
                  <a:cubicBezTo>
                    <a:pt x="117922" y="-331"/>
                    <a:pt x="128610" y="-2156"/>
                    <a:pt x="136333" y="3308"/>
                  </a:cubicBezTo>
                  <a:cubicBezTo>
                    <a:pt x="144044" y="8760"/>
                    <a:pt x="145869" y="19437"/>
                    <a:pt x="140405" y="27160"/>
                  </a:cubicBezTo>
                  <a:cubicBezTo>
                    <a:pt x="117454" y="59579"/>
                    <a:pt x="94708" y="86580"/>
                    <a:pt x="76434" y="108265"/>
                  </a:cubicBezTo>
                  <a:cubicBezTo>
                    <a:pt x="57646" y="130578"/>
                    <a:pt x="34250" y="158331"/>
                    <a:pt x="35220" y="166567"/>
                  </a:cubicBezTo>
                  <a:cubicBezTo>
                    <a:pt x="36645" y="168507"/>
                    <a:pt x="46855" y="176697"/>
                    <a:pt x="111522" y="181374"/>
                  </a:cubicBezTo>
                  <a:cubicBezTo>
                    <a:pt x="164292" y="185172"/>
                    <a:pt x="217495" y="178123"/>
                    <a:pt x="264425" y="171895"/>
                  </a:cubicBezTo>
                  <a:cubicBezTo>
                    <a:pt x="330575" y="163111"/>
                    <a:pt x="374264" y="157316"/>
                    <a:pt x="392048" y="184716"/>
                  </a:cubicBezTo>
                  <a:cubicBezTo>
                    <a:pt x="404630" y="204120"/>
                    <a:pt x="398060" y="231771"/>
                    <a:pt x="370089" y="277172"/>
                  </a:cubicBezTo>
                  <a:cubicBezTo>
                    <a:pt x="306015" y="381171"/>
                    <a:pt x="245055" y="400073"/>
                    <a:pt x="209236" y="400073"/>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20" name="Google Shape;920;p6"/>
            <p:cNvSpPr/>
            <p:nvPr/>
          </p:nvSpPr>
          <p:spPr>
            <a:xfrm>
              <a:off x="7073109" y="5534380"/>
              <a:ext cx="818919" cy="1039763"/>
            </a:xfrm>
            <a:custGeom>
              <a:rect b="b" l="l" r="r" t="t"/>
              <a:pathLst>
                <a:path extrusionOk="0" h="608939" w="479601">
                  <a:moveTo>
                    <a:pt x="280754" y="609989"/>
                  </a:moveTo>
                  <a:cubicBezTo>
                    <a:pt x="257449" y="609989"/>
                    <a:pt x="229421" y="607856"/>
                    <a:pt x="196580" y="605370"/>
                  </a:cubicBezTo>
                  <a:cubicBezTo>
                    <a:pt x="149742" y="601810"/>
                    <a:pt x="91417" y="597327"/>
                    <a:pt x="26453" y="597955"/>
                  </a:cubicBezTo>
                  <a:lnTo>
                    <a:pt x="26305" y="597955"/>
                  </a:lnTo>
                  <a:cubicBezTo>
                    <a:pt x="16917" y="597955"/>
                    <a:pt x="9274" y="590392"/>
                    <a:pt x="9194" y="580992"/>
                  </a:cubicBezTo>
                  <a:cubicBezTo>
                    <a:pt x="9114" y="571536"/>
                    <a:pt x="16712" y="563813"/>
                    <a:pt x="26157" y="563733"/>
                  </a:cubicBezTo>
                  <a:cubicBezTo>
                    <a:pt x="92581" y="563163"/>
                    <a:pt x="151693" y="567646"/>
                    <a:pt x="199158" y="571239"/>
                  </a:cubicBezTo>
                  <a:cubicBezTo>
                    <a:pt x="261635" y="575973"/>
                    <a:pt x="320656" y="580445"/>
                    <a:pt x="330067" y="564988"/>
                  </a:cubicBezTo>
                  <a:cubicBezTo>
                    <a:pt x="338805" y="550649"/>
                    <a:pt x="320405" y="506378"/>
                    <a:pt x="275415" y="433372"/>
                  </a:cubicBezTo>
                  <a:cubicBezTo>
                    <a:pt x="227973" y="356373"/>
                    <a:pt x="162724" y="287246"/>
                    <a:pt x="110308" y="231693"/>
                  </a:cubicBezTo>
                  <a:cubicBezTo>
                    <a:pt x="38841" y="155972"/>
                    <a:pt x="-12810" y="101251"/>
                    <a:pt x="4472" y="56854"/>
                  </a:cubicBezTo>
                  <a:cubicBezTo>
                    <a:pt x="16563" y="25781"/>
                    <a:pt x="59124" y="9229"/>
                    <a:pt x="142465" y="3195"/>
                  </a:cubicBezTo>
                  <a:cubicBezTo>
                    <a:pt x="447744" y="-18867"/>
                    <a:pt x="479250" y="136374"/>
                    <a:pt x="480448" y="142990"/>
                  </a:cubicBezTo>
                  <a:cubicBezTo>
                    <a:pt x="482114" y="152298"/>
                    <a:pt x="475931" y="161185"/>
                    <a:pt x="466634" y="162861"/>
                  </a:cubicBezTo>
                  <a:cubicBezTo>
                    <a:pt x="457394" y="164493"/>
                    <a:pt x="448440" y="158367"/>
                    <a:pt x="446763" y="149047"/>
                  </a:cubicBezTo>
                  <a:cubicBezTo>
                    <a:pt x="445713" y="143823"/>
                    <a:pt x="417275" y="17614"/>
                    <a:pt x="144940" y="37326"/>
                  </a:cubicBezTo>
                  <a:cubicBezTo>
                    <a:pt x="58861" y="43554"/>
                    <a:pt x="39960" y="60014"/>
                    <a:pt x="36366" y="69266"/>
                  </a:cubicBezTo>
                  <a:cubicBezTo>
                    <a:pt x="26944" y="93494"/>
                    <a:pt x="81972" y="151819"/>
                    <a:pt x="135198" y="208217"/>
                  </a:cubicBezTo>
                  <a:cubicBezTo>
                    <a:pt x="188687" y="264899"/>
                    <a:pt x="255259" y="335430"/>
                    <a:pt x="304561" y="415417"/>
                  </a:cubicBezTo>
                  <a:cubicBezTo>
                    <a:pt x="361996" y="508625"/>
                    <a:pt x="376837" y="553980"/>
                    <a:pt x="359304" y="582783"/>
                  </a:cubicBezTo>
                  <a:cubicBezTo>
                    <a:pt x="346493" y="603818"/>
                    <a:pt x="320462" y="609989"/>
                    <a:pt x="280754" y="609989"/>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21" name="Google Shape;921;p6"/>
            <p:cNvSpPr/>
            <p:nvPr/>
          </p:nvSpPr>
          <p:spPr>
            <a:xfrm>
              <a:off x="534762" y="5584874"/>
              <a:ext cx="433046" cy="543678"/>
            </a:xfrm>
            <a:custGeom>
              <a:rect b="b" l="l" r="r" t="t"/>
              <a:pathLst>
                <a:path extrusionOk="0" h="318406" w="253614">
                  <a:moveTo>
                    <a:pt x="145739" y="319424"/>
                  </a:moveTo>
                  <a:cubicBezTo>
                    <a:pt x="133283" y="319424"/>
                    <a:pt x="118453" y="318101"/>
                    <a:pt x="101092" y="316572"/>
                  </a:cubicBezTo>
                  <a:cubicBezTo>
                    <a:pt x="78175" y="314531"/>
                    <a:pt x="49645" y="311998"/>
                    <a:pt x="17922" y="311873"/>
                  </a:cubicBezTo>
                  <a:cubicBezTo>
                    <a:pt x="8465" y="311827"/>
                    <a:pt x="834" y="304139"/>
                    <a:pt x="879" y="294682"/>
                  </a:cubicBezTo>
                  <a:cubicBezTo>
                    <a:pt x="914" y="285260"/>
                    <a:pt x="8568" y="277651"/>
                    <a:pt x="17990" y="277651"/>
                  </a:cubicBezTo>
                  <a:lnTo>
                    <a:pt x="18059" y="277651"/>
                  </a:lnTo>
                  <a:cubicBezTo>
                    <a:pt x="51231" y="277788"/>
                    <a:pt x="80559" y="280389"/>
                    <a:pt x="104115" y="282476"/>
                  </a:cubicBezTo>
                  <a:cubicBezTo>
                    <a:pt x="125811" y="284381"/>
                    <a:pt x="152504" y="286754"/>
                    <a:pt x="160363" y="283822"/>
                  </a:cubicBezTo>
                  <a:cubicBezTo>
                    <a:pt x="160329" y="279556"/>
                    <a:pt x="157340" y="266278"/>
                    <a:pt x="134412" y="227996"/>
                  </a:cubicBezTo>
                  <a:cubicBezTo>
                    <a:pt x="111940" y="190466"/>
                    <a:pt x="81836" y="157739"/>
                    <a:pt x="55257" y="128856"/>
                  </a:cubicBezTo>
                  <a:cubicBezTo>
                    <a:pt x="18310" y="88691"/>
                    <a:pt x="-8383" y="59671"/>
                    <a:pt x="2465" y="32796"/>
                  </a:cubicBezTo>
                  <a:cubicBezTo>
                    <a:pt x="12127" y="8864"/>
                    <a:pt x="46280" y="3685"/>
                    <a:pt x="78425" y="1768"/>
                  </a:cubicBezTo>
                  <a:cubicBezTo>
                    <a:pt x="236837" y="-7757"/>
                    <a:pt x="252796" y="76508"/>
                    <a:pt x="253400" y="80090"/>
                  </a:cubicBezTo>
                  <a:cubicBezTo>
                    <a:pt x="254963" y="89421"/>
                    <a:pt x="248666" y="98227"/>
                    <a:pt x="239347" y="99790"/>
                  </a:cubicBezTo>
                  <a:cubicBezTo>
                    <a:pt x="230016" y="101285"/>
                    <a:pt x="221209" y="95056"/>
                    <a:pt x="219647" y="85725"/>
                  </a:cubicBezTo>
                  <a:cubicBezTo>
                    <a:pt x="219213" y="83729"/>
                    <a:pt x="206095" y="28586"/>
                    <a:pt x="80456" y="35921"/>
                  </a:cubicBezTo>
                  <a:cubicBezTo>
                    <a:pt x="40029" y="38340"/>
                    <a:pt x="34280" y="45572"/>
                    <a:pt x="34063" y="45868"/>
                  </a:cubicBezTo>
                  <a:cubicBezTo>
                    <a:pt x="33367" y="54515"/>
                    <a:pt x="60573" y="84094"/>
                    <a:pt x="80445" y="105688"/>
                  </a:cubicBezTo>
                  <a:cubicBezTo>
                    <a:pt x="106761" y="134286"/>
                    <a:pt x="139500" y="169876"/>
                    <a:pt x="163774" y="210417"/>
                  </a:cubicBezTo>
                  <a:cubicBezTo>
                    <a:pt x="189623" y="253582"/>
                    <a:pt x="202148" y="282465"/>
                    <a:pt x="189646" y="302405"/>
                  </a:cubicBezTo>
                  <a:cubicBezTo>
                    <a:pt x="181410" y="315569"/>
                    <a:pt x="167037" y="319424"/>
                    <a:pt x="145739" y="319424"/>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22" name="Google Shape;922;p6"/>
            <p:cNvSpPr/>
            <p:nvPr/>
          </p:nvSpPr>
          <p:spPr>
            <a:xfrm>
              <a:off x="5160948" y="2702660"/>
              <a:ext cx="603789" cy="700891"/>
            </a:xfrm>
            <a:custGeom>
              <a:rect b="b" l="l" r="r" t="t"/>
              <a:pathLst>
                <a:path extrusionOk="0" h="410478" w="353610">
                  <a:moveTo>
                    <a:pt x="176248" y="411041"/>
                  </a:moveTo>
                  <a:cubicBezTo>
                    <a:pt x="170408" y="411041"/>
                    <a:pt x="164727" y="408064"/>
                    <a:pt x="161533" y="402691"/>
                  </a:cubicBezTo>
                  <a:cubicBezTo>
                    <a:pt x="156697" y="394569"/>
                    <a:pt x="159355" y="384075"/>
                    <a:pt x="167477" y="379238"/>
                  </a:cubicBezTo>
                  <a:cubicBezTo>
                    <a:pt x="201618" y="358888"/>
                    <a:pt x="233365" y="343431"/>
                    <a:pt x="258882" y="331008"/>
                  </a:cubicBezTo>
                  <a:cubicBezTo>
                    <a:pt x="285119" y="318232"/>
                    <a:pt x="317766" y="302331"/>
                    <a:pt x="320219" y="294403"/>
                  </a:cubicBezTo>
                  <a:cubicBezTo>
                    <a:pt x="319706" y="292053"/>
                    <a:pt x="313694" y="280418"/>
                    <a:pt x="256441" y="249903"/>
                  </a:cubicBezTo>
                  <a:cubicBezTo>
                    <a:pt x="209706" y="225001"/>
                    <a:pt x="158202" y="209887"/>
                    <a:pt x="112767" y="196541"/>
                  </a:cubicBezTo>
                  <a:cubicBezTo>
                    <a:pt x="48705" y="177741"/>
                    <a:pt x="6395" y="165319"/>
                    <a:pt x="1262" y="133059"/>
                  </a:cubicBezTo>
                  <a:cubicBezTo>
                    <a:pt x="-2377" y="110199"/>
                    <a:pt x="14848" y="87579"/>
                    <a:pt x="58846" y="57407"/>
                  </a:cubicBezTo>
                  <a:cubicBezTo>
                    <a:pt x="213755" y="-48840"/>
                    <a:pt x="280339" y="25820"/>
                    <a:pt x="283111" y="29049"/>
                  </a:cubicBezTo>
                  <a:cubicBezTo>
                    <a:pt x="289248" y="36235"/>
                    <a:pt x="288404" y="47038"/>
                    <a:pt x="281217" y="53175"/>
                  </a:cubicBezTo>
                  <a:cubicBezTo>
                    <a:pt x="274031" y="59312"/>
                    <a:pt x="263251" y="58479"/>
                    <a:pt x="257091" y="51281"/>
                  </a:cubicBezTo>
                  <a:cubicBezTo>
                    <a:pt x="255244" y="49262"/>
                    <a:pt x="205907" y="-1956"/>
                    <a:pt x="78192" y="85628"/>
                  </a:cubicBezTo>
                  <a:cubicBezTo>
                    <a:pt x="33784" y="116085"/>
                    <a:pt x="35039" y="127561"/>
                    <a:pt x="35062" y="127675"/>
                  </a:cubicBezTo>
                  <a:cubicBezTo>
                    <a:pt x="36796" y="138580"/>
                    <a:pt x="88311" y="153695"/>
                    <a:pt x="122406" y="163711"/>
                  </a:cubicBezTo>
                  <a:cubicBezTo>
                    <a:pt x="167089" y="176829"/>
                    <a:pt x="222699" y="193152"/>
                    <a:pt x="272537" y="219708"/>
                  </a:cubicBezTo>
                  <a:cubicBezTo>
                    <a:pt x="333405" y="252139"/>
                    <a:pt x="354817" y="271931"/>
                    <a:pt x="354395" y="295350"/>
                  </a:cubicBezTo>
                  <a:cubicBezTo>
                    <a:pt x="353893" y="322795"/>
                    <a:pt x="323778" y="337465"/>
                    <a:pt x="273871" y="361774"/>
                  </a:cubicBezTo>
                  <a:cubicBezTo>
                    <a:pt x="248924" y="373911"/>
                    <a:pt x="217885" y="389037"/>
                    <a:pt x="184987" y="408635"/>
                  </a:cubicBezTo>
                  <a:cubicBezTo>
                    <a:pt x="182237" y="410266"/>
                    <a:pt x="179226" y="411041"/>
                    <a:pt x="176248" y="411041"/>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23" name="Google Shape;923;p6"/>
            <p:cNvSpPr/>
            <p:nvPr/>
          </p:nvSpPr>
          <p:spPr>
            <a:xfrm>
              <a:off x="7207618" y="3941155"/>
              <a:ext cx="662997" cy="640394"/>
            </a:xfrm>
            <a:custGeom>
              <a:rect b="b" l="l" r="r" t="t"/>
              <a:pathLst>
                <a:path extrusionOk="0" h="375048" w="388285">
                  <a:moveTo>
                    <a:pt x="219634" y="375807"/>
                  </a:moveTo>
                  <a:cubicBezTo>
                    <a:pt x="208272" y="375807"/>
                    <a:pt x="201097" y="373651"/>
                    <a:pt x="200059" y="373320"/>
                  </a:cubicBezTo>
                  <a:cubicBezTo>
                    <a:pt x="191059" y="370423"/>
                    <a:pt x="186120" y="360784"/>
                    <a:pt x="189017" y="351784"/>
                  </a:cubicBezTo>
                  <a:cubicBezTo>
                    <a:pt x="191926" y="342783"/>
                    <a:pt x="201519" y="337855"/>
                    <a:pt x="210554" y="340741"/>
                  </a:cubicBezTo>
                  <a:cubicBezTo>
                    <a:pt x="213086" y="341449"/>
                    <a:pt x="279305" y="358411"/>
                    <a:pt x="339866" y="221958"/>
                  </a:cubicBezTo>
                  <a:cubicBezTo>
                    <a:pt x="360878" y="174641"/>
                    <a:pt x="354239" y="166086"/>
                    <a:pt x="354170" y="166006"/>
                  </a:cubicBezTo>
                  <a:cubicBezTo>
                    <a:pt x="347429" y="158158"/>
                    <a:pt x="295481" y="172348"/>
                    <a:pt x="264464" y="180812"/>
                  </a:cubicBezTo>
                  <a:cubicBezTo>
                    <a:pt x="220957" y="192687"/>
                    <a:pt x="166819" y="207460"/>
                    <a:pt x="112224" y="210870"/>
                  </a:cubicBezTo>
                  <a:cubicBezTo>
                    <a:pt x="45378" y="215068"/>
                    <a:pt x="17533" y="209536"/>
                    <a:pt x="5875" y="189801"/>
                  </a:cubicBezTo>
                  <a:cubicBezTo>
                    <a:pt x="-7814" y="166645"/>
                    <a:pt x="9639" y="139165"/>
                    <a:pt x="38545" y="93627"/>
                  </a:cubicBezTo>
                  <a:cubicBezTo>
                    <a:pt x="52918" y="70973"/>
                    <a:pt x="70816" y="42785"/>
                    <a:pt x="87984" y="9944"/>
                  </a:cubicBezTo>
                  <a:cubicBezTo>
                    <a:pt x="92364" y="1560"/>
                    <a:pt x="102722" y="-1657"/>
                    <a:pt x="111060" y="2700"/>
                  </a:cubicBezTo>
                  <a:cubicBezTo>
                    <a:pt x="119445" y="7081"/>
                    <a:pt x="122684" y="17416"/>
                    <a:pt x="118304" y="25800"/>
                  </a:cubicBezTo>
                  <a:cubicBezTo>
                    <a:pt x="100475" y="59908"/>
                    <a:pt x="82154" y="88779"/>
                    <a:pt x="67428" y="111970"/>
                  </a:cubicBezTo>
                  <a:cubicBezTo>
                    <a:pt x="52450" y="135572"/>
                    <a:pt x="33811" y="164945"/>
                    <a:pt x="35522" y="172827"/>
                  </a:cubicBezTo>
                  <a:cubicBezTo>
                    <a:pt x="37107" y="174208"/>
                    <a:pt x="48207" y="180562"/>
                    <a:pt x="110079" y="176717"/>
                  </a:cubicBezTo>
                  <a:cubicBezTo>
                    <a:pt x="161195" y="173523"/>
                    <a:pt x="211261" y="159858"/>
                    <a:pt x="255453" y="147800"/>
                  </a:cubicBezTo>
                  <a:cubicBezTo>
                    <a:pt x="317964" y="130746"/>
                    <a:pt x="359269" y="119430"/>
                    <a:pt x="380122" y="143705"/>
                  </a:cubicBezTo>
                  <a:cubicBezTo>
                    <a:pt x="394871" y="160873"/>
                    <a:pt x="392191" y="188433"/>
                    <a:pt x="371144" y="235841"/>
                  </a:cubicBezTo>
                  <a:cubicBezTo>
                    <a:pt x="316607" y="358719"/>
                    <a:pt x="251585" y="375807"/>
                    <a:pt x="219634" y="375807"/>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24" name="Google Shape;924;p6"/>
            <p:cNvSpPr/>
            <p:nvPr/>
          </p:nvSpPr>
          <p:spPr>
            <a:xfrm>
              <a:off x="3759201" y="3742666"/>
              <a:ext cx="1162312" cy="1096802"/>
            </a:xfrm>
            <a:custGeom>
              <a:rect b="b" l="l" r="r" t="t"/>
              <a:pathLst>
                <a:path extrusionOk="0" h="642344" w="680710">
                  <a:moveTo>
                    <a:pt x="528717" y="643108"/>
                  </a:moveTo>
                  <a:cubicBezTo>
                    <a:pt x="526425" y="643108"/>
                    <a:pt x="524098" y="642652"/>
                    <a:pt x="521873" y="641671"/>
                  </a:cubicBezTo>
                  <a:cubicBezTo>
                    <a:pt x="513215" y="637884"/>
                    <a:pt x="509268" y="627788"/>
                    <a:pt x="513055" y="619130"/>
                  </a:cubicBezTo>
                  <a:cubicBezTo>
                    <a:pt x="541060" y="555147"/>
                    <a:pt x="570707" y="500404"/>
                    <a:pt x="594548" y="456418"/>
                  </a:cubicBezTo>
                  <a:cubicBezTo>
                    <a:pt x="627424" y="395732"/>
                    <a:pt x="655828" y="343316"/>
                    <a:pt x="644729" y="327186"/>
                  </a:cubicBezTo>
                  <a:cubicBezTo>
                    <a:pt x="634519" y="312368"/>
                    <a:pt x="583837" y="310874"/>
                    <a:pt x="494108" y="322726"/>
                  </a:cubicBezTo>
                  <a:cubicBezTo>
                    <a:pt x="399748" y="335194"/>
                    <a:pt x="305342" y="368115"/>
                    <a:pt x="229484" y="394568"/>
                  </a:cubicBezTo>
                  <a:cubicBezTo>
                    <a:pt x="126409" y="430512"/>
                    <a:pt x="51942" y="456487"/>
                    <a:pt x="17139" y="421238"/>
                  </a:cubicBezTo>
                  <a:cubicBezTo>
                    <a:pt x="-7215" y="396553"/>
                    <a:pt x="-4751" y="348894"/>
                    <a:pt x="25135" y="266682"/>
                  </a:cubicBezTo>
                  <a:cubicBezTo>
                    <a:pt x="134781" y="-35015"/>
                    <a:pt x="296592" y="1260"/>
                    <a:pt x="303425" y="2959"/>
                  </a:cubicBezTo>
                  <a:cubicBezTo>
                    <a:pt x="312597" y="5229"/>
                    <a:pt x="318198" y="14503"/>
                    <a:pt x="315916" y="23675"/>
                  </a:cubicBezTo>
                  <a:cubicBezTo>
                    <a:pt x="313658" y="32846"/>
                    <a:pt x="304395" y="38447"/>
                    <a:pt x="295201" y="36177"/>
                  </a:cubicBezTo>
                  <a:cubicBezTo>
                    <a:pt x="289668" y="34911"/>
                    <a:pt x="155657" y="7739"/>
                    <a:pt x="57292" y="278375"/>
                  </a:cubicBezTo>
                  <a:cubicBezTo>
                    <a:pt x="26128" y="364111"/>
                    <a:pt x="34022" y="389618"/>
                    <a:pt x="41505" y="397192"/>
                  </a:cubicBezTo>
                  <a:cubicBezTo>
                    <a:pt x="61091" y="417029"/>
                    <a:pt x="137405" y="390428"/>
                    <a:pt x="218214" y="362252"/>
                  </a:cubicBezTo>
                  <a:cubicBezTo>
                    <a:pt x="295543" y="335285"/>
                    <a:pt x="391785" y="301725"/>
                    <a:pt x="489614" y="288789"/>
                  </a:cubicBezTo>
                  <a:cubicBezTo>
                    <a:pt x="603366" y="273755"/>
                    <a:pt x="653022" y="278899"/>
                    <a:pt x="672916" y="307794"/>
                  </a:cubicBezTo>
                  <a:cubicBezTo>
                    <a:pt x="695901" y="341183"/>
                    <a:pt x="669072" y="390701"/>
                    <a:pt x="624629" y="472730"/>
                  </a:cubicBezTo>
                  <a:cubicBezTo>
                    <a:pt x="601108" y="516146"/>
                    <a:pt x="571825" y="570171"/>
                    <a:pt x="544402" y="632853"/>
                  </a:cubicBezTo>
                  <a:cubicBezTo>
                    <a:pt x="541596" y="639275"/>
                    <a:pt x="535311" y="643108"/>
                    <a:pt x="528717" y="643108"/>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25" name="Google Shape;925;p6"/>
            <p:cNvSpPr/>
            <p:nvPr/>
          </p:nvSpPr>
          <p:spPr>
            <a:xfrm>
              <a:off x="986894" y="224212"/>
              <a:ext cx="442888" cy="595124"/>
            </a:xfrm>
            <a:custGeom>
              <a:rect b="b" l="l" r="r" t="t"/>
              <a:pathLst>
                <a:path extrusionOk="0" h="348535" w="259378">
                  <a:moveTo>
                    <a:pt x="40608" y="348687"/>
                  </a:moveTo>
                  <a:lnTo>
                    <a:pt x="59521" y="234843"/>
                  </a:lnTo>
                  <a:lnTo>
                    <a:pt x="30307" y="269578"/>
                  </a:lnTo>
                  <a:cubicBezTo>
                    <a:pt x="24238" y="276810"/>
                    <a:pt x="13436" y="277757"/>
                    <a:pt x="6192" y="271665"/>
                  </a:cubicBezTo>
                  <a:cubicBezTo>
                    <a:pt x="-1040" y="265585"/>
                    <a:pt x="-1964" y="254782"/>
                    <a:pt x="4116" y="247550"/>
                  </a:cubicBezTo>
                  <a:lnTo>
                    <a:pt x="113762" y="117166"/>
                  </a:lnTo>
                  <a:lnTo>
                    <a:pt x="97313" y="216158"/>
                  </a:lnTo>
                  <a:lnTo>
                    <a:pt x="259477" y="151"/>
                  </a:lnTo>
                  <a:lnTo>
                    <a:pt x="188559" y="250493"/>
                  </a:lnTo>
                  <a:cubicBezTo>
                    <a:pt x="185981" y="259596"/>
                    <a:pt x="176513" y="264855"/>
                    <a:pt x="167433" y="262300"/>
                  </a:cubicBezTo>
                  <a:cubicBezTo>
                    <a:pt x="158341" y="259722"/>
                    <a:pt x="153060" y="250265"/>
                    <a:pt x="155638" y="241174"/>
                  </a:cubicBezTo>
                  <a:lnTo>
                    <a:pt x="176422" y="167780"/>
                  </a:lnTo>
                  <a:lnTo>
                    <a:pt x="40608" y="348687"/>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26" name="Google Shape;926;p6"/>
            <p:cNvSpPr/>
            <p:nvPr/>
          </p:nvSpPr>
          <p:spPr>
            <a:xfrm>
              <a:off x="8823196" y="3426572"/>
              <a:ext cx="728467" cy="375822"/>
            </a:xfrm>
            <a:custGeom>
              <a:rect b="b" l="l" r="r" t="t"/>
              <a:pathLst>
                <a:path extrusionOk="0" h="220101" w="426628">
                  <a:moveTo>
                    <a:pt x="2934" y="220755"/>
                  </a:moveTo>
                  <a:lnTo>
                    <a:pt x="94500" y="108737"/>
                  </a:lnTo>
                  <a:lnTo>
                    <a:pt x="24391" y="134414"/>
                  </a:lnTo>
                  <a:cubicBezTo>
                    <a:pt x="15550" y="137654"/>
                    <a:pt x="5706" y="133114"/>
                    <a:pt x="2444" y="124228"/>
                  </a:cubicBezTo>
                  <a:cubicBezTo>
                    <a:pt x="-807" y="115353"/>
                    <a:pt x="3755" y="105531"/>
                    <a:pt x="12630" y="102269"/>
                  </a:cubicBezTo>
                  <a:lnTo>
                    <a:pt x="200085" y="33632"/>
                  </a:lnTo>
                  <a:lnTo>
                    <a:pt x="118056" y="133992"/>
                  </a:lnTo>
                  <a:lnTo>
                    <a:pt x="428024" y="654"/>
                  </a:lnTo>
                  <a:lnTo>
                    <a:pt x="209347" y="214470"/>
                  </a:lnTo>
                  <a:cubicBezTo>
                    <a:pt x="202583" y="221098"/>
                    <a:pt x="191758" y="220961"/>
                    <a:pt x="185153" y="214208"/>
                  </a:cubicBezTo>
                  <a:cubicBezTo>
                    <a:pt x="178548" y="207443"/>
                    <a:pt x="178674" y="196618"/>
                    <a:pt x="185415" y="190002"/>
                  </a:cubicBezTo>
                  <a:lnTo>
                    <a:pt x="272601" y="104767"/>
                  </a:lnTo>
                  <a:lnTo>
                    <a:pt x="2934" y="220755"/>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27" name="Google Shape;927;p6"/>
            <p:cNvSpPr/>
            <p:nvPr/>
          </p:nvSpPr>
          <p:spPr>
            <a:xfrm>
              <a:off x="2030241" y="1619961"/>
              <a:ext cx="1055578" cy="496720"/>
            </a:xfrm>
            <a:custGeom>
              <a:rect b="b" l="l" r="r" t="t"/>
              <a:pathLst>
                <a:path extrusionOk="0" h="290905" w="618201">
                  <a:moveTo>
                    <a:pt x="544202" y="291276"/>
                  </a:moveTo>
                  <a:cubicBezTo>
                    <a:pt x="542593" y="291276"/>
                    <a:pt x="540962" y="291047"/>
                    <a:pt x="539342" y="290568"/>
                  </a:cubicBezTo>
                  <a:lnTo>
                    <a:pt x="285521" y="215326"/>
                  </a:lnTo>
                  <a:lnTo>
                    <a:pt x="474355" y="167838"/>
                  </a:lnTo>
                  <a:lnTo>
                    <a:pt x="318" y="55341"/>
                  </a:lnTo>
                  <a:lnTo>
                    <a:pt x="403996" y="529"/>
                  </a:lnTo>
                  <a:cubicBezTo>
                    <a:pt x="413315" y="-749"/>
                    <a:pt x="421985" y="5810"/>
                    <a:pt x="423251" y="15187"/>
                  </a:cubicBezTo>
                  <a:cubicBezTo>
                    <a:pt x="424529" y="24552"/>
                    <a:pt x="417958" y="33165"/>
                    <a:pt x="408604" y="34443"/>
                  </a:cubicBezTo>
                  <a:lnTo>
                    <a:pt x="187156" y="64500"/>
                  </a:lnTo>
                  <a:lnTo>
                    <a:pt x="618519" y="166880"/>
                  </a:lnTo>
                  <a:lnTo>
                    <a:pt x="415061" y="218030"/>
                  </a:lnTo>
                  <a:lnTo>
                    <a:pt x="549061" y="257761"/>
                  </a:lnTo>
                  <a:cubicBezTo>
                    <a:pt x="558130" y="260442"/>
                    <a:pt x="563297" y="269967"/>
                    <a:pt x="560605" y="279024"/>
                  </a:cubicBezTo>
                  <a:cubicBezTo>
                    <a:pt x="558404" y="286462"/>
                    <a:pt x="551582" y="291276"/>
                    <a:pt x="544202" y="291276"/>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28" name="Google Shape;928;p6"/>
            <p:cNvSpPr/>
            <p:nvPr/>
          </p:nvSpPr>
          <p:spPr>
            <a:xfrm>
              <a:off x="3266697" y="-119444"/>
              <a:ext cx="853902" cy="400072"/>
            </a:xfrm>
            <a:custGeom>
              <a:rect b="b" l="l" r="r" t="t"/>
              <a:pathLst>
                <a:path extrusionOk="0" h="234303" w="500089">
                  <a:moveTo>
                    <a:pt x="226819" y="234383"/>
                  </a:moveTo>
                  <a:cubicBezTo>
                    <a:pt x="222063" y="234383"/>
                    <a:pt x="217328" y="232410"/>
                    <a:pt x="213941" y="228554"/>
                  </a:cubicBezTo>
                  <a:cubicBezTo>
                    <a:pt x="207712" y="221447"/>
                    <a:pt x="208420" y="210633"/>
                    <a:pt x="215526" y="204405"/>
                  </a:cubicBezTo>
                  <a:lnTo>
                    <a:pt x="339728" y="95558"/>
                  </a:lnTo>
                  <a:lnTo>
                    <a:pt x="4311" y="218641"/>
                  </a:lnTo>
                  <a:lnTo>
                    <a:pt x="120504" y="91314"/>
                  </a:lnTo>
                  <a:lnTo>
                    <a:pt x="22619" y="121224"/>
                  </a:lnTo>
                  <a:cubicBezTo>
                    <a:pt x="13550" y="123961"/>
                    <a:pt x="4003" y="118885"/>
                    <a:pt x="1254" y="109862"/>
                  </a:cubicBezTo>
                  <a:cubicBezTo>
                    <a:pt x="-1507" y="100816"/>
                    <a:pt x="3581" y="91257"/>
                    <a:pt x="12615" y="88497"/>
                  </a:cubicBezTo>
                  <a:lnTo>
                    <a:pt x="230036" y="22072"/>
                  </a:lnTo>
                  <a:lnTo>
                    <a:pt x="123983" y="138278"/>
                  </a:lnTo>
                  <a:lnTo>
                    <a:pt x="500592" y="79"/>
                  </a:lnTo>
                  <a:lnTo>
                    <a:pt x="238090" y="230140"/>
                  </a:lnTo>
                  <a:cubicBezTo>
                    <a:pt x="234839" y="232991"/>
                    <a:pt x="230823" y="234383"/>
                    <a:pt x="226819" y="234383"/>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29" name="Google Shape;929;p6"/>
            <p:cNvSpPr/>
            <p:nvPr/>
          </p:nvSpPr>
          <p:spPr>
            <a:xfrm>
              <a:off x="2053041" y="-139418"/>
              <a:ext cx="934223" cy="486477"/>
            </a:xfrm>
            <a:custGeom>
              <a:rect b="b" l="l" r="r" t="t"/>
              <a:pathLst>
                <a:path extrusionOk="0" h="284906" w="547129">
                  <a:moveTo>
                    <a:pt x="312" y="284989"/>
                  </a:moveTo>
                  <a:lnTo>
                    <a:pt x="267708" y="5547"/>
                  </a:lnTo>
                  <a:cubicBezTo>
                    <a:pt x="274244" y="-1274"/>
                    <a:pt x="285070" y="-1514"/>
                    <a:pt x="291902" y="5011"/>
                  </a:cubicBezTo>
                  <a:cubicBezTo>
                    <a:pt x="298724" y="11547"/>
                    <a:pt x="298964" y="22384"/>
                    <a:pt x="292427" y="29217"/>
                  </a:cubicBezTo>
                  <a:lnTo>
                    <a:pt x="152199" y="175765"/>
                  </a:lnTo>
                  <a:lnTo>
                    <a:pt x="525853" y="83"/>
                  </a:lnTo>
                  <a:lnTo>
                    <a:pt x="406602" y="156327"/>
                  </a:lnTo>
                  <a:lnTo>
                    <a:pt x="523902" y="108885"/>
                  </a:lnTo>
                  <a:cubicBezTo>
                    <a:pt x="532686" y="105315"/>
                    <a:pt x="542644" y="109569"/>
                    <a:pt x="546192" y="118342"/>
                  </a:cubicBezTo>
                  <a:cubicBezTo>
                    <a:pt x="549728" y="127102"/>
                    <a:pt x="545507" y="137072"/>
                    <a:pt x="536735" y="140620"/>
                  </a:cubicBezTo>
                  <a:lnTo>
                    <a:pt x="303572" y="234912"/>
                  </a:lnTo>
                  <a:lnTo>
                    <a:pt x="413686" y="90633"/>
                  </a:lnTo>
                  <a:lnTo>
                    <a:pt x="312" y="284989"/>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30" name="Google Shape;930;p6"/>
            <p:cNvSpPr/>
            <p:nvPr/>
          </p:nvSpPr>
          <p:spPr>
            <a:xfrm>
              <a:off x="7443188" y="680464"/>
              <a:ext cx="762086" cy="729164"/>
            </a:xfrm>
            <a:custGeom>
              <a:rect b="b" l="l" r="r" t="t"/>
              <a:pathLst>
                <a:path extrusionOk="0" h="427036" w="446317">
                  <a:moveTo>
                    <a:pt x="447491" y="427273"/>
                  </a:moveTo>
                  <a:lnTo>
                    <a:pt x="101751" y="291436"/>
                  </a:lnTo>
                  <a:cubicBezTo>
                    <a:pt x="92956" y="287980"/>
                    <a:pt x="88621" y="278055"/>
                    <a:pt x="92078" y="269260"/>
                  </a:cubicBezTo>
                  <a:cubicBezTo>
                    <a:pt x="95534" y="260454"/>
                    <a:pt x="105447" y="256119"/>
                    <a:pt x="114265" y="259587"/>
                  </a:cubicBezTo>
                  <a:lnTo>
                    <a:pt x="288840" y="328167"/>
                  </a:lnTo>
                  <a:lnTo>
                    <a:pt x="1174" y="64296"/>
                  </a:lnTo>
                  <a:lnTo>
                    <a:pt x="181510" y="112845"/>
                  </a:lnTo>
                  <a:lnTo>
                    <a:pt x="99960" y="29299"/>
                  </a:lnTo>
                  <a:cubicBezTo>
                    <a:pt x="93355" y="22534"/>
                    <a:pt x="93492" y="11697"/>
                    <a:pt x="100256" y="5104"/>
                  </a:cubicBezTo>
                  <a:cubicBezTo>
                    <a:pt x="107032" y="-1501"/>
                    <a:pt x="117858" y="-1364"/>
                    <a:pt x="124451" y="5389"/>
                  </a:cubicBezTo>
                  <a:lnTo>
                    <a:pt x="293289" y="178368"/>
                  </a:lnTo>
                  <a:lnTo>
                    <a:pt x="127508" y="133743"/>
                  </a:lnTo>
                  <a:lnTo>
                    <a:pt x="447491" y="427273"/>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31" name="Google Shape;931;p6"/>
            <p:cNvSpPr/>
            <p:nvPr/>
          </p:nvSpPr>
          <p:spPr>
            <a:xfrm>
              <a:off x="1466097" y="2668057"/>
              <a:ext cx="481414" cy="734273"/>
            </a:xfrm>
            <a:custGeom>
              <a:rect b="b" l="l" r="r" t="t"/>
              <a:pathLst>
                <a:path extrusionOk="0" h="430028" w="281941">
                  <a:moveTo>
                    <a:pt x="65373" y="430588"/>
                  </a:moveTo>
                  <a:lnTo>
                    <a:pt x="73917" y="284907"/>
                  </a:lnTo>
                  <a:lnTo>
                    <a:pt x="31483" y="347852"/>
                  </a:lnTo>
                  <a:cubicBezTo>
                    <a:pt x="26190" y="355688"/>
                    <a:pt x="15547" y="357765"/>
                    <a:pt x="7733" y="352483"/>
                  </a:cubicBezTo>
                  <a:cubicBezTo>
                    <a:pt x="-104" y="347201"/>
                    <a:pt x="-2180" y="336558"/>
                    <a:pt x="3102" y="328733"/>
                  </a:cubicBezTo>
                  <a:lnTo>
                    <a:pt x="115405" y="162165"/>
                  </a:lnTo>
                  <a:lnTo>
                    <a:pt x="107740" y="292800"/>
                  </a:lnTo>
                  <a:lnTo>
                    <a:pt x="282122" y="560"/>
                  </a:lnTo>
                  <a:lnTo>
                    <a:pt x="230036" y="303923"/>
                  </a:lnTo>
                  <a:cubicBezTo>
                    <a:pt x="228439" y="313231"/>
                    <a:pt x="219576" y="319470"/>
                    <a:pt x="210279" y="317885"/>
                  </a:cubicBezTo>
                  <a:cubicBezTo>
                    <a:pt x="200959" y="316288"/>
                    <a:pt x="194708" y="307436"/>
                    <a:pt x="196305" y="298128"/>
                  </a:cubicBezTo>
                  <a:lnTo>
                    <a:pt x="217272" y="176025"/>
                  </a:lnTo>
                  <a:lnTo>
                    <a:pt x="65373" y="430588"/>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32" name="Google Shape;932;p6"/>
            <p:cNvSpPr/>
            <p:nvPr/>
          </p:nvSpPr>
          <p:spPr>
            <a:xfrm>
              <a:off x="10170068" y="3818144"/>
              <a:ext cx="340047" cy="854274"/>
            </a:xfrm>
            <a:custGeom>
              <a:rect b="b" l="l" r="r" t="t"/>
              <a:pathLst>
                <a:path extrusionOk="0" h="500307" w="199149">
                  <a:moveTo>
                    <a:pt x="183370" y="501064"/>
                  </a:moveTo>
                  <a:lnTo>
                    <a:pt x="4266" y="220402"/>
                  </a:lnTo>
                  <a:cubicBezTo>
                    <a:pt x="-811" y="212439"/>
                    <a:pt x="1528" y="201854"/>
                    <a:pt x="9490" y="196777"/>
                  </a:cubicBezTo>
                  <a:cubicBezTo>
                    <a:pt x="17441" y="191713"/>
                    <a:pt x="28027" y="194028"/>
                    <a:pt x="33114" y="201990"/>
                  </a:cubicBezTo>
                  <a:lnTo>
                    <a:pt x="113284" y="327618"/>
                  </a:lnTo>
                  <a:lnTo>
                    <a:pt x="47009" y="756"/>
                  </a:lnTo>
                  <a:lnTo>
                    <a:pt x="148818" y="126817"/>
                  </a:lnTo>
                  <a:lnTo>
                    <a:pt x="135540" y="35753"/>
                  </a:lnTo>
                  <a:cubicBezTo>
                    <a:pt x="134182" y="26411"/>
                    <a:pt x="140650" y="17719"/>
                    <a:pt x="150004" y="16350"/>
                  </a:cubicBezTo>
                  <a:cubicBezTo>
                    <a:pt x="159301" y="15004"/>
                    <a:pt x="168039" y="21460"/>
                    <a:pt x="169408" y="30814"/>
                  </a:cubicBezTo>
                  <a:lnTo>
                    <a:pt x="200732" y="245543"/>
                  </a:lnTo>
                  <a:lnTo>
                    <a:pt x="108368" y="131197"/>
                  </a:lnTo>
                  <a:lnTo>
                    <a:pt x="183370" y="501064"/>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33" name="Google Shape;933;p6"/>
            <p:cNvSpPr/>
            <p:nvPr/>
          </p:nvSpPr>
          <p:spPr>
            <a:xfrm>
              <a:off x="6038298" y="2902552"/>
              <a:ext cx="808834" cy="560239"/>
            </a:xfrm>
            <a:custGeom>
              <a:rect b="b" l="l" r="r" t="t"/>
              <a:pathLst>
                <a:path extrusionOk="0" h="328105" w="473695">
                  <a:moveTo>
                    <a:pt x="377353" y="328689"/>
                  </a:moveTo>
                  <a:cubicBezTo>
                    <a:pt x="373976" y="328689"/>
                    <a:pt x="370554" y="327696"/>
                    <a:pt x="367577" y="325620"/>
                  </a:cubicBezTo>
                  <a:lnTo>
                    <a:pt x="183054" y="197038"/>
                  </a:lnTo>
                  <a:lnTo>
                    <a:pt x="337519" y="208491"/>
                  </a:lnTo>
                  <a:lnTo>
                    <a:pt x="949" y="583"/>
                  </a:lnTo>
                  <a:lnTo>
                    <a:pt x="340313" y="64236"/>
                  </a:lnTo>
                  <a:cubicBezTo>
                    <a:pt x="349599" y="65981"/>
                    <a:pt x="355713" y="74924"/>
                    <a:pt x="353979" y="84210"/>
                  </a:cubicBezTo>
                  <a:cubicBezTo>
                    <a:pt x="352234" y="93495"/>
                    <a:pt x="343325" y="99598"/>
                    <a:pt x="334005" y="97876"/>
                  </a:cubicBezTo>
                  <a:lnTo>
                    <a:pt x="175411" y="68126"/>
                  </a:lnTo>
                  <a:lnTo>
                    <a:pt x="474644" y="252968"/>
                  </a:lnTo>
                  <a:lnTo>
                    <a:pt x="305145" y="240408"/>
                  </a:lnTo>
                  <a:lnTo>
                    <a:pt x="387140" y="297547"/>
                  </a:lnTo>
                  <a:cubicBezTo>
                    <a:pt x="394897" y="302954"/>
                    <a:pt x="396802" y="313608"/>
                    <a:pt x="391395" y="321365"/>
                  </a:cubicBezTo>
                  <a:cubicBezTo>
                    <a:pt x="388075" y="326133"/>
                    <a:pt x="382748" y="328689"/>
                    <a:pt x="377353" y="328689"/>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34" name="Google Shape;934;p6"/>
            <p:cNvSpPr/>
            <p:nvPr/>
          </p:nvSpPr>
          <p:spPr>
            <a:xfrm>
              <a:off x="10596234" y="744392"/>
              <a:ext cx="692279" cy="510025"/>
            </a:xfrm>
            <a:custGeom>
              <a:rect b="b" l="l" r="r" t="t"/>
              <a:pathLst>
                <a:path extrusionOk="0" h="298697" w="405434">
                  <a:moveTo>
                    <a:pt x="312355" y="298926"/>
                  </a:moveTo>
                  <a:cubicBezTo>
                    <a:pt x="308660" y="298926"/>
                    <a:pt x="304929" y="297728"/>
                    <a:pt x="301781" y="295264"/>
                  </a:cubicBezTo>
                  <a:lnTo>
                    <a:pt x="147042" y="173550"/>
                  </a:lnTo>
                  <a:lnTo>
                    <a:pt x="272784" y="190238"/>
                  </a:lnTo>
                  <a:lnTo>
                    <a:pt x="1680" y="229"/>
                  </a:lnTo>
                  <a:lnTo>
                    <a:pt x="294321" y="72881"/>
                  </a:lnTo>
                  <a:cubicBezTo>
                    <a:pt x="303492" y="75151"/>
                    <a:pt x="309082" y="84437"/>
                    <a:pt x="306811" y="93608"/>
                  </a:cubicBezTo>
                  <a:cubicBezTo>
                    <a:pt x="304530" y="102779"/>
                    <a:pt x="295256" y="108380"/>
                    <a:pt x="286085" y="106087"/>
                  </a:cubicBezTo>
                  <a:lnTo>
                    <a:pt x="171922" y="77752"/>
                  </a:lnTo>
                  <a:lnTo>
                    <a:pt x="407115" y="242586"/>
                  </a:lnTo>
                  <a:lnTo>
                    <a:pt x="266441" y="223912"/>
                  </a:lnTo>
                  <a:lnTo>
                    <a:pt x="322953" y="268366"/>
                  </a:lnTo>
                  <a:cubicBezTo>
                    <a:pt x="330367" y="274207"/>
                    <a:pt x="331668" y="284964"/>
                    <a:pt x="325816" y="292390"/>
                  </a:cubicBezTo>
                  <a:cubicBezTo>
                    <a:pt x="322440" y="296690"/>
                    <a:pt x="317432" y="298926"/>
                    <a:pt x="312355" y="298926"/>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35" name="Google Shape;935;p6"/>
            <p:cNvSpPr/>
            <p:nvPr/>
          </p:nvSpPr>
          <p:spPr>
            <a:xfrm>
              <a:off x="8494080" y="502564"/>
              <a:ext cx="404858" cy="799101"/>
            </a:xfrm>
            <a:custGeom>
              <a:rect b="b" l="l" r="r" t="t"/>
              <a:pathLst>
                <a:path extrusionOk="0" h="467995" w="237106">
                  <a:moveTo>
                    <a:pt x="75732" y="468209"/>
                  </a:moveTo>
                  <a:cubicBezTo>
                    <a:pt x="69732" y="468209"/>
                    <a:pt x="63903" y="465037"/>
                    <a:pt x="60777" y="459425"/>
                  </a:cubicBezTo>
                  <a:cubicBezTo>
                    <a:pt x="-547" y="349414"/>
                    <a:pt x="-14521" y="251848"/>
                    <a:pt x="19244" y="169420"/>
                  </a:cubicBezTo>
                  <a:cubicBezTo>
                    <a:pt x="70223" y="44967"/>
                    <a:pt x="210565" y="2658"/>
                    <a:pt x="216509" y="924"/>
                  </a:cubicBezTo>
                  <a:cubicBezTo>
                    <a:pt x="225612" y="-1779"/>
                    <a:pt x="235057" y="3468"/>
                    <a:pt x="237726" y="12514"/>
                  </a:cubicBezTo>
                  <a:cubicBezTo>
                    <a:pt x="240384" y="21583"/>
                    <a:pt x="235194" y="31085"/>
                    <a:pt x="226136" y="33754"/>
                  </a:cubicBezTo>
                  <a:cubicBezTo>
                    <a:pt x="224836" y="34142"/>
                    <a:pt x="95376" y="73474"/>
                    <a:pt x="50819" y="182618"/>
                  </a:cubicBezTo>
                  <a:cubicBezTo>
                    <a:pt x="21320" y="254883"/>
                    <a:pt x="34735" y="342410"/>
                    <a:pt x="90676" y="442759"/>
                  </a:cubicBezTo>
                  <a:cubicBezTo>
                    <a:pt x="95273" y="451018"/>
                    <a:pt x="92318" y="461433"/>
                    <a:pt x="84060" y="466041"/>
                  </a:cubicBezTo>
                  <a:cubicBezTo>
                    <a:pt x="81413" y="467501"/>
                    <a:pt x="78550" y="468209"/>
                    <a:pt x="75732" y="468209"/>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36" name="Google Shape;936;p6"/>
            <p:cNvSpPr/>
            <p:nvPr/>
          </p:nvSpPr>
          <p:spPr>
            <a:xfrm>
              <a:off x="9862426" y="908744"/>
              <a:ext cx="585807" cy="481971"/>
            </a:xfrm>
            <a:custGeom>
              <a:rect b="b" l="l" r="r" t="t"/>
              <a:pathLst>
                <a:path extrusionOk="0" h="282267" w="343079">
                  <a:moveTo>
                    <a:pt x="311155" y="282521"/>
                  </a:moveTo>
                  <a:cubicBezTo>
                    <a:pt x="310802" y="282521"/>
                    <a:pt x="310437" y="282509"/>
                    <a:pt x="310083" y="282486"/>
                  </a:cubicBezTo>
                  <a:cubicBezTo>
                    <a:pt x="300638" y="281893"/>
                    <a:pt x="293474" y="273760"/>
                    <a:pt x="294068" y="264326"/>
                  </a:cubicBezTo>
                  <a:cubicBezTo>
                    <a:pt x="296315" y="228770"/>
                    <a:pt x="300935" y="197469"/>
                    <a:pt x="304653" y="172316"/>
                  </a:cubicBezTo>
                  <a:cubicBezTo>
                    <a:pt x="308224" y="148167"/>
                    <a:pt x="312638" y="118303"/>
                    <a:pt x="309296" y="110557"/>
                  </a:cubicBezTo>
                  <a:cubicBezTo>
                    <a:pt x="305475" y="109941"/>
                    <a:pt x="291672" y="111242"/>
                    <a:pt x="246158" y="135003"/>
                  </a:cubicBezTo>
                  <a:cubicBezTo>
                    <a:pt x="204305" y="156859"/>
                    <a:pt x="167197" y="187191"/>
                    <a:pt x="134458" y="213952"/>
                  </a:cubicBezTo>
                  <a:cubicBezTo>
                    <a:pt x="87677" y="252166"/>
                    <a:pt x="56809" y="277399"/>
                    <a:pt x="29341" y="264440"/>
                  </a:cubicBezTo>
                  <a:cubicBezTo>
                    <a:pt x="9914" y="255235"/>
                    <a:pt x="1610" y="230607"/>
                    <a:pt x="1553" y="182080"/>
                  </a:cubicBezTo>
                  <a:cubicBezTo>
                    <a:pt x="1359" y="12421"/>
                    <a:pt x="91670" y="774"/>
                    <a:pt x="95514" y="364"/>
                  </a:cubicBezTo>
                  <a:cubicBezTo>
                    <a:pt x="104925" y="-709"/>
                    <a:pt x="113344" y="6136"/>
                    <a:pt x="114347" y="15547"/>
                  </a:cubicBezTo>
                  <a:cubicBezTo>
                    <a:pt x="115363" y="24935"/>
                    <a:pt x="108575" y="33376"/>
                    <a:pt x="99164" y="34380"/>
                  </a:cubicBezTo>
                  <a:cubicBezTo>
                    <a:pt x="96883" y="34734"/>
                    <a:pt x="35615" y="45354"/>
                    <a:pt x="35774" y="182035"/>
                  </a:cubicBezTo>
                  <a:cubicBezTo>
                    <a:pt x="35820" y="227527"/>
                    <a:pt x="43965" y="233493"/>
                    <a:pt x="44045" y="233550"/>
                  </a:cubicBezTo>
                  <a:cubicBezTo>
                    <a:pt x="53547" y="235945"/>
                    <a:pt x="89137" y="206800"/>
                    <a:pt x="112807" y="187453"/>
                  </a:cubicBezTo>
                  <a:cubicBezTo>
                    <a:pt x="145135" y="161034"/>
                    <a:pt x="185357" y="128136"/>
                    <a:pt x="230313" y="104671"/>
                  </a:cubicBezTo>
                  <a:cubicBezTo>
                    <a:pt x="277858" y="79849"/>
                    <a:pt x="309308" y="68282"/>
                    <a:pt x="329407" y="82575"/>
                  </a:cubicBezTo>
                  <a:cubicBezTo>
                    <a:pt x="350317" y="97450"/>
                    <a:pt x="345868" y="127520"/>
                    <a:pt x="338510" y="177324"/>
                  </a:cubicBezTo>
                  <a:cubicBezTo>
                    <a:pt x="334871" y="201838"/>
                    <a:pt x="330365" y="232352"/>
                    <a:pt x="328221" y="266482"/>
                  </a:cubicBezTo>
                  <a:cubicBezTo>
                    <a:pt x="327662" y="275539"/>
                    <a:pt x="320122" y="282521"/>
                    <a:pt x="311155" y="282521"/>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37" name="Google Shape;937;p6"/>
            <p:cNvSpPr/>
            <p:nvPr/>
          </p:nvSpPr>
          <p:spPr>
            <a:xfrm>
              <a:off x="9760683" y="2078647"/>
              <a:ext cx="314520" cy="889720"/>
            </a:xfrm>
            <a:custGeom>
              <a:rect b="b" l="l" r="r" t="t"/>
              <a:pathLst>
                <a:path extrusionOk="0" h="521066" w="184199">
                  <a:moveTo>
                    <a:pt x="47797" y="521543"/>
                  </a:moveTo>
                  <a:cubicBezTo>
                    <a:pt x="42732" y="521543"/>
                    <a:pt x="37736" y="519318"/>
                    <a:pt x="34360" y="515041"/>
                  </a:cubicBezTo>
                  <a:cubicBezTo>
                    <a:pt x="28496" y="507637"/>
                    <a:pt x="29762" y="496880"/>
                    <a:pt x="37154" y="491017"/>
                  </a:cubicBezTo>
                  <a:cubicBezTo>
                    <a:pt x="38295" y="490116"/>
                    <a:pt x="150987" y="399269"/>
                    <a:pt x="151488" y="273048"/>
                  </a:cubicBezTo>
                  <a:cubicBezTo>
                    <a:pt x="151831" y="189479"/>
                    <a:pt x="103510" y="108009"/>
                    <a:pt x="7895" y="30896"/>
                  </a:cubicBezTo>
                  <a:cubicBezTo>
                    <a:pt x="526" y="24965"/>
                    <a:pt x="-626" y="14196"/>
                    <a:pt x="5306" y="6850"/>
                  </a:cubicBezTo>
                  <a:cubicBezTo>
                    <a:pt x="11249" y="-496"/>
                    <a:pt x="22017" y="-1671"/>
                    <a:pt x="29363" y="4261"/>
                  </a:cubicBezTo>
                  <a:cubicBezTo>
                    <a:pt x="133602" y="88309"/>
                    <a:pt x="186201" y="178882"/>
                    <a:pt x="185710" y="273470"/>
                  </a:cubicBezTo>
                  <a:cubicBezTo>
                    <a:pt x="184969" y="416289"/>
                    <a:pt x="63539" y="513786"/>
                    <a:pt x="58372" y="517858"/>
                  </a:cubicBezTo>
                  <a:cubicBezTo>
                    <a:pt x="55235" y="520345"/>
                    <a:pt x="51505" y="521543"/>
                    <a:pt x="47797" y="521543"/>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38" name="Google Shape;938;p6"/>
            <p:cNvSpPr/>
            <p:nvPr/>
          </p:nvSpPr>
          <p:spPr>
            <a:xfrm>
              <a:off x="2117715" y="4283180"/>
              <a:ext cx="493643" cy="930278"/>
            </a:xfrm>
            <a:custGeom>
              <a:rect b="b" l="l" r="r" t="t"/>
              <a:pathLst>
                <a:path extrusionOk="0" h="544819" w="289103">
                  <a:moveTo>
                    <a:pt x="63927" y="47733"/>
                  </a:moveTo>
                  <a:lnTo>
                    <a:pt x="253355" y="113244"/>
                  </a:lnTo>
                  <a:lnTo>
                    <a:pt x="225476" y="498032"/>
                  </a:lnTo>
                  <a:lnTo>
                    <a:pt x="36288" y="429315"/>
                  </a:lnTo>
                  <a:lnTo>
                    <a:pt x="63927" y="47733"/>
                  </a:lnTo>
                  <a:close/>
                  <a:moveTo>
                    <a:pt x="289390" y="89495"/>
                  </a:moveTo>
                  <a:lnTo>
                    <a:pt x="33014" y="838"/>
                  </a:lnTo>
                  <a:lnTo>
                    <a:pt x="286" y="452643"/>
                  </a:lnTo>
                  <a:lnTo>
                    <a:pt x="256332" y="545657"/>
                  </a:lnTo>
                  <a:lnTo>
                    <a:pt x="289390" y="89495"/>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39" name="Google Shape;939;p6"/>
            <p:cNvSpPr/>
            <p:nvPr/>
          </p:nvSpPr>
          <p:spPr>
            <a:xfrm>
              <a:off x="7158379" y="2975216"/>
              <a:ext cx="948977" cy="476445"/>
            </a:xfrm>
            <a:custGeom>
              <a:rect b="b" l="l" r="r" t="t"/>
              <a:pathLst>
                <a:path extrusionOk="0" h="279031" w="555770">
                  <a:moveTo>
                    <a:pt x="512527" y="35027"/>
                  </a:moveTo>
                  <a:lnTo>
                    <a:pt x="458172" y="243094"/>
                  </a:lnTo>
                  <a:lnTo>
                    <a:pt x="46235" y="245170"/>
                  </a:lnTo>
                  <a:lnTo>
                    <a:pt x="104070" y="37080"/>
                  </a:lnTo>
                  <a:lnTo>
                    <a:pt x="512527" y="35027"/>
                  </a:lnTo>
                  <a:close/>
                  <a:moveTo>
                    <a:pt x="484637" y="277190"/>
                  </a:moveTo>
                  <a:lnTo>
                    <a:pt x="556913" y="588"/>
                  </a:lnTo>
                  <a:lnTo>
                    <a:pt x="78016" y="2995"/>
                  </a:lnTo>
                  <a:lnTo>
                    <a:pt x="1143" y="279620"/>
                  </a:lnTo>
                  <a:lnTo>
                    <a:pt x="484637" y="277190"/>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40" name="Google Shape;940;p6"/>
            <p:cNvSpPr/>
            <p:nvPr/>
          </p:nvSpPr>
          <p:spPr>
            <a:xfrm>
              <a:off x="2177986" y="2934198"/>
              <a:ext cx="808640" cy="703283"/>
            </a:xfrm>
            <a:custGeom>
              <a:rect b="b" l="l" r="r" t="t"/>
              <a:pathLst>
                <a:path extrusionOk="0" h="411879" w="473581">
                  <a:moveTo>
                    <a:pt x="212598" y="42408"/>
                  </a:moveTo>
                  <a:lnTo>
                    <a:pt x="419046" y="305594"/>
                  </a:lnTo>
                  <a:lnTo>
                    <a:pt x="259482" y="371003"/>
                  </a:lnTo>
                  <a:lnTo>
                    <a:pt x="54746" y="110007"/>
                  </a:lnTo>
                  <a:lnTo>
                    <a:pt x="212598" y="42408"/>
                  </a:lnTo>
                  <a:close/>
                  <a:moveTo>
                    <a:pt x="473903" y="320082"/>
                  </a:moveTo>
                  <a:lnTo>
                    <a:pt x="223298" y="600"/>
                  </a:lnTo>
                  <a:lnTo>
                    <a:pt x="322" y="96078"/>
                  </a:lnTo>
                  <a:lnTo>
                    <a:pt x="248520" y="412480"/>
                  </a:lnTo>
                  <a:lnTo>
                    <a:pt x="473903" y="320082"/>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41" name="Google Shape;941;p6"/>
            <p:cNvSpPr/>
            <p:nvPr/>
          </p:nvSpPr>
          <p:spPr>
            <a:xfrm>
              <a:off x="9035398" y="5077489"/>
              <a:ext cx="844381" cy="855796"/>
            </a:xfrm>
            <a:custGeom>
              <a:rect b="b" l="l" r="r" t="t"/>
              <a:pathLst>
                <a:path extrusionOk="0" h="501198" w="494513">
                  <a:moveTo>
                    <a:pt x="415338" y="51221"/>
                  </a:moveTo>
                  <a:lnTo>
                    <a:pt x="457339" y="267433"/>
                  </a:lnTo>
                  <a:lnTo>
                    <a:pt x="78472" y="451579"/>
                  </a:lnTo>
                  <a:lnTo>
                    <a:pt x="39676" y="233827"/>
                  </a:lnTo>
                  <a:lnTo>
                    <a:pt x="415338" y="51221"/>
                  </a:lnTo>
                  <a:close/>
                  <a:moveTo>
                    <a:pt x="495952" y="286723"/>
                  </a:moveTo>
                  <a:lnTo>
                    <a:pt x="440456" y="961"/>
                  </a:lnTo>
                  <a:lnTo>
                    <a:pt x="1439" y="214344"/>
                  </a:lnTo>
                  <a:lnTo>
                    <a:pt x="52714" y="502159"/>
                  </a:lnTo>
                  <a:lnTo>
                    <a:pt x="495952" y="286723"/>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42" name="Google Shape;942;p6"/>
            <p:cNvSpPr/>
            <p:nvPr/>
          </p:nvSpPr>
          <p:spPr>
            <a:xfrm>
              <a:off x="7712506" y="-249163"/>
              <a:ext cx="664368" cy="900536"/>
            </a:xfrm>
            <a:custGeom>
              <a:rect b="b" l="l" r="r" t="t"/>
              <a:pathLst>
                <a:path extrusionOk="0" h="527400" w="389088">
                  <a:moveTo>
                    <a:pt x="231578" y="56143"/>
                  </a:moveTo>
                  <a:lnTo>
                    <a:pt x="347236" y="187622"/>
                  </a:lnTo>
                  <a:lnTo>
                    <a:pt x="158116" y="470851"/>
                  </a:lnTo>
                  <a:lnTo>
                    <a:pt x="44032" y="337022"/>
                  </a:lnTo>
                  <a:lnTo>
                    <a:pt x="231578" y="56143"/>
                  </a:lnTo>
                  <a:close/>
                  <a:moveTo>
                    <a:pt x="390298" y="184759"/>
                  </a:moveTo>
                  <a:lnTo>
                    <a:pt x="227859" y="99"/>
                  </a:lnTo>
                  <a:lnTo>
                    <a:pt x="1210" y="339531"/>
                  </a:lnTo>
                  <a:lnTo>
                    <a:pt x="161446" y="527499"/>
                  </a:lnTo>
                  <a:lnTo>
                    <a:pt x="390298" y="184759"/>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43" name="Google Shape;943;p6"/>
            <p:cNvSpPr/>
            <p:nvPr/>
          </p:nvSpPr>
          <p:spPr>
            <a:xfrm>
              <a:off x="10225492" y="2732477"/>
              <a:ext cx="1091028" cy="1034484"/>
            </a:xfrm>
            <a:custGeom>
              <a:rect b="b" l="l" r="r" t="t"/>
              <a:pathLst>
                <a:path extrusionOk="0" h="605847" w="638962">
                  <a:moveTo>
                    <a:pt x="324031" y="40485"/>
                  </a:moveTo>
                  <a:lnTo>
                    <a:pt x="588348" y="497891"/>
                  </a:lnTo>
                  <a:lnTo>
                    <a:pt x="315613" y="566916"/>
                  </a:lnTo>
                  <a:lnTo>
                    <a:pt x="53555" y="113412"/>
                  </a:lnTo>
                  <a:lnTo>
                    <a:pt x="324031" y="40485"/>
                  </a:lnTo>
                  <a:close/>
                  <a:moveTo>
                    <a:pt x="640615" y="519953"/>
                  </a:moveTo>
                  <a:lnTo>
                    <a:pt x="340504" y="594"/>
                  </a:lnTo>
                  <a:lnTo>
                    <a:pt x="1653" y="91966"/>
                  </a:lnTo>
                  <a:lnTo>
                    <a:pt x="298924" y="606442"/>
                  </a:lnTo>
                  <a:lnTo>
                    <a:pt x="640615" y="519953"/>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44" name="Google Shape;944;p6"/>
            <p:cNvSpPr/>
            <p:nvPr/>
          </p:nvSpPr>
          <p:spPr>
            <a:xfrm>
              <a:off x="6309078" y="936505"/>
              <a:ext cx="470153" cy="542182"/>
            </a:xfrm>
            <a:custGeom>
              <a:rect b="b" l="l" r="r" t="t"/>
              <a:pathLst>
                <a:path extrusionOk="0" h="317530" w="275346">
                  <a:moveTo>
                    <a:pt x="45146" y="35876"/>
                  </a:moveTo>
                  <a:lnTo>
                    <a:pt x="171526" y="39800"/>
                  </a:lnTo>
                  <a:lnTo>
                    <a:pt x="232304" y="282887"/>
                  </a:lnTo>
                  <a:lnTo>
                    <a:pt x="106425" y="280914"/>
                  </a:lnTo>
                  <a:lnTo>
                    <a:pt x="45146" y="35876"/>
                  </a:lnTo>
                  <a:close/>
                  <a:moveTo>
                    <a:pt x="198447" y="6411"/>
                  </a:moveTo>
                  <a:lnTo>
                    <a:pt x="966" y="263"/>
                  </a:lnTo>
                  <a:lnTo>
                    <a:pt x="79607" y="314725"/>
                  </a:lnTo>
                  <a:lnTo>
                    <a:pt x="276313" y="317793"/>
                  </a:lnTo>
                  <a:lnTo>
                    <a:pt x="198447" y="6411"/>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45" name="Google Shape;945;p6"/>
            <p:cNvSpPr/>
            <p:nvPr/>
          </p:nvSpPr>
          <p:spPr>
            <a:xfrm>
              <a:off x="6387684" y="6215360"/>
              <a:ext cx="682754" cy="402488"/>
            </a:xfrm>
            <a:custGeom>
              <a:rect b="b" l="l" r="r" t="t"/>
              <a:pathLst>
                <a:path extrusionOk="0" h="235718" w="399856">
                  <a:moveTo>
                    <a:pt x="108132" y="39631"/>
                  </a:moveTo>
                  <a:lnTo>
                    <a:pt x="350592" y="86811"/>
                  </a:lnTo>
                  <a:lnTo>
                    <a:pt x="296385" y="198214"/>
                  </a:lnTo>
                  <a:lnTo>
                    <a:pt x="51974" y="150657"/>
                  </a:lnTo>
                  <a:lnTo>
                    <a:pt x="108132" y="39631"/>
                  </a:lnTo>
                  <a:close/>
                  <a:moveTo>
                    <a:pt x="400852" y="61715"/>
                  </a:moveTo>
                  <a:lnTo>
                    <a:pt x="89265" y="1109"/>
                  </a:lnTo>
                  <a:lnTo>
                    <a:pt x="996" y="175616"/>
                  </a:lnTo>
                  <a:lnTo>
                    <a:pt x="315652" y="236827"/>
                  </a:lnTo>
                  <a:lnTo>
                    <a:pt x="400852" y="61715"/>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46" name="Google Shape;946;p6"/>
            <p:cNvSpPr/>
            <p:nvPr/>
          </p:nvSpPr>
          <p:spPr>
            <a:xfrm>
              <a:off x="11311449" y="4885162"/>
              <a:ext cx="470770" cy="248322"/>
            </a:xfrm>
            <a:custGeom>
              <a:rect b="b" l="l" r="r" t="t"/>
              <a:pathLst>
                <a:path extrusionOk="0" h="145430" w="275707">
                  <a:moveTo>
                    <a:pt x="260347" y="146311"/>
                  </a:moveTo>
                  <a:cubicBezTo>
                    <a:pt x="252340" y="146311"/>
                    <a:pt x="245187" y="140653"/>
                    <a:pt x="243579" y="132496"/>
                  </a:cubicBezTo>
                  <a:lnTo>
                    <a:pt x="224871" y="37475"/>
                  </a:lnTo>
                  <a:lnTo>
                    <a:pt x="20283" y="54186"/>
                  </a:lnTo>
                  <a:cubicBezTo>
                    <a:pt x="11009" y="54916"/>
                    <a:pt x="2602" y="47946"/>
                    <a:pt x="1837" y="38524"/>
                  </a:cubicBezTo>
                  <a:cubicBezTo>
                    <a:pt x="1062" y="29102"/>
                    <a:pt x="8077" y="20843"/>
                    <a:pt x="17499" y="20078"/>
                  </a:cubicBezTo>
                  <a:lnTo>
                    <a:pt x="252533" y="880"/>
                  </a:lnTo>
                  <a:lnTo>
                    <a:pt x="277161" y="125880"/>
                  </a:lnTo>
                  <a:cubicBezTo>
                    <a:pt x="278987" y="135154"/>
                    <a:pt x="272941" y="144155"/>
                    <a:pt x="263678" y="145980"/>
                  </a:cubicBezTo>
                  <a:cubicBezTo>
                    <a:pt x="262560" y="146208"/>
                    <a:pt x="261454" y="146311"/>
                    <a:pt x="260347" y="14631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47" name="Google Shape;947;p6"/>
            <p:cNvSpPr/>
            <p:nvPr/>
          </p:nvSpPr>
          <p:spPr>
            <a:xfrm>
              <a:off x="1029322" y="616409"/>
              <a:ext cx="674218" cy="590156"/>
            </a:xfrm>
            <a:custGeom>
              <a:rect b="b" l="l" r="r" t="t"/>
              <a:pathLst>
                <a:path extrusionOk="0" h="345626" w="394857">
                  <a:moveTo>
                    <a:pt x="189437" y="345841"/>
                  </a:moveTo>
                  <a:lnTo>
                    <a:pt x="9751" y="258370"/>
                  </a:lnTo>
                  <a:cubicBezTo>
                    <a:pt x="1252" y="254241"/>
                    <a:pt x="-2284" y="243997"/>
                    <a:pt x="1857" y="235499"/>
                  </a:cubicBezTo>
                  <a:cubicBezTo>
                    <a:pt x="5998" y="227001"/>
                    <a:pt x="16230" y="223476"/>
                    <a:pt x="24728" y="227605"/>
                  </a:cubicBezTo>
                  <a:lnTo>
                    <a:pt x="176934" y="301695"/>
                  </a:lnTo>
                  <a:lnTo>
                    <a:pt x="363431" y="8165"/>
                  </a:lnTo>
                  <a:cubicBezTo>
                    <a:pt x="368484" y="180"/>
                    <a:pt x="379070" y="-2193"/>
                    <a:pt x="387044" y="2895"/>
                  </a:cubicBezTo>
                  <a:cubicBezTo>
                    <a:pt x="395017" y="7960"/>
                    <a:pt x="397379" y="18534"/>
                    <a:pt x="392314" y="26508"/>
                  </a:cubicBezTo>
                  <a:lnTo>
                    <a:pt x="189437" y="345841"/>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48" name="Google Shape;948;p6"/>
            <p:cNvSpPr/>
            <p:nvPr/>
          </p:nvSpPr>
          <p:spPr>
            <a:xfrm>
              <a:off x="6875006" y="1176184"/>
              <a:ext cx="348946" cy="571594"/>
            </a:xfrm>
            <a:custGeom>
              <a:rect b="b" l="l" r="r" t="t"/>
              <a:pathLst>
                <a:path extrusionOk="0" h="334755" w="204361">
                  <a:moveTo>
                    <a:pt x="18151" y="335059"/>
                  </a:moveTo>
                  <a:cubicBezTo>
                    <a:pt x="9037" y="335059"/>
                    <a:pt x="1463" y="327873"/>
                    <a:pt x="1063" y="318690"/>
                  </a:cubicBezTo>
                  <a:cubicBezTo>
                    <a:pt x="664" y="309245"/>
                    <a:pt x="7988" y="301260"/>
                    <a:pt x="17421" y="300849"/>
                  </a:cubicBezTo>
                  <a:lnTo>
                    <a:pt x="151832" y="294997"/>
                  </a:lnTo>
                  <a:lnTo>
                    <a:pt x="171236" y="16240"/>
                  </a:lnTo>
                  <a:cubicBezTo>
                    <a:pt x="171886" y="6806"/>
                    <a:pt x="179894" y="-335"/>
                    <a:pt x="189499" y="349"/>
                  </a:cubicBezTo>
                  <a:cubicBezTo>
                    <a:pt x="198921" y="1011"/>
                    <a:pt x="206028" y="9190"/>
                    <a:pt x="205366" y="18612"/>
                  </a:cubicBezTo>
                  <a:lnTo>
                    <a:pt x="183852" y="327861"/>
                  </a:lnTo>
                  <a:lnTo>
                    <a:pt x="18916" y="335036"/>
                  </a:lnTo>
                  <a:cubicBezTo>
                    <a:pt x="18653" y="335048"/>
                    <a:pt x="18402" y="335059"/>
                    <a:pt x="18151" y="335059"/>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49" name="Google Shape;949;p6"/>
            <p:cNvSpPr/>
            <p:nvPr/>
          </p:nvSpPr>
          <p:spPr>
            <a:xfrm>
              <a:off x="611468" y="4827600"/>
              <a:ext cx="368513" cy="542085"/>
            </a:xfrm>
            <a:custGeom>
              <a:rect b="b" l="l" r="r" t="t"/>
              <a:pathLst>
                <a:path extrusionOk="0" h="317473" w="215820">
                  <a:moveTo>
                    <a:pt x="17171" y="318368"/>
                  </a:moveTo>
                  <a:cubicBezTo>
                    <a:pt x="16441" y="318368"/>
                    <a:pt x="15699" y="318323"/>
                    <a:pt x="14958" y="318232"/>
                  </a:cubicBezTo>
                  <a:cubicBezTo>
                    <a:pt x="5592" y="317023"/>
                    <a:pt x="-1035" y="308444"/>
                    <a:pt x="174" y="299068"/>
                  </a:cubicBezTo>
                  <a:lnTo>
                    <a:pt x="38650" y="895"/>
                  </a:lnTo>
                  <a:lnTo>
                    <a:pt x="199001" y="3359"/>
                  </a:lnTo>
                  <a:cubicBezTo>
                    <a:pt x="208446" y="3496"/>
                    <a:pt x="215987" y="11275"/>
                    <a:pt x="215850" y="20721"/>
                  </a:cubicBezTo>
                  <a:cubicBezTo>
                    <a:pt x="215701" y="30086"/>
                    <a:pt x="208070" y="37580"/>
                    <a:pt x="198739" y="37580"/>
                  </a:cubicBezTo>
                  <a:lnTo>
                    <a:pt x="198477" y="37580"/>
                  </a:lnTo>
                  <a:lnTo>
                    <a:pt x="68686" y="35584"/>
                  </a:lnTo>
                  <a:lnTo>
                    <a:pt x="34122" y="303448"/>
                  </a:lnTo>
                  <a:cubicBezTo>
                    <a:pt x="33004" y="312083"/>
                    <a:pt x="25646" y="318368"/>
                    <a:pt x="17171" y="318368"/>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50" name="Google Shape;950;p6"/>
            <p:cNvSpPr/>
            <p:nvPr/>
          </p:nvSpPr>
          <p:spPr>
            <a:xfrm>
              <a:off x="5734268" y="6137707"/>
              <a:ext cx="575371" cy="684059"/>
            </a:xfrm>
            <a:custGeom>
              <a:rect b="b" l="l" r="r" t="t"/>
              <a:pathLst>
                <a:path extrusionOk="0" h="400620" w="336967">
                  <a:moveTo>
                    <a:pt x="17997" y="401740"/>
                  </a:moveTo>
                  <a:cubicBezTo>
                    <a:pt x="16320" y="401740"/>
                    <a:pt x="14621" y="401489"/>
                    <a:pt x="12944" y="400964"/>
                  </a:cubicBezTo>
                  <a:cubicBezTo>
                    <a:pt x="3909" y="398181"/>
                    <a:pt x="-1144" y="388599"/>
                    <a:pt x="1651" y="379564"/>
                  </a:cubicBezTo>
                  <a:lnTo>
                    <a:pt x="118654" y="1119"/>
                  </a:lnTo>
                  <a:lnTo>
                    <a:pt x="323904" y="39938"/>
                  </a:lnTo>
                  <a:cubicBezTo>
                    <a:pt x="333201" y="41683"/>
                    <a:pt x="339304" y="50638"/>
                    <a:pt x="337547" y="59923"/>
                  </a:cubicBezTo>
                  <a:cubicBezTo>
                    <a:pt x="335790" y="69220"/>
                    <a:pt x="326744" y="75289"/>
                    <a:pt x="317562" y="73555"/>
                  </a:cubicBezTo>
                  <a:lnTo>
                    <a:pt x="142336" y="40417"/>
                  </a:lnTo>
                  <a:lnTo>
                    <a:pt x="34344" y="389683"/>
                  </a:lnTo>
                  <a:cubicBezTo>
                    <a:pt x="32074" y="397029"/>
                    <a:pt x="25309" y="401740"/>
                    <a:pt x="17997" y="401740"/>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51" name="Google Shape;951;p6"/>
            <p:cNvSpPr/>
            <p:nvPr/>
          </p:nvSpPr>
          <p:spPr>
            <a:xfrm>
              <a:off x="5397140" y="3733086"/>
              <a:ext cx="318799" cy="705507"/>
            </a:xfrm>
            <a:custGeom>
              <a:rect b="b" l="l" r="r" t="t"/>
              <a:pathLst>
                <a:path extrusionOk="0" h="413181" w="186705">
                  <a:moveTo>
                    <a:pt x="28301" y="413912"/>
                  </a:moveTo>
                  <a:cubicBezTo>
                    <a:pt x="22757" y="413912"/>
                    <a:pt x="17327" y="411231"/>
                    <a:pt x="14030" y="406269"/>
                  </a:cubicBezTo>
                  <a:cubicBezTo>
                    <a:pt x="8806" y="398386"/>
                    <a:pt x="10950" y="387766"/>
                    <a:pt x="18821" y="382542"/>
                  </a:cubicBezTo>
                  <a:lnTo>
                    <a:pt x="143126" y="300045"/>
                  </a:lnTo>
                  <a:lnTo>
                    <a:pt x="2692" y="25645"/>
                  </a:lnTo>
                  <a:cubicBezTo>
                    <a:pt x="-1620" y="17226"/>
                    <a:pt x="1711" y="6914"/>
                    <a:pt x="10129" y="2614"/>
                  </a:cubicBezTo>
                  <a:cubicBezTo>
                    <a:pt x="18536" y="-1687"/>
                    <a:pt x="28837" y="1621"/>
                    <a:pt x="33160" y="10051"/>
                  </a:cubicBezTo>
                  <a:lnTo>
                    <a:pt x="187511" y="311646"/>
                  </a:lnTo>
                  <a:lnTo>
                    <a:pt x="37746" y="411048"/>
                  </a:lnTo>
                  <a:cubicBezTo>
                    <a:pt x="34837" y="412988"/>
                    <a:pt x="31552" y="413912"/>
                    <a:pt x="28301" y="413912"/>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52" name="Google Shape;952;p6"/>
            <p:cNvSpPr/>
            <p:nvPr/>
          </p:nvSpPr>
          <p:spPr>
            <a:xfrm>
              <a:off x="460326" y="4227305"/>
              <a:ext cx="596708" cy="266599"/>
            </a:xfrm>
            <a:custGeom>
              <a:rect b="b" l="l" r="r" t="t"/>
              <a:pathLst>
                <a:path extrusionOk="0" h="156134" w="349463">
                  <a:moveTo>
                    <a:pt x="81073" y="156910"/>
                  </a:moveTo>
                  <a:lnTo>
                    <a:pt x="2489" y="26731"/>
                  </a:lnTo>
                  <a:cubicBezTo>
                    <a:pt x="-2393" y="18643"/>
                    <a:pt x="207" y="8126"/>
                    <a:pt x="8295" y="3243"/>
                  </a:cubicBezTo>
                  <a:cubicBezTo>
                    <a:pt x="16394" y="-1650"/>
                    <a:pt x="26900" y="962"/>
                    <a:pt x="31794" y="9050"/>
                  </a:cubicBezTo>
                  <a:lnTo>
                    <a:pt x="94579" y="113060"/>
                  </a:lnTo>
                  <a:lnTo>
                    <a:pt x="325244" y="7236"/>
                  </a:lnTo>
                  <a:cubicBezTo>
                    <a:pt x="333856" y="3300"/>
                    <a:pt x="343997" y="7076"/>
                    <a:pt x="347922" y="15654"/>
                  </a:cubicBezTo>
                  <a:cubicBezTo>
                    <a:pt x="351868" y="24244"/>
                    <a:pt x="348104" y="34408"/>
                    <a:pt x="339514" y="38343"/>
                  </a:cubicBezTo>
                  <a:lnTo>
                    <a:pt x="81073" y="15691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53" name="Google Shape;953;p6"/>
            <p:cNvSpPr/>
            <p:nvPr/>
          </p:nvSpPr>
          <p:spPr>
            <a:xfrm>
              <a:off x="10737392" y="1332714"/>
              <a:ext cx="396278" cy="342752"/>
            </a:xfrm>
            <a:custGeom>
              <a:rect b="b" l="l" r="r" t="t"/>
              <a:pathLst>
                <a:path extrusionOk="0" h="200733" w="232081">
                  <a:moveTo>
                    <a:pt x="216648" y="201044"/>
                  </a:moveTo>
                  <a:cubicBezTo>
                    <a:pt x="214868" y="201044"/>
                    <a:pt x="213065" y="200771"/>
                    <a:pt x="211287" y="200189"/>
                  </a:cubicBezTo>
                  <a:lnTo>
                    <a:pt x="1679" y="131141"/>
                  </a:lnTo>
                  <a:lnTo>
                    <a:pt x="26068" y="13955"/>
                  </a:lnTo>
                  <a:cubicBezTo>
                    <a:pt x="27995" y="4692"/>
                    <a:pt x="37030" y="-1262"/>
                    <a:pt x="46304" y="677"/>
                  </a:cubicBezTo>
                  <a:cubicBezTo>
                    <a:pt x="55555" y="2605"/>
                    <a:pt x="61498" y="11673"/>
                    <a:pt x="59570" y="20925"/>
                  </a:cubicBezTo>
                  <a:lnTo>
                    <a:pt x="41399" y="108201"/>
                  </a:lnTo>
                  <a:lnTo>
                    <a:pt x="221998" y="167678"/>
                  </a:lnTo>
                  <a:cubicBezTo>
                    <a:pt x="230975" y="170633"/>
                    <a:pt x="235846" y="180306"/>
                    <a:pt x="232903" y="189283"/>
                  </a:cubicBezTo>
                  <a:cubicBezTo>
                    <a:pt x="230530" y="196481"/>
                    <a:pt x="223834" y="201044"/>
                    <a:pt x="216648" y="20104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54" name="Google Shape;954;p6"/>
            <p:cNvSpPr/>
            <p:nvPr/>
          </p:nvSpPr>
          <p:spPr>
            <a:xfrm>
              <a:off x="11463551" y="4018709"/>
              <a:ext cx="263524" cy="577074"/>
            </a:xfrm>
            <a:custGeom>
              <a:rect b="b" l="l" r="r" t="t"/>
              <a:pathLst>
                <a:path extrusionOk="0" h="337964" w="154333">
                  <a:moveTo>
                    <a:pt x="23283" y="338731"/>
                  </a:moveTo>
                  <a:cubicBezTo>
                    <a:pt x="17671" y="338731"/>
                    <a:pt x="12173" y="335970"/>
                    <a:pt x="8899" y="330894"/>
                  </a:cubicBezTo>
                  <a:cubicBezTo>
                    <a:pt x="3766" y="322955"/>
                    <a:pt x="6058" y="312369"/>
                    <a:pt x="13998" y="307247"/>
                  </a:cubicBezTo>
                  <a:lnTo>
                    <a:pt x="111894" y="244063"/>
                  </a:lnTo>
                  <a:lnTo>
                    <a:pt x="3572" y="25478"/>
                  </a:lnTo>
                  <a:cubicBezTo>
                    <a:pt x="-626" y="17014"/>
                    <a:pt x="2831" y="6747"/>
                    <a:pt x="11306" y="2549"/>
                  </a:cubicBezTo>
                  <a:cubicBezTo>
                    <a:pt x="19770" y="-1648"/>
                    <a:pt x="30025" y="1819"/>
                    <a:pt x="34223" y="10284"/>
                  </a:cubicBezTo>
                  <a:lnTo>
                    <a:pt x="156120" y="256246"/>
                  </a:lnTo>
                  <a:lnTo>
                    <a:pt x="32557" y="335993"/>
                  </a:lnTo>
                  <a:cubicBezTo>
                    <a:pt x="29683" y="337853"/>
                    <a:pt x="26478" y="338731"/>
                    <a:pt x="23283" y="33873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55" name="Google Shape;955;p6"/>
            <p:cNvSpPr/>
            <p:nvPr/>
          </p:nvSpPr>
          <p:spPr>
            <a:xfrm>
              <a:off x="11488853" y="1121487"/>
              <a:ext cx="355961" cy="766587"/>
            </a:xfrm>
            <a:custGeom>
              <a:rect b="b" l="l" r="r" t="t"/>
              <a:pathLst>
                <a:path extrusionOk="0" h="448953" w="208469">
                  <a:moveTo>
                    <a:pt x="193165" y="449264"/>
                  </a:moveTo>
                  <a:cubicBezTo>
                    <a:pt x="187097" y="449264"/>
                    <a:pt x="181211" y="446024"/>
                    <a:pt x="178120" y="440309"/>
                  </a:cubicBezTo>
                  <a:lnTo>
                    <a:pt x="1798" y="115387"/>
                  </a:lnTo>
                  <a:lnTo>
                    <a:pt x="161978" y="3391"/>
                  </a:lnTo>
                  <a:cubicBezTo>
                    <a:pt x="169724" y="-2005"/>
                    <a:pt x="180389" y="-134"/>
                    <a:pt x="185796" y="7612"/>
                  </a:cubicBezTo>
                  <a:cubicBezTo>
                    <a:pt x="191214" y="15357"/>
                    <a:pt x="189321" y="26023"/>
                    <a:pt x="181576" y="31441"/>
                  </a:cubicBezTo>
                  <a:lnTo>
                    <a:pt x="46446" y="125927"/>
                  </a:lnTo>
                  <a:lnTo>
                    <a:pt x="208189" y="423986"/>
                  </a:lnTo>
                  <a:cubicBezTo>
                    <a:pt x="212706" y="432290"/>
                    <a:pt x="209615" y="442682"/>
                    <a:pt x="201322" y="447188"/>
                  </a:cubicBezTo>
                  <a:cubicBezTo>
                    <a:pt x="198721" y="448602"/>
                    <a:pt x="195926" y="449264"/>
                    <a:pt x="193165" y="44926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56" name="Google Shape;956;p6"/>
            <p:cNvSpPr/>
            <p:nvPr/>
          </p:nvSpPr>
          <p:spPr>
            <a:xfrm>
              <a:off x="4141248" y="2531071"/>
              <a:ext cx="759750" cy="723949"/>
            </a:xfrm>
            <a:custGeom>
              <a:rect b="b" l="l" r="r" t="t"/>
              <a:pathLst>
                <a:path extrusionOk="0" h="423982" w="444949">
                  <a:moveTo>
                    <a:pt x="188742" y="42435"/>
                  </a:moveTo>
                  <a:lnTo>
                    <a:pt x="394927" y="150861"/>
                  </a:lnTo>
                  <a:lnTo>
                    <a:pt x="237302" y="371441"/>
                  </a:lnTo>
                  <a:lnTo>
                    <a:pt x="49026" y="179470"/>
                  </a:lnTo>
                  <a:lnTo>
                    <a:pt x="188742" y="42435"/>
                  </a:lnTo>
                  <a:close/>
                  <a:moveTo>
                    <a:pt x="445586" y="138826"/>
                  </a:moveTo>
                  <a:lnTo>
                    <a:pt x="182593" y="536"/>
                  </a:lnTo>
                  <a:lnTo>
                    <a:pt x="637" y="179002"/>
                  </a:lnTo>
                  <a:lnTo>
                    <a:pt x="241432" y="424519"/>
                  </a:lnTo>
                  <a:lnTo>
                    <a:pt x="445586" y="138826"/>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57" name="Google Shape;957;p6"/>
            <p:cNvSpPr/>
            <p:nvPr/>
          </p:nvSpPr>
          <p:spPr>
            <a:xfrm>
              <a:off x="2912612" y="1106384"/>
              <a:ext cx="529055" cy="508058"/>
            </a:xfrm>
            <a:custGeom>
              <a:rect b="b" l="l" r="r" t="t"/>
              <a:pathLst>
                <a:path extrusionOk="0" h="297545" w="309842">
                  <a:moveTo>
                    <a:pt x="168686" y="53319"/>
                  </a:moveTo>
                  <a:lnTo>
                    <a:pt x="262602" y="187593"/>
                  </a:lnTo>
                  <a:lnTo>
                    <a:pt x="165515" y="255489"/>
                  </a:lnTo>
                  <a:lnTo>
                    <a:pt x="52367" y="169559"/>
                  </a:lnTo>
                  <a:lnTo>
                    <a:pt x="168686" y="53319"/>
                  </a:lnTo>
                  <a:close/>
                  <a:moveTo>
                    <a:pt x="310261" y="196023"/>
                  </a:moveTo>
                  <a:lnTo>
                    <a:pt x="173363" y="287"/>
                  </a:lnTo>
                  <a:lnTo>
                    <a:pt x="419" y="173095"/>
                  </a:lnTo>
                  <a:lnTo>
                    <a:pt x="164694" y="297833"/>
                  </a:lnTo>
                  <a:lnTo>
                    <a:pt x="310261" y="196023"/>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58" name="Google Shape;958;p6"/>
            <p:cNvSpPr/>
            <p:nvPr/>
          </p:nvSpPr>
          <p:spPr>
            <a:xfrm>
              <a:off x="8014111" y="1459316"/>
              <a:ext cx="492262" cy="514057"/>
            </a:xfrm>
            <a:custGeom>
              <a:rect b="b" l="l" r="r" t="t"/>
              <a:pathLst>
                <a:path extrusionOk="0" h="301058" w="288294">
                  <a:moveTo>
                    <a:pt x="176653" y="48449"/>
                  </a:moveTo>
                  <a:lnTo>
                    <a:pt x="247229" y="136730"/>
                  </a:lnTo>
                  <a:lnTo>
                    <a:pt x="172250" y="249798"/>
                  </a:lnTo>
                  <a:lnTo>
                    <a:pt x="54471" y="146118"/>
                  </a:lnTo>
                  <a:lnTo>
                    <a:pt x="176653" y="48449"/>
                  </a:lnTo>
                  <a:close/>
                  <a:moveTo>
                    <a:pt x="289539" y="134847"/>
                  </a:moveTo>
                  <a:lnTo>
                    <a:pt x="182026" y="345"/>
                  </a:lnTo>
                  <a:lnTo>
                    <a:pt x="1245" y="144852"/>
                  </a:lnTo>
                  <a:lnTo>
                    <a:pt x="179094" y="301404"/>
                  </a:lnTo>
                  <a:lnTo>
                    <a:pt x="289539" y="134847"/>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59" name="Google Shape;959;p6"/>
            <p:cNvSpPr/>
            <p:nvPr/>
          </p:nvSpPr>
          <p:spPr>
            <a:xfrm>
              <a:off x="7358698" y="4789252"/>
              <a:ext cx="693778" cy="647207"/>
            </a:xfrm>
            <a:custGeom>
              <a:rect b="b" l="l" r="r" t="t"/>
              <a:pathLst>
                <a:path extrusionOk="0" h="379038" w="406312">
                  <a:moveTo>
                    <a:pt x="125299" y="37241"/>
                  </a:moveTo>
                  <a:lnTo>
                    <a:pt x="365283" y="59165"/>
                  </a:lnTo>
                  <a:lnTo>
                    <a:pt x="302030" y="332481"/>
                  </a:lnTo>
                  <a:lnTo>
                    <a:pt x="46053" y="223623"/>
                  </a:lnTo>
                  <a:lnTo>
                    <a:pt x="125299" y="37241"/>
                  </a:lnTo>
                  <a:close/>
                  <a:moveTo>
                    <a:pt x="407467" y="28651"/>
                  </a:moveTo>
                  <a:lnTo>
                    <a:pt x="103579" y="897"/>
                  </a:lnTo>
                  <a:lnTo>
                    <a:pt x="1154" y="241726"/>
                  </a:lnTo>
                  <a:lnTo>
                    <a:pt x="326191" y="379935"/>
                  </a:lnTo>
                  <a:lnTo>
                    <a:pt x="407467" y="28651"/>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60" name="Google Shape;960;p6"/>
            <p:cNvSpPr/>
            <p:nvPr/>
          </p:nvSpPr>
          <p:spPr>
            <a:xfrm>
              <a:off x="3832141" y="5271845"/>
              <a:ext cx="418537" cy="396528"/>
            </a:xfrm>
            <a:custGeom>
              <a:rect b="b" l="l" r="r" t="t"/>
              <a:pathLst>
                <a:path extrusionOk="0" h="232227" w="245117">
                  <a:moveTo>
                    <a:pt x="100189" y="41542"/>
                  </a:moveTo>
                  <a:lnTo>
                    <a:pt x="197265" y="75912"/>
                  </a:lnTo>
                  <a:lnTo>
                    <a:pt x="142875" y="181257"/>
                  </a:lnTo>
                  <a:lnTo>
                    <a:pt x="48515" y="109335"/>
                  </a:lnTo>
                  <a:lnTo>
                    <a:pt x="100189" y="41542"/>
                  </a:lnTo>
                  <a:close/>
                  <a:moveTo>
                    <a:pt x="245677" y="56748"/>
                  </a:moveTo>
                  <a:lnTo>
                    <a:pt x="88098" y="955"/>
                  </a:lnTo>
                  <a:lnTo>
                    <a:pt x="559" y="115803"/>
                  </a:lnTo>
                  <a:lnTo>
                    <a:pt x="154579" y="233183"/>
                  </a:lnTo>
                  <a:lnTo>
                    <a:pt x="245677" y="56748"/>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61" name="Google Shape;961;p6"/>
            <p:cNvSpPr/>
            <p:nvPr/>
          </p:nvSpPr>
          <p:spPr>
            <a:xfrm>
              <a:off x="556255" y="3280893"/>
              <a:ext cx="597500" cy="605097"/>
            </a:xfrm>
            <a:custGeom>
              <a:rect b="b" l="l" r="r" t="t"/>
              <a:pathLst>
                <a:path extrusionOk="0" h="354376" w="349927">
                  <a:moveTo>
                    <a:pt x="295853" y="37996"/>
                  </a:moveTo>
                  <a:lnTo>
                    <a:pt x="313511" y="221241"/>
                  </a:lnTo>
                  <a:lnTo>
                    <a:pt x="112151" y="308061"/>
                  </a:lnTo>
                  <a:lnTo>
                    <a:pt x="43913" y="62282"/>
                  </a:lnTo>
                  <a:lnTo>
                    <a:pt x="295853" y="37996"/>
                  </a:lnTo>
                  <a:close/>
                  <a:moveTo>
                    <a:pt x="349968" y="242789"/>
                  </a:moveTo>
                  <a:lnTo>
                    <a:pt x="326629" y="649"/>
                  </a:lnTo>
                  <a:lnTo>
                    <a:pt x="41" y="32133"/>
                  </a:lnTo>
                  <a:lnTo>
                    <a:pt x="89667" y="355025"/>
                  </a:lnTo>
                  <a:lnTo>
                    <a:pt x="349968" y="242789"/>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62" name="Google Shape;962;p6"/>
            <p:cNvSpPr/>
            <p:nvPr/>
          </p:nvSpPr>
          <p:spPr>
            <a:xfrm>
              <a:off x="5882916" y="4421686"/>
              <a:ext cx="657355" cy="649232"/>
            </a:xfrm>
            <a:custGeom>
              <a:rect b="b" l="l" r="r" t="t"/>
              <a:pathLst>
                <a:path extrusionOk="0" h="380224" w="384981">
                  <a:moveTo>
                    <a:pt x="272300" y="45953"/>
                  </a:moveTo>
                  <a:lnTo>
                    <a:pt x="342489" y="301143"/>
                  </a:lnTo>
                  <a:lnTo>
                    <a:pt x="36833" y="341753"/>
                  </a:lnTo>
                  <a:lnTo>
                    <a:pt x="49837" y="36485"/>
                  </a:lnTo>
                  <a:lnTo>
                    <a:pt x="272300" y="45953"/>
                  </a:lnTo>
                  <a:close/>
                  <a:moveTo>
                    <a:pt x="385893" y="329890"/>
                  </a:moveTo>
                  <a:lnTo>
                    <a:pt x="298685" y="12826"/>
                  </a:lnTo>
                  <a:lnTo>
                    <a:pt x="17099" y="838"/>
                  </a:lnTo>
                  <a:lnTo>
                    <a:pt x="912" y="381062"/>
                  </a:lnTo>
                  <a:lnTo>
                    <a:pt x="385893" y="329890"/>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63" name="Google Shape;963;p6"/>
            <p:cNvSpPr/>
            <p:nvPr/>
          </p:nvSpPr>
          <p:spPr>
            <a:xfrm>
              <a:off x="3317534" y="6629109"/>
              <a:ext cx="416085" cy="415829"/>
            </a:xfrm>
            <a:custGeom>
              <a:rect b="b" l="l" r="r" t="t"/>
              <a:pathLst>
                <a:path extrusionOk="0" h="243531" w="243681">
                  <a:moveTo>
                    <a:pt x="165434" y="46725"/>
                  </a:moveTo>
                  <a:cubicBezTo>
                    <a:pt x="207458" y="70498"/>
                    <a:pt x="222299" y="124020"/>
                    <a:pt x="198526" y="166056"/>
                  </a:cubicBezTo>
                  <a:cubicBezTo>
                    <a:pt x="187016" y="186406"/>
                    <a:pt x="168263" y="201065"/>
                    <a:pt x="145722" y="207316"/>
                  </a:cubicBezTo>
                  <a:cubicBezTo>
                    <a:pt x="123193" y="213578"/>
                    <a:pt x="99569" y="210670"/>
                    <a:pt x="79207" y="199160"/>
                  </a:cubicBezTo>
                  <a:cubicBezTo>
                    <a:pt x="58845" y="187638"/>
                    <a:pt x="44187" y="168896"/>
                    <a:pt x="37936" y="146356"/>
                  </a:cubicBezTo>
                  <a:cubicBezTo>
                    <a:pt x="31684" y="123804"/>
                    <a:pt x="34582" y="100191"/>
                    <a:pt x="46103" y="79829"/>
                  </a:cubicBezTo>
                  <a:cubicBezTo>
                    <a:pt x="57613" y="59479"/>
                    <a:pt x="76366" y="44820"/>
                    <a:pt x="98907" y="38569"/>
                  </a:cubicBezTo>
                  <a:cubicBezTo>
                    <a:pt x="106687" y="36402"/>
                    <a:pt x="114592" y="35341"/>
                    <a:pt x="122463" y="35341"/>
                  </a:cubicBezTo>
                  <a:cubicBezTo>
                    <a:pt x="137361" y="35341"/>
                    <a:pt x="152099" y="39174"/>
                    <a:pt x="165434" y="46725"/>
                  </a:cubicBezTo>
                  <a:close/>
                  <a:moveTo>
                    <a:pt x="228322" y="182893"/>
                  </a:moveTo>
                  <a:cubicBezTo>
                    <a:pt x="244337" y="154580"/>
                    <a:pt x="248364" y="121728"/>
                    <a:pt x="239672" y="90380"/>
                  </a:cubicBezTo>
                  <a:cubicBezTo>
                    <a:pt x="230968" y="59034"/>
                    <a:pt x="210595" y="32957"/>
                    <a:pt x="182271" y="16930"/>
                  </a:cubicBezTo>
                  <a:cubicBezTo>
                    <a:pt x="123820" y="-16117"/>
                    <a:pt x="49366" y="4530"/>
                    <a:pt x="16308" y="62981"/>
                  </a:cubicBezTo>
                  <a:cubicBezTo>
                    <a:pt x="303" y="91305"/>
                    <a:pt x="-3735" y="124157"/>
                    <a:pt x="4957" y="155504"/>
                  </a:cubicBezTo>
                  <a:cubicBezTo>
                    <a:pt x="13661" y="186851"/>
                    <a:pt x="34046" y="212928"/>
                    <a:pt x="62358" y="228944"/>
                  </a:cubicBezTo>
                  <a:cubicBezTo>
                    <a:pt x="81249" y="239632"/>
                    <a:pt x="101804" y="244709"/>
                    <a:pt x="122109" y="244709"/>
                  </a:cubicBezTo>
                  <a:cubicBezTo>
                    <a:pt x="164601" y="244709"/>
                    <a:pt x="205941" y="222453"/>
                    <a:pt x="228322" y="182893"/>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64" name="Google Shape;964;p6"/>
            <p:cNvSpPr/>
            <p:nvPr/>
          </p:nvSpPr>
          <p:spPr>
            <a:xfrm>
              <a:off x="5314458" y="-184493"/>
              <a:ext cx="345154" cy="345149"/>
            </a:xfrm>
            <a:custGeom>
              <a:rect b="b" l="l" r="r" t="t"/>
              <a:pathLst>
                <a:path extrusionOk="0" h="202137" w="202140">
                  <a:moveTo>
                    <a:pt x="94191" y="34744"/>
                  </a:moveTo>
                  <a:cubicBezTo>
                    <a:pt x="111941" y="32691"/>
                    <a:pt x="129394" y="37676"/>
                    <a:pt x="143390" y="48775"/>
                  </a:cubicBezTo>
                  <a:cubicBezTo>
                    <a:pt x="157375" y="59863"/>
                    <a:pt x="166216" y="75742"/>
                    <a:pt x="168258" y="93469"/>
                  </a:cubicBezTo>
                  <a:cubicBezTo>
                    <a:pt x="170311" y="111207"/>
                    <a:pt x="165326" y="128671"/>
                    <a:pt x="154227" y="142668"/>
                  </a:cubicBezTo>
                  <a:cubicBezTo>
                    <a:pt x="143139" y="156653"/>
                    <a:pt x="127272" y="165482"/>
                    <a:pt x="109534" y="167535"/>
                  </a:cubicBezTo>
                  <a:cubicBezTo>
                    <a:pt x="91795" y="169577"/>
                    <a:pt x="74331" y="164604"/>
                    <a:pt x="60334" y="153516"/>
                  </a:cubicBezTo>
                  <a:cubicBezTo>
                    <a:pt x="46349" y="142417"/>
                    <a:pt x="37520" y="126538"/>
                    <a:pt x="35478" y="108811"/>
                  </a:cubicBezTo>
                  <a:cubicBezTo>
                    <a:pt x="31246" y="72206"/>
                    <a:pt x="57585" y="38976"/>
                    <a:pt x="94191" y="34744"/>
                  </a:cubicBezTo>
                  <a:close/>
                  <a:moveTo>
                    <a:pt x="113458" y="201529"/>
                  </a:moveTo>
                  <a:cubicBezTo>
                    <a:pt x="140276" y="198438"/>
                    <a:pt x="164277" y="185080"/>
                    <a:pt x="181045" y="163931"/>
                  </a:cubicBezTo>
                  <a:cubicBezTo>
                    <a:pt x="197825" y="142782"/>
                    <a:pt x="205354" y="116363"/>
                    <a:pt x="202251" y="89556"/>
                  </a:cubicBezTo>
                  <a:cubicBezTo>
                    <a:pt x="199160" y="62738"/>
                    <a:pt x="185802" y="38737"/>
                    <a:pt x="164653" y="21957"/>
                  </a:cubicBezTo>
                  <a:cubicBezTo>
                    <a:pt x="143493" y="5188"/>
                    <a:pt x="117097" y="-2363"/>
                    <a:pt x="90267" y="751"/>
                  </a:cubicBezTo>
                  <a:cubicBezTo>
                    <a:pt x="63449" y="3842"/>
                    <a:pt x="39448" y="17200"/>
                    <a:pt x="22679" y="38349"/>
                  </a:cubicBezTo>
                  <a:cubicBezTo>
                    <a:pt x="5911" y="59498"/>
                    <a:pt x="-1618" y="85917"/>
                    <a:pt x="1473" y="112735"/>
                  </a:cubicBezTo>
                  <a:cubicBezTo>
                    <a:pt x="7416" y="164170"/>
                    <a:pt x="51209" y="202202"/>
                    <a:pt x="101788" y="202202"/>
                  </a:cubicBezTo>
                  <a:cubicBezTo>
                    <a:pt x="105644" y="202202"/>
                    <a:pt x="109534" y="201985"/>
                    <a:pt x="113458" y="201529"/>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65" name="Google Shape;965;p6"/>
            <p:cNvSpPr/>
            <p:nvPr/>
          </p:nvSpPr>
          <p:spPr>
            <a:xfrm>
              <a:off x="522774" y="6434441"/>
              <a:ext cx="490315" cy="490295"/>
            </a:xfrm>
            <a:custGeom>
              <a:rect b="b" l="l" r="r" t="t"/>
              <a:pathLst>
                <a:path extrusionOk="0" h="287142" w="287154">
                  <a:moveTo>
                    <a:pt x="180252" y="41761"/>
                  </a:moveTo>
                  <a:cubicBezTo>
                    <a:pt x="207766" y="51526"/>
                    <a:pt x="229827" y="71432"/>
                    <a:pt x="242375" y="97805"/>
                  </a:cubicBezTo>
                  <a:cubicBezTo>
                    <a:pt x="268258" y="152229"/>
                    <a:pt x="245033" y="217592"/>
                    <a:pt x="190598" y="243487"/>
                  </a:cubicBezTo>
                  <a:lnTo>
                    <a:pt x="190609" y="243487"/>
                  </a:lnTo>
                  <a:cubicBezTo>
                    <a:pt x="136163" y="269358"/>
                    <a:pt x="70822" y="246167"/>
                    <a:pt x="44917" y="191720"/>
                  </a:cubicBezTo>
                  <a:cubicBezTo>
                    <a:pt x="32380" y="165359"/>
                    <a:pt x="30863" y="135677"/>
                    <a:pt x="40627" y="108163"/>
                  </a:cubicBezTo>
                  <a:cubicBezTo>
                    <a:pt x="50403" y="80649"/>
                    <a:pt x="70320" y="58587"/>
                    <a:pt x="96694" y="46051"/>
                  </a:cubicBezTo>
                  <a:cubicBezTo>
                    <a:pt x="111592" y="38967"/>
                    <a:pt x="127550" y="35385"/>
                    <a:pt x="143577" y="35385"/>
                  </a:cubicBezTo>
                  <a:cubicBezTo>
                    <a:pt x="155909" y="35385"/>
                    <a:pt x="168285" y="37507"/>
                    <a:pt x="180252" y="41761"/>
                  </a:cubicBezTo>
                  <a:close/>
                  <a:moveTo>
                    <a:pt x="205302" y="274388"/>
                  </a:moveTo>
                  <a:lnTo>
                    <a:pt x="205313" y="274388"/>
                  </a:lnTo>
                  <a:cubicBezTo>
                    <a:pt x="276779" y="240395"/>
                    <a:pt x="307271" y="154567"/>
                    <a:pt x="273277" y="83101"/>
                  </a:cubicBezTo>
                  <a:cubicBezTo>
                    <a:pt x="256805" y="48481"/>
                    <a:pt x="227831" y="22346"/>
                    <a:pt x="191704" y="9513"/>
                  </a:cubicBezTo>
                  <a:cubicBezTo>
                    <a:pt x="155589" y="-3320"/>
                    <a:pt x="116611" y="-1335"/>
                    <a:pt x="81990" y="15149"/>
                  </a:cubicBezTo>
                  <a:cubicBezTo>
                    <a:pt x="47358" y="31609"/>
                    <a:pt x="21224" y="60572"/>
                    <a:pt x="8391" y="96710"/>
                  </a:cubicBezTo>
                  <a:cubicBezTo>
                    <a:pt x="-4454" y="132837"/>
                    <a:pt x="-2446" y="171804"/>
                    <a:pt x="14015" y="206424"/>
                  </a:cubicBezTo>
                  <a:cubicBezTo>
                    <a:pt x="38574" y="258065"/>
                    <a:pt x="90169" y="288294"/>
                    <a:pt x="143874" y="288294"/>
                  </a:cubicBezTo>
                  <a:cubicBezTo>
                    <a:pt x="164510" y="288294"/>
                    <a:pt x="185465" y="283822"/>
                    <a:pt x="205302" y="274388"/>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66" name="Google Shape;966;p6"/>
            <p:cNvSpPr/>
            <p:nvPr/>
          </p:nvSpPr>
          <p:spPr>
            <a:xfrm>
              <a:off x="2454017" y="2387412"/>
              <a:ext cx="343467" cy="343242"/>
            </a:xfrm>
            <a:custGeom>
              <a:rect b="b" l="l" r="r" t="t"/>
              <a:pathLst>
                <a:path extrusionOk="0" h="201020" w="201152">
                  <a:moveTo>
                    <a:pt x="135236" y="44255"/>
                  </a:moveTo>
                  <a:cubicBezTo>
                    <a:pt x="166526" y="63191"/>
                    <a:pt x="176576" y="104040"/>
                    <a:pt x="157640" y="135319"/>
                  </a:cubicBezTo>
                  <a:cubicBezTo>
                    <a:pt x="138715" y="166609"/>
                    <a:pt x="97854" y="176670"/>
                    <a:pt x="66565" y="157722"/>
                  </a:cubicBezTo>
                  <a:cubicBezTo>
                    <a:pt x="51416" y="148551"/>
                    <a:pt x="40739" y="134030"/>
                    <a:pt x="36507" y="116827"/>
                  </a:cubicBezTo>
                  <a:cubicBezTo>
                    <a:pt x="32275" y="99625"/>
                    <a:pt x="35001" y="81807"/>
                    <a:pt x="44172" y="66647"/>
                  </a:cubicBezTo>
                  <a:cubicBezTo>
                    <a:pt x="56629" y="46080"/>
                    <a:pt x="78553" y="34696"/>
                    <a:pt x="101014" y="34696"/>
                  </a:cubicBezTo>
                  <a:cubicBezTo>
                    <a:pt x="112695" y="34696"/>
                    <a:pt x="124536" y="37776"/>
                    <a:pt x="135236" y="44255"/>
                  </a:cubicBezTo>
                  <a:close/>
                  <a:moveTo>
                    <a:pt x="186922" y="153045"/>
                  </a:moveTo>
                  <a:cubicBezTo>
                    <a:pt x="200816" y="130071"/>
                    <a:pt x="204945" y="103059"/>
                    <a:pt x="198534" y="76982"/>
                  </a:cubicBezTo>
                  <a:cubicBezTo>
                    <a:pt x="192124" y="50905"/>
                    <a:pt x="175937" y="28878"/>
                    <a:pt x="152963" y="14984"/>
                  </a:cubicBezTo>
                  <a:cubicBezTo>
                    <a:pt x="105532" y="-13717"/>
                    <a:pt x="43602" y="1512"/>
                    <a:pt x="14901" y="48932"/>
                  </a:cubicBezTo>
                  <a:cubicBezTo>
                    <a:pt x="985" y="71906"/>
                    <a:pt x="-3133" y="98918"/>
                    <a:pt x="3277" y="124995"/>
                  </a:cubicBezTo>
                  <a:cubicBezTo>
                    <a:pt x="9688" y="151072"/>
                    <a:pt x="25875" y="173099"/>
                    <a:pt x="48849" y="187005"/>
                  </a:cubicBezTo>
                  <a:cubicBezTo>
                    <a:pt x="65082" y="196826"/>
                    <a:pt x="83014" y="201503"/>
                    <a:pt x="100729" y="201503"/>
                  </a:cubicBezTo>
                  <a:cubicBezTo>
                    <a:pt x="134780" y="201503"/>
                    <a:pt x="168032" y="184233"/>
                    <a:pt x="186922" y="153045"/>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67" name="Google Shape;967;p6"/>
            <p:cNvSpPr/>
            <p:nvPr/>
          </p:nvSpPr>
          <p:spPr>
            <a:xfrm>
              <a:off x="5502895" y="5331861"/>
              <a:ext cx="492192" cy="492281"/>
            </a:xfrm>
            <a:custGeom>
              <a:rect b="b" l="l" r="r" t="t"/>
              <a:pathLst>
                <a:path extrusionOk="0" h="288305" w="288253">
                  <a:moveTo>
                    <a:pt x="250999" y="116288"/>
                  </a:moveTo>
                  <a:cubicBezTo>
                    <a:pt x="266889" y="174761"/>
                    <a:pt x="232245" y="235242"/>
                    <a:pt x="173772" y="251144"/>
                  </a:cubicBezTo>
                  <a:cubicBezTo>
                    <a:pt x="145448" y="258843"/>
                    <a:pt x="115824" y="255045"/>
                    <a:pt x="90351" y="240455"/>
                  </a:cubicBezTo>
                  <a:cubicBezTo>
                    <a:pt x="64879" y="225865"/>
                    <a:pt x="46616" y="202241"/>
                    <a:pt x="38928" y="173905"/>
                  </a:cubicBezTo>
                  <a:cubicBezTo>
                    <a:pt x="23037" y="115443"/>
                    <a:pt x="57681" y="54940"/>
                    <a:pt x="116154" y="39061"/>
                  </a:cubicBezTo>
                  <a:cubicBezTo>
                    <a:pt x="125771" y="36449"/>
                    <a:pt x="135421" y="35194"/>
                    <a:pt x="144935" y="35194"/>
                  </a:cubicBezTo>
                  <a:cubicBezTo>
                    <a:pt x="193301" y="35194"/>
                    <a:pt x="237732" y="67419"/>
                    <a:pt x="250999" y="116288"/>
                  </a:cubicBezTo>
                  <a:close/>
                  <a:moveTo>
                    <a:pt x="182750" y="284156"/>
                  </a:moveTo>
                  <a:cubicBezTo>
                    <a:pt x="259429" y="263327"/>
                    <a:pt x="304863" y="183989"/>
                    <a:pt x="284034" y="107310"/>
                  </a:cubicBezTo>
                  <a:cubicBezTo>
                    <a:pt x="263193" y="30631"/>
                    <a:pt x="183902" y="-14815"/>
                    <a:pt x="107177" y="6037"/>
                  </a:cubicBezTo>
                  <a:cubicBezTo>
                    <a:pt x="30498" y="26867"/>
                    <a:pt x="-14937" y="106204"/>
                    <a:pt x="5892" y="182883"/>
                  </a:cubicBezTo>
                  <a:cubicBezTo>
                    <a:pt x="15988" y="220025"/>
                    <a:pt x="39943" y="251018"/>
                    <a:pt x="73355" y="270159"/>
                  </a:cubicBezTo>
                  <a:cubicBezTo>
                    <a:pt x="95450" y="282810"/>
                    <a:pt x="119930" y="289278"/>
                    <a:pt x="144729" y="289278"/>
                  </a:cubicBezTo>
                  <a:cubicBezTo>
                    <a:pt x="157414" y="289278"/>
                    <a:pt x="170179" y="287578"/>
                    <a:pt x="182750" y="284156"/>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68" name="Google Shape;968;p6"/>
            <p:cNvSpPr/>
            <p:nvPr/>
          </p:nvSpPr>
          <p:spPr>
            <a:xfrm>
              <a:off x="9650961" y="3287777"/>
              <a:ext cx="506776" cy="506923"/>
            </a:xfrm>
            <a:custGeom>
              <a:rect b="b" l="l" r="r" t="t"/>
              <a:pathLst>
                <a:path extrusionOk="0" h="296880" w="296794">
                  <a:moveTo>
                    <a:pt x="94208" y="248825"/>
                  </a:moveTo>
                  <a:cubicBezTo>
                    <a:pt x="39236" y="218117"/>
                    <a:pt x="19490" y="148408"/>
                    <a:pt x="50210" y="93436"/>
                  </a:cubicBezTo>
                  <a:cubicBezTo>
                    <a:pt x="65073" y="66800"/>
                    <a:pt x="89439" y="47557"/>
                    <a:pt x="118790" y="39252"/>
                  </a:cubicBezTo>
                  <a:cubicBezTo>
                    <a:pt x="148141" y="30925"/>
                    <a:pt x="178974" y="34541"/>
                    <a:pt x="205610" y="49427"/>
                  </a:cubicBezTo>
                  <a:cubicBezTo>
                    <a:pt x="260581" y="80136"/>
                    <a:pt x="280327" y="149845"/>
                    <a:pt x="249608" y="204828"/>
                  </a:cubicBezTo>
                  <a:cubicBezTo>
                    <a:pt x="218911" y="259799"/>
                    <a:pt x="149167" y="279533"/>
                    <a:pt x="94208" y="248825"/>
                  </a:cubicBezTo>
                  <a:close/>
                  <a:moveTo>
                    <a:pt x="279483" y="221516"/>
                  </a:moveTo>
                  <a:cubicBezTo>
                    <a:pt x="319397" y="150062"/>
                    <a:pt x="293742" y="59466"/>
                    <a:pt x="222299" y="19552"/>
                  </a:cubicBezTo>
                  <a:cubicBezTo>
                    <a:pt x="187689" y="217"/>
                    <a:pt x="147627" y="-4472"/>
                    <a:pt x="109470" y="6320"/>
                  </a:cubicBezTo>
                  <a:cubicBezTo>
                    <a:pt x="71325" y="17122"/>
                    <a:pt x="39670" y="42127"/>
                    <a:pt x="20334" y="76748"/>
                  </a:cubicBezTo>
                  <a:cubicBezTo>
                    <a:pt x="-19579" y="148191"/>
                    <a:pt x="6075" y="238787"/>
                    <a:pt x="77519" y="278701"/>
                  </a:cubicBezTo>
                  <a:cubicBezTo>
                    <a:pt x="100367" y="291465"/>
                    <a:pt x="125178" y="297523"/>
                    <a:pt x="149658" y="297523"/>
                  </a:cubicBezTo>
                  <a:cubicBezTo>
                    <a:pt x="201732" y="297523"/>
                    <a:pt x="252334" y="270111"/>
                    <a:pt x="279483" y="221516"/>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69" name="Google Shape;969;p6"/>
            <p:cNvSpPr/>
            <p:nvPr/>
          </p:nvSpPr>
          <p:spPr>
            <a:xfrm>
              <a:off x="584741" y="1629612"/>
              <a:ext cx="379845" cy="379888"/>
            </a:xfrm>
            <a:custGeom>
              <a:rect b="b" l="l" r="r" t="t"/>
              <a:pathLst>
                <a:path extrusionOk="0" h="222482" w="222457">
                  <a:moveTo>
                    <a:pt x="156296" y="49158"/>
                  </a:moveTo>
                  <a:cubicBezTo>
                    <a:pt x="172973" y="61181"/>
                    <a:pt x="183970" y="78988"/>
                    <a:pt x="187267" y="99293"/>
                  </a:cubicBezTo>
                  <a:cubicBezTo>
                    <a:pt x="194054" y="141191"/>
                    <a:pt x="165479" y="180809"/>
                    <a:pt x="123580" y="187607"/>
                  </a:cubicBezTo>
                  <a:cubicBezTo>
                    <a:pt x="103264" y="190858"/>
                    <a:pt x="82914" y="186079"/>
                    <a:pt x="66225" y="174056"/>
                  </a:cubicBezTo>
                  <a:cubicBezTo>
                    <a:pt x="49548" y="162021"/>
                    <a:pt x="38551" y="144214"/>
                    <a:pt x="35254" y="123921"/>
                  </a:cubicBezTo>
                  <a:cubicBezTo>
                    <a:pt x="31969" y="103616"/>
                    <a:pt x="36783" y="83254"/>
                    <a:pt x="48806" y="66577"/>
                  </a:cubicBezTo>
                  <a:cubicBezTo>
                    <a:pt x="60841" y="49888"/>
                    <a:pt x="78647" y="38892"/>
                    <a:pt x="98941" y="35595"/>
                  </a:cubicBezTo>
                  <a:cubicBezTo>
                    <a:pt x="103116" y="34922"/>
                    <a:pt x="107279" y="34591"/>
                    <a:pt x="111420" y="34591"/>
                  </a:cubicBezTo>
                  <a:cubicBezTo>
                    <a:pt x="127447" y="34591"/>
                    <a:pt x="143041" y="39599"/>
                    <a:pt x="156296" y="49158"/>
                  </a:cubicBezTo>
                  <a:close/>
                  <a:moveTo>
                    <a:pt x="129056" y="221384"/>
                  </a:moveTo>
                  <a:cubicBezTo>
                    <a:pt x="189582" y="211574"/>
                    <a:pt x="230853" y="154344"/>
                    <a:pt x="221043" y="93817"/>
                  </a:cubicBezTo>
                  <a:cubicBezTo>
                    <a:pt x="211233" y="33279"/>
                    <a:pt x="154003" y="-8049"/>
                    <a:pt x="93465" y="1818"/>
                  </a:cubicBezTo>
                  <a:cubicBezTo>
                    <a:pt x="64149" y="6575"/>
                    <a:pt x="38425" y="22465"/>
                    <a:pt x="21052" y="46557"/>
                  </a:cubicBezTo>
                  <a:cubicBezTo>
                    <a:pt x="3679" y="70661"/>
                    <a:pt x="-3268" y="100068"/>
                    <a:pt x="1489" y="129396"/>
                  </a:cubicBezTo>
                  <a:cubicBezTo>
                    <a:pt x="6234" y="158713"/>
                    <a:pt x="22113" y="184436"/>
                    <a:pt x="46217" y="201809"/>
                  </a:cubicBezTo>
                  <a:cubicBezTo>
                    <a:pt x="65369" y="215623"/>
                    <a:pt x="87876" y="222844"/>
                    <a:pt x="111032" y="222844"/>
                  </a:cubicBezTo>
                  <a:cubicBezTo>
                    <a:pt x="117010" y="222844"/>
                    <a:pt x="123033" y="222354"/>
                    <a:pt x="129056" y="221384"/>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70" name="Google Shape;970;p6"/>
            <p:cNvSpPr/>
            <p:nvPr/>
          </p:nvSpPr>
          <p:spPr>
            <a:xfrm>
              <a:off x="5725468" y="1189445"/>
              <a:ext cx="312116" cy="312216"/>
            </a:xfrm>
            <a:custGeom>
              <a:rect b="b" l="l" r="r" t="t"/>
              <a:pathLst>
                <a:path extrusionOk="0" h="182850" w="182791">
                  <a:moveTo>
                    <a:pt x="119402" y="41401"/>
                  </a:moveTo>
                  <a:lnTo>
                    <a:pt x="119402" y="41390"/>
                  </a:lnTo>
                  <a:cubicBezTo>
                    <a:pt x="147144" y="56345"/>
                    <a:pt x="157547" y="91080"/>
                    <a:pt x="142604" y="118833"/>
                  </a:cubicBezTo>
                  <a:cubicBezTo>
                    <a:pt x="135360" y="132271"/>
                    <a:pt x="123314" y="142081"/>
                    <a:pt x="108702" y="146473"/>
                  </a:cubicBezTo>
                  <a:cubicBezTo>
                    <a:pt x="94078" y="150865"/>
                    <a:pt x="78609" y="149291"/>
                    <a:pt x="65172" y="142036"/>
                  </a:cubicBezTo>
                  <a:cubicBezTo>
                    <a:pt x="51723" y="134792"/>
                    <a:pt x="41913" y="122746"/>
                    <a:pt x="37532" y="108134"/>
                  </a:cubicBezTo>
                  <a:cubicBezTo>
                    <a:pt x="33152" y="93510"/>
                    <a:pt x="34715" y="78053"/>
                    <a:pt x="41958" y="64604"/>
                  </a:cubicBezTo>
                  <a:cubicBezTo>
                    <a:pt x="49202" y="51166"/>
                    <a:pt x="61248" y="41344"/>
                    <a:pt x="75872" y="36964"/>
                  </a:cubicBezTo>
                  <a:cubicBezTo>
                    <a:pt x="81302" y="35333"/>
                    <a:pt x="86846" y="34534"/>
                    <a:pt x="92355" y="34534"/>
                  </a:cubicBezTo>
                  <a:cubicBezTo>
                    <a:pt x="101698" y="34534"/>
                    <a:pt x="110949" y="36839"/>
                    <a:pt x="119402" y="41401"/>
                  </a:cubicBezTo>
                  <a:close/>
                  <a:moveTo>
                    <a:pt x="118523" y="179257"/>
                  </a:moveTo>
                  <a:cubicBezTo>
                    <a:pt x="141897" y="172242"/>
                    <a:pt x="161152" y="156546"/>
                    <a:pt x="172730" y="135066"/>
                  </a:cubicBezTo>
                  <a:cubicBezTo>
                    <a:pt x="196628" y="90703"/>
                    <a:pt x="179985" y="35162"/>
                    <a:pt x="135623" y="11275"/>
                  </a:cubicBezTo>
                  <a:lnTo>
                    <a:pt x="135623" y="11264"/>
                  </a:lnTo>
                  <a:cubicBezTo>
                    <a:pt x="114132" y="-315"/>
                    <a:pt x="89412" y="-2836"/>
                    <a:pt x="66039" y="4180"/>
                  </a:cubicBezTo>
                  <a:cubicBezTo>
                    <a:pt x="42665" y="11195"/>
                    <a:pt x="23410" y="26891"/>
                    <a:pt x="11832" y="48371"/>
                  </a:cubicBezTo>
                  <a:cubicBezTo>
                    <a:pt x="253" y="69862"/>
                    <a:pt x="-2256" y="94570"/>
                    <a:pt x="4748" y="117955"/>
                  </a:cubicBezTo>
                  <a:cubicBezTo>
                    <a:pt x="11763" y="141340"/>
                    <a:pt x="27448" y="160584"/>
                    <a:pt x="48939" y="172162"/>
                  </a:cubicBezTo>
                  <a:cubicBezTo>
                    <a:pt x="62457" y="179440"/>
                    <a:pt x="77241" y="183136"/>
                    <a:pt x="92161" y="183136"/>
                  </a:cubicBezTo>
                  <a:cubicBezTo>
                    <a:pt x="100979" y="183136"/>
                    <a:pt x="109842" y="181858"/>
                    <a:pt x="118523" y="179257"/>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71" name="Google Shape;971;p6"/>
            <p:cNvSpPr/>
            <p:nvPr/>
          </p:nvSpPr>
          <p:spPr>
            <a:xfrm>
              <a:off x="4910833" y="5853308"/>
              <a:ext cx="572393" cy="837486"/>
            </a:xfrm>
            <a:custGeom>
              <a:rect b="b" l="l" r="r" t="t"/>
              <a:pathLst>
                <a:path extrusionOk="0" h="490475" w="335223">
                  <a:moveTo>
                    <a:pt x="294014" y="45916"/>
                  </a:moveTo>
                  <a:lnTo>
                    <a:pt x="300083" y="395535"/>
                  </a:lnTo>
                  <a:lnTo>
                    <a:pt x="61125" y="110731"/>
                  </a:lnTo>
                  <a:lnTo>
                    <a:pt x="294014" y="45916"/>
                  </a:lnTo>
                  <a:close/>
                  <a:moveTo>
                    <a:pt x="327472" y="1086"/>
                  </a:moveTo>
                  <a:lnTo>
                    <a:pt x="747" y="92024"/>
                  </a:lnTo>
                  <a:lnTo>
                    <a:pt x="335970" y="491561"/>
                  </a:lnTo>
                  <a:lnTo>
                    <a:pt x="327472" y="1086"/>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72" name="Google Shape;972;p6"/>
            <p:cNvSpPr/>
            <p:nvPr/>
          </p:nvSpPr>
          <p:spPr>
            <a:xfrm>
              <a:off x="2823618" y="4445401"/>
              <a:ext cx="1076147" cy="694519"/>
            </a:xfrm>
            <a:custGeom>
              <a:rect b="b" l="l" r="r" t="t"/>
              <a:pathLst>
                <a:path extrusionOk="0" h="406746" w="630247">
                  <a:moveTo>
                    <a:pt x="206120" y="56079"/>
                  </a:moveTo>
                  <a:lnTo>
                    <a:pt x="536826" y="366412"/>
                  </a:lnTo>
                  <a:lnTo>
                    <a:pt x="55944" y="331300"/>
                  </a:lnTo>
                  <a:lnTo>
                    <a:pt x="206120" y="56079"/>
                  </a:lnTo>
                  <a:close/>
                  <a:moveTo>
                    <a:pt x="197280" y="845"/>
                  </a:moveTo>
                  <a:lnTo>
                    <a:pt x="449" y="361563"/>
                  </a:lnTo>
                  <a:lnTo>
                    <a:pt x="630696" y="407591"/>
                  </a:lnTo>
                  <a:lnTo>
                    <a:pt x="197280" y="845"/>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73" name="Google Shape;973;p6"/>
            <p:cNvSpPr/>
            <p:nvPr/>
          </p:nvSpPr>
          <p:spPr>
            <a:xfrm>
              <a:off x="3729078" y="2061768"/>
              <a:ext cx="521109" cy="507143"/>
            </a:xfrm>
            <a:custGeom>
              <a:rect b="b" l="l" r="r" t="t"/>
              <a:pathLst>
                <a:path extrusionOk="0" h="297009" w="305188">
                  <a:moveTo>
                    <a:pt x="95778" y="224776"/>
                  </a:moveTo>
                  <a:lnTo>
                    <a:pt x="109044" y="170912"/>
                  </a:lnTo>
                  <a:lnTo>
                    <a:pt x="72199" y="129447"/>
                  </a:lnTo>
                  <a:lnTo>
                    <a:pt x="127524" y="125420"/>
                  </a:lnTo>
                  <a:lnTo>
                    <a:pt x="155563" y="77567"/>
                  </a:lnTo>
                  <a:lnTo>
                    <a:pt x="176495" y="128933"/>
                  </a:lnTo>
                  <a:lnTo>
                    <a:pt x="230679" y="140819"/>
                  </a:lnTo>
                  <a:lnTo>
                    <a:pt x="188290" y="176604"/>
                  </a:lnTo>
                  <a:lnTo>
                    <a:pt x="193731" y="231803"/>
                  </a:lnTo>
                  <a:lnTo>
                    <a:pt x="146608" y="202544"/>
                  </a:lnTo>
                  <a:lnTo>
                    <a:pt x="95778" y="224776"/>
                  </a:lnTo>
                  <a:close/>
                  <a:moveTo>
                    <a:pt x="224109" y="191148"/>
                  </a:moveTo>
                  <a:lnTo>
                    <a:pt x="305739" y="122249"/>
                  </a:lnTo>
                  <a:lnTo>
                    <a:pt x="201397" y="99366"/>
                  </a:lnTo>
                  <a:lnTo>
                    <a:pt x="161107" y="443"/>
                  </a:lnTo>
                  <a:lnTo>
                    <a:pt x="107094" y="92601"/>
                  </a:lnTo>
                  <a:lnTo>
                    <a:pt x="551" y="100370"/>
                  </a:lnTo>
                  <a:lnTo>
                    <a:pt x="71515" y="180209"/>
                  </a:lnTo>
                  <a:lnTo>
                    <a:pt x="45974" y="283923"/>
                  </a:lnTo>
                  <a:lnTo>
                    <a:pt x="143836" y="241112"/>
                  </a:lnTo>
                  <a:lnTo>
                    <a:pt x="234592" y="297452"/>
                  </a:lnTo>
                  <a:lnTo>
                    <a:pt x="224109" y="191148"/>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74" name="Google Shape;974;p6"/>
            <p:cNvSpPr/>
            <p:nvPr/>
          </p:nvSpPr>
          <p:spPr>
            <a:xfrm>
              <a:off x="8948217" y="2713868"/>
              <a:ext cx="581800" cy="558544"/>
            </a:xfrm>
            <a:custGeom>
              <a:rect b="b" l="l" r="r" t="t"/>
              <a:pathLst>
                <a:path extrusionOk="0" h="327112" w="340732">
                  <a:moveTo>
                    <a:pt x="142248" y="139367"/>
                  </a:moveTo>
                  <a:lnTo>
                    <a:pt x="170424" y="77848"/>
                  </a:lnTo>
                  <a:lnTo>
                    <a:pt x="202102" y="137622"/>
                  </a:lnTo>
                  <a:lnTo>
                    <a:pt x="269324" y="145401"/>
                  </a:lnTo>
                  <a:lnTo>
                    <a:pt x="222270" y="194019"/>
                  </a:lnTo>
                  <a:lnTo>
                    <a:pt x="235627" y="260340"/>
                  </a:lnTo>
                  <a:lnTo>
                    <a:pt x="174861" y="230613"/>
                  </a:lnTo>
                  <a:lnTo>
                    <a:pt x="115921" y="263819"/>
                  </a:lnTo>
                  <a:lnTo>
                    <a:pt x="125411" y="196836"/>
                  </a:lnTo>
                  <a:lnTo>
                    <a:pt x="75619" y="151036"/>
                  </a:lnTo>
                  <a:lnTo>
                    <a:pt x="142248" y="139367"/>
                  </a:lnTo>
                  <a:close/>
                  <a:moveTo>
                    <a:pt x="175968" y="269249"/>
                  </a:moveTo>
                  <a:lnTo>
                    <a:pt x="282876" y="321551"/>
                  </a:lnTo>
                  <a:lnTo>
                    <a:pt x="259366" y="204890"/>
                  </a:lnTo>
                  <a:lnTo>
                    <a:pt x="342137" y="119393"/>
                  </a:lnTo>
                  <a:lnTo>
                    <a:pt x="223924" y="105693"/>
                  </a:lnTo>
                  <a:lnTo>
                    <a:pt x="168177" y="553"/>
                  </a:lnTo>
                  <a:lnTo>
                    <a:pt x="118636" y="108761"/>
                  </a:lnTo>
                  <a:lnTo>
                    <a:pt x="1404" y="129283"/>
                  </a:lnTo>
                  <a:lnTo>
                    <a:pt x="88999" y="209840"/>
                  </a:lnTo>
                  <a:lnTo>
                    <a:pt x="72299" y="327666"/>
                  </a:lnTo>
                  <a:lnTo>
                    <a:pt x="175968" y="269249"/>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75" name="Google Shape;975;p6"/>
            <p:cNvSpPr/>
            <p:nvPr/>
          </p:nvSpPr>
          <p:spPr>
            <a:xfrm>
              <a:off x="9828112" y="-157599"/>
              <a:ext cx="902834" cy="894498"/>
            </a:xfrm>
            <a:custGeom>
              <a:rect b="b" l="l" r="r" t="t"/>
              <a:pathLst>
                <a:path extrusionOk="0" h="523864" w="528746">
                  <a:moveTo>
                    <a:pt x="155193" y="227185"/>
                  </a:moveTo>
                  <a:lnTo>
                    <a:pt x="115667" y="98352"/>
                  </a:lnTo>
                  <a:lnTo>
                    <a:pt x="241968" y="145350"/>
                  </a:lnTo>
                  <a:lnTo>
                    <a:pt x="352287" y="67952"/>
                  </a:lnTo>
                  <a:lnTo>
                    <a:pt x="346617" y="202591"/>
                  </a:lnTo>
                  <a:lnTo>
                    <a:pt x="454313" y="283594"/>
                  </a:lnTo>
                  <a:lnTo>
                    <a:pt x="324510" y="319811"/>
                  </a:lnTo>
                  <a:lnTo>
                    <a:pt x="280775" y="447275"/>
                  </a:lnTo>
                  <a:lnTo>
                    <a:pt x="206206" y="335017"/>
                  </a:lnTo>
                  <a:lnTo>
                    <a:pt x="71464" y="332781"/>
                  </a:lnTo>
                  <a:lnTo>
                    <a:pt x="155193" y="227185"/>
                  </a:lnTo>
                  <a:close/>
                  <a:moveTo>
                    <a:pt x="351055" y="347942"/>
                  </a:moveTo>
                  <a:lnTo>
                    <a:pt x="530319" y="297921"/>
                  </a:lnTo>
                  <a:lnTo>
                    <a:pt x="381569" y="186062"/>
                  </a:lnTo>
                  <a:lnTo>
                    <a:pt x="389406" y="113"/>
                  </a:lnTo>
                  <a:lnTo>
                    <a:pt x="237052" y="107010"/>
                  </a:lnTo>
                  <a:lnTo>
                    <a:pt x="62624" y="42092"/>
                  </a:lnTo>
                  <a:lnTo>
                    <a:pt x="117207" y="220033"/>
                  </a:lnTo>
                  <a:lnTo>
                    <a:pt x="1573" y="365862"/>
                  </a:lnTo>
                  <a:lnTo>
                    <a:pt x="187647" y="368931"/>
                  </a:lnTo>
                  <a:lnTo>
                    <a:pt x="290620" y="523977"/>
                  </a:lnTo>
                  <a:lnTo>
                    <a:pt x="351055" y="347942"/>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76" name="Google Shape;976;p6"/>
            <p:cNvSpPr/>
            <p:nvPr/>
          </p:nvSpPr>
          <p:spPr>
            <a:xfrm>
              <a:off x="3480008" y="465878"/>
              <a:ext cx="876733" cy="880122"/>
            </a:xfrm>
            <a:custGeom>
              <a:rect b="b" l="l" r="r" t="t"/>
              <a:pathLst>
                <a:path extrusionOk="0" h="515445" w="513460">
                  <a:moveTo>
                    <a:pt x="201203" y="201516"/>
                  </a:moveTo>
                  <a:lnTo>
                    <a:pt x="238425" y="76425"/>
                  </a:lnTo>
                  <a:lnTo>
                    <a:pt x="315070" y="182056"/>
                  </a:lnTo>
                  <a:lnTo>
                    <a:pt x="445534" y="178805"/>
                  </a:lnTo>
                  <a:lnTo>
                    <a:pt x="368763" y="284344"/>
                  </a:lnTo>
                  <a:lnTo>
                    <a:pt x="412179" y="407428"/>
                  </a:lnTo>
                  <a:lnTo>
                    <a:pt x="288080" y="367023"/>
                  </a:lnTo>
                  <a:lnTo>
                    <a:pt x="184446" y="446337"/>
                  </a:lnTo>
                  <a:lnTo>
                    <a:pt x="184514" y="315828"/>
                  </a:lnTo>
                  <a:lnTo>
                    <a:pt x="77058" y="241772"/>
                  </a:lnTo>
                  <a:lnTo>
                    <a:pt x="201203" y="201516"/>
                  </a:lnTo>
                  <a:close/>
                  <a:moveTo>
                    <a:pt x="294594" y="405123"/>
                  </a:moveTo>
                  <a:lnTo>
                    <a:pt x="467527" y="461429"/>
                  </a:lnTo>
                  <a:lnTo>
                    <a:pt x="407023" y="289922"/>
                  </a:lnTo>
                  <a:lnTo>
                    <a:pt x="514000" y="142860"/>
                  </a:lnTo>
                  <a:lnTo>
                    <a:pt x="332203" y="147401"/>
                  </a:lnTo>
                  <a:lnTo>
                    <a:pt x="225398" y="213"/>
                  </a:lnTo>
                  <a:lnTo>
                    <a:pt x="173529" y="174515"/>
                  </a:lnTo>
                  <a:lnTo>
                    <a:pt x="539" y="230616"/>
                  </a:lnTo>
                  <a:lnTo>
                    <a:pt x="150293" y="333794"/>
                  </a:lnTo>
                  <a:lnTo>
                    <a:pt x="150179" y="515659"/>
                  </a:lnTo>
                  <a:lnTo>
                    <a:pt x="294594" y="405123"/>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77" name="Google Shape;977;p6"/>
            <p:cNvSpPr/>
            <p:nvPr/>
          </p:nvSpPr>
          <p:spPr>
            <a:xfrm>
              <a:off x="9542328" y="5874782"/>
              <a:ext cx="670561" cy="649446"/>
            </a:xfrm>
            <a:custGeom>
              <a:rect b="b" l="l" r="r" t="t"/>
              <a:pathLst>
                <a:path extrusionOk="0" h="380349" w="392715">
                  <a:moveTo>
                    <a:pt x="160524" y="157398"/>
                  </a:moveTo>
                  <a:lnTo>
                    <a:pt x="194164" y="78277"/>
                  </a:lnTo>
                  <a:lnTo>
                    <a:pt x="236507" y="153109"/>
                  </a:lnTo>
                  <a:lnTo>
                    <a:pt x="322141" y="160649"/>
                  </a:lnTo>
                  <a:lnTo>
                    <a:pt x="264067" y="224027"/>
                  </a:lnTo>
                  <a:lnTo>
                    <a:pt x="283368" y="307813"/>
                  </a:lnTo>
                  <a:lnTo>
                    <a:pt x="205126" y="272166"/>
                  </a:lnTo>
                  <a:lnTo>
                    <a:pt x="131401" y="316414"/>
                  </a:lnTo>
                  <a:lnTo>
                    <a:pt x="141120" y="230997"/>
                  </a:lnTo>
                  <a:lnTo>
                    <a:pt x="76282" y="174543"/>
                  </a:lnTo>
                  <a:lnTo>
                    <a:pt x="160524" y="157398"/>
                  </a:lnTo>
                  <a:close/>
                  <a:moveTo>
                    <a:pt x="207305" y="310779"/>
                  </a:moveTo>
                  <a:lnTo>
                    <a:pt x="332270" y="367701"/>
                  </a:lnTo>
                  <a:lnTo>
                    <a:pt x="301448" y="233883"/>
                  </a:lnTo>
                  <a:lnTo>
                    <a:pt x="394223" y="132644"/>
                  </a:lnTo>
                  <a:lnTo>
                    <a:pt x="257428" y="120598"/>
                  </a:lnTo>
                  <a:lnTo>
                    <a:pt x="189795" y="1074"/>
                  </a:lnTo>
                  <a:lnTo>
                    <a:pt x="136067" y="127454"/>
                  </a:lnTo>
                  <a:lnTo>
                    <a:pt x="1507" y="154843"/>
                  </a:lnTo>
                  <a:lnTo>
                    <a:pt x="105096" y="244982"/>
                  </a:lnTo>
                  <a:lnTo>
                    <a:pt x="89560" y="381424"/>
                  </a:lnTo>
                  <a:lnTo>
                    <a:pt x="207305" y="310779"/>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78" name="Google Shape;978;p6"/>
            <p:cNvSpPr/>
            <p:nvPr/>
          </p:nvSpPr>
          <p:spPr>
            <a:xfrm>
              <a:off x="3339553" y="5714490"/>
              <a:ext cx="722197" cy="732403"/>
            </a:xfrm>
            <a:custGeom>
              <a:rect b="b" l="l" r="r" t="t"/>
              <a:pathLst>
                <a:path extrusionOk="0" h="428933" w="422956">
                  <a:moveTo>
                    <a:pt x="87563" y="324426"/>
                  </a:moveTo>
                  <a:lnTo>
                    <a:pt x="123621" y="231833"/>
                  </a:lnTo>
                  <a:lnTo>
                    <a:pt x="67772" y="149645"/>
                  </a:lnTo>
                  <a:lnTo>
                    <a:pt x="166969" y="155314"/>
                  </a:lnTo>
                  <a:lnTo>
                    <a:pt x="227883" y="76810"/>
                  </a:lnTo>
                  <a:lnTo>
                    <a:pt x="253150" y="172915"/>
                  </a:lnTo>
                  <a:lnTo>
                    <a:pt x="346632" y="206578"/>
                  </a:lnTo>
                  <a:lnTo>
                    <a:pt x="263040" y="260295"/>
                  </a:lnTo>
                  <a:lnTo>
                    <a:pt x="259903" y="359617"/>
                  </a:lnTo>
                  <a:lnTo>
                    <a:pt x="182985" y="296718"/>
                  </a:lnTo>
                  <a:lnTo>
                    <a:pt x="87563" y="324426"/>
                  </a:lnTo>
                  <a:close/>
                  <a:moveTo>
                    <a:pt x="296680" y="279367"/>
                  </a:moveTo>
                  <a:lnTo>
                    <a:pt x="423460" y="197874"/>
                  </a:lnTo>
                  <a:lnTo>
                    <a:pt x="281668" y="146804"/>
                  </a:lnTo>
                  <a:lnTo>
                    <a:pt x="243363" y="1054"/>
                  </a:lnTo>
                  <a:lnTo>
                    <a:pt x="150965" y="120111"/>
                  </a:lnTo>
                  <a:lnTo>
                    <a:pt x="504" y="111522"/>
                  </a:lnTo>
                  <a:lnTo>
                    <a:pt x="85191" y="236180"/>
                  </a:lnTo>
                  <a:lnTo>
                    <a:pt x="30516" y="376625"/>
                  </a:lnTo>
                  <a:lnTo>
                    <a:pt x="175250" y="334590"/>
                  </a:lnTo>
                  <a:lnTo>
                    <a:pt x="291923" y="429988"/>
                  </a:lnTo>
                  <a:lnTo>
                    <a:pt x="296680" y="279367"/>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79" name="Google Shape;979;p6"/>
            <p:cNvSpPr/>
            <p:nvPr/>
          </p:nvSpPr>
          <p:spPr>
            <a:xfrm>
              <a:off x="11347091" y="-155826"/>
              <a:ext cx="480692" cy="476893"/>
            </a:xfrm>
            <a:custGeom>
              <a:rect b="b" l="l" r="r" t="t"/>
              <a:pathLst>
                <a:path extrusionOk="0" h="279293" w="281518">
                  <a:moveTo>
                    <a:pt x="116154" y="115840"/>
                  </a:moveTo>
                  <a:lnTo>
                    <a:pt x="114340" y="68078"/>
                  </a:lnTo>
                  <a:lnTo>
                    <a:pt x="153353" y="95695"/>
                  </a:lnTo>
                  <a:lnTo>
                    <a:pt x="198229" y="79223"/>
                  </a:lnTo>
                  <a:lnTo>
                    <a:pt x="184005" y="124852"/>
                  </a:lnTo>
                  <a:lnTo>
                    <a:pt x="213549" y="162438"/>
                  </a:lnTo>
                  <a:lnTo>
                    <a:pt x="165753" y="163020"/>
                  </a:lnTo>
                  <a:lnTo>
                    <a:pt x="139140" y="202729"/>
                  </a:lnTo>
                  <a:lnTo>
                    <a:pt x="123808" y="157442"/>
                  </a:lnTo>
                  <a:lnTo>
                    <a:pt x="77826" y="144404"/>
                  </a:lnTo>
                  <a:lnTo>
                    <a:pt x="116154" y="115840"/>
                  </a:lnTo>
                  <a:close/>
                  <a:moveTo>
                    <a:pt x="184152" y="197025"/>
                  </a:moveTo>
                  <a:lnTo>
                    <a:pt x="283304" y="195804"/>
                  </a:lnTo>
                  <a:lnTo>
                    <a:pt x="222036" y="117859"/>
                  </a:lnTo>
                  <a:lnTo>
                    <a:pt x="251523" y="23179"/>
                  </a:lnTo>
                  <a:lnTo>
                    <a:pt x="158441" y="57378"/>
                  </a:lnTo>
                  <a:lnTo>
                    <a:pt x="77518" y="80"/>
                  </a:lnTo>
                  <a:lnTo>
                    <a:pt x="81271" y="99163"/>
                  </a:lnTo>
                  <a:lnTo>
                    <a:pt x="1785" y="158412"/>
                  </a:lnTo>
                  <a:lnTo>
                    <a:pt x="97161" y="185469"/>
                  </a:lnTo>
                  <a:lnTo>
                    <a:pt x="128965" y="279373"/>
                  </a:lnTo>
                  <a:lnTo>
                    <a:pt x="184152" y="197025"/>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80" name="Google Shape;980;p6"/>
            <p:cNvSpPr/>
            <p:nvPr/>
          </p:nvSpPr>
          <p:spPr>
            <a:xfrm>
              <a:off x="2171204" y="5976266"/>
              <a:ext cx="558796" cy="573951"/>
            </a:xfrm>
            <a:custGeom>
              <a:rect b="b" l="l" r="r" t="t"/>
              <a:pathLst>
                <a:path extrusionOk="0" h="336135" w="327260">
                  <a:moveTo>
                    <a:pt x="66006" y="217832"/>
                  </a:moveTo>
                  <a:lnTo>
                    <a:pt x="101049" y="161538"/>
                  </a:lnTo>
                  <a:lnTo>
                    <a:pt x="74538" y="100760"/>
                  </a:lnTo>
                  <a:lnTo>
                    <a:pt x="138921" y="116685"/>
                  </a:lnTo>
                  <a:lnTo>
                    <a:pt x="188542" y="72699"/>
                  </a:lnTo>
                  <a:lnTo>
                    <a:pt x="193276" y="138849"/>
                  </a:lnTo>
                  <a:lnTo>
                    <a:pt x="250449" y="172443"/>
                  </a:lnTo>
                  <a:lnTo>
                    <a:pt x="188998" y="197391"/>
                  </a:lnTo>
                  <a:lnTo>
                    <a:pt x="174716" y="262138"/>
                  </a:lnTo>
                  <a:lnTo>
                    <a:pt x="131997" y="211410"/>
                  </a:lnTo>
                  <a:lnTo>
                    <a:pt x="66006" y="217832"/>
                  </a:lnTo>
                  <a:close/>
                  <a:moveTo>
                    <a:pt x="218543" y="222327"/>
                  </a:moveTo>
                  <a:lnTo>
                    <a:pt x="327561" y="178078"/>
                  </a:lnTo>
                  <a:lnTo>
                    <a:pt x="226117" y="118464"/>
                  </a:lnTo>
                  <a:lnTo>
                    <a:pt x="217722" y="1084"/>
                  </a:lnTo>
                  <a:lnTo>
                    <a:pt x="129669" y="79144"/>
                  </a:lnTo>
                  <a:lnTo>
                    <a:pt x="15461" y="50877"/>
                  </a:lnTo>
                  <a:lnTo>
                    <a:pt x="62492" y="158732"/>
                  </a:lnTo>
                  <a:lnTo>
                    <a:pt x="300" y="258613"/>
                  </a:lnTo>
                  <a:lnTo>
                    <a:pt x="117407" y="247217"/>
                  </a:lnTo>
                  <a:lnTo>
                    <a:pt x="193185" y="337220"/>
                  </a:lnTo>
                  <a:lnTo>
                    <a:pt x="218543" y="222327"/>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81" name="Google Shape;981;p6"/>
            <p:cNvSpPr/>
            <p:nvPr/>
          </p:nvSpPr>
          <p:spPr>
            <a:xfrm>
              <a:off x="450309" y="2393985"/>
              <a:ext cx="617775" cy="615555"/>
            </a:xfrm>
            <a:custGeom>
              <a:rect b="b" l="l" r="r" t="t"/>
              <a:pathLst>
                <a:path extrusionOk="0" h="360501" w="361801">
                  <a:moveTo>
                    <a:pt x="138053" y="145285"/>
                  </a:moveTo>
                  <a:lnTo>
                    <a:pt x="136205" y="68994"/>
                  </a:lnTo>
                  <a:lnTo>
                    <a:pt x="197883" y="113938"/>
                  </a:lnTo>
                  <a:lnTo>
                    <a:pt x="269874" y="88603"/>
                  </a:lnTo>
                  <a:lnTo>
                    <a:pt x="246193" y="161153"/>
                  </a:lnTo>
                  <a:lnTo>
                    <a:pt x="292540" y="221794"/>
                  </a:lnTo>
                  <a:lnTo>
                    <a:pt x="216226" y="221691"/>
                  </a:lnTo>
                  <a:lnTo>
                    <a:pt x="172879" y="284499"/>
                  </a:lnTo>
                  <a:lnTo>
                    <a:pt x="149391" y="211881"/>
                  </a:lnTo>
                  <a:lnTo>
                    <a:pt x="76260" y="190070"/>
                  </a:lnTo>
                  <a:lnTo>
                    <a:pt x="138053" y="145285"/>
                  </a:lnTo>
                  <a:close/>
                  <a:moveTo>
                    <a:pt x="234170" y="255935"/>
                  </a:moveTo>
                  <a:lnTo>
                    <a:pt x="361828" y="256095"/>
                  </a:lnTo>
                  <a:lnTo>
                    <a:pt x="284316" y="154662"/>
                  </a:lnTo>
                  <a:lnTo>
                    <a:pt x="323933" y="33301"/>
                  </a:lnTo>
                  <a:lnTo>
                    <a:pt x="203507" y="75679"/>
                  </a:lnTo>
                  <a:lnTo>
                    <a:pt x="100318" y="505"/>
                  </a:lnTo>
                  <a:lnTo>
                    <a:pt x="103409" y="128141"/>
                  </a:lnTo>
                  <a:lnTo>
                    <a:pt x="26" y="203029"/>
                  </a:lnTo>
                  <a:lnTo>
                    <a:pt x="122368" y="239532"/>
                  </a:lnTo>
                  <a:lnTo>
                    <a:pt x="161654" y="361007"/>
                  </a:lnTo>
                  <a:lnTo>
                    <a:pt x="234170" y="255935"/>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82" name="Google Shape;982;p6"/>
            <p:cNvSpPr/>
            <p:nvPr/>
          </p:nvSpPr>
          <p:spPr>
            <a:xfrm>
              <a:off x="8251725" y="4489050"/>
              <a:ext cx="1000397" cy="758289"/>
            </a:xfrm>
            <a:custGeom>
              <a:rect b="b" l="l" r="r" t="t"/>
              <a:pathLst>
                <a:path extrusionOk="0" h="444093" w="585884">
                  <a:moveTo>
                    <a:pt x="539550" y="352667"/>
                  </a:moveTo>
                  <a:lnTo>
                    <a:pt x="93734" y="400588"/>
                  </a:lnTo>
                  <a:lnTo>
                    <a:pt x="429996" y="62673"/>
                  </a:lnTo>
                  <a:lnTo>
                    <a:pt x="539550" y="352667"/>
                  </a:lnTo>
                  <a:close/>
                  <a:moveTo>
                    <a:pt x="587209" y="381960"/>
                  </a:moveTo>
                  <a:lnTo>
                    <a:pt x="443228" y="857"/>
                  </a:lnTo>
                  <a:lnTo>
                    <a:pt x="1325" y="444951"/>
                  </a:lnTo>
                  <a:lnTo>
                    <a:pt x="587209" y="38196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83" name="Google Shape;983;p6"/>
            <p:cNvSpPr/>
            <p:nvPr/>
          </p:nvSpPr>
          <p:spPr>
            <a:xfrm>
              <a:off x="8106979" y="6525604"/>
              <a:ext cx="514098" cy="465150"/>
            </a:xfrm>
            <a:custGeom>
              <a:rect b="b" l="l" r="r" t="t"/>
              <a:pathLst>
                <a:path extrusionOk="0" h="272416" w="301082">
                  <a:moveTo>
                    <a:pt x="169779" y="157709"/>
                  </a:moveTo>
                  <a:cubicBezTo>
                    <a:pt x="171353" y="158724"/>
                    <a:pt x="171798" y="160834"/>
                    <a:pt x="170771" y="162409"/>
                  </a:cubicBezTo>
                  <a:cubicBezTo>
                    <a:pt x="166105" y="169595"/>
                    <a:pt x="167520" y="178983"/>
                    <a:pt x="173748" y="184527"/>
                  </a:cubicBezTo>
                  <a:cubicBezTo>
                    <a:pt x="169824" y="184333"/>
                    <a:pt x="165889" y="183135"/>
                    <a:pt x="162375" y="180843"/>
                  </a:cubicBezTo>
                  <a:cubicBezTo>
                    <a:pt x="155474" y="176360"/>
                    <a:pt x="153523" y="167097"/>
                    <a:pt x="158006" y="160207"/>
                  </a:cubicBezTo>
                  <a:cubicBezTo>
                    <a:pt x="159683" y="157629"/>
                    <a:pt x="162090" y="156785"/>
                    <a:pt x="163379" y="156523"/>
                  </a:cubicBezTo>
                  <a:cubicBezTo>
                    <a:pt x="163847" y="156420"/>
                    <a:pt x="164451" y="156329"/>
                    <a:pt x="165170" y="156329"/>
                  </a:cubicBezTo>
                  <a:cubicBezTo>
                    <a:pt x="166471" y="156329"/>
                    <a:pt x="168125" y="156625"/>
                    <a:pt x="169779" y="157709"/>
                  </a:cubicBezTo>
                  <a:close/>
                  <a:moveTo>
                    <a:pt x="279687" y="221452"/>
                  </a:moveTo>
                  <a:cubicBezTo>
                    <a:pt x="299981" y="190276"/>
                    <a:pt x="306916" y="153055"/>
                    <a:pt x="299228" y="116655"/>
                  </a:cubicBezTo>
                  <a:cubicBezTo>
                    <a:pt x="291528" y="80266"/>
                    <a:pt x="270116" y="49044"/>
                    <a:pt x="238940" y="28750"/>
                  </a:cubicBezTo>
                  <a:cubicBezTo>
                    <a:pt x="200920" y="3997"/>
                    <a:pt x="155565" y="-4467"/>
                    <a:pt x="111157" y="4921"/>
                  </a:cubicBezTo>
                  <a:cubicBezTo>
                    <a:pt x="66783" y="14309"/>
                    <a:pt x="28717" y="40409"/>
                    <a:pt x="3975" y="78429"/>
                  </a:cubicBezTo>
                  <a:cubicBezTo>
                    <a:pt x="-1181" y="86345"/>
                    <a:pt x="1055" y="96954"/>
                    <a:pt x="8971" y="102099"/>
                  </a:cubicBezTo>
                  <a:cubicBezTo>
                    <a:pt x="16888" y="107255"/>
                    <a:pt x="27485" y="105019"/>
                    <a:pt x="32653" y="97102"/>
                  </a:cubicBezTo>
                  <a:cubicBezTo>
                    <a:pt x="52410" y="66737"/>
                    <a:pt x="82810" y="45896"/>
                    <a:pt x="118241" y="38401"/>
                  </a:cubicBezTo>
                  <a:cubicBezTo>
                    <a:pt x="153672" y="30907"/>
                    <a:pt x="189912" y="37671"/>
                    <a:pt x="220267" y="57428"/>
                  </a:cubicBezTo>
                  <a:cubicBezTo>
                    <a:pt x="243789" y="72737"/>
                    <a:pt x="259930" y="96281"/>
                    <a:pt x="265747" y="123738"/>
                  </a:cubicBezTo>
                  <a:cubicBezTo>
                    <a:pt x="271554" y="151195"/>
                    <a:pt x="266318" y="179268"/>
                    <a:pt x="251009" y="202779"/>
                  </a:cubicBezTo>
                  <a:cubicBezTo>
                    <a:pt x="226746" y="240046"/>
                    <a:pt x="176703" y="250609"/>
                    <a:pt x="139458" y="226380"/>
                  </a:cubicBezTo>
                  <a:cubicBezTo>
                    <a:pt x="111237" y="208003"/>
                    <a:pt x="103218" y="170086"/>
                    <a:pt x="121572" y="141864"/>
                  </a:cubicBezTo>
                  <a:cubicBezTo>
                    <a:pt x="132260" y="125449"/>
                    <a:pt x="151846" y="118194"/>
                    <a:pt x="169927" y="122381"/>
                  </a:cubicBezTo>
                  <a:cubicBezTo>
                    <a:pt x="154333" y="120590"/>
                    <a:pt x="138420" y="127548"/>
                    <a:pt x="129329" y="141534"/>
                  </a:cubicBezTo>
                  <a:cubicBezTo>
                    <a:pt x="114545" y="164245"/>
                    <a:pt x="121002" y="194737"/>
                    <a:pt x="143713" y="209532"/>
                  </a:cubicBezTo>
                  <a:cubicBezTo>
                    <a:pt x="170132" y="226711"/>
                    <a:pt x="205609" y="219194"/>
                    <a:pt x="222777" y="192797"/>
                  </a:cubicBezTo>
                  <a:cubicBezTo>
                    <a:pt x="242967" y="161758"/>
                    <a:pt x="234161" y="120088"/>
                    <a:pt x="203122" y="99897"/>
                  </a:cubicBezTo>
                  <a:cubicBezTo>
                    <a:pt x="166300" y="75919"/>
                    <a:pt x="116849" y="86391"/>
                    <a:pt x="92906" y="123202"/>
                  </a:cubicBezTo>
                  <a:cubicBezTo>
                    <a:pt x="64239" y="167245"/>
                    <a:pt x="76753" y="226392"/>
                    <a:pt x="120785" y="255047"/>
                  </a:cubicBezTo>
                  <a:cubicBezTo>
                    <a:pt x="140086" y="267617"/>
                    <a:pt x="161794" y="273606"/>
                    <a:pt x="183262" y="273606"/>
                  </a:cubicBezTo>
                  <a:cubicBezTo>
                    <a:pt x="220849" y="273606"/>
                    <a:pt x="257706" y="255229"/>
                    <a:pt x="279687" y="221452"/>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84" name="Google Shape;984;p6"/>
            <p:cNvSpPr/>
            <p:nvPr/>
          </p:nvSpPr>
          <p:spPr>
            <a:xfrm>
              <a:off x="11508688" y="5416369"/>
              <a:ext cx="406740" cy="493881"/>
            </a:xfrm>
            <a:custGeom>
              <a:rect b="b" l="l" r="r" t="t"/>
              <a:pathLst>
                <a:path extrusionOk="0" h="289242" w="238208">
                  <a:moveTo>
                    <a:pt x="158518" y="110851"/>
                  </a:moveTo>
                  <a:cubicBezTo>
                    <a:pt x="159203" y="114330"/>
                    <a:pt x="158484" y="117866"/>
                    <a:pt x="156511" y="120809"/>
                  </a:cubicBezTo>
                  <a:cubicBezTo>
                    <a:pt x="154526" y="123764"/>
                    <a:pt x="151515" y="125760"/>
                    <a:pt x="148024" y="126445"/>
                  </a:cubicBezTo>
                  <a:cubicBezTo>
                    <a:pt x="145515" y="126912"/>
                    <a:pt x="143564" y="125977"/>
                    <a:pt x="142628" y="125349"/>
                  </a:cubicBezTo>
                  <a:cubicBezTo>
                    <a:pt x="141704" y="124734"/>
                    <a:pt x="140073" y="123308"/>
                    <a:pt x="139572" y="120752"/>
                  </a:cubicBezTo>
                  <a:cubicBezTo>
                    <a:pt x="139423" y="119965"/>
                    <a:pt x="139685" y="119361"/>
                    <a:pt x="139925" y="118996"/>
                  </a:cubicBezTo>
                  <a:cubicBezTo>
                    <a:pt x="140290" y="118459"/>
                    <a:pt x="140792" y="118140"/>
                    <a:pt x="141408" y="118015"/>
                  </a:cubicBezTo>
                  <a:cubicBezTo>
                    <a:pt x="149005" y="116520"/>
                    <a:pt x="154446" y="110224"/>
                    <a:pt x="155165" y="102911"/>
                  </a:cubicBezTo>
                  <a:cubicBezTo>
                    <a:pt x="156808" y="105262"/>
                    <a:pt x="157960" y="107942"/>
                    <a:pt x="158518" y="110851"/>
                  </a:cubicBezTo>
                  <a:close/>
                  <a:moveTo>
                    <a:pt x="194554" y="287138"/>
                  </a:moveTo>
                  <a:cubicBezTo>
                    <a:pt x="203816" y="285324"/>
                    <a:pt x="209863" y="276335"/>
                    <a:pt x="208037" y="267050"/>
                  </a:cubicBezTo>
                  <a:cubicBezTo>
                    <a:pt x="206235" y="257798"/>
                    <a:pt x="197292" y="251730"/>
                    <a:pt x="187949" y="253566"/>
                  </a:cubicBezTo>
                  <a:cubicBezTo>
                    <a:pt x="154469" y="260148"/>
                    <a:pt x="120373" y="253258"/>
                    <a:pt x="92026" y="234197"/>
                  </a:cubicBezTo>
                  <a:cubicBezTo>
                    <a:pt x="63691" y="215147"/>
                    <a:pt x="44446" y="186196"/>
                    <a:pt x="37876" y="152693"/>
                  </a:cubicBezTo>
                  <a:cubicBezTo>
                    <a:pt x="27393" y="99193"/>
                    <a:pt x="62390" y="47142"/>
                    <a:pt x="115879" y="36659"/>
                  </a:cubicBezTo>
                  <a:cubicBezTo>
                    <a:pt x="135682" y="32735"/>
                    <a:pt x="155872" y="36829"/>
                    <a:pt x="172652" y="48100"/>
                  </a:cubicBezTo>
                  <a:cubicBezTo>
                    <a:pt x="189421" y="59382"/>
                    <a:pt x="200805" y="76504"/>
                    <a:pt x="204695" y="96341"/>
                  </a:cubicBezTo>
                  <a:cubicBezTo>
                    <a:pt x="207627" y="111307"/>
                    <a:pt x="204558" y="126536"/>
                    <a:pt x="196049" y="139186"/>
                  </a:cubicBezTo>
                  <a:cubicBezTo>
                    <a:pt x="187538" y="151860"/>
                    <a:pt x="174614" y="160449"/>
                    <a:pt x="159648" y="163381"/>
                  </a:cubicBezTo>
                  <a:cubicBezTo>
                    <a:pt x="146587" y="165936"/>
                    <a:pt x="133776" y="162172"/>
                    <a:pt x="124320" y="154255"/>
                  </a:cubicBezTo>
                  <a:cubicBezTo>
                    <a:pt x="133001" y="159788"/>
                    <a:pt x="143712" y="162160"/>
                    <a:pt x="154629" y="160016"/>
                  </a:cubicBezTo>
                  <a:cubicBezTo>
                    <a:pt x="180318" y="154985"/>
                    <a:pt x="197144" y="129969"/>
                    <a:pt x="192102" y="104269"/>
                  </a:cubicBezTo>
                  <a:cubicBezTo>
                    <a:pt x="189273" y="89816"/>
                    <a:pt x="180979" y="77325"/>
                    <a:pt x="168762" y="69124"/>
                  </a:cubicBezTo>
                  <a:cubicBezTo>
                    <a:pt x="156556" y="60910"/>
                    <a:pt x="141853" y="57944"/>
                    <a:pt x="127423" y="60785"/>
                  </a:cubicBezTo>
                  <a:cubicBezTo>
                    <a:pt x="110472" y="64104"/>
                    <a:pt x="95848" y="73823"/>
                    <a:pt x="86220" y="88151"/>
                  </a:cubicBezTo>
                  <a:cubicBezTo>
                    <a:pt x="76593" y="102478"/>
                    <a:pt x="73125" y="119680"/>
                    <a:pt x="76444" y="136631"/>
                  </a:cubicBezTo>
                  <a:cubicBezTo>
                    <a:pt x="84566" y="178005"/>
                    <a:pt x="124765" y="205074"/>
                    <a:pt x="166230" y="196964"/>
                  </a:cubicBezTo>
                  <a:cubicBezTo>
                    <a:pt x="190174" y="192275"/>
                    <a:pt x="210844" y="178541"/>
                    <a:pt x="224463" y="158282"/>
                  </a:cubicBezTo>
                  <a:cubicBezTo>
                    <a:pt x="238061" y="138034"/>
                    <a:pt x="242978" y="113703"/>
                    <a:pt x="238278" y="89748"/>
                  </a:cubicBezTo>
                  <a:cubicBezTo>
                    <a:pt x="232620" y="60956"/>
                    <a:pt x="216102" y="36077"/>
                    <a:pt x="191737" y="19696"/>
                  </a:cubicBezTo>
                  <a:cubicBezTo>
                    <a:pt x="167359" y="3315"/>
                    <a:pt x="138077" y="-2560"/>
                    <a:pt x="109285" y="3064"/>
                  </a:cubicBezTo>
                  <a:cubicBezTo>
                    <a:pt x="37272" y="17186"/>
                    <a:pt x="-9806" y="87272"/>
                    <a:pt x="4305" y="159274"/>
                  </a:cubicBezTo>
                  <a:cubicBezTo>
                    <a:pt x="12632" y="201755"/>
                    <a:pt x="37009" y="238452"/>
                    <a:pt x="72930" y="262612"/>
                  </a:cubicBezTo>
                  <a:cubicBezTo>
                    <a:pt x="99988" y="280784"/>
                    <a:pt x="131142" y="290229"/>
                    <a:pt x="163024" y="290229"/>
                  </a:cubicBezTo>
                  <a:cubicBezTo>
                    <a:pt x="173497" y="290229"/>
                    <a:pt x="184048" y="289203"/>
                    <a:pt x="194554" y="287138"/>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85" name="Google Shape;985;p6"/>
            <p:cNvSpPr/>
            <p:nvPr/>
          </p:nvSpPr>
          <p:spPr>
            <a:xfrm>
              <a:off x="6276174" y="5249942"/>
              <a:ext cx="561604" cy="611348"/>
            </a:xfrm>
            <a:custGeom>
              <a:rect b="b" l="l" r="r" t="t"/>
              <a:pathLst>
                <a:path extrusionOk="0" h="358037" w="328904">
                  <a:moveTo>
                    <a:pt x="140130" y="181841"/>
                  </a:moveTo>
                  <a:cubicBezTo>
                    <a:pt x="143233" y="184100"/>
                    <a:pt x="145275" y="187419"/>
                    <a:pt x="145891" y="191195"/>
                  </a:cubicBezTo>
                  <a:cubicBezTo>
                    <a:pt x="146496" y="194982"/>
                    <a:pt x="145583" y="198769"/>
                    <a:pt x="143347" y="201861"/>
                  </a:cubicBezTo>
                  <a:cubicBezTo>
                    <a:pt x="140746" y="205477"/>
                    <a:pt x="135716" y="206321"/>
                    <a:pt x="132088" y="203686"/>
                  </a:cubicBezTo>
                  <a:cubicBezTo>
                    <a:pt x="124446" y="198165"/>
                    <a:pt x="113734" y="199876"/>
                    <a:pt x="108190" y="207519"/>
                  </a:cubicBezTo>
                  <a:cubicBezTo>
                    <a:pt x="106206" y="210279"/>
                    <a:pt x="105156" y="213405"/>
                    <a:pt x="104974" y="216553"/>
                  </a:cubicBezTo>
                  <a:cubicBezTo>
                    <a:pt x="101471" y="206914"/>
                    <a:pt x="102658" y="195746"/>
                    <a:pt x="109103" y="186826"/>
                  </a:cubicBezTo>
                  <a:cubicBezTo>
                    <a:pt x="113449" y="180826"/>
                    <a:pt x="120248" y="177632"/>
                    <a:pt x="127138" y="177632"/>
                  </a:cubicBezTo>
                  <a:cubicBezTo>
                    <a:pt x="131655" y="177632"/>
                    <a:pt x="136195" y="179001"/>
                    <a:pt x="140130" y="181841"/>
                  </a:cubicBezTo>
                  <a:close/>
                  <a:moveTo>
                    <a:pt x="290990" y="289902"/>
                  </a:moveTo>
                  <a:cubicBezTo>
                    <a:pt x="323022" y="245630"/>
                    <a:pt x="335901" y="191526"/>
                    <a:pt x="327243" y="137570"/>
                  </a:cubicBezTo>
                  <a:cubicBezTo>
                    <a:pt x="318573" y="83614"/>
                    <a:pt x="289428" y="36251"/>
                    <a:pt x="245145" y="4220"/>
                  </a:cubicBezTo>
                  <a:cubicBezTo>
                    <a:pt x="237502" y="-1324"/>
                    <a:pt x="226791" y="398"/>
                    <a:pt x="221258" y="8053"/>
                  </a:cubicBezTo>
                  <a:cubicBezTo>
                    <a:pt x="215714" y="15707"/>
                    <a:pt x="217426" y="26407"/>
                    <a:pt x="225091" y="31939"/>
                  </a:cubicBezTo>
                  <a:cubicBezTo>
                    <a:pt x="261971" y="58621"/>
                    <a:pt x="286234" y="98055"/>
                    <a:pt x="293443" y="142988"/>
                  </a:cubicBezTo>
                  <a:cubicBezTo>
                    <a:pt x="300664" y="187933"/>
                    <a:pt x="289941" y="232980"/>
                    <a:pt x="263271" y="269848"/>
                  </a:cubicBezTo>
                  <a:cubicBezTo>
                    <a:pt x="220312" y="329211"/>
                    <a:pt x="137085" y="342568"/>
                    <a:pt x="77710" y="299632"/>
                  </a:cubicBezTo>
                  <a:cubicBezTo>
                    <a:pt x="55455" y="283525"/>
                    <a:pt x="40797" y="259707"/>
                    <a:pt x="36439" y="232569"/>
                  </a:cubicBezTo>
                  <a:cubicBezTo>
                    <a:pt x="32081" y="205431"/>
                    <a:pt x="38561" y="178225"/>
                    <a:pt x="54679" y="155958"/>
                  </a:cubicBezTo>
                  <a:cubicBezTo>
                    <a:pt x="67022" y="138882"/>
                    <a:pt x="85273" y="127657"/>
                    <a:pt x="106091" y="124315"/>
                  </a:cubicBezTo>
                  <a:cubicBezTo>
                    <a:pt x="126852" y="120961"/>
                    <a:pt x="147750" y="125934"/>
                    <a:pt x="164816" y="138289"/>
                  </a:cubicBezTo>
                  <a:cubicBezTo>
                    <a:pt x="177728" y="147631"/>
                    <a:pt x="186238" y="161445"/>
                    <a:pt x="188771" y="177187"/>
                  </a:cubicBezTo>
                  <a:cubicBezTo>
                    <a:pt x="191292" y="192929"/>
                    <a:pt x="187539" y="208705"/>
                    <a:pt x="178185" y="221629"/>
                  </a:cubicBezTo>
                  <a:cubicBezTo>
                    <a:pt x="171249" y="231223"/>
                    <a:pt x="160994" y="237531"/>
                    <a:pt x="149302" y="239402"/>
                  </a:cubicBezTo>
                  <a:cubicBezTo>
                    <a:pt x="144454" y="240200"/>
                    <a:pt x="139606" y="240155"/>
                    <a:pt x="134906" y="239368"/>
                  </a:cubicBezTo>
                  <a:cubicBezTo>
                    <a:pt x="148560" y="240052"/>
                    <a:pt x="162420" y="233881"/>
                    <a:pt x="171067" y="221926"/>
                  </a:cubicBezTo>
                  <a:cubicBezTo>
                    <a:pt x="178675" y="211420"/>
                    <a:pt x="181721" y="198576"/>
                    <a:pt x="179679" y="185777"/>
                  </a:cubicBezTo>
                  <a:cubicBezTo>
                    <a:pt x="177614" y="172966"/>
                    <a:pt x="170702" y="161730"/>
                    <a:pt x="160184" y="154122"/>
                  </a:cubicBezTo>
                  <a:cubicBezTo>
                    <a:pt x="134997" y="135882"/>
                    <a:pt x="99635" y="141551"/>
                    <a:pt x="81383" y="166761"/>
                  </a:cubicBezTo>
                  <a:cubicBezTo>
                    <a:pt x="59984" y="196374"/>
                    <a:pt x="66645" y="237885"/>
                    <a:pt x="96235" y="259296"/>
                  </a:cubicBezTo>
                  <a:cubicBezTo>
                    <a:pt x="131358" y="284666"/>
                    <a:pt x="180546" y="276761"/>
                    <a:pt x="205904" y="241695"/>
                  </a:cubicBezTo>
                  <a:cubicBezTo>
                    <a:pt x="220620" y="221367"/>
                    <a:pt x="226528" y="196545"/>
                    <a:pt x="222547" y="171769"/>
                  </a:cubicBezTo>
                  <a:cubicBezTo>
                    <a:pt x="218578" y="147004"/>
                    <a:pt x="205197" y="125262"/>
                    <a:pt x="184881" y="110558"/>
                  </a:cubicBezTo>
                  <a:cubicBezTo>
                    <a:pt x="160378" y="92854"/>
                    <a:pt x="130446" y="85724"/>
                    <a:pt x="100661" y="90526"/>
                  </a:cubicBezTo>
                  <a:cubicBezTo>
                    <a:pt x="70832" y="95306"/>
                    <a:pt x="44652" y="111424"/>
                    <a:pt x="26948" y="135905"/>
                  </a:cubicBezTo>
                  <a:cubicBezTo>
                    <a:pt x="-17369" y="197150"/>
                    <a:pt x="-3600" y="283046"/>
                    <a:pt x="57656" y="327340"/>
                  </a:cubicBezTo>
                  <a:cubicBezTo>
                    <a:pt x="87201" y="348717"/>
                    <a:pt x="121434" y="359006"/>
                    <a:pt x="155382" y="359006"/>
                  </a:cubicBezTo>
                  <a:cubicBezTo>
                    <a:pt x="207216" y="359006"/>
                    <a:pt x="258354" y="335017"/>
                    <a:pt x="290990" y="289902"/>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86" name="Google Shape;986;p6"/>
            <p:cNvSpPr/>
            <p:nvPr/>
          </p:nvSpPr>
          <p:spPr>
            <a:xfrm>
              <a:off x="5615863" y="1834681"/>
              <a:ext cx="666384" cy="818256"/>
            </a:xfrm>
            <a:custGeom>
              <a:rect b="b" l="l" r="r" t="t"/>
              <a:pathLst>
                <a:path extrusionOk="0" h="479213" w="390269">
                  <a:moveTo>
                    <a:pt x="270533" y="479644"/>
                  </a:moveTo>
                  <a:cubicBezTo>
                    <a:pt x="221049" y="479644"/>
                    <a:pt x="172386" y="466024"/>
                    <a:pt x="129141" y="439514"/>
                  </a:cubicBezTo>
                  <a:cubicBezTo>
                    <a:pt x="67314" y="401608"/>
                    <a:pt x="23944" y="341902"/>
                    <a:pt x="7038" y="271383"/>
                  </a:cubicBezTo>
                  <a:cubicBezTo>
                    <a:pt x="-6707" y="214085"/>
                    <a:pt x="2692" y="154859"/>
                    <a:pt x="33480" y="104621"/>
                  </a:cubicBezTo>
                  <a:cubicBezTo>
                    <a:pt x="64291" y="54384"/>
                    <a:pt x="112806" y="19158"/>
                    <a:pt x="170104" y="5413"/>
                  </a:cubicBezTo>
                  <a:cubicBezTo>
                    <a:pt x="266529" y="-17721"/>
                    <a:pt x="363878" y="41927"/>
                    <a:pt x="387023" y="138387"/>
                  </a:cubicBezTo>
                  <a:cubicBezTo>
                    <a:pt x="396195" y="176669"/>
                    <a:pt x="389921" y="216218"/>
                    <a:pt x="369354" y="249778"/>
                  </a:cubicBezTo>
                  <a:cubicBezTo>
                    <a:pt x="348775" y="283326"/>
                    <a:pt x="316367" y="306859"/>
                    <a:pt x="278096" y="316042"/>
                  </a:cubicBezTo>
                  <a:cubicBezTo>
                    <a:pt x="246624" y="323605"/>
                    <a:pt x="214022" y="318438"/>
                    <a:pt x="186405" y="301498"/>
                  </a:cubicBezTo>
                  <a:cubicBezTo>
                    <a:pt x="158777" y="284570"/>
                    <a:pt x="139407" y="257888"/>
                    <a:pt x="131845" y="226382"/>
                  </a:cubicBezTo>
                  <a:cubicBezTo>
                    <a:pt x="118931" y="172517"/>
                    <a:pt x="152241" y="118184"/>
                    <a:pt x="206105" y="105260"/>
                  </a:cubicBezTo>
                  <a:cubicBezTo>
                    <a:pt x="251072" y="94469"/>
                    <a:pt x="296359" y="122268"/>
                    <a:pt x="307127" y="167201"/>
                  </a:cubicBezTo>
                  <a:cubicBezTo>
                    <a:pt x="311519" y="185498"/>
                    <a:pt x="308519" y="204411"/>
                    <a:pt x="298686" y="220450"/>
                  </a:cubicBezTo>
                  <a:cubicBezTo>
                    <a:pt x="288853" y="236500"/>
                    <a:pt x="273351" y="247747"/>
                    <a:pt x="255054" y="252139"/>
                  </a:cubicBezTo>
                  <a:cubicBezTo>
                    <a:pt x="239506" y="255869"/>
                    <a:pt x="223478" y="253314"/>
                    <a:pt x="209858" y="244975"/>
                  </a:cubicBezTo>
                  <a:cubicBezTo>
                    <a:pt x="196250" y="236625"/>
                    <a:pt x="186690" y="223484"/>
                    <a:pt x="182972" y="207948"/>
                  </a:cubicBezTo>
                  <a:cubicBezTo>
                    <a:pt x="179778" y="194635"/>
                    <a:pt x="181956" y="180878"/>
                    <a:pt x="189109" y="169209"/>
                  </a:cubicBezTo>
                  <a:cubicBezTo>
                    <a:pt x="196272" y="157528"/>
                    <a:pt x="207543" y="149349"/>
                    <a:pt x="220855" y="146155"/>
                  </a:cubicBezTo>
                  <a:cubicBezTo>
                    <a:pt x="230049" y="143919"/>
                    <a:pt x="239277" y="149623"/>
                    <a:pt x="241479" y="158805"/>
                  </a:cubicBezTo>
                  <a:cubicBezTo>
                    <a:pt x="243692" y="168000"/>
                    <a:pt x="238023" y="177228"/>
                    <a:pt x="228828" y="179430"/>
                  </a:cubicBezTo>
                  <a:cubicBezTo>
                    <a:pt x="224414" y="180502"/>
                    <a:pt x="220672" y="183217"/>
                    <a:pt x="218288" y="187095"/>
                  </a:cubicBezTo>
                  <a:cubicBezTo>
                    <a:pt x="215916" y="190974"/>
                    <a:pt x="215197" y="195537"/>
                    <a:pt x="216246" y="199963"/>
                  </a:cubicBezTo>
                  <a:cubicBezTo>
                    <a:pt x="217843" y="206613"/>
                    <a:pt x="221927" y="212225"/>
                    <a:pt x="227745" y="215796"/>
                  </a:cubicBezTo>
                  <a:cubicBezTo>
                    <a:pt x="233562" y="219378"/>
                    <a:pt x="240429" y="220473"/>
                    <a:pt x="247068" y="218864"/>
                  </a:cubicBezTo>
                  <a:cubicBezTo>
                    <a:pt x="266495" y="214199"/>
                    <a:pt x="278507" y="194601"/>
                    <a:pt x="273853" y="175175"/>
                  </a:cubicBezTo>
                  <a:cubicBezTo>
                    <a:pt x="270761" y="162296"/>
                    <a:pt x="262845" y="151402"/>
                    <a:pt x="251563" y="144478"/>
                  </a:cubicBezTo>
                  <a:cubicBezTo>
                    <a:pt x="240281" y="137565"/>
                    <a:pt x="226992" y="135466"/>
                    <a:pt x="214090" y="138535"/>
                  </a:cubicBezTo>
                  <a:cubicBezTo>
                    <a:pt x="178580" y="147056"/>
                    <a:pt x="156609" y="182886"/>
                    <a:pt x="165119" y="218396"/>
                  </a:cubicBezTo>
                  <a:cubicBezTo>
                    <a:pt x="170549" y="241017"/>
                    <a:pt x="184466" y="260170"/>
                    <a:pt x="204291" y="272330"/>
                  </a:cubicBezTo>
                  <a:cubicBezTo>
                    <a:pt x="224117" y="284479"/>
                    <a:pt x="247491" y="288186"/>
                    <a:pt x="270111" y="282767"/>
                  </a:cubicBezTo>
                  <a:cubicBezTo>
                    <a:pt x="299496" y="275718"/>
                    <a:pt x="324375" y="257649"/>
                    <a:pt x="340174" y="231880"/>
                  </a:cubicBezTo>
                  <a:cubicBezTo>
                    <a:pt x="355973" y="206122"/>
                    <a:pt x="360787" y="175757"/>
                    <a:pt x="353737" y="146372"/>
                  </a:cubicBezTo>
                  <a:cubicBezTo>
                    <a:pt x="334995" y="68266"/>
                    <a:pt x="256194" y="19980"/>
                    <a:pt x="178089" y="38688"/>
                  </a:cubicBezTo>
                  <a:cubicBezTo>
                    <a:pt x="78151" y="62666"/>
                    <a:pt x="16347" y="163460"/>
                    <a:pt x="40313" y="263409"/>
                  </a:cubicBezTo>
                  <a:cubicBezTo>
                    <a:pt x="55097" y="325031"/>
                    <a:pt x="92992" y="377208"/>
                    <a:pt x="147016" y="410334"/>
                  </a:cubicBezTo>
                  <a:cubicBezTo>
                    <a:pt x="201052" y="443461"/>
                    <a:pt x="264761" y="453556"/>
                    <a:pt x="326371" y="438784"/>
                  </a:cubicBezTo>
                  <a:cubicBezTo>
                    <a:pt x="335565" y="436593"/>
                    <a:pt x="344794" y="442229"/>
                    <a:pt x="347007" y="451423"/>
                  </a:cubicBezTo>
                  <a:cubicBezTo>
                    <a:pt x="349209" y="460617"/>
                    <a:pt x="343539" y="469857"/>
                    <a:pt x="334356" y="472058"/>
                  </a:cubicBezTo>
                  <a:cubicBezTo>
                    <a:pt x="313173" y="477135"/>
                    <a:pt x="291773" y="479644"/>
                    <a:pt x="270533" y="47964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87" name="Google Shape;987;p6"/>
            <p:cNvSpPr/>
            <p:nvPr/>
          </p:nvSpPr>
          <p:spPr>
            <a:xfrm>
              <a:off x="4439575" y="3300546"/>
              <a:ext cx="739175" cy="701228"/>
            </a:xfrm>
            <a:custGeom>
              <a:rect b="b" l="l" r="r" t="t"/>
              <a:pathLst>
                <a:path extrusionOk="0" h="410675" w="432899">
                  <a:moveTo>
                    <a:pt x="255844" y="411335"/>
                  </a:moveTo>
                  <a:cubicBezTo>
                    <a:pt x="215462" y="411335"/>
                    <a:pt x="176861" y="397019"/>
                    <a:pt x="145993" y="370337"/>
                  </a:cubicBezTo>
                  <a:cubicBezTo>
                    <a:pt x="118091" y="346211"/>
                    <a:pt x="101242" y="312651"/>
                    <a:pt x="98573" y="275863"/>
                  </a:cubicBezTo>
                  <a:cubicBezTo>
                    <a:pt x="95892" y="239063"/>
                    <a:pt x="107710" y="203427"/>
                    <a:pt x="131836" y="175525"/>
                  </a:cubicBezTo>
                  <a:cubicBezTo>
                    <a:pt x="151731" y="152506"/>
                    <a:pt x="179404" y="138612"/>
                    <a:pt x="209759" y="136410"/>
                  </a:cubicBezTo>
                  <a:cubicBezTo>
                    <a:pt x="240068" y="134288"/>
                    <a:pt x="269498" y="143950"/>
                    <a:pt x="292507" y="163844"/>
                  </a:cubicBezTo>
                  <a:cubicBezTo>
                    <a:pt x="331953" y="197941"/>
                    <a:pt x="336299" y="257771"/>
                    <a:pt x="302203" y="297217"/>
                  </a:cubicBezTo>
                  <a:cubicBezTo>
                    <a:pt x="288389" y="313187"/>
                    <a:pt x="269179" y="322827"/>
                    <a:pt x="248121" y="324355"/>
                  </a:cubicBezTo>
                  <a:cubicBezTo>
                    <a:pt x="227109" y="325941"/>
                    <a:pt x="206668" y="319119"/>
                    <a:pt x="190686" y="305316"/>
                  </a:cubicBezTo>
                  <a:cubicBezTo>
                    <a:pt x="162875" y="281282"/>
                    <a:pt x="159807" y="239086"/>
                    <a:pt x="183853" y="211275"/>
                  </a:cubicBezTo>
                  <a:cubicBezTo>
                    <a:pt x="204329" y="187594"/>
                    <a:pt x="240239" y="185005"/>
                    <a:pt x="263909" y="205458"/>
                  </a:cubicBezTo>
                  <a:cubicBezTo>
                    <a:pt x="284282" y="223071"/>
                    <a:pt x="286518" y="253973"/>
                    <a:pt x="268917" y="274334"/>
                  </a:cubicBezTo>
                  <a:cubicBezTo>
                    <a:pt x="262734" y="281487"/>
                    <a:pt x="251931" y="282274"/>
                    <a:pt x="244779" y="276091"/>
                  </a:cubicBezTo>
                  <a:cubicBezTo>
                    <a:pt x="237627" y="269908"/>
                    <a:pt x="236851" y="259094"/>
                    <a:pt x="243022" y="251954"/>
                  </a:cubicBezTo>
                  <a:cubicBezTo>
                    <a:pt x="245577" y="248999"/>
                    <a:pt x="246832" y="245223"/>
                    <a:pt x="246547" y="241345"/>
                  </a:cubicBezTo>
                  <a:cubicBezTo>
                    <a:pt x="246262" y="237444"/>
                    <a:pt x="244482" y="233896"/>
                    <a:pt x="241528" y="231352"/>
                  </a:cubicBezTo>
                  <a:cubicBezTo>
                    <a:pt x="232128" y="223230"/>
                    <a:pt x="217869" y="224257"/>
                    <a:pt x="209736" y="233656"/>
                  </a:cubicBezTo>
                  <a:cubicBezTo>
                    <a:pt x="198044" y="247197"/>
                    <a:pt x="199527" y="267730"/>
                    <a:pt x="213067" y="279434"/>
                  </a:cubicBezTo>
                  <a:cubicBezTo>
                    <a:pt x="222124" y="287270"/>
                    <a:pt x="233634" y="291137"/>
                    <a:pt x="245646" y="290225"/>
                  </a:cubicBezTo>
                  <a:cubicBezTo>
                    <a:pt x="257589" y="289369"/>
                    <a:pt x="268483" y="283894"/>
                    <a:pt x="276308" y="274836"/>
                  </a:cubicBezTo>
                  <a:cubicBezTo>
                    <a:pt x="298073" y="249672"/>
                    <a:pt x="295290" y="211492"/>
                    <a:pt x="270126" y="189739"/>
                  </a:cubicBezTo>
                  <a:cubicBezTo>
                    <a:pt x="236885" y="160993"/>
                    <a:pt x="186477" y="164677"/>
                    <a:pt x="157731" y="197906"/>
                  </a:cubicBezTo>
                  <a:cubicBezTo>
                    <a:pt x="139582" y="218895"/>
                    <a:pt x="130696" y="245702"/>
                    <a:pt x="132703" y="273376"/>
                  </a:cubicBezTo>
                  <a:cubicBezTo>
                    <a:pt x="134711" y="301062"/>
                    <a:pt x="147384" y="326294"/>
                    <a:pt x="168374" y="344443"/>
                  </a:cubicBezTo>
                  <a:cubicBezTo>
                    <a:pt x="195489" y="367885"/>
                    <a:pt x="230098" y="379372"/>
                    <a:pt x="265825" y="376760"/>
                  </a:cubicBezTo>
                  <a:cubicBezTo>
                    <a:pt x="301564" y="374159"/>
                    <a:pt x="334154" y="357801"/>
                    <a:pt x="357585" y="330698"/>
                  </a:cubicBezTo>
                  <a:cubicBezTo>
                    <a:pt x="419594" y="258969"/>
                    <a:pt x="411689" y="150156"/>
                    <a:pt x="339961" y="88146"/>
                  </a:cubicBezTo>
                  <a:cubicBezTo>
                    <a:pt x="248532" y="9094"/>
                    <a:pt x="109809" y="19178"/>
                    <a:pt x="30746" y="110619"/>
                  </a:cubicBezTo>
                  <a:cubicBezTo>
                    <a:pt x="24552" y="117771"/>
                    <a:pt x="13760" y="118558"/>
                    <a:pt x="6608" y="112375"/>
                  </a:cubicBezTo>
                  <a:cubicBezTo>
                    <a:pt x="-544" y="106193"/>
                    <a:pt x="-1331" y="95390"/>
                    <a:pt x="4851" y="88238"/>
                  </a:cubicBezTo>
                  <a:cubicBezTo>
                    <a:pt x="96257" y="-17484"/>
                    <a:pt x="256620" y="-29131"/>
                    <a:pt x="362342" y="62263"/>
                  </a:cubicBezTo>
                  <a:cubicBezTo>
                    <a:pt x="448340" y="136615"/>
                    <a:pt x="457820" y="267068"/>
                    <a:pt x="383468" y="353078"/>
                  </a:cubicBezTo>
                  <a:cubicBezTo>
                    <a:pt x="354060" y="387095"/>
                    <a:pt x="313165" y="407628"/>
                    <a:pt x="268312" y="410890"/>
                  </a:cubicBezTo>
                  <a:cubicBezTo>
                    <a:pt x="264137" y="411187"/>
                    <a:pt x="259985" y="411335"/>
                    <a:pt x="255844" y="41133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88" name="Google Shape;988;p6"/>
            <p:cNvSpPr/>
            <p:nvPr/>
          </p:nvSpPr>
          <p:spPr>
            <a:xfrm>
              <a:off x="8755002" y="-153397"/>
              <a:ext cx="376225" cy="406566"/>
            </a:xfrm>
            <a:custGeom>
              <a:rect b="b" l="l" r="r" t="t"/>
              <a:pathLst>
                <a:path extrusionOk="0" h="238106" w="220337">
                  <a:moveTo>
                    <a:pt x="123076" y="99960"/>
                  </a:moveTo>
                  <a:cubicBezTo>
                    <a:pt x="121467" y="101021"/>
                    <a:pt x="119323" y="100576"/>
                    <a:pt x="118091" y="99892"/>
                  </a:cubicBezTo>
                  <a:cubicBezTo>
                    <a:pt x="122300" y="97108"/>
                    <a:pt x="124890" y="92796"/>
                    <a:pt x="125586" y="88176"/>
                  </a:cubicBezTo>
                  <a:cubicBezTo>
                    <a:pt x="128084" y="92112"/>
                    <a:pt x="126966" y="97371"/>
                    <a:pt x="123076" y="99960"/>
                  </a:cubicBezTo>
                  <a:close/>
                  <a:moveTo>
                    <a:pt x="214003" y="215093"/>
                  </a:moveTo>
                  <a:cubicBezTo>
                    <a:pt x="221897" y="209891"/>
                    <a:pt x="224064" y="199271"/>
                    <a:pt x="218862" y="191389"/>
                  </a:cubicBezTo>
                  <a:cubicBezTo>
                    <a:pt x="213638" y="183495"/>
                    <a:pt x="203006" y="181328"/>
                    <a:pt x="195158" y="186529"/>
                  </a:cubicBezTo>
                  <a:cubicBezTo>
                    <a:pt x="146620" y="218572"/>
                    <a:pt x="81063" y="205180"/>
                    <a:pt x="49009" y="156642"/>
                  </a:cubicBezTo>
                  <a:cubicBezTo>
                    <a:pt x="37088" y="138608"/>
                    <a:pt x="32913" y="117002"/>
                    <a:pt x="37248" y="95808"/>
                  </a:cubicBezTo>
                  <a:cubicBezTo>
                    <a:pt x="41583" y="74625"/>
                    <a:pt x="53914" y="56396"/>
                    <a:pt x="71949" y="44487"/>
                  </a:cubicBezTo>
                  <a:cubicBezTo>
                    <a:pt x="85626" y="35452"/>
                    <a:pt x="101995" y="32270"/>
                    <a:pt x="118057" y="35566"/>
                  </a:cubicBezTo>
                  <a:cubicBezTo>
                    <a:pt x="134107" y="38852"/>
                    <a:pt x="147921" y="48194"/>
                    <a:pt x="156944" y="61871"/>
                  </a:cubicBezTo>
                  <a:cubicBezTo>
                    <a:pt x="163674" y="72047"/>
                    <a:pt x="166024" y="84230"/>
                    <a:pt x="163583" y="96173"/>
                  </a:cubicBezTo>
                  <a:cubicBezTo>
                    <a:pt x="162134" y="103223"/>
                    <a:pt x="159134" y="109690"/>
                    <a:pt x="154811" y="115189"/>
                  </a:cubicBezTo>
                  <a:cubicBezTo>
                    <a:pt x="163218" y="101454"/>
                    <a:pt x="163503" y="83500"/>
                    <a:pt x="154058" y="69183"/>
                  </a:cubicBezTo>
                  <a:cubicBezTo>
                    <a:pt x="139103" y="46540"/>
                    <a:pt x="108498" y="40278"/>
                    <a:pt x="85831" y="55232"/>
                  </a:cubicBezTo>
                  <a:cubicBezTo>
                    <a:pt x="59469" y="72628"/>
                    <a:pt x="52192" y="108230"/>
                    <a:pt x="69587" y="134592"/>
                  </a:cubicBezTo>
                  <a:cubicBezTo>
                    <a:pt x="90041" y="165551"/>
                    <a:pt x="131871" y="174141"/>
                    <a:pt x="162864" y="153677"/>
                  </a:cubicBezTo>
                  <a:cubicBezTo>
                    <a:pt x="180671" y="141916"/>
                    <a:pt x="192831" y="123927"/>
                    <a:pt x="197109" y="103029"/>
                  </a:cubicBezTo>
                  <a:cubicBezTo>
                    <a:pt x="201386" y="82119"/>
                    <a:pt x="197257" y="60811"/>
                    <a:pt x="185508" y="43004"/>
                  </a:cubicBezTo>
                  <a:cubicBezTo>
                    <a:pt x="171442" y="21707"/>
                    <a:pt x="149929" y="7163"/>
                    <a:pt x="124912" y="2041"/>
                  </a:cubicBezTo>
                  <a:cubicBezTo>
                    <a:pt x="99908" y="-3070"/>
                    <a:pt x="74390" y="1858"/>
                    <a:pt x="53104" y="15923"/>
                  </a:cubicBezTo>
                  <a:cubicBezTo>
                    <a:pt x="27427" y="32874"/>
                    <a:pt x="9894" y="58803"/>
                    <a:pt x="3734" y="88952"/>
                  </a:cubicBezTo>
                  <a:cubicBezTo>
                    <a:pt x="-2438" y="119090"/>
                    <a:pt x="3494" y="149832"/>
                    <a:pt x="20445" y="175499"/>
                  </a:cubicBezTo>
                  <a:cubicBezTo>
                    <a:pt x="47287" y="216131"/>
                    <a:pt x="91843" y="238181"/>
                    <a:pt x="137244" y="238181"/>
                  </a:cubicBezTo>
                  <a:cubicBezTo>
                    <a:pt x="163651" y="238181"/>
                    <a:pt x="190367" y="230709"/>
                    <a:pt x="214003" y="215093"/>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89" name="Google Shape;989;p6"/>
            <p:cNvSpPr/>
            <p:nvPr/>
          </p:nvSpPr>
          <p:spPr>
            <a:xfrm>
              <a:off x="6695008" y="4417311"/>
              <a:ext cx="534900" cy="613170"/>
            </a:xfrm>
            <a:custGeom>
              <a:rect b="b" l="l" r="r" t="t"/>
              <a:pathLst>
                <a:path extrusionOk="0" h="359104" w="313265">
                  <a:moveTo>
                    <a:pt x="147189" y="207892"/>
                  </a:moveTo>
                  <a:cubicBezTo>
                    <a:pt x="148296" y="209945"/>
                    <a:pt x="148535" y="212306"/>
                    <a:pt x="147851" y="214542"/>
                  </a:cubicBezTo>
                  <a:cubicBezTo>
                    <a:pt x="147166" y="216778"/>
                    <a:pt x="145672" y="218615"/>
                    <a:pt x="143608" y="219733"/>
                  </a:cubicBezTo>
                  <a:cubicBezTo>
                    <a:pt x="135269" y="224193"/>
                    <a:pt x="132143" y="234562"/>
                    <a:pt x="136615" y="242889"/>
                  </a:cubicBezTo>
                  <a:cubicBezTo>
                    <a:pt x="138645" y="246676"/>
                    <a:pt x="141896" y="249391"/>
                    <a:pt x="145638" y="250806"/>
                  </a:cubicBezTo>
                  <a:cubicBezTo>
                    <a:pt x="142695" y="250726"/>
                    <a:pt x="139740" y="250247"/>
                    <a:pt x="136854" y="249380"/>
                  </a:cubicBezTo>
                  <a:cubicBezTo>
                    <a:pt x="128310" y="246802"/>
                    <a:pt x="121295" y="241053"/>
                    <a:pt x="117086" y="233204"/>
                  </a:cubicBezTo>
                  <a:cubicBezTo>
                    <a:pt x="111006" y="221877"/>
                    <a:pt x="115283" y="207744"/>
                    <a:pt x="126599" y="201675"/>
                  </a:cubicBezTo>
                  <a:cubicBezTo>
                    <a:pt x="128881" y="200454"/>
                    <a:pt x="131333" y="199873"/>
                    <a:pt x="133763" y="199873"/>
                  </a:cubicBezTo>
                  <a:cubicBezTo>
                    <a:pt x="139182" y="199873"/>
                    <a:pt x="144440" y="202782"/>
                    <a:pt x="147189" y="207892"/>
                  </a:cubicBezTo>
                  <a:close/>
                  <a:moveTo>
                    <a:pt x="224017" y="343204"/>
                  </a:moveTo>
                  <a:cubicBezTo>
                    <a:pt x="307221" y="298602"/>
                    <a:pt x="338614" y="194614"/>
                    <a:pt x="294000" y="111421"/>
                  </a:cubicBezTo>
                  <a:cubicBezTo>
                    <a:pt x="239337" y="9498"/>
                    <a:pt x="111941" y="-28944"/>
                    <a:pt x="10063" y="25696"/>
                  </a:cubicBezTo>
                  <a:cubicBezTo>
                    <a:pt x="1736" y="30156"/>
                    <a:pt x="-1401" y="40526"/>
                    <a:pt x="3071" y="48864"/>
                  </a:cubicBezTo>
                  <a:cubicBezTo>
                    <a:pt x="7531" y="57180"/>
                    <a:pt x="17900" y="60317"/>
                    <a:pt x="26239" y="55845"/>
                  </a:cubicBezTo>
                  <a:cubicBezTo>
                    <a:pt x="111485" y="10125"/>
                    <a:pt x="218108" y="42294"/>
                    <a:pt x="263839" y="127597"/>
                  </a:cubicBezTo>
                  <a:cubicBezTo>
                    <a:pt x="299532" y="194158"/>
                    <a:pt x="274414" y="277350"/>
                    <a:pt x="207841" y="313055"/>
                  </a:cubicBezTo>
                  <a:cubicBezTo>
                    <a:pt x="182837" y="326447"/>
                    <a:pt x="154136" y="329299"/>
                    <a:pt x="126998" y="321120"/>
                  </a:cubicBezTo>
                  <a:cubicBezTo>
                    <a:pt x="99850" y="312918"/>
                    <a:pt x="77526" y="294644"/>
                    <a:pt x="64122" y="269650"/>
                  </a:cubicBezTo>
                  <a:cubicBezTo>
                    <a:pt x="53833" y="250464"/>
                    <a:pt x="51620" y="228414"/>
                    <a:pt x="57916" y="207572"/>
                  </a:cubicBezTo>
                  <a:cubicBezTo>
                    <a:pt x="64213" y="186731"/>
                    <a:pt x="78233" y="169587"/>
                    <a:pt x="97431" y="159297"/>
                  </a:cubicBezTo>
                  <a:cubicBezTo>
                    <a:pt x="127466" y="143202"/>
                    <a:pt x="164985" y="154540"/>
                    <a:pt x="181080" y="184553"/>
                  </a:cubicBezTo>
                  <a:cubicBezTo>
                    <a:pt x="190867" y="202827"/>
                    <a:pt x="187034" y="224809"/>
                    <a:pt x="173118" y="238783"/>
                  </a:cubicBezTo>
                  <a:cubicBezTo>
                    <a:pt x="176460" y="234573"/>
                    <a:pt x="179004" y="229737"/>
                    <a:pt x="180612" y="224444"/>
                  </a:cubicBezTo>
                  <a:cubicBezTo>
                    <a:pt x="183932" y="213447"/>
                    <a:pt x="182768" y="201835"/>
                    <a:pt x="177350" y="191717"/>
                  </a:cubicBezTo>
                  <a:cubicBezTo>
                    <a:pt x="171110" y="180081"/>
                    <a:pt x="160707" y="171572"/>
                    <a:pt x="148068" y="167750"/>
                  </a:cubicBezTo>
                  <a:cubicBezTo>
                    <a:pt x="135405" y="163929"/>
                    <a:pt x="122048" y="165263"/>
                    <a:pt x="110424" y="171514"/>
                  </a:cubicBezTo>
                  <a:cubicBezTo>
                    <a:pt x="82476" y="186503"/>
                    <a:pt x="71947" y="221421"/>
                    <a:pt x="86914" y="249368"/>
                  </a:cubicBezTo>
                  <a:cubicBezTo>
                    <a:pt x="95446" y="265282"/>
                    <a:pt x="109671" y="276917"/>
                    <a:pt x="126964" y="282141"/>
                  </a:cubicBezTo>
                  <a:cubicBezTo>
                    <a:pt x="144257" y="287354"/>
                    <a:pt x="162532" y="285541"/>
                    <a:pt x="178456" y="276997"/>
                  </a:cubicBezTo>
                  <a:cubicBezTo>
                    <a:pt x="217435" y="256099"/>
                    <a:pt x="232150" y="207378"/>
                    <a:pt x="211252" y="168389"/>
                  </a:cubicBezTo>
                  <a:cubicBezTo>
                    <a:pt x="186225" y="121733"/>
                    <a:pt x="127934" y="104132"/>
                    <a:pt x="81256" y="129148"/>
                  </a:cubicBezTo>
                  <a:cubicBezTo>
                    <a:pt x="54015" y="143749"/>
                    <a:pt x="34087" y="168092"/>
                    <a:pt x="25155" y="197683"/>
                  </a:cubicBezTo>
                  <a:cubicBezTo>
                    <a:pt x="16223" y="227284"/>
                    <a:pt x="19349" y="258585"/>
                    <a:pt x="33962" y="285826"/>
                  </a:cubicBezTo>
                  <a:cubicBezTo>
                    <a:pt x="51677" y="318873"/>
                    <a:pt x="81210" y="343044"/>
                    <a:pt x="117109" y="353881"/>
                  </a:cubicBezTo>
                  <a:cubicBezTo>
                    <a:pt x="130512" y="357931"/>
                    <a:pt x="144235" y="359939"/>
                    <a:pt x="157867" y="359939"/>
                  </a:cubicBezTo>
                  <a:cubicBezTo>
                    <a:pt x="180692" y="359939"/>
                    <a:pt x="203313" y="354303"/>
                    <a:pt x="224017" y="34320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90" name="Google Shape;990;p6"/>
            <p:cNvSpPr/>
            <p:nvPr/>
          </p:nvSpPr>
          <p:spPr>
            <a:xfrm>
              <a:off x="1181275" y="4918720"/>
              <a:ext cx="771571" cy="628954"/>
            </a:xfrm>
            <a:custGeom>
              <a:rect b="b" l="l" r="r" t="t"/>
              <a:pathLst>
                <a:path extrusionOk="0" h="368348" w="451872">
                  <a:moveTo>
                    <a:pt x="207309" y="369265"/>
                  </a:moveTo>
                  <a:cubicBezTo>
                    <a:pt x="113394" y="369265"/>
                    <a:pt x="27954" y="305157"/>
                    <a:pt x="4968" y="209929"/>
                  </a:cubicBezTo>
                  <a:cubicBezTo>
                    <a:pt x="-5686" y="165807"/>
                    <a:pt x="1489" y="120178"/>
                    <a:pt x="25159" y="81450"/>
                  </a:cubicBezTo>
                  <a:cubicBezTo>
                    <a:pt x="48829" y="42711"/>
                    <a:pt x="86165" y="15517"/>
                    <a:pt x="130288" y="4862"/>
                  </a:cubicBezTo>
                  <a:cubicBezTo>
                    <a:pt x="166471" y="-3875"/>
                    <a:pt x="203910" y="2011"/>
                    <a:pt x="235667" y="21414"/>
                  </a:cubicBezTo>
                  <a:cubicBezTo>
                    <a:pt x="267436" y="40829"/>
                    <a:pt x="289737" y="71446"/>
                    <a:pt x="298475" y="107630"/>
                  </a:cubicBezTo>
                  <a:cubicBezTo>
                    <a:pt x="313339" y="169229"/>
                    <a:pt x="275330" y="231444"/>
                    <a:pt x="213731" y="246318"/>
                  </a:cubicBezTo>
                  <a:cubicBezTo>
                    <a:pt x="162627" y="258638"/>
                    <a:pt x="110998" y="227120"/>
                    <a:pt x="98655" y="175993"/>
                  </a:cubicBezTo>
                  <a:cubicBezTo>
                    <a:pt x="88343" y="133273"/>
                    <a:pt x="114717" y="90120"/>
                    <a:pt x="157437" y="79808"/>
                  </a:cubicBezTo>
                  <a:cubicBezTo>
                    <a:pt x="193472" y="71104"/>
                    <a:pt x="229815" y="93348"/>
                    <a:pt x="238508" y="129349"/>
                  </a:cubicBezTo>
                  <a:cubicBezTo>
                    <a:pt x="242101" y="144201"/>
                    <a:pt x="239683" y="159555"/>
                    <a:pt x="231720" y="172582"/>
                  </a:cubicBezTo>
                  <a:cubicBezTo>
                    <a:pt x="223758" y="185609"/>
                    <a:pt x="211199" y="194769"/>
                    <a:pt x="196358" y="198351"/>
                  </a:cubicBezTo>
                  <a:cubicBezTo>
                    <a:pt x="183582" y="201431"/>
                    <a:pt x="170384" y="199366"/>
                    <a:pt x="159182" y="192511"/>
                  </a:cubicBezTo>
                  <a:cubicBezTo>
                    <a:pt x="147980" y="185655"/>
                    <a:pt x="140109" y="174864"/>
                    <a:pt x="137029" y="162088"/>
                  </a:cubicBezTo>
                  <a:cubicBezTo>
                    <a:pt x="134816" y="152905"/>
                    <a:pt x="140463" y="143665"/>
                    <a:pt x="149657" y="141452"/>
                  </a:cubicBezTo>
                  <a:cubicBezTo>
                    <a:pt x="158806" y="139194"/>
                    <a:pt x="168091" y="144875"/>
                    <a:pt x="170293" y="154069"/>
                  </a:cubicBezTo>
                  <a:cubicBezTo>
                    <a:pt x="171228" y="157947"/>
                    <a:pt x="173623" y="161232"/>
                    <a:pt x="177023" y="163308"/>
                  </a:cubicBezTo>
                  <a:cubicBezTo>
                    <a:pt x="180434" y="165384"/>
                    <a:pt x="184426" y="166023"/>
                    <a:pt x="188327" y="165088"/>
                  </a:cubicBezTo>
                  <a:cubicBezTo>
                    <a:pt x="194282" y="163639"/>
                    <a:pt x="199324" y="159966"/>
                    <a:pt x="202529" y="154742"/>
                  </a:cubicBezTo>
                  <a:cubicBezTo>
                    <a:pt x="205723" y="149506"/>
                    <a:pt x="206682" y="143346"/>
                    <a:pt x="205244" y="137380"/>
                  </a:cubicBezTo>
                  <a:cubicBezTo>
                    <a:pt x="200978" y="119721"/>
                    <a:pt x="183126" y="108793"/>
                    <a:pt x="165467" y="113071"/>
                  </a:cubicBezTo>
                  <a:cubicBezTo>
                    <a:pt x="141090" y="118957"/>
                    <a:pt x="126044" y="143585"/>
                    <a:pt x="131919" y="167963"/>
                  </a:cubicBezTo>
                  <a:cubicBezTo>
                    <a:pt x="139835" y="200747"/>
                    <a:pt x="172950" y="220938"/>
                    <a:pt x="205701" y="213055"/>
                  </a:cubicBezTo>
                  <a:cubicBezTo>
                    <a:pt x="248957" y="202606"/>
                    <a:pt x="275649" y="158928"/>
                    <a:pt x="265212" y="115672"/>
                  </a:cubicBezTo>
                  <a:cubicBezTo>
                    <a:pt x="258619" y="88363"/>
                    <a:pt x="241793" y="65264"/>
                    <a:pt x="217815" y="50617"/>
                  </a:cubicBezTo>
                  <a:cubicBezTo>
                    <a:pt x="193848" y="35981"/>
                    <a:pt x="165627" y="31533"/>
                    <a:pt x="138318" y="38126"/>
                  </a:cubicBezTo>
                  <a:cubicBezTo>
                    <a:pt x="103081" y="46636"/>
                    <a:pt x="73263" y="68355"/>
                    <a:pt x="54361" y="99291"/>
                  </a:cubicBezTo>
                  <a:cubicBezTo>
                    <a:pt x="35460" y="130216"/>
                    <a:pt x="29733" y="166662"/>
                    <a:pt x="38231" y="201899"/>
                  </a:cubicBezTo>
                  <a:cubicBezTo>
                    <a:pt x="60749" y="295130"/>
                    <a:pt x="154870" y="352668"/>
                    <a:pt x="248124" y="330161"/>
                  </a:cubicBezTo>
                  <a:cubicBezTo>
                    <a:pt x="366941" y="301472"/>
                    <a:pt x="440267" y="181469"/>
                    <a:pt x="411589" y="62640"/>
                  </a:cubicBezTo>
                  <a:cubicBezTo>
                    <a:pt x="409376" y="53457"/>
                    <a:pt x="415023" y="44206"/>
                    <a:pt x="424205" y="41993"/>
                  </a:cubicBezTo>
                  <a:cubicBezTo>
                    <a:pt x="433365" y="39746"/>
                    <a:pt x="442639" y="45426"/>
                    <a:pt x="444852" y="54609"/>
                  </a:cubicBezTo>
                  <a:cubicBezTo>
                    <a:pt x="477968" y="191769"/>
                    <a:pt x="393315" y="330310"/>
                    <a:pt x="256155" y="363425"/>
                  </a:cubicBezTo>
                  <a:cubicBezTo>
                    <a:pt x="239808" y="367372"/>
                    <a:pt x="223427" y="369254"/>
                    <a:pt x="207309" y="36926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91" name="Google Shape;991;p6"/>
            <p:cNvSpPr/>
            <p:nvPr/>
          </p:nvSpPr>
          <p:spPr>
            <a:xfrm>
              <a:off x="1981152" y="2188096"/>
              <a:ext cx="314766" cy="191134"/>
            </a:xfrm>
            <a:custGeom>
              <a:rect b="b" l="l" r="r" t="t"/>
              <a:pathLst>
                <a:path extrusionOk="0" h="111938" w="184343">
                  <a:moveTo>
                    <a:pt x="146710" y="39313"/>
                  </a:moveTo>
                  <a:cubicBezTo>
                    <a:pt x="138656" y="62550"/>
                    <a:pt x="115876" y="78679"/>
                    <a:pt x="90335" y="78132"/>
                  </a:cubicBezTo>
                  <a:cubicBezTo>
                    <a:pt x="74936" y="77641"/>
                    <a:pt x="60642" y="71173"/>
                    <a:pt x="50091" y="59937"/>
                  </a:cubicBezTo>
                  <a:cubicBezTo>
                    <a:pt x="43577" y="52990"/>
                    <a:pt x="38969" y="44731"/>
                    <a:pt x="36516" y="35811"/>
                  </a:cubicBezTo>
                  <a:lnTo>
                    <a:pt x="146710" y="39313"/>
                  </a:lnTo>
                  <a:close/>
                  <a:moveTo>
                    <a:pt x="155071" y="87486"/>
                  </a:moveTo>
                  <a:cubicBezTo>
                    <a:pt x="172980" y="70683"/>
                    <a:pt x="183270" y="47925"/>
                    <a:pt x="184045" y="23377"/>
                  </a:cubicBezTo>
                  <a:lnTo>
                    <a:pt x="184593" y="6278"/>
                  </a:lnTo>
                  <a:lnTo>
                    <a:pt x="834" y="437"/>
                  </a:lnTo>
                  <a:lnTo>
                    <a:pt x="298" y="17537"/>
                  </a:lnTo>
                  <a:cubicBezTo>
                    <a:pt x="-489" y="42074"/>
                    <a:pt x="8329" y="65447"/>
                    <a:pt x="25132" y="83356"/>
                  </a:cubicBezTo>
                  <a:cubicBezTo>
                    <a:pt x="41946" y="101266"/>
                    <a:pt x="64715" y="111555"/>
                    <a:pt x="89252" y="112331"/>
                  </a:cubicBezTo>
                  <a:cubicBezTo>
                    <a:pt x="90244" y="112365"/>
                    <a:pt x="91248" y="112376"/>
                    <a:pt x="92252" y="112376"/>
                  </a:cubicBezTo>
                  <a:cubicBezTo>
                    <a:pt x="115682" y="112376"/>
                    <a:pt x="137892" y="103604"/>
                    <a:pt x="155071" y="87486"/>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92" name="Google Shape;992;p6"/>
            <p:cNvSpPr/>
            <p:nvPr/>
          </p:nvSpPr>
          <p:spPr>
            <a:xfrm>
              <a:off x="5803396" y="3408346"/>
              <a:ext cx="429559" cy="407363"/>
            </a:xfrm>
            <a:custGeom>
              <a:rect b="b" l="l" r="r" t="t"/>
              <a:pathLst>
                <a:path extrusionOk="0" h="238573" w="251572">
                  <a:moveTo>
                    <a:pt x="203117" y="58640"/>
                  </a:moveTo>
                  <a:lnTo>
                    <a:pt x="49621" y="190039"/>
                  </a:lnTo>
                  <a:cubicBezTo>
                    <a:pt x="24377" y="147981"/>
                    <a:pt x="32385" y="92462"/>
                    <a:pt x="70873" y="59507"/>
                  </a:cubicBezTo>
                  <a:cubicBezTo>
                    <a:pt x="90151" y="43012"/>
                    <a:pt x="113833" y="34936"/>
                    <a:pt x="137423" y="34936"/>
                  </a:cubicBezTo>
                  <a:cubicBezTo>
                    <a:pt x="160922" y="34936"/>
                    <a:pt x="184318" y="42955"/>
                    <a:pt x="203117" y="58640"/>
                  </a:cubicBezTo>
                  <a:close/>
                  <a:moveTo>
                    <a:pt x="252453" y="61457"/>
                  </a:moveTo>
                  <a:lnTo>
                    <a:pt x="241320" y="48453"/>
                  </a:lnTo>
                  <a:cubicBezTo>
                    <a:pt x="217581" y="20722"/>
                    <a:pt x="184466" y="3897"/>
                    <a:pt x="148066" y="1068"/>
                  </a:cubicBezTo>
                  <a:cubicBezTo>
                    <a:pt x="111608" y="-1738"/>
                    <a:pt x="76349" y="9771"/>
                    <a:pt x="48618" y="33510"/>
                  </a:cubicBezTo>
                  <a:cubicBezTo>
                    <a:pt x="-8635" y="82526"/>
                    <a:pt x="-15342" y="168970"/>
                    <a:pt x="33663" y="226223"/>
                  </a:cubicBezTo>
                  <a:lnTo>
                    <a:pt x="44796" y="239227"/>
                  </a:lnTo>
                  <a:lnTo>
                    <a:pt x="252453" y="61457"/>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93" name="Google Shape;993;p6"/>
            <p:cNvSpPr/>
            <p:nvPr/>
          </p:nvSpPr>
          <p:spPr>
            <a:xfrm>
              <a:off x="6139666" y="3782700"/>
              <a:ext cx="355513" cy="353832"/>
            </a:xfrm>
            <a:custGeom>
              <a:rect b="b" l="l" r="r" t="t"/>
              <a:pathLst>
                <a:path extrusionOk="0" h="207222" w="208207">
                  <a:moveTo>
                    <a:pt x="162500" y="50377"/>
                  </a:moveTo>
                  <a:cubicBezTo>
                    <a:pt x="170691" y="63278"/>
                    <a:pt x="175025" y="78267"/>
                    <a:pt x="174912" y="93918"/>
                  </a:cubicBezTo>
                  <a:cubicBezTo>
                    <a:pt x="174763" y="115386"/>
                    <a:pt x="166253" y="135508"/>
                    <a:pt x="150968" y="150577"/>
                  </a:cubicBezTo>
                  <a:cubicBezTo>
                    <a:pt x="135819" y="165509"/>
                    <a:pt x="115811" y="173711"/>
                    <a:pt x="94559" y="173711"/>
                  </a:cubicBezTo>
                  <a:lnTo>
                    <a:pt x="93966" y="173711"/>
                  </a:lnTo>
                  <a:cubicBezTo>
                    <a:pt x="78327" y="173597"/>
                    <a:pt x="63395" y="169057"/>
                    <a:pt x="50619" y="160684"/>
                  </a:cubicBezTo>
                  <a:lnTo>
                    <a:pt x="162500" y="50377"/>
                  </a:lnTo>
                  <a:close/>
                  <a:moveTo>
                    <a:pt x="174991" y="174943"/>
                  </a:moveTo>
                  <a:lnTo>
                    <a:pt x="174991" y="174955"/>
                  </a:lnTo>
                  <a:cubicBezTo>
                    <a:pt x="196791" y="153463"/>
                    <a:pt x="208916" y="124774"/>
                    <a:pt x="209133" y="94157"/>
                  </a:cubicBezTo>
                  <a:cubicBezTo>
                    <a:pt x="209350" y="63552"/>
                    <a:pt x="197635" y="34692"/>
                    <a:pt x="176144" y="12893"/>
                  </a:cubicBezTo>
                  <a:lnTo>
                    <a:pt x="164120" y="710"/>
                  </a:lnTo>
                  <a:lnTo>
                    <a:pt x="929" y="161608"/>
                  </a:lnTo>
                  <a:lnTo>
                    <a:pt x="12941" y="173802"/>
                  </a:lnTo>
                  <a:cubicBezTo>
                    <a:pt x="34432" y="195590"/>
                    <a:pt x="63121" y="207716"/>
                    <a:pt x="93738" y="207933"/>
                  </a:cubicBezTo>
                  <a:lnTo>
                    <a:pt x="94571" y="207933"/>
                  </a:lnTo>
                  <a:cubicBezTo>
                    <a:pt x="124868" y="207933"/>
                    <a:pt x="153397" y="196240"/>
                    <a:pt x="174991" y="174943"/>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94" name="Google Shape;994;p6"/>
            <p:cNvSpPr/>
            <p:nvPr/>
          </p:nvSpPr>
          <p:spPr>
            <a:xfrm>
              <a:off x="9439734" y="-74559"/>
              <a:ext cx="198147" cy="329944"/>
            </a:xfrm>
            <a:custGeom>
              <a:rect b="b" l="l" r="r" t="t"/>
              <a:pathLst>
                <a:path extrusionOk="0" h="193232" w="116045">
                  <a:moveTo>
                    <a:pt x="63895" y="51374"/>
                  </a:moveTo>
                  <a:cubicBezTo>
                    <a:pt x="75953" y="62804"/>
                    <a:pt x="82820" y="78249"/>
                    <a:pt x="83265" y="94846"/>
                  </a:cubicBezTo>
                  <a:lnTo>
                    <a:pt x="83265" y="94858"/>
                  </a:lnTo>
                  <a:cubicBezTo>
                    <a:pt x="84018" y="123193"/>
                    <a:pt x="65561" y="147673"/>
                    <a:pt x="39780" y="155806"/>
                  </a:cubicBezTo>
                  <a:lnTo>
                    <a:pt x="36632" y="36248"/>
                  </a:lnTo>
                  <a:cubicBezTo>
                    <a:pt x="46750" y="38837"/>
                    <a:pt x="56104" y="43982"/>
                    <a:pt x="63895" y="51374"/>
                  </a:cubicBezTo>
                  <a:close/>
                  <a:moveTo>
                    <a:pt x="23651" y="192868"/>
                  </a:moveTo>
                  <a:cubicBezTo>
                    <a:pt x="76786" y="191454"/>
                    <a:pt x="118878" y="147091"/>
                    <a:pt x="117463" y="93957"/>
                  </a:cubicBezTo>
                  <a:lnTo>
                    <a:pt x="117463" y="93945"/>
                  </a:lnTo>
                  <a:cubicBezTo>
                    <a:pt x="116802" y="68211"/>
                    <a:pt x="106136" y="44267"/>
                    <a:pt x="87451" y="26551"/>
                  </a:cubicBezTo>
                  <a:cubicBezTo>
                    <a:pt x="68778" y="8836"/>
                    <a:pt x="44526" y="-506"/>
                    <a:pt x="18563" y="110"/>
                  </a:cubicBezTo>
                  <a:lnTo>
                    <a:pt x="1452" y="566"/>
                  </a:lnTo>
                  <a:lnTo>
                    <a:pt x="6540" y="193313"/>
                  </a:lnTo>
                  <a:lnTo>
                    <a:pt x="23651" y="192868"/>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95" name="Google Shape;995;p6"/>
            <p:cNvSpPr/>
            <p:nvPr/>
          </p:nvSpPr>
          <p:spPr>
            <a:xfrm>
              <a:off x="2653285" y="553257"/>
              <a:ext cx="447741" cy="439744"/>
            </a:xfrm>
            <a:custGeom>
              <a:rect b="b" l="l" r="r" t="t"/>
              <a:pathLst>
                <a:path extrusionOk="0" h="257537" w="262220">
                  <a:moveTo>
                    <a:pt x="213243" y="57374"/>
                  </a:moveTo>
                  <a:lnTo>
                    <a:pt x="54283" y="208451"/>
                  </a:lnTo>
                  <a:cubicBezTo>
                    <a:pt x="23689" y="164271"/>
                    <a:pt x="28982" y="103014"/>
                    <a:pt x="69113" y="64880"/>
                  </a:cubicBezTo>
                  <a:cubicBezTo>
                    <a:pt x="90547" y="44507"/>
                    <a:pt x="118061" y="34400"/>
                    <a:pt x="145530" y="34400"/>
                  </a:cubicBezTo>
                  <a:cubicBezTo>
                    <a:pt x="169485" y="34400"/>
                    <a:pt x="193428" y="42100"/>
                    <a:pt x="213243" y="57374"/>
                  </a:cubicBezTo>
                  <a:close/>
                  <a:moveTo>
                    <a:pt x="262590" y="57705"/>
                  </a:moveTo>
                  <a:lnTo>
                    <a:pt x="250795" y="45305"/>
                  </a:lnTo>
                  <a:cubicBezTo>
                    <a:pt x="195653" y="-12735"/>
                    <a:pt x="103574" y="-15085"/>
                    <a:pt x="45545" y="40069"/>
                  </a:cubicBezTo>
                  <a:cubicBezTo>
                    <a:pt x="17427" y="66785"/>
                    <a:pt x="1400" y="102854"/>
                    <a:pt x="419" y="141616"/>
                  </a:cubicBezTo>
                  <a:cubicBezTo>
                    <a:pt x="-574" y="180389"/>
                    <a:pt x="13594" y="217223"/>
                    <a:pt x="40310" y="245330"/>
                  </a:cubicBezTo>
                  <a:lnTo>
                    <a:pt x="52093" y="257730"/>
                  </a:lnTo>
                  <a:lnTo>
                    <a:pt x="262590" y="57705"/>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96" name="Google Shape;996;p6"/>
            <p:cNvSpPr/>
            <p:nvPr/>
          </p:nvSpPr>
          <p:spPr>
            <a:xfrm>
              <a:off x="4678403" y="1992281"/>
              <a:ext cx="605935" cy="430809"/>
            </a:xfrm>
            <a:custGeom>
              <a:rect b="b" l="l" r="r" t="t"/>
              <a:pathLst>
                <a:path extrusionOk="0" h="252304" w="354867">
                  <a:moveTo>
                    <a:pt x="318277" y="44046"/>
                  </a:moveTo>
                  <a:cubicBezTo>
                    <a:pt x="324927" y="75849"/>
                    <a:pt x="320718" y="108736"/>
                    <a:pt x="305980" y="138247"/>
                  </a:cubicBezTo>
                  <a:cubicBezTo>
                    <a:pt x="288664" y="172913"/>
                    <a:pt x="258879" y="198762"/>
                    <a:pt x="222125" y="211025"/>
                  </a:cubicBezTo>
                  <a:cubicBezTo>
                    <a:pt x="185371" y="223287"/>
                    <a:pt x="146028" y="220515"/>
                    <a:pt x="111373" y="203199"/>
                  </a:cubicBezTo>
                  <a:cubicBezTo>
                    <a:pt x="81851" y="188461"/>
                    <a:pt x="58740" y="164689"/>
                    <a:pt x="44949" y="135269"/>
                  </a:cubicBezTo>
                  <a:lnTo>
                    <a:pt x="318277" y="44046"/>
                  </a:lnTo>
                  <a:close/>
                  <a:moveTo>
                    <a:pt x="232962" y="243490"/>
                  </a:moveTo>
                  <a:cubicBezTo>
                    <a:pt x="278386" y="228329"/>
                    <a:pt x="315185" y="196389"/>
                    <a:pt x="336585" y="153544"/>
                  </a:cubicBezTo>
                  <a:cubicBezTo>
                    <a:pt x="357985" y="110698"/>
                    <a:pt x="361430" y="62092"/>
                    <a:pt x="346270" y="16657"/>
                  </a:cubicBezTo>
                  <a:lnTo>
                    <a:pt x="340840" y="425"/>
                  </a:lnTo>
                  <a:lnTo>
                    <a:pt x="712" y="113949"/>
                  </a:lnTo>
                  <a:lnTo>
                    <a:pt x="6130" y="130182"/>
                  </a:lnTo>
                  <a:cubicBezTo>
                    <a:pt x="31169" y="205196"/>
                    <a:pt x="101278" y="252729"/>
                    <a:pt x="176337" y="252729"/>
                  </a:cubicBezTo>
                  <a:cubicBezTo>
                    <a:pt x="195113" y="252729"/>
                    <a:pt x="214197" y="249752"/>
                    <a:pt x="232962" y="243490"/>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97" name="Google Shape;997;p6"/>
            <p:cNvSpPr/>
            <p:nvPr/>
          </p:nvSpPr>
          <p:spPr>
            <a:xfrm>
              <a:off x="2818821" y="6470705"/>
              <a:ext cx="263440" cy="322123"/>
            </a:xfrm>
            <a:custGeom>
              <a:rect b="b" l="l" r="r" t="t"/>
              <a:pathLst>
                <a:path extrusionOk="0" h="188652" w="154284">
                  <a:moveTo>
                    <a:pt x="107543" y="154502"/>
                  </a:moveTo>
                  <a:cubicBezTo>
                    <a:pt x="81387" y="159476"/>
                    <a:pt x="53941" y="146916"/>
                    <a:pt x="41279" y="122014"/>
                  </a:cubicBezTo>
                  <a:cubicBezTo>
                    <a:pt x="28606" y="97124"/>
                    <a:pt x="34583" y="67557"/>
                    <a:pt x="54009" y="49328"/>
                  </a:cubicBezTo>
                  <a:lnTo>
                    <a:pt x="107543" y="154502"/>
                  </a:lnTo>
                  <a:close/>
                  <a:moveTo>
                    <a:pt x="139415" y="179393"/>
                  </a:moveTo>
                  <a:lnTo>
                    <a:pt x="154667" y="171636"/>
                  </a:lnTo>
                  <a:lnTo>
                    <a:pt x="67881" y="1144"/>
                  </a:lnTo>
                  <a:lnTo>
                    <a:pt x="52629" y="8901"/>
                  </a:lnTo>
                  <a:cubicBezTo>
                    <a:pt x="5631" y="32844"/>
                    <a:pt x="-13145" y="90542"/>
                    <a:pt x="10776" y="137551"/>
                  </a:cubicBezTo>
                  <a:cubicBezTo>
                    <a:pt x="27647" y="170689"/>
                    <a:pt x="61310" y="189796"/>
                    <a:pt x="96182" y="189796"/>
                  </a:cubicBezTo>
                  <a:cubicBezTo>
                    <a:pt x="110760" y="189796"/>
                    <a:pt x="125555" y="186454"/>
                    <a:pt x="139415" y="179393"/>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98" name="Google Shape;998;p6"/>
            <p:cNvSpPr/>
            <p:nvPr/>
          </p:nvSpPr>
          <p:spPr>
            <a:xfrm>
              <a:off x="4003307" y="4738448"/>
              <a:ext cx="355643" cy="253079"/>
            </a:xfrm>
            <a:custGeom>
              <a:rect b="b" l="l" r="r" t="t"/>
              <a:pathLst>
                <a:path extrusionOk="0" h="148216" w="208283">
                  <a:moveTo>
                    <a:pt x="123837" y="37671"/>
                  </a:moveTo>
                  <a:cubicBezTo>
                    <a:pt x="141723" y="42679"/>
                    <a:pt x="156575" y="54348"/>
                    <a:pt x="165678" y="70535"/>
                  </a:cubicBezTo>
                  <a:cubicBezTo>
                    <a:pt x="171918" y="81623"/>
                    <a:pt x="174941" y="93920"/>
                    <a:pt x="174610" y="106319"/>
                  </a:cubicBezTo>
                  <a:lnTo>
                    <a:pt x="44819" y="69953"/>
                  </a:lnTo>
                  <a:cubicBezTo>
                    <a:pt x="60287" y="43055"/>
                    <a:pt x="92615" y="28910"/>
                    <a:pt x="123837" y="37671"/>
                  </a:cubicBezTo>
                  <a:close/>
                  <a:moveTo>
                    <a:pt x="204976" y="132590"/>
                  </a:moveTo>
                  <a:cubicBezTo>
                    <a:pt x="212448" y="105909"/>
                    <a:pt x="209082" y="77915"/>
                    <a:pt x="195508" y="53767"/>
                  </a:cubicBezTo>
                  <a:cubicBezTo>
                    <a:pt x="181933" y="29617"/>
                    <a:pt x="159758" y="12199"/>
                    <a:pt x="133076" y="4715"/>
                  </a:cubicBezTo>
                  <a:cubicBezTo>
                    <a:pt x="77957" y="-10719"/>
                    <a:pt x="20624" y="21541"/>
                    <a:pt x="5202" y="76627"/>
                  </a:cubicBezTo>
                  <a:lnTo>
                    <a:pt x="582" y="93099"/>
                  </a:lnTo>
                  <a:lnTo>
                    <a:pt x="200356" y="149073"/>
                  </a:lnTo>
                  <a:lnTo>
                    <a:pt x="204976" y="13259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99" name="Google Shape;999;p6"/>
            <p:cNvSpPr/>
            <p:nvPr/>
          </p:nvSpPr>
          <p:spPr>
            <a:xfrm>
              <a:off x="10683664" y="4741575"/>
              <a:ext cx="376333" cy="243349"/>
            </a:xfrm>
            <a:custGeom>
              <a:rect b="b" l="l" r="r" t="t"/>
              <a:pathLst>
                <a:path extrusionOk="0" h="142518" w="220400">
                  <a:moveTo>
                    <a:pt x="181243" y="82700"/>
                  </a:moveTo>
                  <a:lnTo>
                    <a:pt x="36132" y="104226"/>
                  </a:lnTo>
                  <a:cubicBezTo>
                    <a:pt x="37239" y="90332"/>
                    <a:pt x="42224" y="76997"/>
                    <a:pt x="50733" y="65533"/>
                  </a:cubicBezTo>
                  <a:cubicBezTo>
                    <a:pt x="62711" y="49380"/>
                    <a:pt x="80267" y="38851"/>
                    <a:pt x="100161" y="35908"/>
                  </a:cubicBezTo>
                  <a:cubicBezTo>
                    <a:pt x="103891" y="35349"/>
                    <a:pt x="107587" y="35087"/>
                    <a:pt x="111260" y="35087"/>
                  </a:cubicBezTo>
                  <a:cubicBezTo>
                    <a:pt x="142219" y="35087"/>
                    <a:pt x="170007" y="54262"/>
                    <a:pt x="181243" y="82700"/>
                  </a:cubicBezTo>
                  <a:close/>
                  <a:moveTo>
                    <a:pt x="222069" y="111241"/>
                  </a:moveTo>
                  <a:lnTo>
                    <a:pt x="219548" y="94324"/>
                  </a:lnTo>
                  <a:cubicBezTo>
                    <a:pt x="210685" y="34596"/>
                    <a:pt x="154870" y="-6812"/>
                    <a:pt x="95153" y="2051"/>
                  </a:cubicBezTo>
                  <a:cubicBezTo>
                    <a:pt x="66202" y="6352"/>
                    <a:pt x="40673" y="21649"/>
                    <a:pt x="23242" y="45148"/>
                  </a:cubicBezTo>
                  <a:cubicBezTo>
                    <a:pt x="5812" y="68647"/>
                    <a:pt x="-1420" y="97519"/>
                    <a:pt x="2881" y="126458"/>
                  </a:cubicBezTo>
                  <a:lnTo>
                    <a:pt x="5379" y="143375"/>
                  </a:lnTo>
                  <a:lnTo>
                    <a:pt x="222069" y="111241"/>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00" name="Google Shape;1000;p6"/>
          <p:cNvGrpSpPr/>
          <p:nvPr/>
        </p:nvGrpSpPr>
        <p:grpSpPr>
          <a:xfrm>
            <a:off x="297575" y="-233607"/>
            <a:ext cx="11610853" cy="7294102"/>
            <a:chOff x="304575" y="-249163"/>
            <a:chExt cx="11610853" cy="7294102"/>
          </a:xfrm>
        </p:grpSpPr>
        <p:sp>
          <p:nvSpPr>
            <p:cNvPr id="1001" name="Google Shape;1001;p6"/>
            <p:cNvSpPr/>
            <p:nvPr/>
          </p:nvSpPr>
          <p:spPr>
            <a:xfrm>
              <a:off x="8880639" y="578371"/>
              <a:ext cx="720423" cy="833745"/>
            </a:xfrm>
            <a:custGeom>
              <a:rect b="b" l="l" r="r" t="t"/>
              <a:pathLst>
                <a:path extrusionOk="0" h="488284" w="421917">
                  <a:moveTo>
                    <a:pt x="357537" y="78846"/>
                  </a:moveTo>
                  <a:lnTo>
                    <a:pt x="228008" y="426766"/>
                  </a:lnTo>
                  <a:lnTo>
                    <a:pt x="56900" y="256468"/>
                  </a:lnTo>
                  <a:lnTo>
                    <a:pt x="357537" y="78846"/>
                  </a:lnTo>
                  <a:close/>
                  <a:moveTo>
                    <a:pt x="423322" y="228"/>
                  </a:moveTo>
                  <a:lnTo>
                    <a:pt x="1404" y="249521"/>
                  </a:lnTo>
                  <a:lnTo>
                    <a:pt x="241537" y="488513"/>
                  </a:lnTo>
                  <a:lnTo>
                    <a:pt x="423322" y="228"/>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02" name="Google Shape;1002;p6"/>
            <p:cNvSpPr/>
            <p:nvPr/>
          </p:nvSpPr>
          <p:spPr>
            <a:xfrm>
              <a:off x="10808457" y="5254229"/>
              <a:ext cx="1036937" cy="1460093"/>
            </a:xfrm>
            <a:custGeom>
              <a:rect b="b" l="l" r="r" t="t"/>
              <a:pathLst>
                <a:path extrusionOk="0" h="855106" w="607284">
                  <a:moveTo>
                    <a:pt x="555129" y="809603"/>
                  </a:moveTo>
                  <a:lnTo>
                    <a:pt x="45215" y="820942"/>
                  </a:lnTo>
                  <a:lnTo>
                    <a:pt x="214761" y="102939"/>
                  </a:lnTo>
                  <a:lnTo>
                    <a:pt x="555129" y="809603"/>
                  </a:lnTo>
                  <a:close/>
                  <a:moveTo>
                    <a:pt x="609028" y="842639"/>
                  </a:moveTo>
                  <a:lnTo>
                    <a:pt x="203673" y="1039"/>
                  </a:lnTo>
                  <a:lnTo>
                    <a:pt x="1743" y="856145"/>
                  </a:lnTo>
                  <a:lnTo>
                    <a:pt x="609028" y="842639"/>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03" name="Google Shape;1003;p6"/>
            <p:cNvSpPr/>
            <p:nvPr/>
          </p:nvSpPr>
          <p:spPr>
            <a:xfrm>
              <a:off x="8623052" y="1612808"/>
              <a:ext cx="861229" cy="1357835"/>
            </a:xfrm>
            <a:custGeom>
              <a:rect b="b" l="l" r="r" t="t"/>
              <a:pathLst>
                <a:path extrusionOk="0" h="795218" w="504380">
                  <a:moveTo>
                    <a:pt x="450658" y="251317"/>
                  </a:moveTo>
                  <a:lnTo>
                    <a:pt x="41128" y="701160"/>
                  </a:lnTo>
                  <a:lnTo>
                    <a:pt x="78475" y="55467"/>
                  </a:lnTo>
                  <a:lnTo>
                    <a:pt x="450658" y="251317"/>
                  </a:lnTo>
                  <a:close/>
                  <a:moveTo>
                    <a:pt x="505754" y="241644"/>
                  </a:moveTo>
                  <a:lnTo>
                    <a:pt x="47367" y="439"/>
                  </a:lnTo>
                  <a:lnTo>
                    <a:pt x="1374" y="795657"/>
                  </a:lnTo>
                  <a:lnTo>
                    <a:pt x="505754" y="241644"/>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04" name="Google Shape;1004;p6"/>
            <p:cNvSpPr/>
            <p:nvPr/>
          </p:nvSpPr>
          <p:spPr>
            <a:xfrm>
              <a:off x="6578336" y="117740"/>
              <a:ext cx="599623" cy="823092"/>
            </a:xfrm>
            <a:custGeom>
              <a:rect b="b" l="l" r="r" t="t"/>
              <a:pathLst>
                <a:path extrusionOk="0" h="482045" w="351170">
                  <a:moveTo>
                    <a:pt x="286599" y="46739"/>
                  </a:moveTo>
                  <a:lnTo>
                    <a:pt x="311125" y="388271"/>
                  </a:lnTo>
                  <a:lnTo>
                    <a:pt x="62334" y="122506"/>
                  </a:lnTo>
                  <a:lnTo>
                    <a:pt x="286599" y="46739"/>
                  </a:lnTo>
                  <a:close/>
                  <a:moveTo>
                    <a:pt x="317570" y="152"/>
                  </a:moveTo>
                  <a:lnTo>
                    <a:pt x="1020" y="107106"/>
                  </a:lnTo>
                  <a:lnTo>
                    <a:pt x="352191" y="482198"/>
                  </a:lnTo>
                  <a:lnTo>
                    <a:pt x="317570" y="152"/>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05" name="Google Shape;1005;p6"/>
            <p:cNvSpPr/>
            <p:nvPr/>
          </p:nvSpPr>
          <p:spPr>
            <a:xfrm>
              <a:off x="6945865" y="1617738"/>
              <a:ext cx="1322385" cy="1248681"/>
            </a:xfrm>
            <a:custGeom>
              <a:rect b="b" l="l" r="r" t="t"/>
              <a:pathLst>
                <a:path extrusionOk="0" h="731292" w="774457">
                  <a:moveTo>
                    <a:pt x="722803" y="455338"/>
                  </a:moveTo>
                  <a:lnTo>
                    <a:pt x="82015" y="668721"/>
                  </a:lnTo>
                  <a:lnTo>
                    <a:pt x="468640" y="63638"/>
                  </a:lnTo>
                  <a:lnTo>
                    <a:pt x="722803" y="455338"/>
                  </a:lnTo>
                  <a:close/>
                  <a:moveTo>
                    <a:pt x="775596" y="473829"/>
                  </a:moveTo>
                  <a:lnTo>
                    <a:pt x="468423" y="431"/>
                  </a:lnTo>
                  <a:lnTo>
                    <a:pt x="1138" y="731723"/>
                  </a:lnTo>
                  <a:lnTo>
                    <a:pt x="775596" y="473829"/>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06" name="Google Shape;1006;p6"/>
            <p:cNvSpPr/>
            <p:nvPr/>
          </p:nvSpPr>
          <p:spPr>
            <a:xfrm>
              <a:off x="11399487" y="3170048"/>
              <a:ext cx="463854" cy="823626"/>
            </a:xfrm>
            <a:custGeom>
              <a:rect b="b" l="l" r="r" t="t"/>
              <a:pathLst>
                <a:path extrusionOk="0" h="482358" w="271657">
                  <a:moveTo>
                    <a:pt x="205196" y="483007"/>
                  </a:moveTo>
                  <a:cubicBezTo>
                    <a:pt x="202036" y="483007"/>
                    <a:pt x="198854" y="482140"/>
                    <a:pt x="196002" y="480326"/>
                  </a:cubicBezTo>
                  <a:cubicBezTo>
                    <a:pt x="188040" y="475250"/>
                    <a:pt x="185701" y="464676"/>
                    <a:pt x="190766" y="456702"/>
                  </a:cubicBezTo>
                  <a:cubicBezTo>
                    <a:pt x="191530" y="455482"/>
                    <a:pt x="267799" y="333356"/>
                    <a:pt x="227097" y="214573"/>
                  </a:cubicBezTo>
                  <a:cubicBezTo>
                    <a:pt x="200143" y="135932"/>
                    <a:pt x="128163" y="75143"/>
                    <a:pt x="13133" y="33883"/>
                  </a:cubicBezTo>
                  <a:cubicBezTo>
                    <a:pt x="4235" y="30689"/>
                    <a:pt x="-384" y="20890"/>
                    <a:pt x="2798" y="11993"/>
                  </a:cubicBezTo>
                  <a:cubicBezTo>
                    <a:pt x="5992" y="3095"/>
                    <a:pt x="15746" y="-1548"/>
                    <a:pt x="24689" y="1669"/>
                  </a:cubicBezTo>
                  <a:cubicBezTo>
                    <a:pt x="150122" y="46659"/>
                    <a:pt x="229140" y="114646"/>
                    <a:pt x="259551" y="203748"/>
                  </a:cubicBezTo>
                  <a:cubicBezTo>
                    <a:pt x="305488" y="338284"/>
                    <a:pt x="223139" y="469592"/>
                    <a:pt x="219615" y="475113"/>
                  </a:cubicBezTo>
                  <a:cubicBezTo>
                    <a:pt x="216352" y="480224"/>
                    <a:pt x="210831" y="483007"/>
                    <a:pt x="205196" y="483007"/>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07" name="Google Shape;1007;p6"/>
            <p:cNvSpPr/>
            <p:nvPr/>
          </p:nvSpPr>
          <p:spPr>
            <a:xfrm>
              <a:off x="6546426" y="1930824"/>
              <a:ext cx="244987" cy="704723"/>
            </a:xfrm>
            <a:custGeom>
              <a:rect b="b" l="l" r="r" t="t"/>
              <a:pathLst>
                <a:path extrusionOk="0" h="412722" w="143477">
                  <a:moveTo>
                    <a:pt x="26944" y="413160"/>
                  </a:moveTo>
                  <a:cubicBezTo>
                    <a:pt x="21674" y="413160"/>
                    <a:pt x="16472" y="410730"/>
                    <a:pt x="13130" y="406144"/>
                  </a:cubicBezTo>
                  <a:cubicBezTo>
                    <a:pt x="7552" y="398524"/>
                    <a:pt x="9206" y="387836"/>
                    <a:pt x="16814" y="382258"/>
                  </a:cubicBezTo>
                  <a:cubicBezTo>
                    <a:pt x="17704" y="381596"/>
                    <a:pt x="106258" y="315297"/>
                    <a:pt x="110114" y="219272"/>
                  </a:cubicBezTo>
                  <a:cubicBezTo>
                    <a:pt x="112669" y="155699"/>
                    <a:pt x="77934" y="92173"/>
                    <a:pt x="6878" y="30483"/>
                  </a:cubicBezTo>
                  <a:cubicBezTo>
                    <a:pt x="-262" y="24277"/>
                    <a:pt x="-1015" y="13474"/>
                    <a:pt x="5179" y="6345"/>
                  </a:cubicBezTo>
                  <a:cubicBezTo>
                    <a:pt x="11373" y="-807"/>
                    <a:pt x="22164" y="-1572"/>
                    <a:pt x="29317" y="4634"/>
                  </a:cubicBezTo>
                  <a:cubicBezTo>
                    <a:pt x="108722" y="73590"/>
                    <a:pt x="147404" y="146357"/>
                    <a:pt x="144290" y="220949"/>
                  </a:cubicBezTo>
                  <a:cubicBezTo>
                    <a:pt x="139613" y="333526"/>
                    <a:pt x="41226" y="406795"/>
                    <a:pt x="37039" y="409852"/>
                  </a:cubicBezTo>
                  <a:cubicBezTo>
                    <a:pt x="33994" y="412076"/>
                    <a:pt x="30457" y="413160"/>
                    <a:pt x="26944" y="413160"/>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08" name="Google Shape;1008;p6"/>
            <p:cNvSpPr/>
            <p:nvPr/>
          </p:nvSpPr>
          <p:spPr>
            <a:xfrm>
              <a:off x="3097652" y="2290289"/>
              <a:ext cx="375001" cy="871913"/>
            </a:xfrm>
            <a:custGeom>
              <a:rect b="b" l="l" r="r" t="t"/>
              <a:pathLst>
                <a:path extrusionOk="0" h="510637" w="219620">
                  <a:moveTo>
                    <a:pt x="103522" y="511147"/>
                  </a:moveTo>
                  <a:cubicBezTo>
                    <a:pt x="98218" y="511147"/>
                    <a:pt x="92994" y="508695"/>
                    <a:pt x="89651" y="504075"/>
                  </a:cubicBezTo>
                  <a:cubicBezTo>
                    <a:pt x="11295" y="395843"/>
                    <a:pt x="-15637" y="294844"/>
                    <a:pt x="9607" y="203883"/>
                  </a:cubicBezTo>
                  <a:cubicBezTo>
                    <a:pt x="47730" y="66540"/>
                    <a:pt x="190206" y="4451"/>
                    <a:pt x="196252" y="1884"/>
                  </a:cubicBezTo>
                  <a:cubicBezTo>
                    <a:pt x="204955" y="-1823"/>
                    <a:pt x="214971" y="2227"/>
                    <a:pt x="218678" y="10907"/>
                  </a:cubicBezTo>
                  <a:cubicBezTo>
                    <a:pt x="222385" y="19588"/>
                    <a:pt x="218359" y="29638"/>
                    <a:pt x="209678" y="33357"/>
                  </a:cubicBezTo>
                  <a:cubicBezTo>
                    <a:pt x="208343" y="33927"/>
                    <a:pt x="76054" y="91876"/>
                    <a:pt x="42517" y="213271"/>
                  </a:cubicBezTo>
                  <a:cubicBezTo>
                    <a:pt x="20307" y="293646"/>
                    <a:pt x="45494" y="384733"/>
                    <a:pt x="117359" y="484009"/>
                  </a:cubicBezTo>
                  <a:cubicBezTo>
                    <a:pt x="122903" y="491664"/>
                    <a:pt x="121192" y="502352"/>
                    <a:pt x="113538" y="507896"/>
                  </a:cubicBezTo>
                  <a:cubicBezTo>
                    <a:pt x="110504" y="510098"/>
                    <a:pt x="107002" y="511147"/>
                    <a:pt x="103522" y="511147"/>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09" name="Google Shape;1009;p6"/>
            <p:cNvSpPr/>
            <p:nvPr/>
          </p:nvSpPr>
          <p:spPr>
            <a:xfrm>
              <a:off x="3445212" y="1715750"/>
              <a:ext cx="888489" cy="290359"/>
            </a:xfrm>
            <a:custGeom>
              <a:rect b="b" l="l" r="r" t="t"/>
              <a:pathLst>
                <a:path extrusionOk="0" h="170049" w="520345">
                  <a:moveTo>
                    <a:pt x="17642" y="170418"/>
                  </a:moveTo>
                  <a:cubicBezTo>
                    <a:pt x="13569" y="170418"/>
                    <a:pt x="9474" y="168969"/>
                    <a:pt x="6200" y="166015"/>
                  </a:cubicBezTo>
                  <a:cubicBezTo>
                    <a:pt x="-827" y="159695"/>
                    <a:pt x="-1397" y="148870"/>
                    <a:pt x="4934" y="141854"/>
                  </a:cubicBezTo>
                  <a:cubicBezTo>
                    <a:pt x="94230" y="42657"/>
                    <a:pt x="187175" y="-4876"/>
                    <a:pt x="281376" y="827"/>
                  </a:cubicBezTo>
                  <a:cubicBezTo>
                    <a:pt x="423510" y="9314"/>
                    <a:pt x="513969" y="135478"/>
                    <a:pt x="517756" y="140839"/>
                  </a:cubicBezTo>
                  <a:cubicBezTo>
                    <a:pt x="523197" y="148562"/>
                    <a:pt x="521349" y="159216"/>
                    <a:pt x="513627" y="164669"/>
                  </a:cubicBezTo>
                  <a:cubicBezTo>
                    <a:pt x="505915" y="170121"/>
                    <a:pt x="495249" y="168273"/>
                    <a:pt x="489797" y="160562"/>
                  </a:cubicBezTo>
                  <a:cubicBezTo>
                    <a:pt x="488953" y="159387"/>
                    <a:pt x="404676" y="42327"/>
                    <a:pt x="279095" y="34980"/>
                  </a:cubicBezTo>
                  <a:cubicBezTo>
                    <a:pt x="195856" y="30087"/>
                    <a:pt x="112264" y="73776"/>
                    <a:pt x="30361" y="164749"/>
                  </a:cubicBezTo>
                  <a:cubicBezTo>
                    <a:pt x="26984" y="168502"/>
                    <a:pt x="22319" y="170418"/>
                    <a:pt x="17642" y="170418"/>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10" name="Google Shape;1010;p6"/>
            <p:cNvSpPr/>
            <p:nvPr/>
          </p:nvSpPr>
          <p:spPr>
            <a:xfrm>
              <a:off x="7327560" y="3640471"/>
              <a:ext cx="639710" cy="226310"/>
            </a:xfrm>
            <a:custGeom>
              <a:rect b="b" l="l" r="r" t="t"/>
              <a:pathLst>
                <a:path extrusionOk="0" h="132539" w="374647">
                  <a:moveTo>
                    <a:pt x="183225" y="133216"/>
                  </a:moveTo>
                  <a:cubicBezTo>
                    <a:pt x="180716" y="133216"/>
                    <a:pt x="178206" y="133171"/>
                    <a:pt x="175696" y="133057"/>
                  </a:cubicBezTo>
                  <a:cubicBezTo>
                    <a:pt x="73613" y="128836"/>
                    <a:pt x="7224" y="39723"/>
                    <a:pt x="4452" y="35924"/>
                  </a:cubicBezTo>
                  <a:cubicBezTo>
                    <a:pt x="-1127" y="28304"/>
                    <a:pt x="516" y="17593"/>
                    <a:pt x="8148" y="12015"/>
                  </a:cubicBezTo>
                  <a:cubicBezTo>
                    <a:pt x="15745" y="6437"/>
                    <a:pt x="26456" y="8079"/>
                    <a:pt x="32046" y="15688"/>
                  </a:cubicBezTo>
                  <a:cubicBezTo>
                    <a:pt x="32627" y="16486"/>
                    <a:pt x="91842" y="95481"/>
                    <a:pt x="177362" y="98881"/>
                  </a:cubicBezTo>
                  <a:cubicBezTo>
                    <a:pt x="234021" y="101208"/>
                    <a:pt x="290647" y="70077"/>
                    <a:pt x="345766" y="6573"/>
                  </a:cubicBezTo>
                  <a:cubicBezTo>
                    <a:pt x="351960" y="-567"/>
                    <a:pt x="362752" y="-1332"/>
                    <a:pt x="369904" y="4874"/>
                  </a:cubicBezTo>
                  <a:cubicBezTo>
                    <a:pt x="377033" y="11068"/>
                    <a:pt x="377798" y="21871"/>
                    <a:pt x="371604" y="29012"/>
                  </a:cubicBezTo>
                  <a:cubicBezTo>
                    <a:pt x="311568" y="98196"/>
                    <a:pt x="248212" y="133216"/>
                    <a:pt x="183225" y="133216"/>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11" name="Google Shape;1011;p6"/>
            <p:cNvSpPr/>
            <p:nvPr/>
          </p:nvSpPr>
          <p:spPr>
            <a:xfrm>
              <a:off x="2191966" y="5597064"/>
              <a:ext cx="819807" cy="646996"/>
            </a:xfrm>
            <a:custGeom>
              <a:rect b="b" l="l" r="r" t="t"/>
              <a:pathLst>
                <a:path extrusionOk="0" h="378914" w="480121">
                  <a:moveTo>
                    <a:pt x="463292" y="379943"/>
                  </a:moveTo>
                  <a:cubicBezTo>
                    <a:pt x="463109" y="379943"/>
                    <a:pt x="462927" y="379943"/>
                    <a:pt x="462756" y="379932"/>
                  </a:cubicBezTo>
                  <a:cubicBezTo>
                    <a:pt x="453311" y="379647"/>
                    <a:pt x="445896" y="371764"/>
                    <a:pt x="446170" y="362307"/>
                  </a:cubicBezTo>
                  <a:cubicBezTo>
                    <a:pt x="446227" y="360653"/>
                    <a:pt x="449911" y="194576"/>
                    <a:pt x="339353" y="100615"/>
                  </a:cubicBezTo>
                  <a:cubicBezTo>
                    <a:pt x="266153" y="38400"/>
                    <a:pt x="158948" y="20468"/>
                    <a:pt x="20704" y="47343"/>
                  </a:cubicBezTo>
                  <a:cubicBezTo>
                    <a:pt x="11419" y="49111"/>
                    <a:pt x="2453" y="43089"/>
                    <a:pt x="639" y="33814"/>
                  </a:cubicBezTo>
                  <a:cubicBezTo>
                    <a:pt x="-1152" y="24529"/>
                    <a:pt x="4905" y="15552"/>
                    <a:pt x="14179" y="13749"/>
                  </a:cubicBezTo>
                  <a:cubicBezTo>
                    <a:pt x="163294" y="-15191"/>
                    <a:pt x="280206" y="5296"/>
                    <a:pt x="361734" y="74721"/>
                  </a:cubicBezTo>
                  <a:cubicBezTo>
                    <a:pt x="484829" y="179564"/>
                    <a:pt x="480619" y="355942"/>
                    <a:pt x="480380" y="363391"/>
                  </a:cubicBezTo>
                  <a:cubicBezTo>
                    <a:pt x="480083" y="372654"/>
                    <a:pt x="472486" y="379943"/>
                    <a:pt x="463292" y="37994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12" name="Google Shape;1012;p6"/>
            <p:cNvSpPr/>
            <p:nvPr/>
          </p:nvSpPr>
          <p:spPr>
            <a:xfrm>
              <a:off x="4498543" y="1187532"/>
              <a:ext cx="288612" cy="643323"/>
            </a:xfrm>
            <a:custGeom>
              <a:rect b="b" l="l" r="r" t="t"/>
              <a:pathLst>
                <a:path extrusionOk="0" h="376763" w="169026">
                  <a:moveTo>
                    <a:pt x="152557" y="377075"/>
                  </a:moveTo>
                  <a:cubicBezTo>
                    <a:pt x="149602" y="377075"/>
                    <a:pt x="146614" y="376311"/>
                    <a:pt x="143887" y="374703"/>
                  </a:cubicBezTo>
                  <a:cubicBezTo>
                    <a:pt x="59805" y="325127"/>
                    <a:pt x="12237" y="265148"/>
                    <a:pt x="2506" y="196431"/>
                  </a:cubicBezTo>
                  <a:cubicBezTo>
                    <a:pt x="-12186" y="92694"/>
                    <a:pt x="65372" y="9182"/>
                    <a:pt x="68680" y="5680"/>
                  </a:cubicBezTo>
                  <a:cubicBezTo>
                    <a:pt x="75182" y="-1199"/>
                    <a:pt x="85996" y="-1507"/>
                    <a:pt x="92874" y="4984"/>
                  </a:cubicBezTo>
                  <a:cubicBezTo>
                    <a:pt x="99741" y="11475"/>
                    <a:pt x="100049" y="22289"/>
                    <a:pt x="93582" y="29167"/>
                  </a:cubicBezTo>
                  <a:cubicBezTo>
                    <a:pt x="92350" y="30479"/>
                    <a:pt x="23975" y="104923"/>
                    <a:pt x="36420" y="191868"/>
                  </a:cubicBezTo>
                  <a:cubicBezTo>
                    <a:pt x="44702" y="249668"/>
                    <a:pt x="86714" y="301263"/>
                    <a:pt x="161260" y="345227"/>
                  </a:cubicBezTo>
                  <a:cubicBezTo>
                    <a:pt x="169405" y="350018"/>
                    <a:pt x="172109" y="360512"/>
                    <a:pt x="167306" y="368657"/>
                  </a:cubicBezTo>
                  <a:cubicBezTo>
                    <a:pt x="164124" y="374064"/>
                    <a:pt x="158420" y="377075"/>
                    <a:pt x="152557" y="377075"/>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13" name="Google Shape;1013;p6"/>
            <p:cNvSpPr/>
            <p:nvPr/>
          </p:nvSpPr>
          <p:spPr>
            <a:xfrm>
              <a:off x="1966468" y="1119280"/>
              <a:ext cx="494338" cy="228518"/>
            </a:xfrm>
            <a:custGeom>
              <a:rect b="b" l="l" r="r" t="t"/>
              <a:pathLst>
                <a:path extrusionOk="0" h="133832" w="289510">
                  <a:moveTo>
                    <a:pt x="272664" y="134099"/>
                  </a:moveTo>
                  <a:cubicBezTo>
                    <a:pt x="266013" y="134099"/>
                    <a:pt x="259682" y="130198"/>
                    <a:pt x="256922" y="123696"/>
                  </a:cubicBezTo>
                  <a:lnTo>
                    <a:pt x="256911" y="123696"/>
                  </a:lnTo>
                  <a:cubicBezTo>
                    <a:pt x="256625" y="123011"/>
                    <a:pt x="226978" y="55412"/>
                    <a:pt x="165676" y="38439"/>
                  </a:cubicBezTo>
                  <a:cubicBezTo>
                    <a:pt x="125089" y="27191"/>
                    <a:pt x="78548" y="40229"/>
                    <a:pt x="27386" y="77166"/>
                  </a:cubicBezTo>
                  <a:cubicBezTo>
                    <a:pt x="19721" y="82698"/>
                    <a:pt x="9032" y="80965"/>
                    <a:pt x="3500" y="73299"/>
                  </a:cubicBezTo>
                  <a:cubicBezTo>
                    <a:pt x="-2033" y="65645"/>
                    <a:pt x="-299" y="54945"/>
                    <a:pt x="7355" y="49412"/>
                  </a:cubicBezTo>
                  <a:cubicBezTo>
                    <a:pt x="67494" y="6019"/>
                    <a:pt x="123937" y="-8742"/>
                    <a:pt x="175110" y="5540"/>
                  </a:cubicBezTo>
                  <a:cubicBezTo>
                    <a:pt x="252336" y="27111"/>
                    <a:pt x="286969" y="106905"/>
                    <a:pt x="288406" y="110292"/>
                  </a:cubicBezTo>
                  <a:cubicBezTo>
                    <a:pt x="292102" y="118996"/>
                    <a:pt x="288041" y="129046"/>
                    <a:pt x="279337" y="132730"/>
                  </a:cubicBezTo>
                  <a:cubicBezTo>
                    <a:pt x="277158" y="133654"/>
                    <a:pt x="274888" y="134099"/>
                    <a:pt x="272664" y="134099"/>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14" name="Google Shape;1014;p6"/>
            <p:cNvSpPr/>
            <p:nvPr/>
          </p:nvSpPr>
          <p:spPr>
            <a:xfrm>
              <a:off x="11113098" y="2338082"/>
              <a:ext cx="449151" cy="689198"/>
            </a:xfrm>
            <a:custGeom>
              <a:rect b="b" l="l" r="r" t="t"/>
              <a:pathLst>
                <a:path extrusionOk="0" h="403630" w="263046">
                  <a:moveTo>
                    <a:pt x="18836" y="404133"/>
                  </a:moveTo>
                  <a:cubicBezTo>
                    <a:pt x="10189" y="404133"/>
                    <a:pt x="2763" y="397597"/>
                    <a:pt x="1839" y="388802"/>
                  </a:cubicBezTo>
                  <a:cubicBezTo>
                    <a:pt x="858" y="379402"/>
                    <a:pt x="7679" y="370995"/>
                    <a:pt x="17067" y="370014"/>
                  </a:cubicBezTo>
                  <a:cubicBezTo>
                    <a:pt x="18300" y="369877"/>
                    <a:pt x="141680" y="355698"/>
                    <a:pt x="199845" y="264600"/>
                  </a:cubicBezTo>
                  <a:cubicBezTo>
                    <a:pt x="238344" y="204279"/>
                    <a:pt x="240649" y="123037"/>
                    <a:pt x="206655" y="23133"/>
                  </a:cubicBezTo>
                  <a:cubicBezTo>
                    <a:pt x="203621" y="14189"/>
                    <a:pt x="208400" y="4470"/>
                    <a:pt x="217344" y="1425"/>
                  </a:cubicBezTo>
                  <a:cubicBezTo>
                    <a:pt x="226287" y="-1633"/>
                    <a:pt x="236006" y="3159"/>
                    <a:pt x="239052" y="12113"/>
                  </a:cubicBezTo>
                  <a:cubicBezTo>
                    <a:pt x="276593" y="122489"/>
                    <a:pt x="273056" y="213713"/>
                    <a:pt x="228522" y="283262"/>
                  </a:cubicBezTo>
                  <a:cubicBezTo>
                    <a:pt x="161312" y="388254"/>
                    <a:pt x="26353" y="403448"/>
                    <a:pt x="20638" y="404042"/>
                  </a:cubicBezTo>
                  <a:cubicBezTo>
                    <a:pt x="20033" y="404110"/>
                    <a:pt x="19429" y="404133"/>
                    <a:pt x="18836" y="40413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15" name="Google Shape;1015;p6"/>
            <p:cNvSpPr/>
            <p:nvPr/>
          </p:nvSpPr>
          <p:spPr>
            <a:xfrm>
              <a:off x="1230717" y="5779955"/>
              <a:ext cx="668555" cy="835741"/>
            </a:xfrm>
            <a:custGeom>
              <a:rect b="b" l="l" r="r" t="t"/>
              <a:pathLst>
                <a:path extrusionOk="0" h="489453" w="391540">
                  <a:moveTo>
                    <a:pt x="374615" y="490527"/>
                  </a:moveTo>
                  <a:cubicBezTo>
                    <a:pt x="374045" y="490527"/>
                    <a:pt x="373486" y="490516"/>
                    <a:pt x="372904" y="490459"/>
                  </a:cubicBezTo>
                  <a:cubicBezTo>
                    <a:pt x="218736" y="475242"/>
                    <a:pt x="110448" y="421069"/>
                    <a:pt x="51062" y="329446"/>
                  </a:cubicBezTo>
                  <a:cubicBezTo>
                    <a:pt x="-38610" y="191088"/>
                    <a:pt x="16977" y="19969"/>
                    <a:pt x="19384" y="12748"/>
                  </a:cubicBezTo>
                  <a:cubicBezTo>
                    <a:pt x="22384" y="3794"/>
                    <a:pt x="32057" y="-997"/>
                    <a:pt x="41023" y="1934"/>
                  </a:cubicBezTo>
                  <a:cubicBezTo>
                    <a:pt x="49978" y="4923"/>
                    <a:pt x="54826" y="14619"/>
                    <a:pt x="51849" y="23574"/>
                  </a:cubicBezTo>
                  <a:cubicBezTo>
                    <a:pt x="51313" y="25193"/>
                    <a:pt x="-852" y="186696"/>
                    <a:pt x="79922" y="311035"/>
                  </a:cubicBezTo>
                  <a:cubicBezTo>
                    <a:pt x="133387" y="393361"/>
                    <a:pt x="233098" y="442263"/>
                    <a:pt x="376269" y="456385"/>
                  </a:cubicBezTo>
                  <a:cubicBezTo>
                    <a:pt x="385669" y="457321"/>
                    <a:pt x="392548" y="465705"/>
                    <a:pt x="391612" y="475105"/>
                  </a:cubicBezTo>
                  <a:cubicBezTo>
                    <a:pt x="390745" y="483934"/>
                    <a:pt x="383308" y="490527"/>
                    <a:pt x="374615" y="490527"/>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16" name="Google Shape;1016;p6"/>
            <p:cNvSpPr/>
            <p:nvPr/>
          </p:nvSpPr>
          <p:spPr>
            <a:xfrm>
              <a:off x="4336402" y="4692971"/>
              <a:ext cx="1426838" cy="1389855"/>
            </a:xfrm>
            <a:custGeom>
              <a:rect b="b" l="l" r="r" t="t"/>
              <a:pathLst>
                <a:path extrusionOk="0" h="813971" w="835630">
                  <a:moveTo>
                    <a:pt x="77881" y="814914"/>
                  </a:moveTo>
                  <a:cubicBezTo>
                    <a:pt x="69862" y="814914"/>
                    <a:pt x="62710" y="809244"/>
                    <a:pt x="61113" y="801099"/>
                  </a:cubicBezTo>
                  <a:lnTo>
                    <a:pt x="723" y="493504"/>
                  </a:lnTo>
                  <a:lnTo>
                    <a:pt x="243765" y="673065"/>
                  </a:lnTo>
                  <a:lnTo>
                    <a:pt x="215144" y="286578"/>
                  </a:lnTo>
                  <a:lnTo>
                    <a:pt x="419732" y="382615"/>
                  </a:lnTo>
                  <a:lnTo>
                    <a:pt x="361863" y="126444"/>
                  </a:lnTo>
                  <a:lnTo>
                    <a:pt x="580756" y="219470"/>
                  </a:lnTo>
                  <a:lnTo>
                    <a:pt x="549546" y="942"/>
                  </a:lnTo>
                  <a:lnTo>
                    <a:pt x="825486" y="109162"/>
                  </a:lnTo>
                  <a:cubicBezTo>
                    <a:pt x="834281" y="112618"/>
                    <a:pt x="838616" y="122543"/>
                    <a:pt x="835171" y="131338"/>
                  </a:cubicBezTo>
                  <a:cubicBezTo>
                    <a:pt x="831714" y="140132"/>
                    <a:pt x="821802" y="144445"/>
                    <a:pt x="812984" y="141022"/>
                  </a:cubicBezTo>
                  <a:lnTo>
                    <a:pt x="591730" y="54236"/>
                  </a:lnTo>
                  <a:lnTo>
                    <a:pt x="623213" y="274703"/>
                  </a:lnTo>
                  <a:lnTo>
                    <a:pt x="409968" y="184073"/>
                  </a:lnTo>
                  <a:lnTo>
                    <a:pt x="468532" y="443324"/>
                  </a:lnTo>
                  <a:lnTo>
                    <a:pt x="253598" y="342428"/>
                  </a:lnTo>
                  <a:lnTo>
                    <a:pt x="283405" y="744897"/>
                  </a:lnTo>
                  <a:lnTo>
                    <a:pt x="51280" y="573412"/>
                  </a:lnTo>
                  <a:lnTo>
                    <a:pt x="94684" y="794495"/>
                  </a:lnTo>
                  <a:cubicBezTo>
                    <a:pt x="96509" y="803780"/>
                    <a:pt x="90463" y="812769"/>
                    <a:pt x="81189" y="814583"/>
                  </a:cubicBezTo>
                  <a:cubicBezTo>
                    <a:pt x="80083" y="814811"/>
                    <a:pt x="78976" y="814914"/>
                    <a:pt x="77881" y="814914"/>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17" name="Google Shape;1017;p6"/>
            <p:cNvSpPr/>
            <p:nvPr/>
          </p:nvSpPr>
          <p:spPr>
            <a:xfrm>
              <a:off x="2537122" y="2968421"/>
              <a:ext cx="1455995" cy="1342520"/>
            </a:xfrm>
            <a:custGeom>
              <a:rect b="b" l="l" r="r" t="t"/>
              <a:pathLst>
                <a:path extrusionOk="0" h="786249" w="852706">
                  <a:moveTo>
                    <a:pt x="279768" y="786907"/>
                  </a:moveTo>
                  <a:lnTo>
                    <a:pt x="10456" y="664268"/>
                  </a:lnTo>
                  <a:cubicBezTo>
                    <a:pt x="1855" y="660356"/>
                    <a:pt x="-1944" y="650203"/>
                    <a:pt x="1980" y="641614"/>
                  </a:cubicBezTo>
                  <a:cubicBezTo>
                    <a:pt x="5893" y="633001"/>
                    <a:pt x="16034" y="629203"/>
                    <a:pt x="24635" y="633127"/>
                  </a:cubicBezTo>
                  <a:lnTo>
                    <a:pt x="240504" y="731423"/>
                  </a:lnTo>
                  <a:lnTo>
                    <a:pt x="220895" y="509998"/>
                  </a:lnTo>
                  <a:lnTo>
                    <a:pt x="428609" y="611716"/>
                  </a:lnTo>
                  <a:lnTo>
                    <a:pt x="384076" y="350183"/>
                  </a:lnTo>
                  <a:lnTo>
                    <a:pt x="592941" y="462236"/>
                  </a:lnTo>
                  <a:lnTo>
                    <a:pt x="584728" y="59470"/>
                  </a:lnTo>
                  <a:lnTo>
                    <a:pt x="806929" y="242784"/>
                  </a:lnTo>
                  <a:lnTo>
                    <a:pt x="775479" y="20173"/>
                  </a:lnTo>
                  <a:cubicBezTo>
                    <a:pt x="774156" y="10807"/>
                    <a:pt x="780669" y="2149"/>
                    <a:pt x="790023" y="826"/>
                  </a:cubicBezTo>
                  <a:cubicBezTo>
                    <a:pt x="799423" y="-486"/>
                    <a:pt x="808035" y="6016"/>
                    <a:pt x="809359" y="15382"/>
                  </a:cubicBezTo>
                  <a:lnTo>
                    <a:pt x="853139" y="325281"/>
                  </a:lnTo>
                  <a:lnTo>
                    <a:pt x="620467" y="133309"/>
                  </a:lnTo>
                  <a:lnTo>
                    <a:pt x="628338" y="520059"/>
                  </a:lnTo>
                  <a:lnTo>
                    <a:pt x="429567" y="413413"/>
                  </a:lnTo>
                  <a:lnTo>
                    <a:pt x="473553" y="671831"/>
                  </a:lnTo>
                  <a:lnTo>
                    <a:pt x="260330" y="567410"/>
                  </a:lnTo>
                  <a:lnTo>
                    <a:pt x="279768" y="786907"/>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18" name="Google Shape;1018;p6"/>
            <p:cNvSpPr/>
            <p:nvPr/>
          </p:nvSpPr>
          <p:spPr>
            <a:xfrm>
              <a:off x="304575" y="-226365"/>
              <a:ext cx="1062357" cy="589163"/>
            </a:xfrm>
            <a:custGeom>
              <a:rect b="b" l="l" r="r" t="t"/>
              <a:pathLst>
                <a:path extrusionOk="0" h="345044" w="622171">
                  <a:moveTo>
                    <a:pt x="125653" y="345122"/>
                  </a:moveTo>
                  <a:lnTo>
                    <a:pt x="3972" y="198483"/>
                  </a:lnTo>
                  <a:cubicBezTo>
                    <a:pt x="-2051" y="191216"/>
                    <a:pt x="-1047" y="180425"/>
                    <a:pt x="6220" y="174391"/>
                  </a:cubicBezTo>
                  <a:cubicBezTo>
                    <a:pt x="13497" y="168345"/>
                    <a:pt x="24277" y="169360"/>
                    <a:pt x="30312" y="176627"/>
                  </a:cubicBezTo>
                  <a:lnTo>
                    <a:pt x="114485" y="278071"/>
                  </a:lnTo>
                  <a:lnTo>
                    <a:pt x="162281" y="152033"/>
                  </a:lnTo>
                  <a:lnTo>
                    <a:pt x="247790" y="261165"/>
                  </a:lnTo>
                  <a:lnTo>
                    <a:pt x="292643" y="106495"/>
                  </a:lnTo>
                  <a:lnTo>
                    <a:pt x="378106" y="224331"/>
                  </a:lnTo>
                  <a:lnTo>
                    <a:pt x="481078" y="77"/>
                  </a:lnTo>
                  <a:lnTo>
                    <a:pt x="552590" y="155945"/>
                  </a:lnTo>
                  <a:lnTo>
                    <a:pt x="588808" y="43094"/>
                  </a:lnTo>
                  <a:cubicBezTo>
                    <a:pt x="591694" y="34094"/>
                    <a:pt x="601333" y="29154"/>
                    <a:pt x="610333" y="32029"/>
                  </a:cubicBezTo>
                  <a:cubicBezTo>
                    <a:pt x="619322" y="34915"/>
                    <a:pt x="624273" y="44554"/>
                    <a:pt x="621387" y="53554"/>
                  </a:cubicBezTo>
                  <a:lnTo>
                    <a:pt x="558248" y="250340"/>
                  </a:lnTo>
                  <a:lnTo>
                    <a:pt x="481067" y="82118"/>
                  </a:lnTo>
                  <a:lnTo>
                    <a:pt x="384779" y="291816"/>
                  </a:lnTo>
                  <a:lnTo>
                    <a:pt x="306012" y="183220"/>
                  </a:lnTo>
                  <a:lnTo>
                    <a:pt x="262049" y="334856"/>
                  </a:lnTo>
                  <a:lnTo>
                    <a:pt x="172765" y="220898"/>
                  </a:lnTo>
                  <a:lnTo>
                    <a:pt x="125653" y="345122"/>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19" name="Google Shape;1019;p6"/>
            <p:cNvSpPr/>
            <p:nvPr/>
          </p:nvSpPr>
          <p:spPr>
            <a:xfrm>
              <a:off x="4346555" y="-110305"/>
              <a:ext cx="1088729" cy="1841856"/>
            </a:xfrm>
            <a:custGeom>
              <a:rect b="b" l="l" r="r" t="t"/>
              <a:pathLst>
                <a:path extrusionOk="0" h="1078686" w="637616">
                  <a:moveTo>
                    <a:pt x="399709" y="1078885"/>
                  </a:moveTo>
                  <a:cubicBezTo>
                    <a:pt x="395409" y="1078885"/>
                    <a:pt x="391108" y="1077276"/>
                    <a:pt x="387789" y="1074048"/>
                  </a:cubicBezTo>
                  <a:cubicBezTo>
                    <a:pt x="381013" y="1067466"/>
                    <a:pt x="380842" y="1056629"/>
                    <a:pt x="387435" y="1049853"/>
                  </a:cubicBezTo>
                  <a:lnTo>
                    <a:pt x="572848" y="858897"/>
                  </a:lnTo>
                  <a:lnTo>
                    <a:pt x="334460" y="796750"/>
                  </a:lnTo>
                  <a:lnTo>
                    <a:pt x="518424" y="617635"/>
                  </a:lnTo>
                  <a:lnTo>
                    <a:pt x="228932" y="566519"/>
                  </a:lnTo>
                  <a:lnTo>
                    <a:pt x="423413" y="390723"/>
                  </a:lnTo>
                  <a:lnTo>
                    <a:pt x="697" y="249239"/>
                  </a:lnTo>
                  <a:lnTo>
                    <a:pt x="275645" y="85306"/>
                  </a:lnTo>
                  <a:lnTo>
                    <a:pt x="26808" y="34088"/>
                  </a:lnTo>
                  <a:cubicBezTo>
                    <a:pt x="17557" y="32183"/>
                    <a:pt x="11591" y="23126"/>
                    <a:pt x="13496" y="13875"/>
                  </a:cubicBezTo>
                  <a:cubicBezTo>
                    <a:pt x="15401" y="4623"/>
                    <a:pt x="24424" y="-1377"/>
                    <a:pt x="33709" y="562"/>
                  </a:cubicBezTo>
                  <a:lnTo>
                    <a:pt x="368887" y="69576"/>
                  </a:lnTo>
                  <a:lnTo>
                    <a:pt x="82258" y="240444"/>
                  </a:lnTo>
                  <a:lnTo>
                    <a:pt x="489781" y="376863"/>
                  </a:lnTo>
                  <a:lnTo>
                    <a:pt x="303798" y="544994"/>
                  </a:lnTo>
                  <a:lnTo>
                    <a:pt x="590164" y="595539"/>
                  </a:lnTo>
                  <a:lnTo>
                    <a:pt x="401808" y="778932"/>
                  </a:lnTo>
                  <a:lnTo>
                    <a:pt x="638314" y="840588"/>
                  </a:lnTo>
                  <a:lnTo>
                    <a:pt x="411983" y="1073694"/>
                  </a:lnTo>
                  <a:cubicBezTo>
                    <a:pt x="408630" y="1077151"/>
                    <a:pt x="404170" y="1078885"/>
                    <a:pt x="399709" y="1078885"/>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20" name="Google Shape;1020;p6"/>
            <p:cNvSpPr/>
            <p:nvPr/>
          </p:nvSpPr>
          <p:spPr>
            <a:xfrm>
              <a:off x="7892382" y="5956526"/>
              <a:ext cx="1446995" cy="570855"/>
            </a:xfrm>
            <a:custGeom>
              <a:rect b="b" l="l" r="r" t="t"/>
              <a:pathLst>
                <a:path extrusionOk="0" h="334322" w="847435">
                  <a:moveTo>
                    <a:pt x="831620" y="335403"/>
                  </a:moveTo>
                  <a:cubicBezTo>
                    <a:pt x="824571" y="335403"/>
                    <a:pt x="817978" y="331034"/>
                    <a:pt x="815491" y="323996"/>
                  </a:cubicBezTo>
                  <a:lnTo>
                    <a:pt x="752443" y="145678"/>
                  </a:lnTo>
                  <a:lnTo>
                    <a:pt x="632816" y="283375"/>
                  </a:lnTo>
                  <a:lnTo>
                    <a:pt x="574822" y="103449"/>
                  </a:lnTo>
                  <a:lnTo>
                    <a:pt x="445658" y="278766"/>
                  </a:lnTo>
                  <a:lnTo>
                    <a:pt x="392672" y="90775"/>
                  </a:lnTo>
                  <a:lnTo>
                    <a:pt x="158630" y="325809"/>
                  </a:lnTo>
                  <a:lnTo>
                    <a:pt x="140470" y="91597"/>
                  </a:lnTo>
                  <a:lnTo>
                    <a:pt x="31896" y="230571"/>
                  </a:lnTo>
                  <a:cubicBezTo>
                    <a:pt x="26067" y="237997"/>
                    <a:pt x="15322" y="239343"/>
                    <a:pt x="7873" y="233514"/>
                  </a:cubicBezTo>
                  <a:cubicBezTo>
                    <a:pt x="435" y="227696"/>
                    <a:pt x="-888" y="216951"/>
                    <a:pt x="4930" y="209490"/>
                  </a:cubicBezTo>
                  <a:lnTo>
                    <a:pt x="167790" y="1081"/>
                  </a:lnTo>
                  <a:lnTo>
                    <a:pt x="186989" y="248833"/>
                  </a:lnTo>
                  <a:lnTo>
                    <a:pt x="409714" y="25139"/>
                  </a:lnTo>
                  <a:lnTo>
                    <a:pt x="459609" y="202144"/>
                  </a:lnTo>
                  <a:lnTo>
                    <a:pt x="586902" y="29371"/>
                  </a:lnTo>
                  <a:lnTo>
                    <a:pt x="646767" y="215125"/>
                  </a:lnTo>
                  <a:lnTo>
                    <a:pt x="765117" y="78901"/>
                  </a:lnTo>
                  <a:lnTo>
                    <a:pt x="847750" y="312588"/>
                  </a:lnTo>
                  <a:cubicBezTo>
                    <a:pt x="850910" y="321509"/>
                    <a:pt x="846233" y="331273"/>
                    <a:pt x="837324" y="334422"/>
                  </a:cubicBezTo>
                  <a:cubicBezTo>
                    <a:pt x="835442" y="335095"/>
                    <a:pt x="833514" y="335403"/>
                    <a:pt x="831620" y="33540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21" name="Google Shape;1021;p6"/>
            <p:cNvSpPr/>
            <p:nvPr/>
          </p:nvSpPr>
          <p:spPr>
            <a:xfrm>
              <a:off x="1207324" y="1360920"/>
              <a:ext cx="703381" cy="1388659"/>
            </a:xfrm>
            <a:custGeom>
              <a:rect b="b" l="l" r="r" t="t"/>
              <a:pathLst>
                <a:path extrusionOk="0" h="813270" w="411936">
                  <a:moveTo>
                    <a:pt x="194899" y="813671"/>
                  </a:moveTo>
                  <a:cubicBezTo>
                    <a:pt x="190473" y="813671"/>
                    <a:pt x="186047" y="811960"/>
                    <a:pt x="182694" y="808549"/>
                  </a:cubicBezTo>
                  <a:lnTo>
                    <a:pt x="156" y="622681"/>
                  </a:lnTo>
                  <a:lnTo>
                    <a:pt x="243916" y="635799"/>
                  </a:lnTo>
                  <a:lnTo>
                    <a:pt x="54853" y="390373"/>
                  </a:lnTo>
                  <a:lnTo>
                    <a:pt x="233456" y="364547"/>
                  </a:lnTo>
                  <a:lnTo>
                    <a:pt x="81637" y="218455"/>
                  </a:lnTo>
                  <a:lnTo>
                    <a:pt x="270221" y="184017"/>
                  </a:lnTo>
                  <a:lnTo>
                    <a:pt x="152818" y="51328"/>
                  </a:lnTo>
                  <a:lnTo>
                    <a:pt x="391434" y="783"/>
                  </a:lnTo>
                  <a:cubicBezTo>
                    <a:pt x="400719" y="-1202"/>
                    <a:pt x="409765" y="4730"/>
                    <a:pt x="411716" y="13970"/>
                  </a:cubicBezTo>
                  <a:cubicBezTo>
                    <a:pt x="413678" y="23221"/>
                    <a:pt x="407769" y="32301"/>
                    <a:pt x="398529" y="34263"/>
                  </a:cubicBezTo>
                  <a:lnTo>
                    <a:pt x="217360" y="72637"/>
                  </a:lnTo>
                  <a:lnTo>
                    <a:pt x="336052" y="206786"/>
                  </a:lnTo>
                  <a:lnTo>
                    <a:pt x="153514" y="240129"/>
                  </a:lnTo>
                  <a:lnTo>
                    <a:pt x="307602" y="388400"/>
                  </a:lnTo>
                  <a:lnTo>
                    <a:pt x="117695" y="415857"/>
                  </a:lnTo>
                  <a:lnTo>
                    <a:pt x="316534" y="673979"/>
                  </a:lnTo>
                  <a:lnTo>
                    <a:pt x="86326" y="661591"/>
                  </a:lnTo>
                  <a:lnTo>
                    <a:pt x="207105" y="784572"/>
                  </a:lnTo>
                  <a:cubicBezTo>
                    <a:pt x="213732" y="791313"/>
                    <a:pt x="213630" y="802150"/>
                    <a:pt x="206888" y="808766"/>
                  </a:cubicBezTo>
                  <a:cubicBezTo>
                    <a:pt x="203557" y="812040"/>
                    <a:pt x="199223" y="813671"/>
                    <a:pt x="194899" y="813671"/>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22" name="Google Shape;1022;p6"/>
            <p:cNvSpPr/>
            <p:nvPr/>
          </p:nvSpPr>
          <p:spPr>
            <a:xfrm>
              <a:off x="4066414" y="6305366"/>
              <a:ext cx="875131" cy="557979"/>
            </a:xfrm>
            <a:custGeom>
              <a:rect b="b" l="l" r="r" t="t"/>
              <a:pathLst>
                <a:path extrusionOk="0" h="326781" w="512522">
                  <a:moveTo>
                    <a:pt x="125296" y="327918"/>
                  </a:moveTo>
                  <a:lnTo>
                    <a:pt x="54252" y="204777"/>
                  </a:lnTo>
                  <a:lnTo>
                    <a:pt x="34461" y="294393"/>
                  </a:lnTo>
                  <a:cubicBezTo>
                    <a:pt x="32419" y="303632"/>
                    <a:pt x="23270" y="309450"/>
                    <a:pt x="14065" y="307420"/>
                  </a:cubicBezTo>
                  <a:cubicBezTo>
                    <a:pt x="4836" y="305377"/>
                    <a:pt x="-993" y="296240"/>
                    <a:pt x="1038" y="287024"/>
                  </a:cubicBezTo>
                  <a:lnTo>
                    <a:pt x="39834" y="111330"/>
                  </a:lnTo>
                  <a:lnTo>
                    <a:pt x="117676" y="246231"/>
                  </a:lnTo>
                  <a:lnTo>
                    <a:pt x="181043" y="65564"/>
                  </a:lnTo>
                  <a:lnTo>
                    <a:pt x="254380" y="149065"/>
                  </a:lnTo>
                  <a:lnTo>
                    <a:pt x="279122" y="19753"/>
                  </a:lnTo>
                  <a:lnTo>
                    <a:pt x="362600" y="107988"/>
                  </a:lnTo>
                  <a:lnTo>
                    <a:pt x="392099" y="1136"/>
                  </a:lnTo>
                  <a:lnTo>
                    <a:pt x="508133" y="117079"/>
                  </a:lnTo>
                  <a:cubicBezTo>
                    <a:pt x="514829" y="123764"/>
                    <a:pt x="514829" y="134601"/>
                    <a:pt x="508145" y="141285"/>
                  </a:cubicBezTo>
                  <a:cubicBezTo>
                    <a:pt x="501460" y="147958"/>
                    <a:pt x="490623" y="147970"/>
                    <a:pt x="483950" y="141296"/>
                  </a:cubicBezTo>
                  <a:lnTo>
                    <a:pt x="409461" y="66864"/>
                  </a:lnTo>
                  <a:lnTo>
                    <a:pt x="379449" y="175587"/>
                  </a:lnTo>
                  <a:lnTo>
                    <a:pt x="300180" y="91801"/>
                  </a:lnTo>
                  <a:lnTo>
                    <a:pt x="274845" y="224215"/>
                  </a:lnTo>
                  <a:lnTo>
                    <a:pt x="193968" y="132137"/>
                  </a:lnTo>
                  <a:lnTo>
                    <a:pt x="125296" y="327918"/>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23" name="Google Shape;1023;p6"/>
            <p:cNvSpPr/>
            <p:nvPr/>
          </p:nvSpPr>
          <p:spPr>
            <a:xfrm>
              <a:off x="8054252" y="3649667"/>
              <a:ext cx="619558" cy="1015747"/>
            </a:xfrm>
            <a:custGeom>
              <a:rect b="b" l="l" r="r" t="t"/>
              <a:pathLst>
                <a:path extrusionOk="0" h="594874" w="362845">
                  <a:moveTo>
                    <a:pt x="143064" y="595616"/>
                  </a:moveTo>
                  <a:cubicBezTo>
                    <a:pt x="138080" y="595616"/>
                    <a:pt x="133117" y="593437"/>
                    <a:pt x="129741" y="589251"/>
                  </a:cubicBezTo>
                  <a:lnTo>
                    <a:pt x="1261" y="430007"/>
                  </a:lnTo>
                  <a:lnTo>
                    <a:pt x="181997" y="457555"/>
                  </a:lnTo>
                  <a:lnTo>
                    <a:pt x="61240" y="264477"/>
                  </a:lnTo>
                  <a:lnTo>
                    <a:pt x="193473" y="258374"/>
                  </a:lnTo>
                  <a:lnTo>
                    <a:pt x="92200" y="139876"/>
                  </a:lnTo>
                  <a:lnTo>
                    <a:pt x="234699" y="128001"/>
                  </a:lnTo>
                  <a:lnTo>
                    <a:pt x="157746" y="21777"/>
                  </a:lnTo>
                  <a:lnTo>
                    <a:pt x="345086" y="845"/>
                  </a:lnTo>
                  <a:cubicBezTo>
                    <a:pt x="354497" y="-181"/>
                    <a:pt x="362961" y="6560"/>
                    <a:pt x="363999" y="15948"/>
                  </a:cubicBezTo>
                  <a:cubicBezTo>
                    <a:pt x="365049" y="25336"/>
                    <a:pt x="358295" y="33801"/>
                    <a:pt x="348896" y="34850"/>
                  </a:cubicBezTo>
                  <a:lnTo>
                    <a:pt x="219915" y="49269"/>
                  </a:lnTo>
                  <a:lnTo>
                    <a:pt x="298008" y="157067"/>
                  </a:lnTo>
                  <a:lnTo>
                    <a:pt x="161624" y="168428"/>
                  </a:lnTo>
                  <a:lnTo>
                    <a:pt x="264950" y="289333"/>
                  </a:lnTo>
                  <a:lnTo>
                    <a:pt x="121299" y="295961"/>
                  </a:lnTo>
                  <a:lnTo>
                    <a:pt x="250554" y="502613"/>
                  </a:lnTo>
                  <a:lnTo>
                    <a:pt x="83245" y="477118"/>
                  </a:lnTo>
                  <a:lnTo>
                    <a:pt x="156365" y="567760"/>
                  </a:lnTo>
                  <a:cubicBezTo>
                    <a:pt x="162308" y="575118"/>
                    <a:pt x="161156" y="585886"/>
                    <a:pt x="153799" y="591818"/>
                  </a:cubicBezTo>
                  <a:cubicBezTo>
                    <a:pt x="150627" y="594373"/>
                    <a:pt x="146840" y="595616"/>
                    <a:pt x="143064" y="595616"/>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24" name="Google Shape;1024;p6"/>
            <p:cNvSpPr/>
            <p:nvPr/>
          </p:nvSpPr>
          <p:spPr>
            <a:xfrm>
              <a:off x="10075610" y="1638504"/>
              <a:ext cx="1453036" cy="802706"/>
            </a:xfrm>
            <a:custGeom>
              <a:rect b="b" l="l" r="r" t="t"/>
              <a:pathLst>
                <a:path extrusionOk="0" h="470106" w="850973">
                  <a:moveTo>
                    <a:pt x="640491" y="470504"/>
                  </a:moveTo>
                  <a:lnTo>
                    <a:pt x="668804" y="212450"/>
                  </a:lnTo>
                  <a:lnTo>
                    <a:pt x="396161" y="399323"/>
                  </a:lnTo>
                  <a:lnTo>
                    <a:pt x="379221" y="207465"/>
                  </a:lnTo>
                  <a:lnTo>
                    <a:pt x="214798" y="360379"/>
                  </a:lnTo>
                  <a:lnTo>
                    <a:pt x="189337" y="157970"/>
                  </a:lnTo>
                  <a:lnTo>
                    <a:pt x="41215" y="275030"/>
                  </a:lnTo>
                  <a:lnTo>
                    <a:pt x="1860" y="20137"/>
                  </a:lnTo>
                  <a:cubicBezTo>
                    <a:pt x="422" y="10794"/>
                    <a:pt x="6810" y="2056"/>
                    <a:pt x="16164" y="607"/>
                  </a:cubicBezTo>
                  <a:cubicBezTo>
                    <a:pt x="25427" y="-864"/>
                    <a:pt x="34245" y="5570"/>
                    <a:pt x="35682" y="14912"/>
                  </a:cubicBezTo>
                  <a:lnTo>
                    <a:pt x="66082" y="211766"/>
                  </a:lnTo>
                  <a:lnTo>
                    <a:pt x="215722" y="93485"/>
                  </a:lnTo>
                  <a:lnTo>
                    <a:pt x="240419" y="289825"/>
                  </a:lnTo>
                  <a:lnTo>
                    <a:pt x="407158" y="134756"/>
                  </a:lnTo>
                  <a:lnTo>
                    <a:pt x="425101" y="337998"/>
                  </a:lnTo>
                  <a:lnTo>
                    <a:pt x="710965" y="142068"/>
                  </a:lnTo>
                  <a:lnTo>
                    <a:pt x="684113" y="386615"/>
                  </a:lnTo>
                  <a:lnTo>
                    <a:pt x="824216" y="263532"/>
                  </a:lnTo>
                  <a:cubicBezTo>
                    <a:pt x="831334" y="257292"/>
                    <a:pt x="842136" y="257999"/>
                    <a:pt x="848376" y="265095"/>
                  </a:cubicBezTo>
                  <a:cubicBezTo>
                    <a:pt x="854616" y="272190"/>
                    <a:pt x="853909" y="283004"/>
                    <a:pt x="846814" y="289244"/>
                  </a:cubicBezTo>
                  <a:lnTo>
                    <a:pt x="640491" y="470504"/>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25" name="Google Shape;1025;p6"/>
            <p:cNvSpPr/>
            <p:nvPr/>
          </p:nvSpPr>
          <p:spPr>
            <a:xfrm>
              <a:off x="8906625" y="4007470"/>
              <a:ext cx="884082" cy="718536"/>
            </a:xfrm>
            <a:custGeom>
              <a:rect b="b" l="l" r="r" t="t"/>
              <a:pathLst>
                <a:path extrusionOk="0" h="420812" w="517764">
                  <a:moveTo>
                    <a:pt x="380385" y="421588"/>
                  </a:moveTo>
                  <a:cubicBezTo>
                    <a:pt x="371807" y="421588"/>
                    <a:pt x="364392" y="415155"/>
                    <a:pt x="363399" y="406417"/>
                  </a:cubicBezTo>
                  <a:cubicBezTo>
                    <a:pt x="362339" y="397029"/>
                    <a:pt x="369069" y="388542"/>
                    <a:pt x="378468" y="387481"/>
                  </a:cubicBezTo>
                  <a:cubicBezTo>
                    <a:pt x="382689" y="386888"/>
                    <a:pt x="486666" y="369914"/>
                    <a:pt x="484943" y="145637"/>
                  </a:cubicBezTo>
                  <a:cubicBezTo>
                    <a:pt x="484373" y="72756"/>
                    <a:pt x="471437" y="58896"/>
                    <a:pt x="465904" y="56307"/>
                  </a:cubicBezTo>
                  <a:cubicBezTo>
                    <a:pt x="447870" y="47991"/>
                    <a:pt x="394952" y="91829"/>
                    <a:pt x="348205" y="130556"/>
                  </a:cubicBezTo>
                  <a:cubicBezTo>
                    <a:pt x="298162" y="172033"/>
                    <a:pt x="235867" y="223639"/>
                    <a:pt x="166523" y="260427"/>
                  </a:cubicBezTo>
                  <a:cubicBezTo>
                    <a:pt x="84859" y="303741"/>
                    <a:pt x="45584" y="313562"/>
                    <a:pt x="21560" y="296725"/>
                  </a:cubicBezTo>
                  <a:cubicBezTo>
                    <a:pt x="-6513" y="277036"/>
                    <a:pt x="-171" y="232081"/>
                    <a:pt x="10335" y="157603"/>
                  </a:cubicBezTo>
                  <a:cubicBezTo>
                    <a:pt x="15800" y="118955"/>
                    <a:pt x="22575" y="70851"/>
                    <a:pt x="25610" y="16929"/>
                  </a:cubicBezTo>
                  <a:cubicBezTo>
                    <a:pt x="26146" y="7496"/>
                    <a:pt x="34439" y="309"/>
                    <a:pt x="43656" y="800"/>
                  </a:cubicBezTo>
                  <a:cubicBezTo>
                    <a:pt x="53089" y="1336"/>
                    <a:pt x="60310" y="9412"/>
                    <a:pt x="59786" y="18846"/>
                  </a:cubicBezTo>
                  <a:cubicBezTo>
                    <a:pt x="56671" y="74205"/>
                    <a:pt x="49770" y="123096"/>
                    <a:pt x="44226" y="162383"/>
                  </a:cubicBezTo>
                  <a:cubicBezTo>
                    <a:pt x="37382" y="210897"/>
                    <a:pt x="30298" y="261066"/>
                    <a:pt x="41203" y="268709"/>
                  </a:cubicBezTo>
                  <a:cubicBezTo>
                    <a:pt x="47123" y="272850"/>
                    <a:pt x="69151" y="273340"/>
                    <a:pt x="150473" y="230198"/>
                  </a:cubicBezTo>
                  <a:cubicBezTo>
                    <a:pt x="216726" y="195053"/>
                    <a:pt x="274971" y="146789"/>
                    <a:pt x="326372" y="104206"/>
                  </a:cubicBezTo>
                  <a:cubicBezTo>
                    <a:pt x="393925" y="48231"/>
                    <a:pt x="442691" y="7792"/>
                    <a:pt x="480335" y="25291"/>
                  </a:cubicBezTo>
                  <a:cubicBezTo>
                    <a:pt x="506993" y="37691"/>
                    <a:pt x="518606" y="73612"/>
                    <a:pt x="519165" y="145375"/>
                  </a:cubicBezTo>
                  <a:cubicBezTo>
                    <a:pt x="521138" y="402675"/>
                    <a:pt x="388016" y="420835"/>
                    <a:pt x="382335" y="421474"/>
                  </a:cubicBezTo>
                  <a:cubicBezTo>
                    <a:pt x="381685" y="421554"/>
                    <a:pt x="381024" y="421588"/>
                    <a:pt x="380385" y="421588"/>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26" name="Google Shape;1026;p6"/>
            <p:cNvSpPr/>
            <p:nvPr/>
          </p:nvSpPr>
          <p:spPr>
            <a:xfrm>
              <a:off x="1180838" y="3492621"/>
              <a:ext cx="1155993" cy="1119748"/>
            </a:xfrm>
            <a:custGeom>
              <a:rect b="b" l="l" r="r" t="t"/>
              <a:pathLst>
                <a:path extrusionOk="0" h="655782" w="677009">
                  <a:moveTo>
                    <a:pt x="304455" y="656507"/>
                  </a:moveTo>
                  <a:cubicBezTo>
                    <a:pt x="276234" y="656507"/>
                    <a:pt x="238533" y="638552"/>
                    <a:pt x="186938" y="601114"/>
                  </a:cubicBezTo>
                  <a:cubicBezTo>
                    <a:pt x="-67169" y="416762"/>
                    <a:pt x="10594" y="274275"/>
                    <a:pt x="14028" y="268297"/>
                  </a:cubicBezTo>
                  <a:cubicBezTo>
                    <a:pt x="18739" y="260118"/>
                    <a:pt x="29199" y="257278"/>
                    <a:pt x="37390" y="262001"/>
                  </a:cubicBezTo>
                  <a:cubicBezTo>
                    <a:pt x="45580" y="266700"/>
                    <a:pt x="48409" y="277161"/>
                    <a:pt x="43698" y="285363"/>
                  </a:cubicBezTo>
                  <a:cubicBezTo>
                    <a:pt x="41051" y="290176"/>
                    <a:pt x="-20308" y="408469"/>
                    <a:pt x="207037" y="573417"/>
                  </a:cubicBezTo>
                  <a:cubicBezTo>
                    <a:pt x="278994" y="625628"/>
                    <a:pt x="304934" y="625149"/>
                    <a:pt x="313946" y="620187"/>
                  </a:cubicBezTo>
                  <a:cubicBezTo>
                    <a:pt x="337650" y="607239"/>
                    <a:pt x="333190" y="528530"/>
                    <a:pt x="328478" y="445200"/>
                  </a:cubicBezTo>
                  <a:cubicBezTo>
                    <a:pt x="323950" y="365304"/>
                    <a:pt x="318315" y="265879"/>
                    <a:pt x="332505" y="170469"/>
                  </a:cubicBezTo>
                  <a:cubicBezTo>
                    <a:pt x="349011" y="59443"/>
                    <a:pt x="367274" y="14088"/>
                    <a:pt x="399910" y="3137"/>
                  </a:cubicBezTo>
                  <a:cubicBezTo>
                    <a:pt x="437691" y="-9570"/>
                    <a:pt x="477034" y="29031"/>
                    <a:pt x="542226" y="92946"/>
                  </a:cubicBezTo>
                  <a:cubicBezTo>
                    <a:pt x="576665" y="126711"/>
                    <a:pt x="619522" y="168735"/>
                    <a:pt x="670991" y="211341"/>
                  </a:cubicBezTo>
                  <a:cubicBezTo>
                    <a:pt x="678280" y="217364"/>
                    <a:pt x="679295" y="228155"/>
                    <a:pt x="673261" y="235433"/>
                  </a:cubicBezTo>
                  <a:cubicBezTo>
                    <a:pt x="667238" y="242711"/>
                    <a:pt x="656447" y="243738"/>
                    <a:pt x="649169" y="237703"/>
                  </a:cubicBezTo>
                  <a:cubicBezTo>
                    <a:pt x="596593" y="194185"/>
                    <a:pt x="553166" y="151602"/>
                    <a:pt x="518260" y="117380"/>
                  </a:cubicBezTo>
                  <a:cubicBezTo>
                    <a:pt x="472209" y="72219"/>
                    <a:pt x="428713" y="29625"/>
                    <a:pt x="410804" y="35579"/>
                  </a:cubicBezTo>
                  <a:cubicBezTo>
                    <a:pt x="394287" y="41123"/>
                    <a:pt x="379332" y="88201"/>
                    <a:pt x="366362" y="175511"/>
                  </a:cubicBezTo>
                  <a:cubicBezTo>
                    <a:pt x="352685" y="267442"/>
                    <a:pt x="358206" y="364928"/>
                    <a:pt x="362643" y="443261"/>
                  </a:cubicBezTo>
                  <a:cubicBezTo>
                    <a:pt x="368677" y="549884"/>
                    <a:pt x="373035" y="626905"/>
                    <a:pt x="330349" y="650222"/>
                  </a:cubicBezTo>
                  <a:cubicBezTo>
                    <a:pt x="322718" y="654385"/>
                    <a:pt x="314140" y="656507"/>
                    <a:pt x="304455" y="656507"/>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27" name="Google Shape;1027;p6"/>
            <p:cNvSpPr/>
            <p:nvPr/>
          </p:nvSpPr>
          <p:spPr>
            <a:xfrm>
              <a:off x="9916200" y="4705925"/>
              <a:ext cx="893963" cy="1064544"/>
            </a:xfrm>
            <a:custGeom>
              <a:rect b="b" l="l" r="r" t="t"/>
              <a:pathLst>
                <a:path extrusionOk="0" h="623452" w="523551">
                  <a:moveTo>
                    <a:pt x="212316" y="624370"/>
                  </a:moveTo>
                  <a:cubicBezTo>
                    <a:pt x="129751" y="624370"/>
                    <a:pt x="94081" y="580338"/>
                    <a:pt x="91720" y="577292"/>
                  </a:cubicBezTo>
                  <a:cubicBezTo>
                    <a:pt x="85925" y="569832"/>
                    <a:pt x="87282" y="559086"/>
                    <a:pt x="94754" y="553292"/>
                  </a:cubicBezTo>
                  <a:cubicBezTo>
                    <a:pt x="102248" y="547508"/>
                    <a:pt x="112971" y="548854"/>
                    <a:pt x="118766" y="556337"/>
                  </a:cubicBezTo>
                  <a:cubicBezTo>
                    <a:pt x="121846" y="560147"/>
                    <a:pt x="199529" y="651439"/>
                    <a:pt x="415319" y="518078"/>
                  </a:cubicBezTo>
                  <a:cubicBezTo>
                    <a:pt x="483317" y="476054"/>
                    <a:pt x="491804" y="454779"/>
                    <a:pt x="490823" y="445836"/>
                  </a:cubicBezTo>
                  <a:cubicBezTo>
                    <a:pt x="488234" y="422417"/>
                    <a:pt x="417829" y="398062"/>
                    <a:pt x="349750" y="374507"/>
                  </a:cubicBezTo>
                  <a:cubicBezTo>
                    <a:pt x="280953" y="350700"/>
                    <a:pt x="195320" y="321075"/>
                    <a:pt x="119872" y="276131"/>
                  </a:cubicBezTo>
                  <a:cubicBezTo>
                    <a:pt x="31604" y="223567"/>
                    <a:pt x="-416" y="192151"/>
                    <a:pt x="1683" y="160234"/>
                  </a:cubicBezTo>
                  <a:cubicBezTo>
                    <a:pt x="4124" y="123138"/>
                    <a:pt x="50483" y="103232"/>
                    <a:pt x="127264" y="70265"/>
                  </a:cubicBezTo>
                  <a:cubicBezTo>
                    <a:pt x="167520" y="52972"/>
                    <a:pt x="217621" y="31458"/>
                    <a:pt x="271155" y="2929"/>
                  </a:cubicBezTo>
                  <a:cubicBezTo>
                    <a:pt x="279470" y="-1509"/>
                    <a:pt x="289851" y="1639"/>
                    <a:pt x="294311" y="9989"/>
                  </a:cubicBezTo>
                  <a:cubicBezTo>
                    <a:pt x="298737" y="18317"/>
                    <a:pt x="295589" y="28686"/>
                    <a:pt x="287239" y="33135"/>
                  </a:cubicBezTo>
                  <a:cubicBezTo>
                    <a:pt x="232450" y="62337"/>
                    <a:pt x="181620" y="84171"/>
                    <a:pt x="140770" y="101703"/>
                  </a:cubicBezTo>
                  <a:cubicBezTo>
                    <a:pt x="87351" y="124643"/>
                    <a:pt x="36897" y="146317"/>
                    <a:pt x="35824" y="162492"/>
                  </a:cubicBezTo>
                  <a:cubicBezTo>
                    <a:pt x="35151" y="172919"/>
                    <a:pt x="52205" y="195995"/>
                    <a:pt x="137382" y="246734"/>
                  </a:cubicBezTo>
                  <a:cubicBezTo>
                    <a:pt x="209818" y="289888"/>
                    <a:pt x="293604" y="318874"/>
                    <a:pt x="360929" y="342167"/>
                  </a:cubicBezTo>
                  <a:cubicBezTo>
                    <a:pt x="453202" y="374084"/>
                    <a:pt x="519866" y="397150"/>
                    <a:pt x="524839" y="442071"/>
                  </a:cubicBezTo>
                  <a:cubicBezTo>
                    <a:pt x="528353" y="473932"/>
                    <a:pt x="500987" y="505370"/>
                    <a:pt x="433296" y="547200"/>
                  </a:cubicBezTo>
                  <a:cubicBezTo>
                    <a:pt x="337864" y="606175"/>
                    <a:pt x="265394" y="624370"/>
                    <a:pt x="212316" y="624370"/>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28" name="Google Shape;1028;p6"/>
            <p:cNvSpPr/>
            <p:nvPr/>
          </p:nvSpPr>
          <p:spPr>
            <a:xfrm>
              <a:off x="5580380" y="219825"/>
              <a:ext cx="678398" cy="682855"/>
            </a:xfrm>
            <a:custGeom>
              <a:rect b="b" l="l" r="r" t="t"/>
              <a:pathLst>
                <a:path extrusionOk="0" h="399915" w="397305">
                  <a:moveTo>
                    <a:pt x="209236" y="400073"/>
                  </a:moveTo>
                  <a:cubicBezTo>
                    <a:pt x="189992" y="400073"/>
                    <a:pt x="177992" y="394620"/>
                    <a:pt x="176658" y="393981"/>
                  </a:cubicBezTo>
                  <a:cubicBezTo>
                    <a:pt x="168136" y="389897"/>
                    <a:pt x="164531" y="379688"/>
                    <a:pt x="168615" y="371155"/>
                  </a:cubicBezTo>
                  <a:cubicBezTo>
                    <a:pt x="172688" y="362634"/>
                    <a:pt x="182909" y="359030"/>
                    <a:pt x="191430" y="363113"/>
                  </a:cubicBezTo>
                  <a:cubicBezTo>
                    <a:pt x="193951" y="364197"/>
                    <a:pt x="259770" y="391004"/>
                    <a:pt x="340955" y="259228"/>
                  </a:cubicBezTo>
                  <a:cubicBezTo>
                    <a:pt x="369188" y="213405"/>
                    <a:pt x="363393" y="203424"/>
                    <a:pt x="363336" y="203333"/>
                  </a:cubicBezTo>
                  <a:cubicBezTo>
                    <a:pt x="357325" y="194093"/>
                    <a:pt x="304144" y="201154"/>
                    <a:pt x="268930" y="205820"/>
                  </a:cubicBezTo>
                  <a:cubicBezTo>
                    <a:pt x="222777" y="211934"/>
                    <a:pt x="165330" y="219554"/>
                    <a:pt x="109059" y="215504"/>
                  </a:cubicBezTo>
                  <a:cubicBezTo>
                    <a:pt x="40296" y="210531"/>
                    <a:pt x="12702" y="201131"/>
                    <a:pt x="3599" y="179560"/>
                  </a:cubicBezTo>
                  <a:cubicBezTo>
                    <a:pt x="-7067" y="154270"/>
                    <a:pt x="14504" y="128661"/>
                    <a:pt x="50266" y="86215"/>
                  </a:cubicBezTo>
                  <a:cubicBezTo>
                    <a:pt x="68129" y="65009"/>
                    <a:pt x="90351" y="38624"/>
                    <a:pt x="112481" y="7380"/>
                  </a:cubicBezTo>
                  <a:cubicBezTo>
                    <a:pt x="117922" y="-331"/>
                    <a:pt x="128610" y="-2156"/>
                    <a:pt x="136333" y="3308"/>
                  </a:cubicBezTo>
                  <a:cubicBezTo>
                    <a:pt x="144044" y="8760"/>
                    <a:pt x="145869" y="19437"/>
                    <a:pt x="140405" y="27160"/>
                  </a:cubicBezTo>
                  <a:cubicBezTo>
                    <a:pt x="117454" y="59579"/>
                    <a:pt x="94708" y="86580"/>
                    <a:pt x="76434" y="108265"/>
                  </a:cubicBezTo>
                  <a:cubicBezTo>
                    <a:pt x="57646" y="130578"/>
                    <a:pt x="34250" y="158331"/>
                    <a:pt x="35220" y="166567"/>
                  </a:cubicBezTo>
                  <a:cubicBezTo>
                    <a:pt x="36645" y="168507"/>
                    <a:pt x="46855" y="176697"/>
                    <a:pt x="111522" y="181374"/>
                  </a:cubicBezTo>
                  <a:cubicBezTo>
                    <a:pt x="164292" y="185172"/>
                    <a:pt x="217495" y="178123"/>
                    <a:pt x="264425" y="171895"/>
                  </a:cubicBezTo>
                  <a:cubicBezTo>
                    <a:pt x="330575" y="163111"/>
                    <a:pt x="374264" y="157316"/>
                    <a:pt x="392048" y="184716"/>
                  </a:cubicBezTo>
                  <a:cubicBezTo>
                    <a:pt x="404630" y="204120"/>
                    <a:pt x="398060" y="231771"/>
                    <a:pt x="370089" y="277172"/>
                  </a:cubicBezTo>
                  <a:cubicBezTo>
                    <a:pt x="306015" y="381171"/>
                    <a:pt x="245055" y="400073"/>
                    <a:pt x="209236" y="40007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29" name="Google Shape;1029;p6"/>
            <p:cNvSpPr/>
            <p:nvPr/>
          </p:nvSpPr>
          <p:spPr>
            <a:xfrm>
              <a:off x="7073109" y="5534380"/>
              <a:ext cx="818919" cy="1039763"/>
            </a:xfrm>
            <a:custGeom>
              <a:rect b="b" l="l" r="r" t="t"/>
              <a:pathLst>
                <a:path extrusionOk="0" h="608939" w="479601">
                  <a:moveTo>
                    <a:pt x="280754" y="609989"/>
                  </a:moveTo>
                  <a:cubicBezTo>
                    <a:pt x="257449" y="609989"/>
                    <a:pt x="229421" y="607856"/>
                    <a:pt x="196580" y="605370"/>
                  </a:cubicBezTo>
                  <a:cubicBezTo>
                    <a:pt x="149742" y="601810"/>
                    <a:pt x="91417" y="597327"/>
                    <a:pt x="26453" y="597955"/>
                  </a:cubicBezTo>
                  <a:lnTo>
                    <a:pt x="26305" y="597955"/>
                  </a:lnTo>
                  <a:cubicBezTo>
                    <a:pt x="16917" y="597955"/>
                    <a:pt x="9274" y="590392"/>
                    <a:pt x="9194" y="580992"/>
                  </a:cubicBezTo>
                  <a:cubicBezTo>
                    <a:pt x="9114" y="571536"/>
                    <a:pt x="16712" y="563813"/>
                    <a:pt x="26157" y="563733"/>
                  </a:cubicBezTo>
                  <a:cubicBezTo>
                    <a:pt x="92581" y="563163"/>
                    <a:pt x="151693" y="567646"/>
                    <a:pt x="199158" y="571239"/>
                  </a:cubicBezTo>
                  <a:cubicBezTo>
                    <a:pt x="261635" y="575973"/>
                    <a:pt x="320656" y="580445"/>
                    <a:pt x="330067" y="564988"/>
                  </a:cubicBezTo>
                  <a:cubicBezTo>
                    <a:pt x="338805" y="550649"/>
                    <a:pt x="320405" y="506378"/>
                    <a:pt x="275415" y="433372"/>
                  </a:cubicBezTo>
                  <a:cubicBezTo>
                    <a:pt x="227973" y="356373"/>
                    <a:pt x="162724" y="287246"/>
                    <a:pt x="110308" y="231693"/>
                  </a:cubicBezTo>
                  <a:cubicBezTo>
                    <a:pt x="38841" y="155972"/>
                    <a:pt x="-12810" y="101251"/>
                    <a:pt x="4472" y="56854"/>
                  </a:cubicBezTo>
                  <a:cubicBezTo>
                    <a:pt x="16563" y="25781"/>
                    <a:pt x="59124" y="9229"/>
                    <a:pt x="142465" y="3195"/>
                  </a:cubicBezTo>
                  <a:cubicBezTo>
                    <a:pt x="447744" y="-18867"/>
                    <a:pt x="479250" y="136374"/>
                    <a:pt x="480448" y="142990"/>
                  </a:cubicBezTo>
                  <a:cubicBezTo>
                    <a:pt x="482114" y="152298"/>
                    <a:pt x="475931" y="161185"/>
                    <a:pt x="466634" y="162861"/>
                  </a:cubicBezTo>
                  <a:cubicBezTo>
                    <a:pt x="457394" y="164493"/>
                    <a:pt x="448440" y="158367"/>
                    <a:pt x="446763" y="149047"/>
                  </a:cubicBezTo>
                  <a:cubicBezTo>
                    <a:pt x="445713" y="143823"/>
                    <a:pt x="417275" y="17614"/>
                    <a:pt x="144940" y="37326"/>
                  </a:cubicBezTo>
                  <a:cubicBezTo>
                    <a:pt x="58861" y="43554"/>
                    <a:pt x="39960" y="60014"/>
                    <a:pt x="36366" y="69266"/>
                  </a:cubicBezTo>
                  <a:cubicBezTo>
                    <a:pt x="26944" y="93494"/>
                    <a:pt x="81972" y="151819"/>
                    <a:pt x="135198" y="208217"/>
                  </a:cubicBezTo>
                  <a:cubicBezTo>
                    <a:pt x="188687" y="264899"/>
                    <a:pt x="255259" y="335430"/>
                    <a:pt x="304561" y="415417"/>
                  </a:cubicBezTo>
                  <a:cubicBezTo>
                    <a:pt x="361996" y="508625"/>
                    <a:pt x="376837" y="553980"/>
                    <a:pt x="359304" y="582783"/>
                  </a:cubicBezTo>
                  <a:cubicBezTo>
                    <a:pt x="346493" y="603818"/>
                    <a:pt x="320462" y="609989"/>
                    <a:pt x="280754" y="609989"/>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30" name="Google Shape;1030;p6"/>
            <p:cNvSpPr/>
            <p:nvPr/>
          </p:nvSpPr>
          <p:spPr>
            <a:xfrm>
              <a:off x="534762" y="5584874"/>
              <a:ext cx="433046" cy="543678"/>
            </a:xfrm>
            <a:custGeom>
              <a:rect b="b" l="l" r="r" t="t"/>
              <a:pathLst>
                <a:path extrusionOk="0" h="318406" w="253614">
                  <a:moveTo>
                    <a:pt x="145739" y="319424"/>
                  </a:moveTo>
                  <a:cubicBezTo>
                    <a:pt x="133283" y="319424"/>
                    <a:pt x="118453" y="318101"/>
                    <a:pt x="101092" y="316572"/>
                  </a:cubicBezTo>
                  <a:cubicBezTo>
                    <a:pt x="78175" y="314531"/>
                    <a:pt x="49645" y="311998"/>
                    <a:pt x="17922" y="311873"/>
                  </a:cubicBezTo>
                  <a:cubicBezTo>
                    <a:pt x="8465" y="311827"/>
                    <a:pt x="834" y="304139"/>
                    <a:pt x="879" y="294682"/>
                  </a:cubicBezTo>
                  <a:cubicBezTo>
                    <a:pt x="914" y="285260"/>
                    <a:pt x="8568" y="277651"/>
                    <a:pt x="17990" y="277651"/>
                  </a:cubicBezTo>
                  <a:lnTo>
                    <a:pt x="18059" y="277651"/>
                  </a:lnTo>
                  <a:cubicBezTo>
                    <a:pt x="51231" y="277788"/>
                    <a:pt x="80559" y="280389"/>
                    <a:pt x="104115" y="282476"/>
                  </a:cubicBezTo>
                  <a:cubicBezTo>
                    <a:pt x="125811" y="284381"/>
                    <a:pt x="152504" y="286754"/>
                    <a:pt x="160363" y="283822"/>
                  </a:cubicBezTo>
                  <a:cubicBezTo>
                    <a:pt x="160329" y="279556"/>
                    <a:pt x="157340" y="266278"/>
                    <a:pt x="134412" y="227996"/>
                  </a:cubicBezTo>
                  <a:cubicBezTo>
                    <a:pt x="111940" y="190466"/>
                    <a:pt x="81836" y="157739"/>
                    <a:pt x="55257" y="128856"/>
                  </a:cubicBezTo>
                  <a:cubicBezTo>
                    <a:pt x="18310" y="88691"/>
                    <a:pt x="-8383" y="59671"/>
                    <a:pt x="2465" y="32796"/>
                  </a:cubicBezTo>
                  <a:cubicBezTo>
                    <a:pt x="12127" y="8864"/>
                    <a:pt x="46280" y="3685"/>
                    <a:pt x="78425" y="1768"/>
                  </a:cubicBezTo>
                  <a:cubicBezTo>
                    <a:pt x="236837" y="-7757"/>
                    <a:pt x="252796" y="76508"/>
                    <a:pt x="253400" y="80090"/>
                  </a:cubicBezTo>
                  <a:cubicBezTo>
                    <a:pt x="254963" y="89421"/>
                    <a:pt x="248666" y="98227"/>
                    <a:pt x="239347" y="99790"/>
                  </a:cubicBezTo>
                  <a:cubicBezTo>
                    <a:pt x="230016" y="101285"/>
                    <a:pt x="221209" y="95056"/>
                    <a:pt x="219647" y="85725"/>
                  </a:cubicBezTo>
                  <a:cubicBezTo>
                    <a:pt x="219213" y="83729"/>
                    <a:pt x="206095" y="28586"/>
                    <a:pt x="80456" y="35921"/>
                  </a:cubicBezTo>
                  <a:cubicBezTo>
                    <a:pt x="40029" y="38340"/>
                    <a:pt x="34280" y="45572"/>
                    <a:pt x="34063" y="45868"/>
                  </a:cubicBezTo>
                  <a:cubicBezTo>
                    <a:pt x="33367" y="54515"/>
                    <a:pt x="60573" y="84094"/>
                    <a:pt x="80445" y="105688"/>
                  </a:cubicBezTo>
                  <a:cubicBezTo>
                    <a:pt x="106761" y="134286"/>
                    <a:pt x="139500" y="169876"/>
                    <a:pt x="163774" y="210417"/>
                  </a:cubicBezTo>
                  <a:cubicBezTo>
                    <a:pt x="189623" y="253582"/>
                    <a:pt x="202148" y="282465"/>
                    <a:pt x="189646" y="302405"/>
                  </a:cubicBezTo>
                  <a:cubicBezTo>
                    <a:pt x="181410" y="315569"/>
                    <a:pt x="167037" y="319424"/>
                    <a:pt x="145739" y="319424"/>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31" name="Google Shape;1031;p6"/>
            <p:cNvSpPr/>
            <p:nvPr/>
          </p:nvSpPr>
          <p:spPr>
            <a:xfrm>
              <a:off x="5160948" y="2702660"/>
              <a:ext cx="603789" cy="700891"/>
            </a:xfrm>
            <a:custGeom>
              <a:rect b="b" l="l" r="r" t="t"/>
              <a:pathLst>
                <a:path extrusionOk="0" h="410478" w="353610">
                  <a:moveTo>
                    <a:pt x="176248" y="411041"/>
                  </a:moveTo>
                  <a:cubicBezTo>
                    <a:pt x="170408" y="411041"/>
                    <a:pt x="164727" y="408064"/>
                    <a:pt x="161533" y="402691"/>
                  </a:cubicBezTo>
                  <a:cubicBezTo>
                    <a:pt x="156697" y="394569"/>
                    <a:pt x="159355" y="384075"/>
                    <a:pt x="167477" y="379238"/>
                  </a:cubicBezTo>
                  <a:cubicBezTo>
                    <a:pt x="201618" y="358888"/>
                    <a:pt x="233365" y="343431"/>
                    <a:pt x="258882" y="331008"/>
                  </a:cubicBezTo>
                  <a:cubicBezTo>
                    <a:pt x="285119" y="318232"/>
                    <a:pt x="317766" y="302331"/>
                    <a:pt x="320219" y="294403"/>
                  </a:cubicBezTo>
                  <a:cubicBezTo>
                    <a:pt x="319706" y="292053"/>
                    <a:pt x="313694" y="280418"/>
                    <a:pt x="256441" y="249903"/>
                  </a:cubicBezTo>
                  <a:cubicBezTo>
                    <a:pt x="209706" y="225001"/>
                    <a:pt x="158202" y="209887"/>
                    <a:pt x="112767" y="196541"/>
                  </a:cubicBezTo>
                  <a:cubicBezTo>
                    <a:pt x="48705" y="177741"/>
                    <a:pt x="6395" y="165319"/>
                    <a:pt x="1262" y="133059"/>
                  </a:cubicBezTo>
                  <a:cubicBezTo>
                    <a:pt x="-2377" y="110199"/>
                    <a:pt x="14848" y="87579"/>
                    <a:pt x="58846" y="57407"/>
                  </a:cubicBezTo>
                  <a:cubicBezTo>
                    <a:pt x="213755" y="-48840"/>
                    <a:pt x="280339" y="25820"/>
                    <a:pt x="283111" y="29049"/>
                  </a:cubicBezTo>
                  <a:cubicBezTo>
                    <a:pt x="289248" y="36235"/>
                    <a:pt x="288404" y="47038"/>
                    <a:pt x="281217" y="53175"/>
                  </a:cubicBezTo>
                  <a:cubicBezTo>
                    <a:pt x="274031" y="59312"/>
                    <a:pt x="263251" y="58479"/>
                    <a:pt x="257091" y="51281"/>
                  </a:cubicBezTo>
                  <a:cubicBezTo>
                    <a:pt x="255244" y="49262"/>
                    <a:pt x="205907" y="-1956"/>
                    <a:pt x="78192" y="85628"/>
                  </a:cubicBezTo>
                  <a:cubicBezTo>
                    <a:pt x="33784" y="116085"/>
                    <a:pt x="35039" y="127561"/>
                    <a:pt x="35062" y="127675"/>
                  </a:cubicBezTo>
                  <a:cubicBezTo>
                    <a:pt x="36796" y="138580"/>
                    <a:pt x="88311" y="153695"/>
                    <a:pt x="122406" y="163711"/>
                  </a:cubicBezTo>
                  <a:cubicBezTo>
                    <a:pt x="167089" y="176829"/>
                    <a:pt x="222699" y="193152"/>
                    <a:pt x="272537" y="219708"/>
                  </a:cubicBezTo>
                  <a:cubicBezTo>
                    <a:pt x="333405" y="252139"/>
                    <a:pt x="354817" y="271931"/>
                    <a:pt x="354395" y="295350"/>
                  </a:cubicBezTo>
                  <a:cubicBezTo>
                    <a:pt x="353893" y="322795"/>
                    <a:pt x="323778" y="337465"/>
                    <a:pt x="273871" y="361774"/>
                  </a:cubicBezTo>
                  <a:cubicBezTo>
                    <a:pt x="248924" y="373911"/>
                    <a:pt x="217885" y="389037"/>
                    <a:pt x="184987" y="408635"/>
                  </a:cubicBezTo>
                  <a:cubicBezTo>
                    <a:pt x="182237" y="410266"/>
                    <a:pt x="179226" y="411041"/>
                    <a:pt x="176248" y="411041"/>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32" name="Google Shape;1032;p6"/>
            <p:cNvSpPr/>
            <p:nvPr/>
          </p:nvSpPr>
          <p:spPr>
            <a:xfrm>
              <a:off x="7207618" y="3941155"/>
              <a:ext cx="662997" cy="640394"/>
            </a:xfrm>
            <a:custGeom>
              <a:rect b="b" l="l" r="r" t="t"/>
              <a:pathLst>
                <a:path extrusionOk="0" h="375048" w="388285">
                  <a:moveTo>
                    <a:pt x="219634" y="375807"/>
                  </a:moveTo>
                  <a:cubicBezTo>
                    <a:pt x="208272" y="375807"/>
                    <a:pt x="201097" y="373651"/>
                    <a:pt x="200059" y="373320"/>
                  </a:cubicBezTo>
                  <a:cubicBezTo>
                    <a:pt x="191059" y="370423"/>
                    <a:pt x="186120" y="360784"/>
                    <a:pt x="189017" y="351784"/>
                  </a:cubicBezTo>
                  <a:cubicBezTo>
                    <a:pt x="191926" y="342783"/>
                    <a:pt x="201519" y="337855"/>
                    <a:pt x="210554" y="340741"/>
                  </a:cubicBezTo>
                  <a:cubicBezTo>
                    <a:pt x="213086" y="341449"/>
                    <a:pt x="279305" y="358411"/>
                    <a:pt x="339866" y="221958"/>
                  </a:cubicBezTo>
                  <a:cubicBezTo>
                    <a:pt x="360878" y="174641"/>
                    <a:pt x="354239" y="166086"/>
                    <a:pt x="354170" y="166006"/>
                  </a:cubicBezTo>
                  <a:cubicBezTo>
                    <a:pt x="347429" y="158158"/>
                    <a:pt x="295481" y="172348"/>
                    <a:pt x="264464" y="180812"/>
                  </a:cubicBezTo>
                  <a:cubicBezTo>
                    <a:pt x="220957" y="192687"/>
                    <a:pt x="166819" y="207460"/>
                    <a:pt x="112224" y="210870"/>
                  </a:cubicBezTo>
                  <a:cubicBezTo>
                    <a:pt x="45378" y="215068"/>
                    <a:pt x="17533" y="209536"/>
                    <a:pt x="5875" y="189801"/>
                  </a:cubicBezTo>
                  <a:cubicBezTo>
                    <a:pt x="-7814" y="166645"/>
                    <a:pt x="9639" y="139165"/>
                    <a:pt x="38545" y="93627"/>
                  </a:cubicBezTo>
                  <a:cubicBezTo>
                    <a:pt x="52918" y="70973"/>
                    <a:pt x="70816" y="42785"/>
                    <a:pt x="87984" y="9944"/>
                  </a:cubicBezTo>
                  <a:cubicBezTo>
                    <a:pt x="92364" y="1560"/>
                    <a:pt x="102722" y="-1657"/>
                    <a:pt x="111060" y="2700"/>
                  </a:cubicBezTo>
                  <a:cubicBezTo>
                    <a:pt x="119445" y="7081"/>
                    <a:pt x="122684" y="17416"/>
                    <a:pt x="118304" y="25800"/>
                  </a:cubicBezTo>
                  <a:cubicBezTo>
                    <a:pt x="100475" y="59908"/>
                    <a:pt x="82154" y="88779"/>
                    <a:pt x="67428" y="111970"/>
                  </a:cubicBezTo>
                  <a:cubicBezTo>
                    <a:pt x="52450" y="135572"/>
                    <a:pt x="33811" y="164945"/>
                    <a:pt x="35522" y="172827"/>
                  </a:cubicBezTo>
                  <a:cubicBezTo>
                    <a:pt x="37107" y="174208"/>
                    <a:pt x="48207" y="180562"/>
                    <a:pt x="110079" y="176717"/>
                  </a:cubicBezTo>
                  <a:cubicBezTo>
                    <a:pt x="161195" y="173523"/>
                    <a:pt x="211261" y="159858"/>
                    <a:pt x="255453" y="147800"/>
                  </a:cubicBezTo>
                  <a:cubicBezTo>
                    <a:pt x="317964" y="130746"/>
                    <a:pt x="359269" y="119430"/>
                    <a:pt x="380122" y="143705"/>
                  </a:cubicBezTo>
                  <a:cubicBezTo>
                    <a:pt x="394871" y="160873"/>
                    <a:pt x="392191" y="188433"/>
                    <a:pt x="371144" y="235841"/>
                  </a:cubicBezTo>
                  <a:cubicBezTo>
                    <a:pt x="316607" y="358719"/>
                    <a:pt x="251585" y="375807"/>
                    <a:pt x="219634" y="375807"/>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33" name="Google Shape;1033;p6"/>
            <p:cNvSpPr/>
            <p:nvPr/>
          </p:nvSpPr>
          <p:spPr>
            <a:xfrm>
              <a:off x="3759201" y="3742666"/>
              <a:ext cx="1162312" cy="1096802"/>
            </a:xfrm>
            <a:custGeom>
              <a:rect b="b" l="l" r="r" t="t"/>
              <a:pathLst>
                <a:path extrusionOk="0" h="642344" w="680710">
                  <a:moveTo>
                    <a:pt x="528717" y="643108"/>
                  </a:moveTo>
                  <a:cubicBezTo>
                    <a:pt x="526425" y="643108"/>
                    <a:pt x="524098" y="642652"/>
                    <a:pt x="521873" y="641671"/>
                  </a:cubicBezTo>
                  <a:cubicBezTo>
                    <a:pt x="513215" y="637884"/>
                    <a:pt x="509268" y="627788"/>
                    <a:pt x="513055" y="619130"/>
                  </a:cubicBezTo>
                  <a:cubicBezTo>
                    <a:pt x="541060" y="555147"/>
                    <a:pt x="570707" y="500404"/>
                    <a:pt x="594548" y="456418"/>
                  </a:cubicBezTo>
                  <a:cubicBezTo>
                    <a:pt x="627424" y="395732"/>
                    <a:pt x="655828" y="343316"/>
                    <a:pt x="644729" y="327186"/>
                  </a:cubicBezTo>
                  <a:cubicBezTo>
                    <a:pt x="634519" y="312368"/>
                    <a:pt x="583837" y="310874"/>
                    <a:pt x="494108" y="322726"/>
                  </a:cubicBezTo>
                  <a:cubicBezTo>
                    <a:pt x="399748" y="335194"/>
                    <a:pt x="305342" y="368115"/>
                    <a:pt x="229484" y="394568"/>
                  </a:cubicBezTo>
                  <a:cubicBezTo>
                    <a:pt x="126409" y="430512"/>
                    <a:pt x="51942" y="456487"/>
                    <a:pt x="17139" y="421238"/>
                  </a:cubicBezTo>
                  <a:cubicBezTo>
                    <a:pt x="-7215" y="396553"/>
                    <a:pt x="-4751" y="348894"/>
                    <a:pt x="25135" y="266682"/>
                  </a:cubicBezTo>
                  <a:cubicBezTo>
                    <a:pt x="134781" y="-35015"/>
                    <a:pt x="296592" y="1260"/>
                    <a:pt x="303425" y="2959"/>
                  </a:cubicBezTo>
                  <a:cubicBezTo>
                    <a:pt x="312597" y="5229"/>
                    <a:pt x="318198" y="14503"/>
                    <a:pt x="315916" y="23675"/>
                  </a:cubicBezTo>
                  <a:cubicBezTo>
                    <a:pt x="313658" y="32846"/>
                    <a:pt x="304395" y="38447"/>
                    <a:pt x="295201" y="36177"/>
                  </a:cubicBezTo>
                  <a:cubicBezTo>
                    <a:pt x="289668" y="34911"/>
                    <a:pt x="155657" y="7739"/>
                    <a:pt x="57292" y="278375"/>
                  </a:cubicBezTo>
                  <a:cubicBezTo>
                    <a:pt x="26128" y="364111"/>
                    <a:pt x="34022" y="389618"/>
                    <a:pt x="41505" y="397192"/>
                  </a:cubicBezTo>
                  <a:cubicBezTo>
                    <a:pt x="61091" y="417029"/>
                    <a:pt x="137405" y="390428"/>
                    <a:pt x="218214" y="362252"/>
                  </a:cubicBezTo>
                  <a:cubicBezTo>
                    <a:pt x="295543" y="335285"/>
                    <a:pt x="391785" y="301725"/>
                    <a:pt x="489614" y="288789"/>
                  </a:cubicBezTo>
                  <a:cubicBezTo>
                    <a:pt x="603366" y="273755"/>
                    <a:pt x="653022" y="278899"/>
                    <a:pt x="672916" y="307794"/>
                  </a:cubicBezTo>
                  <a:cubicBezTo>
                    <a:pt x="695901" y="341183"/>
                    <a:pt x="669072" y="390701"/>
                    <a:pt x="624629" y="472730"/>
                  </a:cubicBezTo>
                  <a:cubicBezTo>
                    <a:pt x="601108" y="516146"/>
                    <a:pt x="571825" y="570171"/>
                    <a:pt x="544402" y="632853"/>
                  </a:cubicBezTo>
                  <a:cubicBezTo>
                    <a:pt x="541596" y="639275"/>
                    <a:pt x="535311" y="643108"/>
                    <a:pt x="528717" y="643108"/>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34" name="Google Shape;1034;p6"/>
            <p:cNvSpPr/>
            <p:nvPr/>
          </p:nvSpPr>
          <p:spPr>
            <a:xfrm>
              <a:off x="986894" y="224212"/>
              <a:ext cx="442888" cy="595124"/>
            </a:xfrm>
            <a:custGeom>
              <a:rect b="b" l="l" r="r" t="t"/>
              <a:pathLst>
                <a:path extrusionOk="0" h="348535" w="259378">
                  <a:moveTo>
                    <a:pt x="40608" y="348687"/>
                  </a:moveTo>
                  <a:lnTo>
                    <a:pt x="59521" y="234843"/>
                  </a:lnTo>
                  <a:lnTo>
                    <a:pt x="30307" y="269578"/>
                  </a:lnTo>
                  <a:cubicBezTo>
                    <a:pt x="24238" y="276810"/>
                    <a:pt x="13436" y="277757"/>
                    <a:pt x="6192" y="271665"/>
                  </a:cubicBezTo>
                  <a:cubicBezTo>
                    <a:pt x="-1040" y="265585"/>
                    <a:pt x="-1964" y="254782"/>
                    <a:pt x="4116" y="247550"/>
                  </a:cubicBezTo>
                  <a:lnTo>
                    <a:pt x="113762" y="117166"/>
                  </a:lnTo>
                  <a:lnTo>
                    <a:pt x="97313" y="216158"/>
                  </a:lnTo>
                  <a:lnTo>
                    <a:pt x="259477" y="151"/>
                  </a:lnTo>
                  <a:lnTo>
                    <a:pt x="188559" y="250493"/>
                  </a:lnTo>
                  <a:cubicBezTo>
                    <a:pt x="185981" y="259596"/>
                    <a:pt x="176513" y="264855"/>
                    <a:pt x="167433" y="262300"/>
                  </a:cubicBezTo>
                  <a:cubicBezTo>
                    <a:pt x="158341" y="259722"/>
                    <a:pt x="153060" y="250265"/>
                    <a:pt x="155638" y="241174"/>
                  </a:cubicBezTo>
                  <a:lnTo>
                    <a:pt x="176422" y="167780"/>
                  </a:lnTo>
                  <a:lnTo>
                    <a:pt x="40608" y="348687"/>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35" name="Google Shape;1035;p6"/>
            <p:cNvSpPr/>
            <p:nvPr/>
          </p:nvSpPr>
          <p:spPr>
            <a:xfrm>
              <a:off x="8823196" y="3426572"/>
              <a:ext cx="728467" cy="375822"/>
            </a:xfrm>
            <a:custGeom>
              <a:rect b="b" l="l" r="r" t="t"/>
              <a:pathLst>
                <a:path extrusionOk="0" h="220101" w="426628">
                  <a:moveTo>
                    <a:pt x="2934" y="220755"/>
                  </a:moveTo>
                  <a:lnTo>
                    <a:pt x="94500" y="108737"/>
                  </a:lnTo>
                  <a:lnTo>
                    <a:pt x="24391" y="134414"/>
                  </a:lnTo>
                  <a:cubicBezTo>
                    <a:pt x="15550" y="137654"/>
                    <a:pt x="5706" y="133114"/>
                    <a:pt x="2444" y="124228"/>
                  </a:cubicBezTo>
                  <a:cubicBezTo>
                    <a:pt x="-807" y="115353"/>
                    <a:pt x="3755" y="105531"/>
                    <a:pt x="12630" y="102269"/>
                  </a:cubicBezTo>
                  <a:lnTo>
                    <a:pt x="200085" y="33632"/>
                  </a:lnTo>
                  <a:lnTo>
                    <a:pt x="118056" y="133992"/>
                  </a:lnTo>
                  <a:lnTo>
                    <a:pt x="428024" y="654"/>
                  </a:lnTo>
                  <a:lnTo>
                    <a:pt x="209347" y="214470"/>
                  </a:lnTo>
                  <a:cubicBezTo>
                    <a:pt x="202583" y="221098"/>
                    <a:pt x="191758" y="220961"/>
                    <a:pt x="185153" y="214208"/>
                  </a:cubicBezTo>
                  <a:cubicBezTo>
                    <a:pt x="178548" y="207443"/>
                    <a:pt x="178674" y="196618"/>
                    <a:pt x="185415" y="190002"/>
                  </a:cubicBezTo>
                  <a:lnTo>
                    <a:pt x="272601" y="104767"/>
                  </a:lnTo>
                  <a:lnTo>
                    <a:pt x="2934" y="220755"/>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36" name="Google Shape;1036;p6"/>
            <p:cNvSpPr/>
            <p:nvPr/>
          </p:nvSpPr>
          <p:spPr>
            <a:xfrm>
              <a:off x="2030241" y="1619961"/>
              <a:ext cx="1055578" cy="496720"/>
            </a:xfrm>
            <a:custGeom>
              <a:rect b="b" l="l" r="r" t="t"/>
              <a:pathLst>
                <a:path extrusionOk="0" h="290905" w="618201">
                  <a:moveTo>
                    <a:pt x="544202" y="291276"/>
                  </a:moveTo>
                  <a:cubicBezTo>
                    <a:pt x="542593" y="291276"/>
                    <a:pt x="540962" y="291047"/>
                    <a:pt x="539342" y="290568"/>
                  </a:cubicBezTo>
                  <a:lnTo>
                    <a:pt x="285521" y="215326"/>
                  </a:lnTo>
                  <a:lnTo>
                    <a:pt x="474355" y="167838"/>
                  </a:lnTo>
                  <a:lnTo>
                    <a:pt x="318" y="55341"/>
                  </a:lnTo>
                  <a:lnTo>
                    <a:pt x="403996" y="529"/>
                  </a:lnTo>
                  <a:cubicBezTo>
                    <a:pt x="413315" y="-749"/>
                    <a:pt x="421985" y="5810"/>
                    <a:pt x="423251" y="15187"/>
                  </a:cubicBezTo>
                  <a:cubicBezTo>
                    <a:pt x="424529" y="24552"/>
                    <a:pt x="417958" y="33165"/>
                    <a:pt x="408604" y="34443"/>
                  </a:cubicBezTo>
                  <a:lnTo>
                    <a:pt x="187156" y="64500"/>
                  </a:lnTo>
                  <a:lnTo>
                    <a:pt x="618519" y="166880"/>
                  </a:lnTo>
                  <a:lnTo>
                    <a:pt x="415061" y="218030"/>
                  </a:lnTo>
                  <a:lnTo>
                    <a:pt x="549061" y="257761"/>
                  </a:lnTo>
                  <a:cubicBezTo>
                    <a:pt x="558130" y="260442"/>
                    <a:pt x="563297" y="269967"/>
                    <a:pt x="560605" y="279024"/>
                  </a:cubicBezTo>
                  <a:cubicBezTo>
                    <a:pt x="558404" y="286462"/>
                    <a:pt x="551582" y="291276"/>
                    <a:pt x="544202" y="291276"/>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37" name="Google Shape;1037;p6"/>
            <p:cNvSpPr/>
            <p:nvPr/>
          </p:nvSpPr>
          <p:spPr>
            <a:xfrm>
              <a:off x="3266697" y="-119444"/>
              <a:ext cx="853902" cy="400072"/>
            </a:xfrm>
            <a:custGeom>
              <a:rect b="b" l="l" r="r" t="t"/>
              <a:pathLst>
                <a:path extrusionOk="0" h="234303" w="500089">
                  <a:moveTo>
                    <a:pt x="226819" y="234383"/>
                  </a:moveTo>
                  <a:cubicBezTo>
                    <a:pt x="222063" y="234383"/>
                    <a:pt x="217328" y="232410"/>
                    <a:pt x="213941" y="228554"/>
                  </a:cubicBezTo>
                  <a:cubicBezTo>
                    <a:pt x="207712" y="221447"/>
                    <a:pt x="208420" y="210633"/>
                    <a:pt x="215526" y="204405"/>
                  </a:cubicBezTo>
                  <a:lnTo>
                    <a:pt x="339728" y="95558"/>
                  </a:lnTo>
                  <a:lnTo>
                    <a:pt x="4311" y="218641"/>
                  </a:lnTo>
                  <a:lnTo>
                    <a:pt x="120504" y="91314"/>
                  </a:lnTo>
                  <a:lnTo>
                    <a:pt x="22619" y="121224"/>
                  </a:lnTo>
                  <a:cubicBezTo>
                    <a:pt x="13550" y="123961"/>
                    <a:pt x="4003" y="118885"/>
                    <a:pt x="1254" y="109862"/>
                  </a:cubicBezTo>
                  <a:cubicBezTo>
                    <a:pt x="-1507" y="100816"/>
                    <a:pt x="3581" y="91257"/>
                    <a:pt x="12615" y="88497"/>
                  </a:cubicBezTo>
                  <a:lnTo>
                    <a:pt x="230036" y="22072"/>
                  </a:lnTo>
                  <a:lnTo>
                    <a:pt x="123983" y="138278"/>
                  </a:lnTo>
                  <a:lnTo>
                    <a:pt x="500592" y="79"/>
                  </a:lnTo>
                  <a:lnTo>
                    <a:pt x="238090" y="230140"/>
                  </a:lnTo>
                  <a:cubicBezTo>
                    <a:pt x="234839" y="232991"/>
                    <a:pt x="230823" y="234383"/>
                    <a:pt x="226819" y="23438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38" name="Google Shape;1038;p6"/>
            <p:cNvSpPr/>
            <p:nvPr/>
          </p:nvSpPr>
          <p:spPr>
            <a:xfrm>
              <a:off x="2053041" y="-139418"/>
              <a:ext cx="934223" cy="486477"/>
            </a:xfrm>
            <a:custGeom>
              <a:rect b="b" l="l" r="r" t="t"/>
              <a:pathLst>
                <a:path extrusionOk="0" h="284906" w="547129">
                  <a:moveTo>
                    <a:pt x="312" y="284989"/>
                  </a:moveTo>
                  <a:lnTo>
                    <a:pt x="267708" y="5547"/>
                  </a:lnTo>
                  <a:cubicBezTo>
                    <a:pt x="274244" y="-1274"/>
                    <a:pt x="285070" y="-1514"/>
                    <a:pt x="291902" y="5011"/>
                  </a:cubicBezTo>
                  <a:cubicBezTo>
                    <a:pt x="298724" y="11547"/>
                    <a:pt x="298964" y="22384"/>
                    <a:pt x="292427" y="29217"/>
                  </a:cubicBezTo>
                  <a:lnTo>
                    <a:pt x="152199" y="175765"/>
                  </a:lnTo>
                  <a:lnTo>
                    <a:pt x="525853" y="83"/>
                  </a:lnTo>
                  <a:lnTo>
                    <a:pt x="406602" y="156327"/>
                  </a:lnTo>
                  <a:lnTo>
                    <a:pt x="523902" y="108885"/>
                  </a:lnTo>
                  <a:cubicBezTo>
                    <a:pt x="532686" y="105315"/>
                    <a:pt x="542644" y="109569"/>
                    <a:pt x="546192" y="118342"/>
                  </a:cubicBezTo>
                  <a:cubicBezTo>
                    <a:pt x="549728" y="127102"/>
                    <a:pt x="545507" y="137072"/>
                    <a:pt x="536735" y="140620"/>
                  </a:cubicBezTo>
                  <a:lnTo>
                    <a:pt x="303572" y="234912"/>
                  </a:lnTo>
                  <a:lnTo>
                    <a:pt x="413686" y="90633"/>
                  </a:lnTo>
                  <a:lnTo>
                    <a:pt x="312" y="284989"/>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39" name="Google Shape;1039;p6"/>
            <p:cNvSpPr/>
            <p:nvPr/>
          </p:nvSpPr>
          <p:spPr>
            <a:xfrm>
              <a:off x="7443188" y="680464"/>
              <a:ext cx="762086" cy="729164"/>
            </a:xfrm>
            <a:custGeom>
              <a:rect b="b" l="l" r="r" t="t"/>
              <a:pathLst>
                <a:path extrusionOk="0" h="427036" w="446317">
                  <a:moveTo>
                    <a:pt x="447491" y="427273"/>
                  </a:moveTo>
                  <a:lnTo>
                    <a:pt x="101751" y="291436"/>
                  </a:lnTo>
                  <a:cubicBezTo>
                    <a:pt x="92956" y="287980"/>
                    <a:pt x="88621" y="278055"/>
                    <a:pt x="92078" y="269260"/>
                  </a:cubicBezTo>
                  <a:cubicBezTo>
                    <a:pt x="95534" y="260454"/>
                    <a:pt x="105447" y="256119"/>
                    <a:pt x="114265" y="259587"/>
                  </a:cubicBezTo>
                  <a:lnTo>
                    <a:pt x="288840" y="328167"/>
                  </a:lnTo>
                  <a:lnTo>
                    <a:pt x="1174" y="64296"/>
                  </a:lnTo>
                  <a:lnTo>
                    <a:pt x="181510" y="112845"/>
                  </a:lnTo>
                  <a:lnTo>
                    <a:pt x="99960" y="29299"/>
                  </a:lnTo>
                  <a:cubicBezTo>
                    <a:pt x="93355" y="22534"/>
                    <a:pt x="93492" y="11697"/>
                    <a:pt x="100256" y="5104"/>
                  </a:cubicBezTo>
                  <a:cubicBezTo>
                    <a:pt x="107032" y="-1501"/>
                    <a:pt x="117858" y="-1364"/>
                    <a:pt x="124451" y="5389"/>
                  </a:cubicBezTo>
                  <a:lnTo>
                    <a:pt x="293289" y="178368"/>
                  </a:lnTo>
                  <a:lnTo>
                    <a:pt x="127508" y="133743"/>
                  </a:lnTo>
                  <a:lnTo>
                    <a:pt x="447491" y="427273"/>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40" name="Google Shape;1040;p6"/>
            <p:cNvSpPr/>
            <p:nvPr/>
          </p:nvSpPr>
          <p:spPr>
            <a:xfrm>
              <a:off x="1466097" y="2668057"/>
              <a:ext cx="481414" cy="734273"/>
            </a:xfrm>
            <a:custGeom>
              <a:rect b="b" l="l" r="r" t="t"/>
              <a:pathLst>
                <a:path extrusionOk="0" h="430028" w="281941">
                  <a:moveTo>
                    <a:pt x="65373" y="430588"/>
                  </a:moveTo>
                  <a:lnTo>
                    <a:pt x="73917" y="284907"/>
                  </a:lnTo>
                  <a:lnTo>
                    <a:pt x="31483" y="347852"/>
                  </a:lnTo>
                  <a:cubicBezTo>
                    <a:pt x="26190" y="355688"/>
                    <a:pt x="15547" y="357765"/>
                    <a:pt x="7733" y="352483"/>
                  </a:cubicBezTo>
                  <a:cubicBezTo>
                    <a:pt x="-104" y="347201"/>
                    <a:pt x="-2180" y="336558"/>
                    <a:pt x="3102" y="328733"/>
                  </a:cubicBezTo>
                  <a:lnTo>
                    <a:pt x="115405" y="162165"/>
                  </a:lnTo>
                  <a:lnTo>
                    <a:pt x="107740" y="292800"/>
                  </a:lnTo>
                  <a:lnTo>
                    <a:pt x="282122" y="560"/>
                  </a:lnTo>
                  <a:lnTo>
                    <a:pt x="230036" y="303923"/>
                  </a:lnTo>
                  <a:cubicBezTo>
                    <a:pt x="228439" y="313231"/>
                    <a:pt x="219576" y="319470"/>
                    <a:pt x="210279" y="317885"/>
                  </a:cubicBezTo>
                  <a:cubicBezTo>
                    <a:pt x="200959" y="316288"/>
                    <a:pt x="194708" y="307436"/>
                    <a:pt x="196305" y="298128"/>
                  </a:cubicBezTo>
                  <a:lnTo>
                    <a:pt x="217272" y="176025"/>
                  </a:lnTo>
                  <a:lnTo>
                    <a:pt x="65373" y="430588"/>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41" name="Google Shape;1041;p6"/>
            <p:cNvSpPr/>
            <p:nvPr/>
          </p:nvSpPr>
          <p:spPr>
            <a:xfrm>
              <a:off x="10170068" y="3818144"/>
              <a:ext cx="340047" cy="854274"/>
            </a:xfrm>
            <a:custGeom>
              <a:rect b="b" l="l" r="r" t="t"/>
              <a:pathLst>
                <a:path extrusionOk="0" h="500307" w="199149">
                  <a:moveTo>
                    <a:pt x="183370" y="501064"/>
                  </a:moveTo>
                  <a:lnTo>
                    <a:pt x="4266" y="220402"/>
                  </a:lnTo>
                  <a:cubicBezTo>
                    <a:pt x="-811" y="212439"/>
                    <a:pt x="1528" y="201854"/>
                    <a:pt x="9490" y="196777"/>
                  </a:cubicBezTo>
                  <a:cubicBezTo>
                    <a:pt x="17441" y="191713"/>
                    <a:pt x="28027" y="194028"/>
                    <a:pt x="33114" y="201990"/>
                  </a:cubicBezTo>
                  <a:lnTo>
                    <a:pt x="113284" y="327618"/>
                  </a:lnTo>
                  <a:lnTo>
                    <a:pt x="47009" y="756"/>
                  </a:lnTo>
                  <a:lnTo>
                    <a:pt x="148818" y="126817"/>
                  </a:lnTo>
                  <a:lnTo>
                    <a:pt x="135540" y="35753"/>
                  </a:lnTo>
                  <a:cubicBezTo>
                    <a:pt x="134182" y="26411"/>
                    <a:pt x="140650" y="17719"/>
                    <a:pt x="150004" y="16350"/>
                  </a:cubicBezTo>
                  <a:cubicBezTo>
                    <a:pt x="159301" y="15004"/>
                    <a:pt x="168039" y="21460"/>
                    <a:pt x="169408" y="30814"/>
                  </a:cubicBezTo>
                  <a:lnTo>
                    <a:pt x="200732" y="245543"/>
                  </a:lnTo>
                  <a:lnTo>
                    <a:pt x="108368" y="131197"/>
                  </a:lnTo>
                  <a:lnTo>
                    <a:pt x="183370" y="501064"/>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42" name="Google Shape;1042;p6"/>
            <p:cNvSpPr/>
            <p:nvPr/>
          </p:nvSpPr>
          <p:spPr>
            <a:xfrm>
              <a:off x="6038298" y="2902552"/>
              <a:ext cx="808834" cy="560239"/>
            </a:xfrm>
            <a:custGeom>
              <a:rect b="b" l="l" r="r" t="t"/>
              <a:pathLst>
                <a:path extrusionOk="0" h="328105" w="473695">
                  <a:moveTo>
                    <a:pt x="377353" y="328689"/>
                  </a:moveTo>
                  <a:cubicBezTo>
                    <a:pt x="373976" y="328689"/>
                    <a:pt x="370554" y="327696"/>
                    <a:pt x="367577" y="325620"/>
                  </a:cubicBezTo>
                  <a:lnTo>
                    <a:pt x="183054" y="197038"/>
                  </a:lnTo>
                  <a:lnTo>
                    <a:pt x="337519" y="208491"/>
                  </a:lnTo>
                  <a:lnTo>
                    <a:pt x="949" y="583"/>
                  </a:lnTo>
                  <a:lnTo>
                    <a:pt x="340313" y="64236"/>
                  </a:lnTo>
                  <a:cubicBezTo>
                    <a:pt x="349599" y="65981"/>
                    <a:pt x="355713" y="74924"/>
                    <a:pt x="353979" y="84210"/>
                  </a:cubicBezTo>
                  <a:cubicBezTo>
                    <a:pt x="352234" y="93495"/>
                    <a:pt x="343325" y="99598"/>
                    <a:pt x="334005" y="97876"/>
                  </a:cubicBezTo>
                  <a:lnTo>
                    <a:pt x="175411" y="68126"/>
                  </a:lnTo>
                  <a:lnTo>
                    <a:pt x="474644" y="252968"/>
                  </a:lnTo>
                  <a:lnTo>
                    <a:pt x="305145" y="240408"/>
                  </a:lnTo>
                  <a:lnTo>
                    <a:pt x="387140" y="297547"/>
                  </a:lnTo>
                  <a:cubicBezTo>
                    <a:pt x="394897" y="302954"/>
                    <a:pt x="396802" y="313608"/>
                    <a:pt x="391395" y="321365"/>
                  </a:cubicBezTo>
                  <a:cubicBezTo>
                    <a:pt x="388075" y="326133"/>
                    <a:pt x="382748" y="328689"/>
                    <a:pt x="377353" y="328689"/>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43" name="Google Shape;1043;p6"/>
            <p:cNvSpPr/>
            <p:nvPr/>
          </p:nvSpPr>
          <p:spPr>
            <a:xfrm>
              <a:off x="10596234" y="744392"/>
              <a:ext cx="692279" cy="510025"/>
            </a:xfrm>
            <a:custGeom>
              <a:rect b="b" l="l" r="r" t="t"/>
              <a:pathLst>
                <a:path extrusionOk="0" h="298697" w="405434">
                  <a:moveTo>
                    <a:pt x="312355" y="298926"/>
                  </a:moveTo>
                  <a:cubicBezTo>
                    <a:pt x="308660" y="298926"/>
                    <a:pt x="304929" y="297728"/>
                    <a:pt x="301781" y="295264"/>
                  </a:cubicBezTo>
                  <a:lnTo>
                    <a:pt x="147042" y="173550"/>
                  </a:lnTo>
                  <a:lnTo>
                    <a:pt x="272784" y="190238"/>
                  </a:lnTo>
                  <a:lnTo>
                    <a:pt x="1680" y="229"/>
                  </a:lnTo>
                  <a:lnTo>
                    <a:pt x="294321" y="72881"/>
                  </a:lnTo>
                  <a:cubicBezTo>
                    <a:pt x="303492" y="75151"/>
                    <a:pt x="309082" y="84437"/>
                    <a:pt x="306811" y="93608"/>
                  </a:cubicBezTo>
                  <a:cubicBezTo>
                    <a:pt x="304530" y="102779"/>
                    <a:pt x="295256" y="108380"/>
                    <a:pt x="286085" y="106087"/>
                  </a:cubicBezTo>
                  <a:lnTo>
                    <a:pt x="171922" y="77752"/>
                  </a:lnTo>
                  <a:lnTo>
                    <a:pt x="407115" y="242586"/>
                  </a:lnTo>
                  <a:lnTo>
                    <a:pt x="266441" y="223912"/>
                  </a:lnTo>
                  <a:lnTo>
                    <a:pt x="322953" y="268366"/>
                  </a:lnTo>
                  <a:cubicBezTo>
                    <a:pt x="330367" y="274207"/>
                    <a:pt x="331668" y="284964"/>
                    <a:pt x="325816" y="292390"/>
                  </a:cubicBezTo>
                  <a:cubicBezTo>
                    <a:pt x="322440" y="296690"/>
                    <a:pt x="317432" y="298926"/>
                    <a:pt x="312355" y="298926"/>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44" name="Google Shape;1044;p6"/>
            <p:cNvSpPr/>
            <p:nvPr/>
          </p:nvSpPr>
          <p:spPr>
            <a:xfrm>
              <a:off x="8494080" y="502564"/>
              <a:ext cx="404858" cy="799101"/>
            </a:xfrm>
            <a:custGeom>
              <a:rect b="b" l="l" r="r" t="t"/>
              <a:pathLst>
                <a:path extrusionOk="0" h="467995" w="237106">
                  <a:moveTo>
                    <a:pt x="75732" y="468209"/>
                  </a:moveTo>
                  <a:cubicBezTo>
                    <a:pt x="69732" y="468209"/>
                    <a:pt x="63903" y="465037"/>
                    <a:pt x="60777" y="459425"/>
                  </a:cubicBezTo>
                  <a:cubicBezTo>
                    <a:pt x="-547" y="349414"/>
                    <a:pt x="-14521" y="251848"/>
                    <a:pt x="19244" y="169420"/>
                  </a:cubicBezTo>
                  <a:cubicBezTo>
                    <a:pt x="70223" y="44967"/>
                    <a:pt x="210565" y="2658"/>
                    <a:pt x="216509" y="924"/>
                  </a:cubicBezTo>
                  <a:cubicBezTo>
                    <a:pt x="225612" y="-1779"/>
                    <a:pt x="235057" y="3468"/>
                    <a:pt x="237726" y="12514"/>
                  </a:cubicBezTo>
                  <a:cubicBezTo>
                    <a:pt x="240384" y="21583"/>
                    <a:pt x="235194" y="31085"/>
                    <a:pt x="226136" y="33754"/>
                  </a:cubicBezTo>
                  <a:cubicBezTo>
                    <a:pt x="224836" y="34142"/>
                    <a:pt x="95376" y="73474"/>
                    <a:pt x="50819" y="182618"/>
                  </a:cubicBezTo>
                  <a:cubicBezTo>
                    <a:pt x="21320" y="254883"/>
                    <a:pt x="34735" y="342410"/>
                    <a:pt x="90676" y="442759"/>
                  </a:cubicBezTo>
                  <a:cubicBezTo>
                    <a:pt x="95273" y="451018"/>
                    <a:pt x="92318" y="461433"/>
                    <a:pt x="84060" y="466041"/>
                  </a:cubicBezTo>
                  <a:cubicBezTo>
                    <a:pt x="81413" y="467501"/>
                    <a:pt x="78550" y="468209"/>
                    <a:pt x="75732" y="468209"/>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45" name="Google Shape;1045;p6"/>
            <p:cNvSpPr/>
            <p:nvPr/>
          </p:nvSpPr>
          <p:spPr>
            <a:xfrm>
              <a:off x="9862426" y="908744"/>
              <a:ext cx="585807" cy="481971"/>
            </a:xfrm>
            <a:custGeom>
              <a:rect b="b" l="l" r="r" t="t"/>
              <a:pathLst>
                <a:path extrusionOk="0" h="282267" w="343079">
                  <a:moveTo>
                    <a:pt x="311155" y="282521"/>
                  </a:moveTo>
                  <a:cubicBezTo>
                    <a:pt x="310802" y="282521"/>
                    <a:pt x="310437" y="282509"/>
                    <a:pt x="310083" y="282486"/>
                  </a:cubicBezTo>
                  <a:cubicBezTo>
                    <a:pt x="300638" y="281893"/>
                    <a:pt x="293474" y="273760"/>
                    <a:pt x="294068" y="264326"/>
                  </a:cubicBezTo>
                  <a:cubicBezTo>
                    <a:pt x="296315" y="228770"/>
                    <a:pt x="300935" y="197469"/>
                    <a:pt x="304653" y="172316"/>
                  </a:cubicBezTo>
                  <a:cubicBezTo>
                    <a:pt x="308224" y="148167"/>
                    <a:pt x="312638" y="118303"/>
                    <a:pt x="309296" y="110557"/>
                  </a:cubicBezTo>
                  <a:cubicBezTo>
                    <a:pt x="305475" y="109941"/>
                    <a:pt x="291672" y="111242"/>
                    <a:pt x="246158" y="135003"/>
                  </a:cubicBezTo>
                  <a:cubicBezTo>
                    <a:pt x="204305" y="156859"/>
                    <a:pt x="167197" y="187191"/>
                    <a:pt x="134458" y="213952"/>
                  </a:cubicBezTo>
                  <a:cubicBezTo>
                    <a:pt x="87677" y="252166"/>
                    <a:pt x="56809" y="277399"/>
                    <a:pt x="29341" y="264440"/>
                  </a:cubicBezTo>
                  <a:cubicBezTo>
                    <a:pt x="9914" y="255235"/>
                    <a:pt x="1610" y="230607"/>
                    <a:pt x="1553" y="182080"/>
                  </a:cubicBezTo>
                  <a:cubicBezTo>
                    <a:pt x="1359" y="12421"/>
                    <a:pt x="91670" y="774"/>
                    <a:pt x="95514" y="364"/>
                  </a:cubicBezTo>
                  <a:cubicBezTo>
                    <a:pt x="104925" y="-709"/>
                    <a:pt x="113344" y="6136"/>
                    <a:pt x="114347" y="15547"/>
                  </a:cubicBezTo>
                  <a:cubicBezTo>
                    <a:pt x="115363" y="24935"/>
                    <a:pt x="108575" y="33376"/>
                    <a:pt x="99164" y="34380"/>
                  </a:cubicBezTo>
                  <a:cubicBezTo>
                    <a:pt x="96883" y="34734"/>
                    <a:pt x="35615" y="45354"/>
                    <a:pt x="35774" y="182035"/>
                  </a:cubicBezTo>
                  <a:cubicBezTo>
                    <a:pt x="35820" y="227527"/>
                    <a:pt x="43965" y="233493"/>
                    <a:pt x="44045" y="233550"/>
                  </a:cubicBezTo>
                  <a:cubicBezTo>
                    <a:pt x="53547" y="235945"/>
                    <a:pt x="89137" y="206800"/>
                    <a:pt x="112807" y="187453"/>
                  </a:cubicBezTo>
                  <a:cubicBezTo>
                    <a:pt x="145135" y="161034"/>
                    <a:pt x="185357" y="128136"/>
                    <a:pt x="230313" y="104671"/>
                  </a:cubicBezTo>
                  <a:cubicBezTo>
                    <a:pt x="277858" y="79849"/>
                    <a:pt x="309308" y="68282"/>
                    <a:pt x="329407" y="82575"/>
                  </a:cubicBezTo>
                  <a:cubicBezTo>
                    <a:pt x="350317" y="97450"/>
                    <a:pt x="345868" y="127520"/>
                    <a:pt x="338510" y="177324"/>
                  </a:cubicBezTo>
                  <a:cubicBezTo>
                    <a:pt x="334871" y="201838"/>
                    <a:pt x="330365" y="232352"/>
                    <a:pt x="328221" y="266482"/>
                  </a:cubicBezTo>
                  <a:cubicBezTo>
                    <a:pt x="327662" y="275539"/>
                    <a:pt x="320122" y="282521"/>
                    <a:pt x="311155" y="282521"/>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46" name="Google Shape;1046;p6"/>
            <p:cNvSpPr/>
            <p:nvPr/>
          </p:nvSpPr>
          <p:spPr>
            <a:xfrm>
              <a:off x="9760683" y="2078647"/>
              <a:ext cx="314520" cy="889720"/>
            </a:xfrm>
            <a:custGeom>
              <a:rect b="b" l="l" r="r" t="t"/>
              <a:pathLst>
                <a:path extrusionOk="0" h="521066" w="184199">
                  <a:moveTo>
                    <a:pt x="47797" y="521543"/>
                  </a:moveTo>
                  <a:cubicBezTo>
                    <a:pt x="42732" y="521543"/>
                    <a:pt x="37736" y="519318"/>
                    <a:pt x="34360" y="515041"/>
                  </a:cubicBezTo>
                  <a:cubicBezTo>
                    <a:pt x="28496" y="507637"/>
                    <a:pt x="29762" y="496880"/>
                    <a:pt x="37154" y="491017"/>
                  </a:cubicBezTo>
                  <a:cubicBezTo>
                    <a:pt x="38295" y="490116"/>
                    <a:pt x="150987" y="399269"/>
                    <a:pt x="151488" y="273048"/>
                  </a:cubicBezTo>
                  <a:cubicBezTo>
                    <a:pt x="151831" y="189479"/>
                    <a:pt x="103510" y="108009"/>
                    <a:pt x="7895" y="30896"/>
                  </a:cubicBezTo>
                  <a:cubicBezTo>
                    <a:pt x="526" y="24965"/>
                    <a:pt x="-626" y="14196"/>
                    <a:pt x="5306" y="6850"/>
                  </a:cubicBezTo>
                  <a:cubicBezTo>
                    <a:pt x="11249" y="-496"/>
                    <a:pt x="22017" y="-1671"/>
                    <a:pt x="29363" y="4261"/>
                  </a:cubicBezTo>
                  <a:cubicBezTo>
                    <a:pt x="133602" y="88309"/>
                    <a:pt x="186201" y="178882"/>
                    <a:pt x="185710" y="273470"/>
                  </a:cubicBezTo>
                  <a:cubicBezTo>
                    <a:pt x="184969" y="416289"/>
                    <a:pt x="63539" y="513786"/>
                    <a:pt x="58372" y="517858"/>
                  </a:cubicBezTo>
                  <a:cubicBezTo>
                    <a:pt x="55235" y="520345"/>
                    <a:pt x="51505" y="521543"/>
                    <a:pt x="47797" y="52154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47" name="Google Shape;1047;p6"/>
            <p:cNvSpPr/>
            <p:nvPr/>
          </p:nvSpPr>
          <p:spPr>
            <a:xfrm>
              <a:off x="2117715" y="4283180"/>
              <a:ext cx="493643" cy="930278"/>
            </a:xfrm>
            <a:custGeom>
              <a:rect b="b" l="l" r="r" t="t"/>
              <a:pathLst>
                <a:path extrusionOk="0" h="544819" w="289103">
                  <a:moveTo>
                    <a:pt x="63927" y="47733"/>
                  </a:moveTo>
                  <a:lnTo>
                    <a:pt x="253355" y="113244"/>
                  </a:lnTo>
                  <a:lnTo>
                    <a:pt x="225476" y="498032"/>
                  </a:lnTo>
                  <a:lnTo>
                    <a:pt x="36288" y="429315"/>
                  </a:lnTo>
                  <a:lnTo>
                    <a:pt x="63927" y="47733"/>
                  </a:lnTo>
                  <a:close/>
                  <a:moveTo>
                    <a:pt x="289390" y="89495"/>
                  </a:moveTo>
                  <a:lnTo>
                    <a:pt x="33014" y="838"/>
                  </a:lnTo>
                  <a:lnTo>
                    <a:pt x="286" y="452643"/>
                  </a:lnTo>
                  <a:lnTo>
                    <a:pt x="256332" y="545657"/>
                  </a:lnTo>
                  <a:lnTo>
                    <a:pt x="289390" y="89495"/>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48" name="Google Shape;1048;p6"/>
            <p:cNvSpPr/>
            <p:nvPr/>
          </p:nvSpPr>
          <p:spPr>
            <a:xfrm>
              <a:off x="7158379" y="2975216"/>
              <a:ext cx="948977" cy="476445"/>
            </a:xfrm>
            <a:custGeom>
              <a:rect b="b" l="l" r="r" t="t"/>
              <a:pathLst>
                <a:path extrusionOk="0" h="279031" w="555770">
                  <a:moveTo>
                    <a:pt x="512527" y="35027"/>
                  </a:moveTo>
                  <a:lnTo>
                    <a:pt x="458172" y="243094"/>
                  </a:lnTo>
                  <a:lnTo>
                    <a:pt x="46235" y="245170"/>
                  </a:lnTo>
                  <a:lnTo>
                    <a:pt x="104070" y="37080"/>
                  </a:lnTo>
                  <a:lnTo>
                    <a:pt x="512527" y="35027"/>
                  </a:lnTo>
                  <a:close/>
                  <a:moveTo>
                    <a:pt x="484637" y="277190"/>
                  </a:moveTo>
                  <a:lnTo>
                    <a:pt x="556913" y="588"/>
                  </a:lnTo>
                  <a:lnTo>
                    <a:pt x="78016" y="2995"/>
                  </a:lnTo>
                  <a:lnTo>
                    <a:pt x="1143" y="279620"/>
                  </a:lnTo>
                  <a:lnTo>
                    <a:pt x="484637" y="277190"/>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49" name="Google Shape;1049;p6"/>
            <p:cNvSpPr/>
            <p:nvPr/>
          </p:nvSpPr>
          <p:spPr>
            <a:xfrm>
              <a:off x="2177986" y="2934198"/>
              <a:ext cx="808640" cy="703283"/>
            </a:xfrm>
            <a:custGeom>
              <a:rect b="b" l="l" r="r" t="t"/>
              <a:pathLst>
                <a:path extrusionOk="0" h="411879" w="473581">
                  <a:moveTo>
                    <a:pt x="212598" y="42408"/>
                  </a:moveTo>
                  <a:lnTo>
                    <a:pt x="419046" y="305594"/>
                  </a:lnTo>
                  <a:lnTo>
                    <a:pt x="259482" y="371003"/>
                  </a:lnTo>
                  <a:lnTo>
                    <a:pt x="54746" y="110007"/>
                  </a:lnTo>
                  <a:lnTo>
                    <a:pt x="212598" y="42408"/>
                  </a:lnTo>
                  <a:close/>
                  <a:moveTo>
                    <a:pt x="473903" y="320082"/>
                  </a:moveTo>
                  <a:lnTo>
                    <a:pt x="223298" y="600"/>
                  </a:lnTo>
                  <a:lnTo>
                    <a:pt x="322" y="96078"/>
                  </a:lnTo>
                  <a:lnTo>
                    <a:pt x="248520" y="412480"/>
                  </a:lnTo>
                  <a:lnTo>
                    <a:pt x="473903" y="320082"/>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50" name="Google Shape;1050;p6"/>
            <p:cNvSpPr/>
            <p:nvPr/>
          </p:nvSpPr>
          <p:spPr>
            <a:xfrm>
              <a:off x="9035398" y="5077489"/>
              <a:ext cx="844381" cy="855796"/>
            </a:xfrm>
            <a:custGeom>
              <a:rect b="b" l="l" r="r" t="t"/>
              <a:pathLst>
                <a:path extrusionOk="0" h="501198" w="494513">
                  <a:moveTo>
                    <a:pt x="415338" y="51221"/>
                  </a:moveTo>
                  <a:lnTo>
                    <a:pt x="457339" y="267433"/>
                  </a:lnTo>
                  <a:lnTo>
                    <a:pt x="78472" y="451579"/>
                  </a:lnTo>
                  <a:lnTo>
                    <a:pt x="39676" y="233827"/>
                  </a:lnTo>
                  <a:lnTo>
                    <a:pt x="415338" y="51221"/>
                  </a:lnTo>
                  <a:close/>
                  <a:moveTo>
                    <a:pt x="495952" y="286723"/>
                  </a:moveTo>
                  <a:lnTo>
                    <a:pt x="440456" y="961"/>
                  </a:lnTo>
                  <a:lnTo>
                    <a:pt x="1439" y="214344"/>
                  </a:lnTo>
                  <a:lnTo>
                    <a:pt x="52714" y="502159"/>
                  </a:lnTo>
                  <a:lnTo>
                    <a:pt x="495952" y="286723"/>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51" name="Google Shape;1051;p6"/>
            <p:cNvSpPr/>
            <p:nvPr/>
          </p:nvSpPr>
          <p:spPr>
            <a:xfrm>
              <a:off x="7712506" y="-249163"/>
              <a:ext cx="664368" cy="900536"/>
            </a:xfrm>
            <a:custGeom>
              <a:rect b="b" l="l" r="r" t="t"/>
              <a:pathLst>
                <a:path extrusionOk="0" h="527400" w="389088">
                  <a:moveTo>
                    <a:pt x="231578" y="56143"/>
                  </a:moveTo>
                  <a:lnTo>
                    <a:pt x="347236" y="187622"/>
                  </a:lnTo>
                  <a:lnTo>
                    <a:pt x="158116" y="470851"/>
                  </a:lnTo>
                  <a:lnTo>
                    <a:pt x="44032" y="337022"/>
                  </a:lnTo>
                  <a:lnTo>
                    <a:pt x="231578" y="56143"/>
                  </a:lnTo>
                  <a:close/>
                  <a:moveTo>
                    <a:pt x="390298" y="184759"/>
                  </a:moveTo>
                  <a:lnTo>
                    <a:pt x="227859" y="99"/>
                  </a:lnTo>
                  <a:lnTo>
                    <a:pt x="1210" y="339531"/>
                  </a:lnTo>
                  <a:lnTo>
                    <a:pt x="161446" y="527499"/>
                  </a:lnTo>
                  <a:lnTo>
                    <a:pt x="390298" y="184759"/>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52" name="Google Shape;1052;p6"/>
            <p:cNvSpPr/>
            <p:nvPr/>
          </p:nvSpPr>
          <p:spPr>
            <a:xfrm>
              <a:off x="10225492" y="2732477"/>
              <a:ext cx="1091028" cy="1034484"/>
            </a:xfrm>
            <a:custGeom>
              <a:rect b="b" l="l" r="r" t="t"/>
              <a:pathLst>
                <a:path extrusionOk="0" h="605847" w="638962">
                  <a:moveTo>
                    <a:pt x="324031" y="40485"/>
                  </a:moveTo>
                  <a:lnTo>
                    <a:pt x="588348" y="497891"/>
                  </a:lnTo>
                  <a:lnTo>
                    <a:pt x="315613" y="566916"/>
                  </a:lnTo>
                  <a:lnTo>
                    <a:pt x="53555" y="113412"/>
                  </a:lnTo>
                  <a:lnTo>
                    <a:pt x="324031" y="40485"/>
                  </a:lnTo>
                  <a:close/>
                  <a:moveTo>
                    <a:pt x="640615" y="519953"/>
                  </a:moveTo>
                  <a:lnTo>
                    <a:pt x="340504" y="594"/>
                  </a:lnTo>
                  <a:lnTo>
                    <a:pt x="1653" y="91966"/>
                  </a:lnTo>
                  <a:lnTo>
                    <a:pt x="298924" y="606442"/>
                  </a:lnTo>
                  <a:lnTo>
                    <a:pt x="640615" y="519953"/>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53" name="Google Shape;1053;p6"/>
            <p:cNvSpPr/>
            <p:nvPr/>
          </p:nvSpPr>
          <p:spPr>
            <a:xfrm>
              <a:off x="6309078" y="936505"/>
              <a:ext cx="470153" cy="542182"/>
            </a:xfrm>
            <a:custGeom>
              <a:rect b="b" l="l" r="r" t="t"/>
              <a:pathLst>
                <a:path extrusionOk="0" h="317530" w="275346">
                  <a:moveTo>
                    <a:pt x="45146" y="35876"/>
                  </a:moveTo>
                  <a:lnTo>
                    <a:pt x="171526" y="39800"/>
                  </a:lnTo>
                  <a:lnTo>
                    <a:pt x="232304" y="282887"/>
                  </a:lnTo>
                  <a:lnTo>
                    <a:pt x="106425" y="280914"/>
                  </a:lnTo>
                  <a:lnTo>
                    <a:pt x="45146" y="35876"/>
                  </a:lnTo>
                  <a:close/>
                  <a:moveTo>
                    <a:pt x="198447" y="6411"/>
                  </a:moveTo>
                  <a:lnTo>
                    <a:pt x="966" y="263"/>
                  </a:lnTo>
                  <a:lnTo>
                    <a:pt x="79607" y="314725"/>
                  </a:lnTo>
                  <a:lnTo>
                    <a:pt x="276313" y="317793"/>
                  </a:lnTo>
                  <a:lnTo>
                    <a:pt x="198447" y="6411"/>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54" name="Google Shape;1054;p6"/>
            <p:cNvSpPr/>
            <p:nvPr/>
          </p:nvSpPr>
          <p:spPr>
            <a:xfrm>
              <a:off x="6387684" y="6215360"/>
              <a:ext cx="682754" cy="402488"/>
            </a:xfrm>
            <a:custGeom>
              <a:rect b="b" l="l" r="r" t="t"/>
              <a:pathLst>
                <a:path extrusionOk="0" h="235718" w="399856">
                  <a:moveTo>
                    <a:pt x="108132" y="39631"/>
                  </a:moveTo>
                  <a:lnTo>
                    <a:pt x="350592" y="86811"/>
                  </a:lnTo>
                  <a:lnTo>
                    <a:pt x="296385" y="198214"/>
                  </a:lnTo>
                  <a:lnTo>
                    <a:pt x="51974" y="150657"/>
                  </a:lnTo>
                  <a:lnTo>
                    <a:pt x="108132" y="39631"/>
                  </a:lnTo>
                  <a:close/>
                  <a:moveTo>
                    <a:pt x="400852" y="61715"/>
                  </a:moveTo>
                  <a:lnTo>
                    <a:pt x="89265" y="1109"/>
                  </a:lnTo>
                  <a:lnTo>
                    <a:pt x="996" y="175616"/>
                  </a:lnTo>
                  <a:lnTo>
                    <a:pt x="315652" y="236827"/>
                  </a:lnTo>
                  <a:lnTo>
                    <a:pt x="400852" y="61715"/>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55" name="Google Shape;1055;p6"/>
            <p:cNvSpPr/>
            <p:nvPr/>
          </p:nvSpPr>
          <p:spPr>
            <a:xfrm>
              <a:off x="11311449" y="4885162"/>
              <a:ext cx="470770" cy="248322"/>
            </a:xfrm>
            <a:custGeom>
              <a:rect b="b" l="l" r="r" t="t"/>
              <a:pathLst>
                <a:path extrusionOk="0" h="145430" w="275707">
                  <a:moveTo>
                    <a:pt x="260347" y="146311"/>
                  </a:moveTo>
                  <a:cubicBezTo>
                    <a:pt x="252340" y="146311"/>
                    <a:pt x="245187" y="140653"/>
                    <a:pt x="243579" y="132496"/>
                  </a:cubicBezTo>
                  <a:lnTo>
                    <a:pt x="224871" y="37475"/>
                  </a:lnTo>
                  <a:lnTo>
                    <a:pt x="20283" y="54186"/>
                  </a:lnTo>
                  <a:cubicBezTo>
                    <a:pt x="11009" y="54916"/>
                    <a:pt x="2602" y="47946"/>
                    <a:pt x="1837" y="38524"/>
                  </a:cubicBezTo>
                  <a:cubicBezTo>
                    <a:pt x="1062" y="29102"/>
                    <a:pt x="8077" y="20843"/>
                    <a:pt x="17499" y="20078"/>
                  </a:cubicBezTo>
                  <a:lnTo>
                    <a:pt x="252533" y="880"/>
                  </a:lnTo>
                  <a:lnTo>
                    <a:pt x="277161" y="125880"/>
                  </a:lnTo>
                  <a:cubicBezTo>
                    <a:pt x="278987" y="135154"/>
                    <a:pt x="272941" y="144155"/>
                    <a:pt x="263678" y="145980"/>
                  </a:cubicBezTo>
                  <a:cubicBezTo>
                    <a:pt x="262560" y="146208"/>
                    <a:pt x="261454" y="146311"/>
                    <a:pt x="260347" y="146311"/>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56" name="Google Shape;1056;p6"/>
            <p:cNvSpPr/>
            <p:nvPr/>
          </p:nvSpPr>
          <p:spPr>
            <a:xfrm>
              <a:off x="1029322" y="616409"/>
              <a:ext cx="674218" cy="590156"/>
            </a:xfrm>
            <a:custGeom>
              <a:rect b="b" l="l" r="r" t="t"/>
              <a:pathLst>
                <a:path extrusionOk="0" h="345626" w="394857">
                  <a:moveTo>
                    <a:pt x="189437" y="345841"/>
                  </a:moveTo>
                  <a:lnTo>
                    <a:pt x="9751" y="258370"/>
                  </a:lnTo>
                  <a:cubicBezTo>
                    <a:pt x="1252" y="254241"/>
                    <a:pt x="-2284" y="243997"/>
                    <a:pt x="1857" y="235499"/>
                  </a:cubicBezTo>
                  <a:cubicBezTo>
                    <a:pt x="5998" y="227001"/>
                    <a:pt x="16230" y="223476"/>
                    <a:pt x="24728" y="227605"/>
                  </a:cubicBezTo>
                  <a:lnTo>
                    <a:pt x="176934" y="301695"/>
                  </a:lnTo>
                  <a:lnTo>
                    <a:pt x="363431" y="8165"/>
                  </a:lnTo>
                  <a:cubicBezTo>
                    <a:pt x="368484" y="180"/>
                    <a:pt x="379070" y="-2193"/>
                    <a:pt x="387044" y="2895"/>
                  </a:cubicBezTo>
                  <a:cubicBezTo>
                    <a:pt x="395017" y="7960"/>
                    <a:pt x="397379" y="18534"/>
                    <a:pt x="392314" y="26508"/>
                  </a:cubicBezTo>
                  <a:lnTo>
                    <a:pt x="189437" y="345841"/>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57" name="Google Shape;1057;p6"/>
            <p:cNvSpPr/>
            <p:nvPr/>
          </p:nvSpPr>
          <p:spPr>
            <a:xfrm>
              <a:off x="6875006" y="1176184"/>
              <a:ext cx="348946" cy="571594"/>
            </a:xfrm>
            <a:custGeom>
              <a:rect b="b" l="l" r="r" t="t"/>
              <a:pathLst>
                <a:path extrusionOk="0" h="334755" w="204361">
                  <a:moveTo>
                    <a:pt x="18151" y="335059"/>
                  </a:moveTo>
                  <a:cubicBezTo>
                    <a:pt x="9037" y="335059"/>
                    <a:pt x="1463" y="327873"/>
                    <a:pt x="1063" y="318690"/>
                  </a:cubicBezTo>
                  <a:cubicBezTo>
                    <a:pt x="664" y="309245"/>
                    <a:pt x="7988" y="301260"/>
                    <a:pt x="17421" y="300849"/>
                  </a:cubicBezTo>
                  <a:lnTo>
                    <a:pt x="151832" y="294997"/>
                  </a:lnTo>
                  <a:lnTo>
                    <a:pt x="171236" y="16240"/>
                  </a:lnTo>
                  <a:cubicBezTo>
                    <a:pt x="171886" y="6806"/>
                    <a:pt x="179894" y="-335"/>
                    <a:pt x="189499" y="349"/>
                  </a:cubicBezTo>
                  <a:cubicBezTo>
                    <a:pt x="198921" y="1011"/>
                    <a:pt x="206028" y="9190"/>
                    <a:pt x="205366" y="18612"/>
                  </a:cubicBezTo>
                  <a:lnTo>
                    <a:pt x="183852" y="327861"/>
                  </a:lnTo>
                  <a:lnTo>
                    <a:pt x="18916" y="335036"/>
                  </a:lnTo>
                  <a:cubicBezTo>
                    <a:pt x="18653" y="335048"/>
                    <a:pt x="18402" y="335059"/>
                    <a:pt x="18151" y="335059"/>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58" name="Google Shape;1058;p6"/>
            <p:cNvSpPr/>
            <p:nvPr/>
          </p:nvSpPr>
          <p:spPr>
            <a:xfrm>
              <a:off x="611468" y="4827600"/>
              <a:ext cx="368513" cy="542085"/>
            </a:xfrm>
            <a:custGeom>
              <a:rect b="b" l="l" r="r" t="t"/>
              <a:pathLst>
                <a:path extrusionOk="0" h="317473" w="215820">
                  <a:moveTo>
                    <a:pt x="17171" y="318368"/>
                  </a:moveTo>
                  <a:cubicBezTo>
                    <a:pt x="16441" y="318368"/>
                    <a:pt x="15699" y="318323"/>
                    <a:pt x="14958" y="318232"/>
                  </a:cubicBezTo>
                  <a:cubicBezTo>
                    <a:pt x="5592" y="317023"/>
                    <a:pt x="-1035" y="308444"/>
                    <a:pt x="174" y="299068"/>
                  </a:cubicBezTo>
                  <a:lnTo>
                    <a:pt x="38650" y="895"/>
                  </a:lnTo>
                  <a:lnTo>
                    <a:pt x="199001" y="3359"/>
                  </a:lnTo>
                  <a:cubicBezTo>
                    <a:pt x="208446" y="3496"/>
                    <a:pt x="215987" y="11275"/>
                    <a:pt x="215850" y="20721"/>
                  </a:cubicBezTo>
                  <a:cubicBezTo>
                    <a:pt x="215701" y="30086"/>
                    <a:pt x="208070" y="37580"/>
                    <a:pt x="198739" y="37580"/>
                  </a:cubicBezTo>
                  <a:lnTo>
                    <a:pt x="198477" y="37580"/>
                  </a:lnTo>
                  <a:lnTo>
                    <a:pt x="68686" y="35584"/>
                  </a:lnTo>
                  <a:lnTo>
                    <a:pt x="34122" y="303448"/>
                  </a:lnTo>
                  <a:cubicBezTo>
                    <a:pt x="33004" y="312083"/>
                    <a:pt x="25646" y="318368"/>
                    <a:pt x="17171" y="318368"/>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59" name="Google Shape;1059;p6"/>
            <p:cNvSpPr/>
            <p:nvPr/>
          </p:nvSpPr>
          <p:spPr>
            <a:xfrm>
              <a:off x="5734268" y="6137707"/>
              <a:ext cx="575371" cy="684059"/>
            </a:xfrm>
            <a:custGeom>
              <a:rect b="b" l="l" r="r" t="t"/>
              <a:pathLst>
                <a:path extrusionOk="0" h="400620" w="336967">
                  <a:moveTo>
                    <a:pt x="17997" y="401740"/>
                  </a:moveTo>
                  <a:cubicBezTo>
                    <a:pt x="16320" y="401740"/>
                    <a:pt x="14621" y="401489"/>
                    <a:pt x="12944" y="400964"/>
                  </a:cubicBezTo>
                  <a:cubicBezTo>
                    <a:pt x="3909" y="398181"/>
                    <a:pt x="-1144" y="388599"/>
                    <a:pt x="1651" y="379564"/>
                  </a:cubicBezTo>
                  <a:lnTo>
                    <a:pt x="118654" y="1119"/>
                  </a:lnTo>
                  <a:lnTo>
                    <a:pt x="323904" y="39938"/>
                  </a:lnTo>
                  <a:cubicBezTo>
                    <a:pt x="333201" y="41683"/>
                    <a:pt x="339304" y="50638"/>
                    <a:pt x="337547" y="59923"/>
                  </a:cubicBezTo>
                  <a:cubicBezTo>
                    <a:pt x="335790" y="69220"/>
                    <a:pt x="326744" y="75289"/>
                    <a:pt x="317562" y="73555"/>
                  </a:cubicBezTo>
                  <a:lnTo>
                    <a:pt x="142336" y="40417"/>
                  </a:lnTo>
                  <a:lnTo>
                    <a:pt x="34344" y="389683"/>
                  </a:lnTo>
                  <a:cubicBezTo>
                    <a:pt x="32074" y="397029"/>
                    <a:pt x="25309" y="401740"/>
                    <a:pt x="17997" y="401740"/>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60" name="Google Shape;1060;p6"/>
            <p:cNvSpPr/>
            <p:nvPr/>
          </p:nvSpPr>
          <p:spPr>
            <a:xfrm>
              <a:off x="5397140" y="3733086"/>
              <a:ext cx="318799" cy="705507"/>
            </a:xfrm>
            <a:custGeom>
              <a:rect b="b" l="l" r="r" t="t"/>
              <a:pathLst>
                <a:path extrusionOk="0" h="413181" w="186705">
                  <a:moveTo>
                    <a:pt x="28301" y="413912"/>
                  </a:moveTo>
                  <a:cubicBezTo>
                    <a:pt x="22757" y="413912"/>
                    <a:pt x="17327" y="411231"/>
                    <a:pt x="14030" y="406269"/>
                  </a:cubicBezTo>
                  <a:cubicBezTo>
                    <a:pt x="8806" y="398386"/>
                    <a:pt x="10950" y="387766"/>
                    <a:pt x="18821" y="382542"/>
                  </a:cubicBezTo>
                  <a:lnTo>
                    <a:pt x="143126" y="300045"/>
                  </a:lnTo>
                  <a:lnTo>
                    <a:pt x="2692" y="25645"/>
                  </a:lnTo>
                  <a:cubicBezTo>
                    <a:pt x="-1620" y="17226"/>
                    <a:pt x="1711" y="6914"/>
                    <a:pt x="10129" y="2614"/>
                  </a:cubicBezTo>
                  <a:cubicBezTo>
                    <a:pt x="18536" y="-1687"/>
                    <a:pt x="28837" y="1621"/>
                    <a:pt x="33160" y="10051"/>
                  </a:cubicBezTo>
                  <a:lnTo>
                    <a:pt x="187511" y="311646"/>
                  </a:lnTo>
                  <a:lnTo>
                    <a:pt x="37746" y="411048"/>
                  </a:lnTo>
                  <a:cubicBezTo>
                    <a:pt x="34837" y="412988"/>
                    <a:pt x="31552" y="413912"/>
                    <a:pt x="28301" y="413912"/>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61" name="Google Shape;1061;p6"/>
            <p:cNvSpPr/>
            <p:nvPr/>
          </p:nvSpPr>
          <p:spPr>
            <a:xfrm>
              <a:off x="460326" y="4227305"/>
              <a:ext cx="596708" cy="266599"/>
            </a:xfrm>
            <a:custGeom>
              <a:rect b="b" l="l" r="r" t="t"/>
              <a:pathLst>
                <a:path extrusionOk="0" h="156134" w="349463">
                  <a:moveTo>
                    <a:pt x="81073" y="156910"/>
                  </a:moveTo>
                  <a:lnTo>
                    <a:pt x="2489" y="26731"/>
                  </a:lnTo>
                  <a:cubicBezTo>
                    <a:pt x="-2393" y="18643"/>
                    <a:pt x="207" y="8126"/>
                    <a:pt x="8295" y="3243"/>
                  </a:cubicBezTo>
                  <a:cubicBezTo>
                    <a:pt x="16394" y="-1650"/>
                    <a:pt x="26900" y="962"/>
                    <a:pt x="31794" y="9050"/>
                  </a:cubicBezTo>
                  <a:lnTo>
                    <a:pt x="94579" y="113060"/>
                  </a:lnTo>
                  <a:lnTo>
                    <a:pt x="325244" y="7236"/>
                  </a:lnTo>
                  <a:cubicBezTo>
                    <a:pt x="333856" y="3300"/>
                    <a:pt x="343997" y="7076"/>
                    <a:pt x="347922" y="15654"/>
                  </a:cubicBezTo>
                  <a:cubicBezTo>
                    <a:pt x="351868" y="24244"/>
                    <a:pt x="348104" y="34408"/>
                    <a:pt x="339514" y="38343"/>
                  </a:cubicBezTo>
                  <a:lnTo>
                    <a:pt x="81073" y="156910"/>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62" name="Google Shape;1062;p6"/>
            <p:cNvSpPr/>
            <p:nvPr/>
          </p:nvSpPr>
          <p:spPr>
            <a:xfrm>
              <a:off x="10737392" y="1332714"/>
              <a:ext cx="396278" cy="342752"/>
            </a:xfrm>
            <a:custGeom>
              <a:rect b="b" l="l" r="r" t="t"/>
              <a:pathLst>
                <a:path extrusionOk="0" h="200733" w="232081">
                  <a:moveTo>
                    <a:pt x="216648" y="201044"/>
                  </a:moveTo>
                  <a:cubicBezTo>
                    <a:pt x="214868" y="201044"/>
                    <a:pt x="213065" y="200771"/>
                    <a:pt x="211287" y="200189"/>
                  </a:cubicBezTo>
                  <a:lnTo>
                    <a:pt x="1679" y="131141"/>
                  </a:lnTo>
                  <a:lnTo>
                    <a:pt x="26068" y="13955"/>
                  </a:lnTo>
                  <a:cubicBezTo>
                    <a:pt x="27995" y="4692"/>
                    <a:pt x="37030" y="-1262"/>
                    <a:pt x="46304" y="677"/>
                  </a:cubicBezTo>
                  <a:cubicBezTo>
                    <a:pt x="55555" y="2605"/>
                    <a:pt x="61498" y="11673"/>
                    <a:pt x="59570" y="20925"/>
                  </a:cubicBezTo>
                  <a:lnTo>
                    <a:pt x="41399" y="108201"/>
                  </a:lnTo>
                  <a:lnTo>
                    <a:pt x="221998" y="167678"/>
                  </a:lnTo>
                  <a:cubicBezTo>
                    <a:pt x="230975" y="170633"/>
                    <a:pt x="235846" y="180306"/>
                    <a:pt x="232903" y="189283"/>
                  </a:cubicBezTo>
                  <a:cubicBezTo>
                    <a:pt x="230530" y="196481"/>
                    <a:pt x="223834" y="201044"/>
                    <a:pt x="216648" y="201044"/>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63" name="Google Shape;1063;p6"/>
            <p:cNvSpPr/>
            <p:nvPr/>
          </p:nvSpPr>
          <p:spPr>
            <a:xfrm>
              <a:off x="11463551" y="4018709"/>
              <a:ext cx="263524" cy="577074"/>
            </a:xfrm>
            <a:custGeom>
              <a:rect b="b" l="l" r="r" t="t"/>
              <a:pathLst>
                <a:path extrusionOk="0" h="337964" w="154333">
                  <a:moveTo>
                    <a:pt x="23283" y="338731"/>
                  </a:moveTo>
                  <a:cubicBezTo>
                    <a:pt x="17671" y="338731"/>
                    <a:pt x="12173" y="335970"/>
                    <a:pt x="8899" y="330894"/>
                  </a:cubicBezTo>
                  <a:cubicBezTo>
                    <a:pt x="3766" y="322955"/>
                    <a:pt x="6058" y="312369"/>
                    <a:pt x="13998" y="307247"/>
                  </a:cubicBezTo>
                  <a:lnTo>
                    <a:pt x="111894" y="244063"/>
                  </a:lnTo>
                  <a:lnTo>
                    <a:pt x="3572" y="25478"/>
                  </a:lnTo>
                  <a:cubicBezTo>
                    <a:pt x="-626" y="17014"/>
                    <a:pt x="2831" y="6747"/>
                    <a:pt x="11306" y="2549"/>
                  </a:cubicBezTo>
                  <a:cubicBezTo>
                    <a:pt x="19770" y="-1648"/>
                    <a:pt x="30025" y="1819"/>
                    <a:pt x="34223" y="10284"/>
                  </a:cubicBezTo>
                  <a:lnTo>
                    <a:pt x="156120" y="256246"/>
                  </a:lnTo>
                  <a:lnTo>
                    <a:pt x="32557" y="335993"/>
                  </a:lnTo>
                  <a:cubicBezTo>
                    <a:pt x="29683" y="337853"/>
                    <a:pt x="26478" y="338731"/>
                    <a:pt x="23283" y="338731"/>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64" name="Google Shape;1064;p6"/>
            <p:cNvSpPr/>
            <p:nvPr/>
          </p:nvSpPr>
          <p:spPr>
            <a:xfrm>
              <a:off x="11488853" y="1121487"/>
              <a:ext cx="355961" cy="766587"/>
            </a:xfrm>
            <a:custGeom>
              <a:rect b="b" l="l" r="r" t="t"/>
              <a:pathLst>
                <a:path extrusionOk="0" h="448953" w="208469">
                  <a:moveTo>
                    <a:pt x="193165" y="449264"/>
                  </a:moveTo>
                  <a:cubicBezTo>
                    <a:pt x="187097" y="449264"/>
                    <a:pt x="181211" y="446024"/>
                    <a:pt x="178120" y="440309"/>
                  </a:cubicBezTo>
                  <a:lnTo>
                    <a:pt x="1798" y="115387"/>
                  </a:lnTo>
                  <a:lnTo>
                    <a:pt x="161978" y="3391"/>
                  </a:lnTo>
                  <a:cubicBezTo>
                    <a:pt x="169724" y="-2005"/>
                    <a:pt x="180389" y="-134"/>
                    <a:pt x="185796" y="7612"/>
                  </a:cubicBezTo>
                  <a:cubicBezTo>
                    <a:pt x="191214" y="15357"/>
                    <a:pt x="189321" y="26023"/>
                    <a:pt x="181576" y="31441"/>
                  </a:cubicBezTo>
                  <a:lnTo>
                    <a:pt x="46446" y="125927"/>
                  </a:lnTo>
                  <a:lnTo>
                    <a:pt x="208189" y="423986"/>
                  </a:lnTo>
                  <a:cubicBezTo>
                    <a:pt x="212706" y="432290"/>
                    <a:pt x="209615" y="442682"/>
                    <a:pt x="201322" y="447188"/>
                  </a:cubicBezTo>
                  <a:cubicBezTo>
                    <a:pt x="198721" y="448602"/>
                    <a:pt x="195926" y="449264"/>
                    <a:pt x="193165" y="449264"/>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65" name="Google Shape;1065;p6"/>
            <p:cNvSpPr/>
            <p:nvPr/>
          </p:nvSpPr>
          <p:spPr>
            <a:xfrm>
              <a:off x="4141248" y="2531071"/>
              <a:ext cx="759750" cy="723949"/>
            </a:xfrm>
            <a:custGeom>
              <a:rect b="b" l="l" r="r" t="t"/>
              <a:pathLst>
                <a:path extrusionOk="0" h="423982" w="444949">
                  <a:moveTo>
                    <a:pt x="188742" y="42435"/>
                  </a:moveTo>
                  <a:lnTo>
                    <a:pt x="394927" y="150861"/>
                  </a:lnTo>
                  <a:lnTo>
                    <a:pt x="237302" y="371441"/>
                  </a:lnTo>
                  <a:lnTo>
                    <a:pt x="49026" y="179470"/>
                  </a:lnTo>
                  <a:lnTo>
                    <a:pt x="188742" y="42435"/>
                  </a:lnTo>
                  <a:close/>
                  <a:moveTo>
                    <a:pt x="445586" y="138826"/>
                  </a:moveTo>
                  <a:lnTo>
                    <a:pt x="182593" y="536"/>
                  </a:lnTo>
                  <a:lnTo>
                    <a:pt x="637" y="179002"/>
                  </a:lnTo>
                  <a:lnTo>
                    <a:pt x="241432" y="424519"/>
                  </a:lnTo>
                  <a:lnTo>
                    <a:pt x="445586" y="138826"/>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66" name="Google Shape;1066;p6"/>
            <p:cNvSpPr/>
            <p:nvPr/>
          </p:nvSpPr>
          <p:spPr>
            <a:xfrm>
              <a:off x="2912612" y="1106384"/>
              <a:ext cx="529055" cy="508058"/>
            </a:xfrm>
            <a:custGeom>
              <a:rect b="b" l="l" r="r" t="t"/>
              <a:pathLst>
                <a:path extrusionOk="0" h="297545" w="309842">
                  <a:moveTo>
                    <a:pt x="168686" y="53319"/>
                  </a:moveTo>
                  <a:lnTo>
                    <a:pt x="262602" y="187593"/>
                  </a:lnTo>
                  <a:lnTo>
                    <a:pt x="165515" y="255489"/>
                  </a:lnTo>
                  <a:lnTo>
                    <a:pt x="52367" y="169559"/>
                  </a:lnTo>
                  <a:lnTo>
                    <a:pt x="168686" y="53319"/>
                  </a:lnTo>
                  <a:close/>
                  <a:moveTo>
                    <a:pt x="310261" y="196023"/>
                  </a:moveTo>
                  <a:lnTo>
                    <a:pt x="173363" y="287"/>
                  </a:lnTo>
                  <a:lnTo>
                    <a:pt x="419" y="173095"/>
                  </a:lnTo>
                  <a:lnTo>
                    <a:pt x="164694" y="297833"/>
                  </a:lnTo>
                  <a:lnTo>
                    <a:pt x="310261" y="196023"/>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67" name="Google Shape;1067;p6"/>
            <p:cNvSpPr/>
            <p:nvPr/>
          </p:nvSpPr>
          <p:spPr>
            <a:xfrm>
              <a:off x="8014111" y="1459316"/>
              <a:ext cx="492262" cy="514057"/>
            </a:xfrm>
            <a:custGeom>
              <a:rect b="b" l="l" r="r" t="t"/>
              <a:pathLst>
                <a:path extrusionOk="0" h="301058" w="288294">
                  <a:moveTo>
                    <a:pt x="176653" y="48449"/>
                  </a:moveTo>
                  <a:lnTo>
                    <a:pt x="247229" y="136730"/>
                  </a:lnTo>
                  <a:lnTo>
                    <a:pt x="172250" y="249798"/>
                  </a:lnTo>
                  <a:lnTo>
                    <a:pt x="54471" y="146118"/>
                  </a:lnTo>
                  <a:lnTo>
                    <a:pt x="176653" y="48449"/>
                  </a:lnTo>
                  <a:close/>
                  <a:moveTo>
                    <a:pt x="289539" y="134847"/>
                  </a:moveTo>
                  <a:lnTo>
                    <a:pt x="182026" y="345"/>
                  </a:lnTo>
                  <a:lnTo>
                    <a:pt x="1245" y="144852"/>
                  </a:lnTo>
                  <a:lnTo>
                    <a:pt x="179094" y="301404"/>
                  </a:lnTo>
                  <a:lnTo>
                    <a:pt x="289539" y="134847"/>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68" name="Google Shape;1068;p6"/>
            <p:cNvSpPr/>
            <p:nvPr/>
          </p:nvSpPr>
          <p:spPr>
            <a:xfrm>
              <a:off x="7358698" y="4789252"/>
              <a:ext cx="693778" cy="647207"/>
            </a:xfrm>
            <a:custGeom>
              <a:rect b="b" l="l" r="r" t="t"/>
              <a:pathLst>
                <a:path extrusionOk="0" h="379038" w="406312">
                  <a:moveTo>
                    <a:pt x="125299" y="37241"/>
                  </a:moveTo>
                  <a:lnTo>
                    <a:pt x="365283" y="59165"/>
                  </a:lnTo>
                  <a:lnTo>
                    <a:pt x="302030" y="332481"/>
                  </a:lnTo>
                  <a:lnTo>
                    <a:pt x="46053" y="223623"/>
                  </a:lnTo>
                  <a:lnTo>
                    <a:pt x="125299" y="37241"/>
                  </a:lnTo>
                  <a:close/>
                  <a:moveTo>
                    <a:pt x="407467" y="28651"/>
                  </a:moveTo>
                  <a:lnTo>
                    <a:pt x="103579" y="897"/>
                  </a:lnTo>
                  <a:lnTo>
                    <a:pt x="1154" y="241726"/>
                  </a:lnTo>
                  <a:lnTo>
                    <a:pt x="326191" y="379935"/>
                  </a:lnTo>
                  <a:lnTo>
                    <a:pt x="407467" y="28651"/>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69" name="Google Shape;1069;p6"/>
            <p:cNvSpPr/>
            <p:nvPr/>
          </p:nvSpPr>
          <p:spPr>
            <a:xfrm>
              <a:off x="3832141" y="5271845"/>
              <a:ext cx="418537" cy="396528"/>
            </a:xfrm>
            <a:custGeom>
              <a:rect b="b" l="l" r="r" t="t"/>
              <a:pathLst>
                <a:path extrusionOk="0" h="232227" w="245117">
                  <a:moveTo>
                    <a:pt x="100189" y="41542"/>
                  </a:moveTo>
                  <a:lnTo>
                    <a:pt x="197265" y="75912"/>
                  </a:lnTo>
                  <a:lnTo>
                    <a:pt x="142875" y="181257"/>
                  </a:lnTo>
                  <a:lnTo>
                    <a:pt x="48515" y="109335"/>
                  </a:lnTo>
                  <a:lnTo>
                    <a:pt x="100189" y="41542"/>
                  </a:lnTo>
                  <a:close/>
                  <a:moveTo>
                    <a:pt x="245677" y="56748"/>
                  </a:moveTo>
                  <a:lnTo>
                    <a:pt x="88098" y="955"/>
                  </a:lnTo>
                  <a:lnTo>
                    <a:pt x="559" y="115803"/>
                  </a:lnTo>
                  <a:lnTo>
                    <a:pt x="154579" y="233183"/>
                  </a:lnTo>
                  <a:lnTo>
                    <a:pt x="245677" y="56748"/>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70" name="Google Shape;1070;p6"/>
            <p:cNvSpPr/>
            <p:nvPr/>
          </p:nvSpPr>
          <p:spPr>
            <a:xfrm>
              <a:off x="556255" y="3280893"/>
              <a:ext cx="597500" cy="605097"/>
            </a:xfrm>
            <a:custGeom>
              <a:rect b="b" l="l" r="r" t="t"/>
              <a:pathLst>
                <a:path extrusionOk="0" h="354376" w="349927">
                  <a:moveTo>
                    <a:pt x="295853" y="37996"/>
                  </a:moveTo>
                  <a:lnTo>
                    <a:pt x="313511" y="221241"/>
                  </a:lnTo>
                  <a:lnTo>
                    <a:pt x="112151" y="308061"/>
                  </a:lnTo>
                  <a:lnTo>
                    <a:pt x="43913" y="62282"/>
                  </a:lnTo>
                  <a:lnTo>
                    <a:pt x="295853" y="37996"/>
                  </a:lnTo>
                  <a:close/>
                  <a:moveTo>
                    <a:pt x="349968" y="242789"/>
                  </a:moveTo>
                  <a:lnTo>
                    <a:pt x="326629" y="649"/>
                  </a:lnTo>
                  <a:lnTo>
                    <a:pt x="41" y="32133"/>
                  </a:lnTo>
                  <a:lnTo>
                    <a:pt x="89667" y="355025"/>
                  </a:lnTo>
                  <a:lnTo>
                    <a:pt x="349968" y="242789"/>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71" name="Google Shape;1071;p6"/>
            <p:cNvSpPr/>
            <p:nvPr/>
          </p:nvSpPr>
          <p:spPr>
            <a:xfrm>
              <a:off x="5882916" y="4421686"/>
              <a:ext cx="657355" cy="649232"/>
            </a:xfrm>
            <a:custGeom>
              <a:rect b="b" l="l" r="r" t="t"/>
              <a:pathLst>
                <a:path extrusionOk="0" h="380224" w="384981">
                  <a:moveTo>
                    <a:pt x="272300" y="45953"/>
                  </a:moveTo>
                  <a:lnTo>
                    <a:pt x="342489" y="301143"/>
                  </a:lnTo>
                  <a:lnTo>
                    <a:pt x="36833" y="341753"/>
                  </a:lnTo>
                  <a:lnTo>
                    <a:pt x="49837" y="36485"/>
                  </a:lnTo>
                  <a:lnTo>
                    <a:pt x="272300" y="45953"/>
                  </a:lnTo>
                  <a:close/>
                  <a:moveTo>
                    <a:pt x="385893" y="329890"/>
                  </a:moveTo>
                  <a:lnTo>
                    <a:pt x="298685" y="12826"/>
                  </a:lnTo>
                  <a:lnTo>
                    <a:pt x="17099" y="838"/>
                  </a:lnTo>
                  <a:lnTo>
                    <a:pt x="912" y="381062"/>
                  </a:lnTo>
                  <a:lnTo>
                    <a:pt x="385893" y="329890"/>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72" name="Google Shape;1072;p6"/>
            <p:cNvSpPr/>
            <p:nvPr/>
          </p:nvSpPr>
          <p:spPr>
            <a:xfrm>
              <a:off x="3317534" y="6629109"/>
              <a:ext cx="416085" cy="415829"/>
            </a:xfrm>
            <a:custGeom>
              <a:rect b="b" l="l" r="r" t="t"/>
              <a:pathLst>
                <a:path extrusionOk="0" h="243531" w="243681">
                  <a:moveTo>
                    <a:pt x="165434" y="46725"/>
                  </a:moveTo>
                  <a:cubicBezTo>
                    <a:pt x="207458" y="70498"/>
                    <a:pt x="222299" y="124020"/>
                    <a:pt x="198526" y="166056"/>
                  </a:cubicBezTo>
                  <a:cubicBezTo>
                    <a:pt x="187016" y="186406"/>
                    <a:pt x="168263" y="201065"/>
                    <a:pt x="145722" y="207316"/>
                  </a:cubicBezTo>
                  <a:cubicBezTo>
                    <a:pt x="123193" y="213578"/>
                    <a:pt x="99569" y="210670"/>
                    <a:pt x="79207" y="199160"/>
                  </a:cubicBezTo>
                  <a:cubicBezTo>
                    <a:pt x="58845" y="187638"/>
                    <a:pt x="44187" y="168896"/>
                    <a:pt x="37936" y="146356"/>
                  </a:cubicBezTo>
                  <a:cubicBezTo>
                    <a:pt x="31684" y="123804"/>
                    <a:pt x="34582" y="100191"/>
                    <a:pt x="46103" y="79829"/>
                  </a:cubicBezTo>
                  <a:cubicBezTo>
                    <a:pt x="57613" y="59479"/>
                    <a:pt x="76366" y="44820"/>
                    <a:pt x="98907" y="38569"/>
                  </a:cubicBezTo>
                  <a:cubicBezTo>
                    <a:pt x="106687" y="36402"/>
                    <a:pt x="114592" y="35341"/>
                    <a:pt x="122463" y="35341"/>
                  </a:cubicBezTo>
                  <a:cubicBezTo>
                    <a:pt x="137361" y="35341"/>
                    <a:pt x="152099" y="39174"/>
                    <a:pt x="165434" y="46725"/>
                  </a:cubicBezTo>
                  <a:close/>
                  <a:moveTo>
                    <a:pt x="228322" y="182893"/>
                  </a:moveTo>
                  <a:cubicBezTo>
                    <a:pt x="244337" y="154580"/>
                    <a:pt x="248364" y="121728"/>
                    <a:pt x="239672" y="90380"/>
                  </a:cubicBezTo>
                  <a:cubicBezTo>
                    <a:pt x="230968" y="59034"/>
                    <a:pt x="210595" y="32957"/>
                    <a:pt x="182271" y="16930"/>
                  </a:cubicBezTo>
                  <a:cubicBezTo>
                    <a:pt x="123820" y="-16117"/>
                    <a:pt x="49366" y="4530"/>
                    <a:pt x="16308" y="62981"/>
                  </a:cubicBezTo>
                  <a:cubicBezTo>
                    <a:pt x="303" y="91305"/>
                    <a:pt x="-3735" y="124157"/>
                    <a:pt x="4957" y="155504"/>
                  </a:cubicBezTo>
                  <a:cubicBezTo>
                    <a:pt x="13661" y="186851"/>
                    <a:pt x="34046" y="212928"/>
                    <a:pt x="62358" y="228944"/>
                  </a:cubicBezTo>
                  <a:cubicBezTo>
                    <a:pt x="81249" y="239632"/>
                    <a:pt x="101804" y="244709"/>
                    <a:pt x="122109" y="244709"/>
                  </a:cubicBezTo>
                  <a:cubicBezTo>
                    <a:pt x="164601" y="244709"/>
                    <a:pt x="205941" y="222453"/>
                    <a:pt x="228322" y="18289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73" name="Google Shape;1073;p6"/>
            <p:cNvSpPr/>
            <p:nvPr/>
          </p:nvSpPr>
          <p:spPr>
            <a:xfrm>
              <a:off x="5314458" y="-184493"/>
              <a:ext cx="345154" cy="345149"/>
            </a:xfrm>
            <a:custGeom>
              <a:rect b="b" l="l" r="r" t="t"/>
              <a:pathLst>
                <a:path extrusionOk="0" h="202137" w="202140">
                  <a:moveTo>
                    <a:pt x="94191" y="34744"/>
                  </a:moveTo>
                  <a:cubicBezTo>
                    <a:pt x="111941" y="32691"/>
                    <a:pt x="129394" y="37676"/>
                    <a:pt x="143390" y="48775"/>
                  </a:cubicBezTo>
                  <a:cubicBezTo>
                    <a:pt x="157375" y="59863"/>
                    <a:pt x="166216" y="75742"/>
                    <a:pt x="168258" y="93469"/>
                  </a:cubicBezTo>
                  <a:cubicBezTo>
                    <a:pt x="170311" y="111207"/>
                    <a:pt x="165326" y="128671"/>
                    <a:pt x="154227" y="142668"/>
                  </a:cubicBezTo>
                  <a:cubicBezTo>
                    <a:pt x="143139" y="156653"/>
                    <a:pt x="127272" y="165482"/>
                    <a:pt x="109534" y="167535"/>
                  </a:cubicBezTo>
                  <a:cubicBezTo>
                    <a:pt x="91795" y="169577"/>
                    <a:pt x="74331" y="164604"/>
                    <a:pt x="60334" y="153516"/>
                  </a:cubicBezTo>
                  <a:cubicBezTo>
                    <a:pt x="46349" y="142417"/>
                    <a:pt x="37520" y="126538"/>
                    <a:pt x="35478" y="108811"/>
                  </a:cubicBezTo>
                  <a:cubicBezTo>
                    <a:pt x="31246" y="72206"/>
                    <a:pt x="57585" y="38976"/>
                    <a:pt x="94191" y="34744"/>
                  </a:cubicBezTo>
                  <a:close/>
                  <a:moveTo>
                    <a:pt x="113458" y="201529"/>
                  </a:moveTo>
                  <a:cubicBezTo>
                    <a:pt x="140276" y="198438"/>
                    <a:pt x="164277" y="185080"/>
                    <a:pt x="181045" y="163931"/>
                  </a:cubicBezTo>
                  <a:cubicBezTo>
                    <a:pt x="197825" y="142782"/>
                    <a:pt x="205354" y="116363"/>
                    <a:pt x="202251" y="89556"/>
                  </a:cubicBezTo>
                  <a:cubicBezTo>
                    <a:pt x="199160" y="62738"/>
                    <a:pt x="185802" y="38737"/>
                    <a:pt x="164653" y="21957"/>
                  </a:cubicBezTo>
                  <a:cubicBezTo>
                    <a:pt x="143493" y="5188"/>
                    <a:pt x="117097" y="-2363"/>
                    <a:pt x="90267" y="751"/>
                  </a:cubicBezTo>
                  <a:cubicBezTo>
                    <a:pt x="63449" y="3842"/>
                    <a:pt x="39448" y="17200"/>
                    <a:pt x="22679" y="38349"/>
                  </a:cubicBezTo>
                  <a:cubicBezTo>
                    <a:pt x="5911" y="59498"/>
                    <a:pt x="-1618" y="85917"/>
                    <a:pt x="1473" y="112735"/>
                  </a:cubicBezTo>
                  <a:cubicBezTo>
                    <a:pt x="7416" y="164170"/>
                    <a:pt x="51209" y="202202"/>
                    <a:pt x="101788" y="202202"/>
                  </a:cubicBezTo>
                  <a:cubicBezTo>
                    <a:pt x="105644" y="202202"/>
                    <a:pt x="109534" y="201985"/>
                    <a:pt x="113458" y="201529"/>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74" name="Google Shape;1074;p6"/>
            <p:cNvSpPr/>
            <p:nvPr/>
          </p:nvSpPr>
          <p:spPr>
            <a:xfrm>
              <a:off x="522774" y="6434441"/>
              <a:ext cx="490315" cy="490295"/>
            </a:xfrm>
            <a:custGeom>
              <a:rect b="b" l="l" r="r" t="t"/>
              <a:pathLst>
                <a:path extrusionOk="0" h="287142" w="287154">
                  <a:moveTo>
                    <a:pt x="180252" y="41761"/>
                  </a:moveTo>
                  <a:cubicBezTo>
                    <a:pt x="207766" y="51526"/>
                    <a:pt x="229827" y="71432"/>
                    <a:pt x="242375" y="97805"/>
                  </a:cubicBezTo>
                  <a:cubicBezTo>
                    <a:pt x="268258" y="152229"/>
                    <a:pt x="245033" y="217592"/>
                    <a:pt x="190598" y="243487"/>
                  </a:cubicBezTo>
                  <a:lnTo>
                    <a:pt x="190609" y="243487"/>
                  </a:lnTo>
                  <a:cubicBezTo>
                    <a:pt x="136163" y="269358"/>
                    <a:pt x="70822" y="246167"/>
                    <a:pt x="44917" y="191720"/>
                  </a:cubicBezTo>
                  <a:cubicBezTo>
                    <a:pt x="32380" y="165359"/>
                    <a:pt x="30863" y="135677"/>
                    <a:pt x="40627" y="108163"/>
                  </a:cubicBezTo>
                  <a:cubicBezTo>
                    <a:pt x="50403" y="80649"/>
                    <a:pt x="70320" y="58587"/>
                    <a:pt x="96694" y="46051"/>
                  </a:cubicBezTo>
                  <a:cubicBezTo>
                    <a:pt x="111592" y="38967"/>
                    <a:pt x="127550" y="35385"/>
                    <a:pt x="143577" y="35385"/>
                  </a:cubicBezTo>
                  <a:cubicBezTo>
                    <a:pt x="155909" y="35385"/>
                    <a:pt x="168285" y="37507"/>
                    <a:pt x="180252" y="41761"/>
                  </a:cubicBezTo>
                  <a:close/>
                  <a:moveTo>
                    <a:pt x="205302" y="274388"/>
                  </a:moveTo>
                  <a:lnTo>
                    <a:pt x="205313" y="274388"/>
                  </a:lnTo>
                  <a:cubicBezTo>
                    <a:pt x="276779" y="240395"/>
                    <a:pt x="307271" y="154567"/>
                    <a:pt x="273277" y="83101"/>
                  </a:cubicBezTo>
                  <a:cubicBezTo>
                    <a:pt x="256805" y="48481"/>
                    <a:pt x="227831" y="22346"/>
                    <a:pt x="191704" y="9513"/>
                  </a:cubicBezTo>
                  <a:cubicBezTo>
                    <a:pt x="155589" y="-3320"/>
                    <a:pt x="116611" y="-1335"/>
                    <a:pt x="81990" y="15149"/>
                  </a:cubicBezTo>
                  <a:cubicBezTo>
                    <a:pt x="47358" y="31609"/>
                    <a:pt x="21224" y="60572"/>
                    <a:pt x="8391" y="96710"/>
                  </a:cubicBezTo>
                  <a:cubicBezTo>
                    <a:pt x="-4454" y="132837"/>
                    <a:pt x="-2446" y="171804"/>
                    <a:pt x="14015" y="206424"/>
                  </a:cubicBezTo>
                  <a:cubicBezTo>
                    <a:pt x="38574" y="258065"/>
                    <a:pt x="90169" y="288294"/>
                    <a:pt x="143874" y="288294"/>
                  </a:cubicBezTo>
                  <a:cubicBezTo>
                    <a:pt x="164510" y="288294"/>
                    <a:pt x="185465" y="283822"/>
                    <a:pt x="205302" y="274388"/>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75" name="Google Shape;1075;p6"/>
            <p:cNvSpPr/>
            <p:nvPr/>
          </p:nvSpPr>
          <p:spPr>
            <a:xfrm>
              <a:off x="2454017" y="2387412"/>
              <a:ext cx="343467" cy="343242"/>
            </a:xfrm>
            <a:custGeom>
              <a:rect b="b" l="l" r="r" t="t"/>
              <a:pathLst>
                <a:path extrusionOk="0" h="201020" w="201152">
                  <a:moveTo>
                    <a:pt x="135236" y="44255"/>
                  </a:moveTo>
                  <a:cubicBezTo>
                    <a:pt x="166526" y="63191"/>
                    <a:pt x="176576" y="104040"/>
                    <a:pt x="157640" y="135319"/>
                  </a:cubicBezTo>
                  <a:cubicBezTo>
                    <a:pt x="138715" y="166609"/>
                    <a:pt x="97854" y="176670"/>
                    <a:pt x="66565" y="157722"/>
                  </a:cubicBezTo>
                  <a:cubicBezTo>
                    <a:pt x="51416" y="148551"/>
                    <a:pt x="40739" y="134030"/>
                    <a:pt x="36507" y="116827"/>
                  </a:cubicBezTo>
                  <a:cubicBezTo>
                    <a:pt x="32275" y="99625"/>
                    <a:pt x="35001" y="81807"/>
                    <a:pt x="44172" y="66647"/>
                  </a:cubicBezTo>
                  <a:cubicBezTo>
                    <a:pt x="56629" y="46080"/>
                    <a:pt x="78553" y="34696"/>
                    <a:pt x="101014" y="34696"/>
                  </a:cubicBezTo>
                  <a:cubicBezTo>
                    <a:pt x="112695" y="34696"/>
                    <a:pt x="124536" y="37776"/>
                    <a:pt x="135236" y="44255"/>
                  </a:cubicBezTo>
                  <a:close/>
                  <a:moveTo>
                    <a:pt x="186922" y="153045"/>
                  </a:moveTo>
                  <a:cubicBezTo>
                    <a:pt x="200816" y="130071"/>
                    <a:pt x="204945" y="103059"/>
                    <a:pt x="198534" y="76982"/>
                  </a:cubicBezTo>
                  <a:cubicBezTo>
                    <a:pt x="192124" y="50905"/>
                    <a:pt x="175937" y="28878"/>
                    <a:pt x="152963" y="14984"/>
                  </a:cubicBezTo>
                  <a:cubicBezTo>
                    <a:pt x="105532" y="-13717"/>
                    <a:pt x="43602" y="1512"/>
                    <a:pt x="14901" y="48932"/>
                  </a:cubicBezTo>
                  <a:cubicBezTo>
                    <a:pt x="985" y="71906"/>
                    <a:pt x="-3133" y="98918"/>
                    <a:pt x="3277" y="124995"/>
                  </a:cubicBezTo>
                  <a:cubicBezTo>
                    <a:pt x="9688" y="151072"/>
                    <a:pt x="25875" y="173099"/>
                    <a:pt x="48849" y="187005"/>
                  </a:cubicBezTo>
                  <a:cubicBezTo>
                    <a:pt x="65082" y="196826"/>
                    <a:pt x="83014" y="201503"/>
                    <a:pt x="100729" y="201503"/>
                  </a:cubicBezTo>
                  <a:cubicBezTo>
                    <a:pt x="134780" y="201503"/>
                    <a:pt x="168032" y="184233"/>
                    <a:pt x="186922" y="153045"/>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76" name="Google Shape;1076;p6"/>
            <p:cNvSpPr/>
            <p:nvPr/>
          </p:nvSpPr>
          <p:spPr>
            <a:xfrm>
              <a:off x="5502895" y="5331861"/>
              <a:ext cx="492192" cy="492281"/>
            </a:xfrm>
            <a:custGeom>
              <a:rect b="b" l="l" r="r" t="t"/>
              <a:pathLst>
                <a:path extrusionOk="0" h="288305" w="288253">
                  <a:moveTo>
                    <a:pt x="250999" y="116288"/>
                  </a:moveTo>
                  <a:cubicBezTo>
                    <a:pt x="266889" y="174761"/>
                    <a:pt x="232245" y="235242"/>
                    <a:pt x="173772" y="251144"/>
                  </a:cubicBezTo>
                  <a:cubicBezTo>
                    <a:pt x="145448" y="258843"/>
                    <a:pt x="115824" y="255045"/>
                    <a:pt x="90351" y="240455"/>
                  </a:cubicBezTo>
                  <a:cubicBezTo>
                    <a:pt x="64879" y="225865"/>
                    <a:pt x="46616" y="202241"/>
                    <a:pt x="38928" y="173905"/>
                  </a:cubicBezTo>
                  <a:cubicBezTo>
                    <a:pt x="23037" y="115443"/>
                    <a:pt x="57681" y="54940"/>
                    <a:pt x="116154" y="39061"/>
                  </a:cubicBezTo>
                  <a:cubicBezTo>
                    <a:pt x="125771" y="36449"/>
                    <a:pt x="135421" y="35194"/>
                    <a:pt x="144935" y="35194"/>
                  </a:cubicBezTo>
                  <a:cubicBezTo>
                    <a:pt x="193301" y="35194"/>
                    <a:pt x="237732" y="67419"/>
                    <a:pt x="250999" y="116288"/>
                  </a:cubicBezTo>
                  <a:close/>
                  <a:moveTo>
                    <a:pt x="182750" y="284156"/>
                  </a:moveTo>
                  <a:cubicBezTo>
                    <a:pt x="259429" y="263327"/>
                    <a:pt x="304863" y="183989"/>
                    <a:pt x="284034" y="107310"/>
                  </a:cubicBezTo>
                  <a:cubicBezTo>
                    <a:pt x="263193" y="30631"/>
                    <a:pt x="183902" y="-14815"/>
                    <a:pt x="107177" y="6037"/>
                  </a:cubicBezTo>
                  <a:cubicBezTo>
                    <a:pt x="30498" y="26867"/>
                    <a:pt x="-14937" y="106204"/>
                    <a:pt x="5892" y="182883"/>
                  </a:cubicBezTo>
                  <a:cubicBezTo>
                    <a:pt x="15988" y="220025"/>
                    <a:pt x="39943" y="251018"/>
                    <a:pt x="73355" y="270159"/>
                  </a:cubicBezTo>
                  <a:cubicBezTo>
                    <a:pt x="95450" y="282810"/>
                    <a:pt x="119930" y="289278"/>
                    <a:pt x="144729" y="289278"/>
                  </a:cubicBezTo>
                  <a:cubicBezTo>
                    <a:pt x="157414" y="289278"/>
                    <a:pt x="170179" y="287578"/>
                    <a:pt x="182750" y="284156"/>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77" name="Google Shape;1077;p6"/>
            <p:cNvSpPr/>
            <p:nvPr/>
          </p:nvSpPr>
          <p:spPr>
            <a:xfrm>
              <a:off x="9650961" y="3287777"/>
              <a:ext cx="506776" cy="506923"/>
            </a:xfrm>
            <a:custGeom>
              <a:rect b="b" l="l" r="r" t="t"/>
              <a:pathLst>
                <a:path extrusionOk="0" h="296880" w="296794">
                  <a:moveTo>
                    <a:pt x="94208" y="248825"/>
                  </a:moveTo>
                  <a:cubicBezTo>
                    <a:pt x="39236" y="218117"/>
                    <a:pt x="19490" y="148408"/>
                    <a:pt x="50210" y="93436"/>
                  </a:cubicBezTo>
                  <a:cubicBezTo>
                    <a:pt x="65073" y="66800"/>
                    <a:pt x="89439" y="47557"/>
                    <a:pt x="118790" y="39252"/>
                  </a:cubicBezTo>
                  <a:cubicBezTo>
                    <a:pt x="148141" y="30925"/>
                    <a:pt x="178974" y="34541"/>
                    <a:pt x="205610" y="49427"/>
                  </a:cubicBezTo>
                  <a:cubicBezTo>
                    <a:pt x="260581" y="80136"/>
                    <a:pt x="280327" y="149845"/>
                    <a:pt x="249608" y="204828"/>
                  </a:cubicBezTo>
                  <a:cubicBezTo>
                    <a:pt x="218911" y="259799"/>
                    <a:pt x="149167" y="279533"/>
                    <a:pt x="94208" y="248825"/>
                  </a:cubicBezTo>
                  <a:close/>
                  <a:moveTo>
                    <a:pt x="279483" y="221516"/>
                  </a:moveTo>
                  <a:cubicBezTo>
                    <a:pt x="319397" y="150062"/>
                    <a:pt x="293742" y="59466"/>
                    <a:pt x="222299" y="19552"/>
                  </a:cubicBezTo>
                  <a:cubicBezTo>
                    <a:pt x="187689" y="217"/>
                    <a:pt x="147627" y="-4472"/>
                    <a:pt x="109470" y="6320"/>
                  </a:cubicBezTo>
                  <a:cubicBezTo>
                    <a:pt x="71325" y="17122"/>
                    <a:pt x="39670" y="42127"/>
                    <a:pt x="20334" y="76748"/>
                  </a:cubicBezTo>
                  <a:cubicBezTo>
                    <a:pt x="-19579" y="148191"/>
                    <a:pt x="6075" y="238787"/>
                    <a:pt x="77519" y="278701"/>
                  </a:cubicBezTo>
                  <a:cubicBezTo>
                    <a:pt x="100367" y="291465"/>
                    <a:pt x="125178" y="297523"/>
                    <a:pt x="149658" y="297523"/>
                  </a:cubicBezTo>
                  <a:cubicBezTo>
                    <a:pt x="201732" y="297523"/>
                    <a:pt x="252334" y="270111"/>
                    <a:pt x="279483" y="221516"/>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78" name="Google Shape;1078;p6"/>
            <p:cNvSpPr/>
            <p:nvPr/>
          </p:nvSpPr>
          <p:spPr>
            <a:xfrm>
              <a:off x="584741" y="1629612"/>
              <a:ext cx="379845" cy="379888"/>
            </a:xfrm>
            <a:custGeom>
              <a:rect b="b" l="l" r="r" t="t"/>
              <a:pathLst>
                <a:path extrusionOk="0" h="222482" w="222457">
                  <a:moveTo>
                    <a:pt x="156296" y="49158"/>
                  </a:moveTo>
                  <a:cubicBezTo>
                    <a:pt x="172973" y="61181"/>
                    <a:pt x="183970" y="78988"/>
                    <a:pt x="187267" y="99293"/>
                  </a:cubicBezTo>
                  <a:cubicBezTo>
                    <a:pt x="194054" y="141191"/>
                    <a:pt x="165479" y="180809"/>
                    <a:pt x="123580" y="187607"/>
                  </a:cubicBezTo>
                  <a:cubicBezTo>
                    <a:pt x="103264" y="190858"/>
                    <a:pt x="82914" y="186079"/>
                    <a:pt x="66225" y="174056"/>
                  </a:cubicBezTo>
                  <a:cubicBezTo>
                    <a:pt x="49548" y="162021"/>
                    <a:pt x="38551" y="144214"/>
                    <a:pt x="35254" y="123921"/>
                  </a:cubicBezTo>
                  <a:cubicBezTo>
                    <a:pt x="31969" y="103616"/>
                    <a:pt x="36783" y="83254"/>
                    <a:pt x="48806" y="66577"/>
                  </a:cubicBezTo>
                  <a:cubicBezTo>
                    <a:pt x="60841" y="49888"/>
                    <a:pt x="78647" y="38892"/>
                    <a:pt x="98941" y="35595"/>
                  </a:cubicBezTo>
                  <a:cubicBezTo>
                    <a:pt x="103116" y="34922"/>
                    <a:pt x="107279" y="34591"/>
                    <a:pt x="111420" y="34591"/>
                  </a:cubicBezTo>
                  <a:cubicBezTo>
                    <a:pt x="127447" y="34591"/>
                    <a:pt x="143041" y="39599"/>
                    <a:pt x="156296" y="49158"/>
                  </a:cubicBezTo>
                  <a:close/>
                  <a:moveTo>
                    <a:pt x="129056" y="221384"/>
                  </a:moveTo>
                  <a:cubicBezTo>
                    <a:pt x="189582" y="211574"/>
                    <a:pt x="230853" y="154344"/>
                    <a:pt x="221043" y="93817"/>
                  </a:cubicBezTo>
                  <a:cubicBezTo>
                    <a:pt x="211233" y="33279"/>
                    <a:pt x="154003" y="-8049"/>
                    <a:pt x="93465" y="1818"/>
                  </a:cubicBezTo>
                  <a:cubicBezTo>
                    <a:pt x="64149" y="6575"/>
                    <a:pt x="38425" y="22465"/>
                    <a:pt x="21052" y="46557"/>
                  </a:cubicBezTo>
                  <a:cubicBezTo>
                    <a:pt x="3679" y="70661"/>
                    <a:pt x="-3268" y="100068"/>
                    <a:pt x="1489" y="129396"/>
                  </a:cubicBezTo>
                  <a:cubicBezTo>
                    <a:pt x="6234" y="158713"/>
                    <a:pt x="22113" y="184436"/>
                    <a:pt x="46217" y="201809"/>
                  </a:cubicBezTo>
                  <a:cubicBezTo>
                    <a:pt x="65369" y="215623"/>
                    <a:pt x="87876" y="222844"/>
                    <a:pt x="111032" y="222844"/>
                  </a:cubicBezTo>
                  <a:cubicBezTo>
                    <a:pt x="117010" y="222844"/>
                    <a:pt x="123033" y="222354"/>
                    <a:pt x="129056" y="221384"/>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79" name="Google Shape;1079;p6"/>
            <p:cNvSpPr/>
            <p:nvPr/>
          </p:nvSpPr>
          <p:spPr>
            <a:xfrm>
              <a:off x="5725468" y="1189445"/>
              <a:ext cx="312116" cy="312216"/>
            </a:xfrm>
            <a:custGeom>
              <a:rect b="b" l="l" r="r" t="t"/>
              <a:pathLst>
                <a:path extrusionOk="0" h="182850" w="182791">
                  <a:moveTo>
                    <a:pt x="119402" y="41401"/>
                  </a:moveTo>
                  <a:lnTo>
                    <a:pt x="119402" y="41390"/>
                  </a:lnTo>
                  <a:cubicBezTo>
                    <a:pt x="147144" y="56345"/>
                    <a:pt x="157547" y="91080"/>
                    <a:pt x="142604" y="118833"/>
                  </a:cubicBezTo>
                  <a:cubicBezTo>
                    <a:pt x="135360" y="132271"/>
                    <a:pt x="123314" y="142081"/>
                    <a:pt x="108702" y="146473"/>
                  </a:cubicBezTo>
                  <a:cubicBezTo>
                    <a:pt x="94078" y="150865"/>
                    <a:pt x="78609" y="149291"/>
                    <a:pt x="65172" y="142036"/>
                  </a:cubicBezTo>
                  <a:cubicBezTo>
                    <a:pt x="51723" y="134792"/>
                    <a:pt x="41913" y="122746"/>
                    <a:pt x="37532" y="108134"/>
                  </a:cubicBezTo>
                  <a:cubicBezTo>
                    <a:pt x="33152" y="93510"/>
                    <a:pt x="34715" y="78053"/>
                    <a:pt x="41958" y="64604"/>
                  </a:cubicBezTo>
                  <a:cubicBezTo>
                    <a:pt x="49202" y="51166"/>
                    <a:pt x="61248" y="41344"/>
                    <a:pt x="75872" y="36964"/>
                  </a:cubicBezTo>
                  <a:cubicBezTo>
                    <a:pt x="81302" y="35333"/>
                    <a:pt x="86846" y="34534"/>
                    <a:pt x="92355" y="34534"/>
                  </a:cubicBezTo>
                  <a:cubicBezTo>
                    <a:pt x="101698" y="34534"/>
                    <a:pt x="110949" y="36839"/>
                    <a:pt x="119402" y="41401"/>
                  </a:cubicBezTo>
                  <a:close/>
                  <a:moveTo>
                    <a:pt x="118523" y="179257"/>
                  </a:moveTo>
                  <a:cubicBezTo>
                    <a:pt x="141897" y="172242"/>
                    <a:pt x="161152" y="156546"/>
                    <a:pt x="172730" y="135066"/>
                  </a:cubicBezTo>
                  <a:cubicBezTo>
                    <a:pt x="196628" y="90703"/>
                    <a:pt x="179985" y="35162"/>
                    <a:pt x="135623" y="11275"/>
                  </a:cubicBezTo>
                  <a:lnTo>
                    <a:pt x="135623" y="11264"/>
                  </a:lnTo>
                  <a:cubicBezTo>
                    <a:pt x="114132" y="-315"/>
                    <a:pt x="89412" y="-2836"/>
                    <a:pt x="66039" y="4180"/>
                  </a:cubicBezTo>
                  <a:cubicBezTo>
                    <a:pt x="42665" y="11195"/>
                    <a:pt x="23410" y="26891"/>
                    <a:pt x="11832" y="48371"/>
                  </a:cubicBezTo>
                  <a:cubicBezTo>
                    <a:pt x="253" y="69862"/>
                    <a:pt x="-2256" y="94570"/>
                    <a:pt x="4748" y="117955"/>
                  </a:cubicBezTo>
                  <a:cubicBezTo>
                    <a:pt x="11763" y="141340"/>
                    <a:pt x="27448" y="160584"/>
                    <a:pt x="48939" y="172162"/>
                  </a:cubicBezTo>
                  <a:cubicBezTo>
                    <a:pt x="62457" y="179440"/>
                    <a:pt x="77241" y="183136"/>
                    <a:pt x="92161" y="183136"/>
                  </a:cubicBezTo>
                  <a:cubicBezTo>
                    <a:pt x="100979" y="183136"/>
                    <a:pt x="109842" y="181858"/>
                    <a:pt x="118523" y="179257"/>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80" name="Google Shape;1080;p6"/>
            <p:cNvSpPr/>
            <p:nvPr/>
          </p:nvSpPr>
          <p:spPr>
            <a:xfrm>
              <a:off x="4910833" y="5853308"/>
              <a:ext cx="572393" cy="837486"/>
            </a:xfrm>
            <a:custGeom>
              <a:rect b="b" l="l" r="r" t="t"/>
              <a:pathLst>
                <a:path extrusionOk="0" h="490475" w="335223">
                  <a:moveTo>
                    <a:pt x="294014" y="45916"/>
                  </a:moveTo>
                  <a:lnTo>
                    <a:pt x="300083" y="395535"/>
                  </a:lnTo>
                  <a:lnTo>
                    <a:pt x="61125" y="110731"/>
                  </a:lnTo>
                  <a:lnTo>
                    <a:pt x="294014" y="45916"/>
                  </a:lnTo>
                  <a:close/>
                  <a:moveTo>
                    <a:pt x="327472" y="1086"/>
                  </a:moveTo>
                  <a:lnTo>
                    <a:pt x="747" y="92024"/>
                  </a:lnTo>
                  <a:lnTo>
                    <a:pt x="335970" y="491561"/>
                  </a:lnTo>
                  <a:lnTo>
                    <a:pt x="327472" y="1086"/>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81" name="Google Shape;1081;p6"/>
            <p:cNvSpPr/>
            <p:nvPr/>
          </p:nvSpPr>
          <p:spPr>
            <a:xfrm>
              <a:off x="2823618" y="4445401"/>
              <a:ext cx="1076147" cy="694519"/>
            </a:xfrm>
            <a:custGeom>
              <a:rect b="b" l="l" r="r" t="t"/>
              <a:pathLst>
                <a:path extrusionOk="0" h="406746" w="630247">
                  <a:moveTo>
                    <a:pt x="206120" y="56079"/>
                  </a:moveTo>
                  <a:lnTo>
                    <a:pt x="536826" y="366412"/>
                  </a:lnTo>
                  <a:lnTo>
                    <a:pt x="55944" y="331300"/>
                  </a:lnTo>
                  <a:lnTo>
                    <a:pt x="206120" y="56079"/>
                  </a:lnTo>
                  <a:close/>
                  <a:moveTo>
                    <a:pt x="197280" y="845"/>
                  </a:moveTo>
                  <a:lnTo>
                    <a:pt x="449" y="361563"/>
                  </a:lnTo>
                  <a:lnTo>
                    <a:pt x="630696" y="407591"/>
                  </a:lnTo>
                  <a:lnTo>
                    <a:pt x="197280" y="845"/>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82" name="Google Shape;1082;p6"/>
            <p:cNvSpPr/>
            <p:nvPr/>
          </p:nvSpPr>
          <p:spPr>
            <a:xfrm>
              <a:off x="3729078" y="2061768"/>
              <a:ext cx="521109" cy="507143"/>
            </a:xfrm>
            <a:custGeom>
              <a:rect b="b" l="l" r="r" t="t"/>
              <a:pathLst>
                <a:path extrusionOk="0" h="297009" w="305188">
                  <a:moveTo>
                    <a:pt x="95778" y="224776"/>
                  </a:moveTo>
                  <a:lnTo>
                    <a:pt x="109044" y="170912"/>
                  </a:lnTo>
                  <a:lnTo>
                    <a:pt x="72199" y="129447"/>
                  </a:lnTo>
                  <a:lnTo>
                    <a:pt x="127524" y="125420"/>
                  </a:lnTo>
                  <a:lnTo>
                    <a:pt x="155563" y="77567"/>
                  </a:lnTo>
                  <a:lnTo>
                    <a:pt x="176495" y="128933"/>
                  </a:lnTo>
                  <a:lnTo>
                    <a:pt x="230679" y="140819"/>
                  </a:lnTo>
                  <a:lnTo>
                    <a:pt x="188290" y="176604"/>
                  </a:lnTo>
                  <a:lnTo>
                    <a:pt x="193731" y="231803"/>
                  </a:lnTo>
                  <a:lnTo>
                    <a:pt x="146608" y="202544"/>
                  </a:lnTo>
                  <a:lnTo>
                    <a:pt x="95778" y="224776"/>
                  </a:lnTo>
                  <a:close/>
                  <a:moveTo>
                    <a:pt x="224109" y="191148"/>
                  </a:moveTo>
                  <a:lnTo>
                    <a:pt x="305739" y="122249"/>
                  </a:lnTo>
                  <a:lnTo>
                    <a:pt x="201397" y="99366"/>
                  </a:lnTo>
                  <a:lnTo>
                    <a:pt x="161107" y="443"/>
                  </a:lnTo>
                  <a:lnTo>
                    <a:pt x="107094" y="92601"/>
                  </a:lnTo>
                  <a:lnTo>
                    <a:pt x="551" y="100370"/>
                  </a:lnTo>
                  <a:lnTo>
                    <a:pt x="71515" y="180209"/>
                  </a:lnTo>
                  <a:lnTo>
                    <a:pt x="45974" y="283923"/>
                  </a:lnTo>
                  <a:lnTo>
                    <a:pt x="143836" y="241112"/>
                  </a:lnTo>
                  <a:lnTo>
                    <a:pt x="234592" y="297452"/>
                  </a:lnTo>
                  <a:lnTo>
                    <a:pt x="224109" y="191148"/>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83" name="Google Shape;1083;p6"/>
            <p:cNvSpPr/>
            <p:nvPr/>
          </p:nvSpPr>
          <p:spPr>
            <a:xfrm>
              <a:off x="8948217" y="2713868"/>
              <a:ext cx="581800" cy="558544"/>
            </a:xfrm>
            <a:custGeom>
              <a:rect b="b" l="l" r="r" t="t"/>
              <a:pathLst>
                <a:path extrusionOk="0" h="327112" w="340732">
                  <a:moveTo>
                    <a:pt x="142248" y="139367"/>
                  </a:moveTo>
                  <a:lnTo>
                    <a:pt x="170424" y="77848"/>
                  </a:lnTo>
                  <a:lnTo>
                    <a:pt x="202102" y="137622"/>
                  </a:lnTo>
                  <a:lnTo>
                    <a:pt x="269324" y="145401"/>
                  </a:lnTo>
                  <a:lnTo>
                    <a:pt x="222270" y="194019"/>
                  </a:lnTo>
                  <a:lnTo>
                    <a:pt x="235627" y="260340"/>
                  </a:lnTo>
                  <a:lnTo>
                    <a:pt x="174861" y="230613"/>
                  </a:lnTo>
                  <a:lnTo>
                    <a:pt x="115921" y="263819"/>
                  </a:lnTo>
                  <a:lnTo>
                    <a:pt x="125411" y="196836"/>
                  </a:lnTo>
                  <a:lnTo>
                    <a:pt x="75619" y="151036"/>
                  </a:lnTo>
                  <a:lnTo>
                    <a:pt x="142248" y="139367"/>
                  </a:lnTo>
                  <a:close/>
                  <a:moveTo>
                    <a:pt x="175968" y="269249"/>
                  </a:moveTo>
                  <a:lnTo>
                    <a:pt x="282876" y="321551"/>
                  </a:lnTo>
                  <a:lnTo>
                    <a:pt x="259366" y="204890"/>
                  </a:lnTo>
                  <a:lnTo>
                    <a:pt x="342137" y="119393"/>
                  </a:lnTo>
                  <a:lnTo>
                    <a:pt x="223924" y="105693"/>
                  </a:lnTo>
                  <a:lnTo>
                    <a:pt x="168177" y="553"/>
                  </a:lnTo>
                  <a:lnTo>
                    <a:pt x="118636" y="108761"/>
                  </a:lnTo>
                  <a:lnTo>
                    <a:pt x="1404" y="129283"/>
                  </a:lnTo>
                  <a:lnTo>
                    <a:pt x="88999" y="209840"/>
                  </a:lnTo>
                  <a:lnTo>
                    <a:pt x="72299" y="327666"/>
                  </a:lnTo>
                  <a:lnTo>
                    <a:pt x="175968" y="269249"/>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84" name="Google Shape;1084;p6"/>
            <p:cNvSpPr/>
            <p:nvPr/>
          </p:nvSpPr>
          <p:spPr>
            <a:xfrm>
              <a:off x="9828112" y="-157599"/>
              <a:ext cx="902834" cy="894498"/>
            </a:xfrm>
            <a:custGeom>
              <a:rect b="b" l="l" r="r" t="t"/>
              <a:pathLst>
                <a:path extrusionOk="0" h="523864" w="528746">
                  <a:moveTo>
                    <a:pt x="155193" y="227185"/>
                  </a:moveTo>
                  <a:lnTo>
                    <a:pt x="115667" y="98352"/>
                  </a:lnTo>
                  <a:lnTo>
                    <a:pt x="241968" y="145350"/>
                  </a:lnTo>
                  <a:lnTo>
                    <a:pt x="352287" y="67952"/>
                  </a:lnTo>
                  <a:lnTo>
                    <a:pt x="346617" y="202591"/>
                  </a:lnTo>
                  <a:lnTo>
                    <a:pt x="454313" y="283594"/>
                  </a:lnTo>
                  <a:lnTo>
                    <a:pt x="324510" y="319811"/>
                  </a:lnTo>
                  <a:lnTo>
                    <a:pt x="280775" y="447275"/>
                  </a:lnTo>
                  <a:lnTo>
                    <a:pt x="206206" y="335017"/>
                  </a:lnTo>
                  <a:lnTo>
                    <a:pt x="71464" y="332781"/>
                  </a:lnTo>
                  <a:lnTo>
                    <a:pt x="155193" y="227185"/>
                  </a:lnTo>
                  <a:close/>
                  <a:moveTo>
                    <a:pt x="351055" y="347942"/>
                  </a:moveTo>
                  <a:lnTo>
                    <a:pt x="530319" y="297921"/>
                  </a:lnTo>
                  <a:lnTo>
                    <a:pt x="381569" y="186062"/>
                  </a:lnTo>
                  <a:lnTo>
                    <a:pt x="389406" y="113"/>
                  </a:lnTo>
                  <a:lnTo>
                    <a:pt x="237052" y="107010"/>
                  </a:lnTo>
                  <a:lnTo>
                    <a:pt x="62624" y="42092"/>
                  </a:lnTo>
                  <a:lnTo>
                    <a:pt x="117207" y="220033"/>
                  </a:lnTo>
                  <a:lnTo>
                    <a:pt x="1573" y="365862"/>
                  </a:lnTo>
                  <a:lnTo>
                    <a:pt x="187647" y="368931"/>
                  </a:lnTo>
                  <a:lnTo>
                    <a:pt x="290620" y="523977"/>
                  </a:lnTo>
                  <a:lnTo>
                    <a:pt x="351055" y="347942"/>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85" name="Google Shape;1085;p6"/>
            <p:cNvSpPr/>
            <p:nvPr/>
          </p:nvSpPr>
          <p:spPr>
            <a:xfrm>
              <a:off x="3480008" y="465878"/>
              <a:ext cx="876733" cy="880122"/>
            </a:xfrm>
            <a:custGeom>
              <a:rect b="b" l="l" r="r" t="t"/>
              <a:pathLst>
                <a:path extrusionOk="0" h="515445" w="513460">
                  <a:moveTo>
                    <a:pt x="201203" y="201516"/>
                  </a:moveTo>
                  <a:lnTo>
                    <a:pt x="238425" y="76425"/>
                  </a:lnTo>
                  <a:lnTo>
                    <a:pt x="315070" y="182056"/>
                  </a:lnTo>
                  <a:lnTo>
                    <a:pt x="445534" y="178805"/>
                  </a:lnTo>
                  <a:lnTo>
                    <a:pt x="368763" y="284344"/>
                  </a:lnTo>
                  <a:lnTo>
                    <a:pt x="412179" y="407428"/>
                  </a:lnTo>
                  <a:lnTo>
                    <a:pt x="288080" y="367023"/>
                  </a:lnTo>
                  <a:lnTo>
                    <a:pt x="184446" y="446337"/>
                  </a:lnTo>
                  <a:lnTo>
                    <a:pt x="184514" y="315828"/>
                  </a:lnTo>
                  <a:lnTo>
                    <a:pt x="77058" y="241772"/>
                  </a:lnTo>
                  <a:lnTo>
                    <a:pt x="201203" y="201516"/>
                  </a:lnTo>
                  <a:close/>
                  <a:moveTo>
                    <a:pt x="294594" y="405123"/>
                  </a:moveTo>
                  <a:lnTo>
                    <a:pt x="467527" y="461429"/>
                  </a:lnTo>
                  <a:lnTo>
                    <a:pt x="407023" y="289922"/>
                  </a:lnTo>
                  <a:lnTo>
                    <a:pt x="514000" y="142860"/>
                  </a:lnTo>
                  <a:lnTo>
                    <a:pt x="332203" y="147401"/>
                  </a:lnTo>
                  <a:lnTo>
                    <a:pt x="225398" y="213"/>
                  </a:lnTo>
                  <a:lnTo>
                    <a:pt x="173529" y="174515"/>
                  </a:lnTo>
                  <a:lnTo>
                    <a:pt x="539" y="230616"/>
                  </a:lnTo>
                  <a:lnTo>
                    <a:pt x="150293" y="333794"/>
                  </a:lnTo>
                  <a:lnTo>
                    <a:pt x="150179" y="515659"/>
                  </a:lnTo>
                  <a:lnTo>
                    <a:pt x="294594" y="405123"/>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86" name="Google Shape;1086;p6"/>
            <p:cNvSpPr/>
            <p:nvPr/>
          </p:nvSpPr>
          <p:spPr>
            <a:xfrm>
              <a:off x="9542328" y="5874782"/>
              <a:ext cx="670561" cy="649446"/>
            </a:xfrm>
            <a:custGeom>
              <a:rect b="b" l="l" r="r" t="t"/>
              <a:pathLst>
                <a:path extrusionOk="0" h="380349" w="392715">
                  <a:moveTo>
                    <a:pt x="160524" y="157398"/>
                  </a:moveTo>
                  <a:lnTo>
                    <a:pt x="194164" y="78277"/>
                  </a:lnTo>
                  <a:lnTo>
                    <a:pt x="236507" y="153109"/>
                  </a:lnTo>
                  <a:lnTo>
                    <a:pt x="322141" y="160649"/>
                  </a:lnTo>
                  <a:lnTo>
                    <a:pt x="264067" y="224027"/>
                  </a:lnTo>
                  <a:lnTo>
                    <a:pt x="283368" y="307813"/>
                  </a:lnTo>
                  <a:lnTo>
                    <a:pt x="205126" y="272166"/>
                  </a:lnTo>
                  <a:lnTo>
                    <a:pt x="131401" y="316414"/>
                  </a:lnTo>
                  <a:lnTo>
                    <a:pt x="141120" y="230997"/>
                  </a:lnTo>
                  <a:lnTo>
                    <a:pt x="76282" y="174543"/>
                  </a:lnTo>
                  <a:lnTo>
                    <a:pt x="160524" y="157398"/>
                  </a:lnTo>
                  <a:close/>
                  <a:moveTo>
                    <a:pt x="207305" y="310779"/>
                  </a:moveTo>
                  <a:lnTo>
                    <a:pt x="332270" y="367701"/>
                  </a:lnTo>
                  <a:lnTo>
                    <a:pt x="301448" y="233883"/>
                  </a:lnTo>
                  <a:lnTo>
                    <a:pt x="394223" y="132644"/>
                  </a:lnTo>
                  <a:lnTo>
                    <a:pt x="257428" y="120598"/>
                  </a:lnTo>
                  <a:lnTo>
                    <a:pt x="189795" y="1074"/>
                  </a:lnTo>
                  <a:lnTo>
                    <a:pt x="136067" y="127454"/>
                  </a:lnTo>
                  <a:lnTo>
                    <a:pt x="1507" y="154843"/>
                  </a:lnTo>
                  <a:lnTo>
                    <a:pt x="105096" y="244982"/>
                  </a:lnTo>
                  <a:lnTo>
                    <a:pt x="89560" y="381424"/>
                  </a:lnTo>
                  <a:lnTo>
                    <a:pt x="207305" y="310779"/>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87" name="Google Shape;1087;p6"/>
            <p:cNvSpPr/>
            <p:nvPr/>
          </p:nvSpPr>
          <p:spPr>
            <a:xfrm>
              <a:off x="3339553" y="5714490"/>
              <a:ext cx="722197" cy="732403"/>
            </a:xfrm>
            <a:custGeom>
              <a:rect b="b" l="l" r="r" t="t"/>
              <a:pathLst>
                <a:path extrusionOk="0" h="428933" w="422956">
                  <a:moveTo>
                    <a:pt x="87563" y="324426"/>
                  </a:moveTo>
                  <a:lnTo>
                    <a:pt x="123621" y="231833"/>
                  </a:lnTo>
                  <a:lnTo>
                    <a:pt x="67772" y="149645"/>
                  </a:lnTo>
                  <a:lnTo>
                    <a:pt x="166969" y="155314"/>
                  </a:lnTo>
                  <a:lnTo>
                    <a:pt x="227883" y="76810"/>
                  </a:lnTo>
                  <a:lnTo>
                    <a:pt x="253150" y="172915"/>
                  </a:lnTo>
                  <a:lnTo>
                    <a:pt x="346632" y="206578"/>
                  </a:lnTo>
                  <a:lnTo>
                    <a:pt x="263040" y="260295"/>
                  </a:lnTo>
                  <a:lnTo>
                    <a:pt x="259903" y="359617"/>
                  </a:lnTo>
                  <a:lnTo>
                    <a:pt x="182985" y="296718"/>
                  </a:lnTo>
                  <a:lnTo>
                    <a:pt x="87563" y="324426"/>
                  </a:lnTo>
                  <a:close/>
                  <a:moveTo>
                    <a:pt x="296680" y="279367"/>
                  </a:moveTo>
                  <a:lnTo>
                    <a:pt x="423460" y="197874"/>
                  </a:lnTo>
                  <a:lnTo>
                    <a:pt x="281668" y="146804"/>
                  </a:lnTo>
                  <a:lnTo>
                    <a:pt x="243363" y="1054"/>
                  </a:lnTo>
                  <a:lnTo>
                    <a:pt x="150965" y="120111"/>
                  </a:lnTo>
                  <a:lnTo>
                    <a:pt x="504" y="111522"/>
                  </a:lnTo>
                  <a:lnTo>
                    <a:pt x="85191" y="236180"/>
                  </a:lnTo>
                  <a:lnTo>
                    <a:pt x="30516" y="376625"/>
                  </a:lnTo>
                  <a:lnTo>
                    <a:pt x="175250" y="334590"/>
                  </a:lnTo>
                  <a:lnTo>
                    <a:pt x="291923" y="429988"/>
                  </a:lnTo>
                  <a:lnTo>
                    <a:pt x="296680" y="279367"/>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88" name="Google Shape;1088;p6"/>
            <p:cNvSpPr/>
            <p:nvPr/>
          </p:nvSpPr>
          <p:spPr>
            <a:xfrm>
              <a:off x="11347091" y="-155826"/>
              <a:ext cx="480692" cy="476893"/>
            </a:xfrm>
            <a:custGeom>
              <a:rect b="b" l="l" r="r" t="t"/>
              <a:pathLst>
                <a:path extrusionOk="0" h="279293" w="281518">
                  <a:moveTo>
                    <a:pt x="116154" y="115840"/>
                  </a:moveTo>
                  <a:lnTo>
                    <a:pt x="114340" y="68078"/>
                  </a:lnTo>
                  <a:lnTo>
                    <a:pt x="153353" y="95695"/>
                  </a:lnTo>
                  <a:lnTo>
                    <a:pt x="198229" y="79223"/>
                  </a:lnTo>
                  <a:lnTo>
                    <a:pt x="184005" y="124852"/>
                  </a:lnTo>
                  <a:lnTo>
                    <a:pt x="213549" y="162438"/>
                  </a:lnTo>
                  <a:lnTo>
                    <a:pt x="165753" y="163020"/>
                  </a:lnTo>
                  <a:lnTo>
                    <a:pt x="139140" y="202729"/>
                  </a:lnTo>
                  <a:lnTo>
                    <a:pt x="123808" y="157442"/>
                  </a:lnTo>
                  <a:lnTo>
                    <a:pt x="77826" y="144404"/>
                  </a:lnTo>
                  <a:lnTo>
                    <a:pt x="116154" y="115840"/>
                  </a:lnTo>
                  <a:close/>
                  <a:moveTo>
                    <a:pt x="184152" y="197025"/>
                  </a:moveTo>
                  <a:lnTo>
                    <a:pt x="283304" y="195804"/>
                  </a:lnTo>
                  <a:lnTo>
                    <a:pt x="222036" y="117859"/>
                  </a:lnTo>
                  <a:lnTo>
                    <a:pt x="251523" y="23179"/>
                  </a:lnTo>
                  <a:lnTo>
                    <a:pt x="158441" y="57378"/>
                  </a:lnTo>
                  <a:lnTo>
                    <a:pt x="77518" y="80"/>
                  </a:lnTo>
                  <a:lnTo>
                    <a:pt x="81271" y="99163"/>
                  </a:lnTo>
                  <a:lnTo>
                    <a:pt x="1785" y="158412"/>
                  </a:lnTo>
                  <a:lnTo>
                    <a:pt x="97161" y="185469"/>
                  </a:lnTo>
                  <a:lnTo>
                    <a:pt x="128965" y="279373"/>
                  </a:lnTo>
                  <a:lnTo>
                    <a:pt x="184152" y="197025"/>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89" name="Google Shape;1089;p6"/>
            <p:cNvSpPr/>
            <p:nvPr/>
          </p:nvSpPr>
          <p:spPr>
            <a:xfrm>
              <a:off x="2171204" y="5976266"/>
              <a:ext cx="558796" cy="573951"/>
            </a:xfrm>
            <a:custGeom>
              <a:rect b="b" l="l" r="r" t="t"/>
              <a:pathLst>
                <a:path extrusionOk="0" h="336135" w="327260">
                  <a:moveTo>
                    <a:pt x="66006" y="217832"/>
                  </a:moveTo>
                  <a:lnTo>
                    <a:pt x="101049" y="161538"/>
                  </a:lnTo>
                  <a:lnTo>
                    <a:pt x="74538" y="100760"/>
                  </a:lnTo>
                  <a:lnTo>
                    <a:pt x="138921" y="116685"/>
                  </a:lnTo>
                  <a:lnTo>
                    <a:pt x="188542" y="72699"/>
                  </a:lnTo>
                  <a:lnTo>
                    <a:pt x="193276" y="138849"/>
                  </a:lnTo>
                  <a:lnTo>
                    <a:pt x="250449" y="172443"/>
                  </a:lnTo>
                  <a:lnTo>
                    <a:pt x="188998" y="197391"/>
                  </a:lnTo>
                  <a:lnTo>
                    <a:pt x="174716" y="262138"/>
                  </a:lnTo>
                  <a:lnTo>
                    <a:pt x="131997" y="211410"/>
                  </a:lnTo>
                  <a:lnTo>
                    <a:pt x="66006" y="217832"/>
                  </a:lnTo>
                  <a:close/>
                  <a:moveTo>
                    <a:pt x="218543" y="222327"/>
                  </a:moveTo>
                  <a:lnTo>
                    <a:pt x="327561" y="178078"/>
                  </a:lnTo>
                  <a:lnTo>
                    <a:pt x="226117" y="118464"/>
                  </a:lnTo>
                  <a:lnTo>
                    <a:pt x="217722" y="1084"/>
                  </a:lnTo>
                  <a:lnTo>
                    <a:pt x="129669" y="79144"/>
                  </a:lnTo>
                  <a:lnTo>
                    <a:pt x="15461" y="50877"/>
                  </a:lnTo>
                  <a:lnTo>
                    <a:pt x="62492" y="158732"/>
                  </a:lnTo>
                  <a:lnTo>
                    <a:pt x="300" y="258613"/>
                  </a:lnTo>
                  <a:lnTo>
                    <a:pt x="117407" y="247217"/>
                  </a:lnTo>
                  <a:lnTo>
                    <a:pt x="193185" y="337220"/>
                  </a:lnTo>
                  <a:lnTo>
                    <a:pt x="218543" y="222327"/>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90" name="Google Shape;1090;p6"/>
            <p:cNvSpPr/>
            <p:nvPr/>
          </p:nvSpPr>
          <p:spPr>
            <a:xfrm>
              <a:off x="450309" y="2393985"/>
              <a:ext cx="617775" cy="615555"/>
            </a:xfrm>
            <a:custGeom>
              <a:rect b="b" l="l" r="r" t="t"/>
              <a:pathLst>
                <a:path extrusionOk="0" h="360501" w="361801">
                  <a:moveTo>
                    <a:pt x="138053" y="145285"/>
                  </a:moveTo>
                  <a:lnTo>
                    <a:pt x="136205" y="68994"/>
                  </a:lnTo>
                  <a:lnTo>
                    <a:pt x="197883" y="113938"/>
                  </a:lnTo>
                  <a:lnTo>
                    <a:pt x="269874" y="88603"/>
                  </a:lnTo>
                  <a:lnTo>
                    <a:pt x="246193" y="161153"/>
                  </a:lnTo>
                  <a:lnTo>
                    <a:pt x="292540" y="221794"/>
                  </a:lnTo>
                  <a:lnTo>
                    <a:pt x="216226" y="221691"/>
                  </a:lnTo>
                  <a:lnTo>
                    <a:pt x="172879" y="284499"/>
                  </a:lnTo>
                  <a:lnTo>
                    <a:pt x="149391" y="211881"/>
                  </a:lnTo>
                  <a:lnTo>
                    <a:pt x="76260" y="190070"/>
                  </a:lnTo>
                  <a:lnTo>
                    <a:pt x="138053" y="145285"/>
                  </a:lnTo>
                  <a:close/>
                  <a:moveTo>
                    <a:pt x="234170" y="255935"/>
                  </a:moveTo>
                  <a:lnTo>
                    <a:pt x="361828" y="256095"/>
                  </a:lnTo>
                  <a:lnTo>
                    <a:pt x="284316" y="154662"/>
                  </a:lnTo>
                  <a:lnTo>
                    <a:pt x="323933" y="33301"/>
                  </a:lnTo>
                  <a:lnTo>
                    <a:pt x="203507" y="75679"/>
                  </a:lnTo>
                  <a:lnTo>
                    <a:pt x="100318" y="505"/>
                  </a:lnTo>
                  <a:lnTo>
                    <a:pt x="103409" y="128141"/>
                  </a:lnTo>
                  <a:lnTo>
                    <a:pt x="26" y="203029"/>
                  </a:lnTo>
                  <a:lnTo>
                    <a:pt x="122368" y="239532"/>
                  </a:lnTo>
                  <a:lnTo>
                    <a:pt x="161654" y="361007"/>
                  </a:lnTo>
                  <a:lnTo>
                    <a:pt x="234170" y="255935"/>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91" name="Google Shape;1091;p6"/>
            <p:cNvSpPr/>
            <p:nvPr/>
          </p:nvSpPr>
          <p:spPr>
            <a:xfrm>
              <a:off x="8251725" y="4489050"/>
              <a:ext cx="1000397" cy="758289"/>
            </a:xfrm>
            <a:custGeom>
              <a:rect b="b" l="l" r="r" t="t"/>
              <a:pathLst>
                <a:path extrusionOk="0" h="444093" w="585884">
                  <a:moveTo>
                    <a:pt x="539550" y="352667"/>
                  </a:moveTo>
                  <a:lnTo>
                    <a:pt x="93734" y="400588"/>
                  </a:lnTo>
                  <a:lnTo>
                    <a:pt x="429996" y="62673"/>
                  </a:lnTo>
                  <a:lnTo>
                    <a:pt x="539550" y="352667"/>
                  </a:lnTo>
                  <a:close/>
                  <a:moveTo>
                    <a:pt x="587209" y="381960"/>
                  </a:moveTo>
                  <a:lnTo>
                    <a:pt x="443228" y="857"/>
                  </a:lnTo>
                  <a:lnTo>
                    <a:pt x="1325" y="444951"/>
                  </a:lnTo>
                  <a:lnTo>
                    <a:pt x="587209" y="381960"/>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92" name="Google Shape;1092;p6"/>
            <p:cNvSpPr/>
            <p:nvPr/>
          </p:nvSpPr>
          <p:spPr>
            <a:xfrm>
              <a:off x="8106979" y="6525604"/>
              <a:ext cx="514098" cy="465150"/>
            </a:xfrm>
            <a:custGeom>
              <a:rect b="b" l="l" r="r" t="t"/>
              <a:pathLst>
                <a:path extrusionOk="0" h="272416" w="301082">
                  <a:moveTo>
                    <a:pt x="169779" y="157709"/>
                  </a:moveTo>
                  <a:cubicBezTo>
                    <a:pt x="171353" y="158724"/>
                    <a:pt x="171798" y="160834"/>
                    <a:pt x="170771" y="162409"/>
                  </a:cubicBezTo>
                  <a:cubicBezTo>
                    <a:pt x="166105" y="169595"/>
                    <a:pt x="167520" y="178983"/>
                    <a:pt x="173748" y="184527"/>
                  </a:cubicBezTo>
                  <a:cubicBezTo>
                    <a:pt x="169824" y="184333"/>
                    <a:pt x="165889" y="183135"/>
                    <a:pt x="162375" y="180843"/>
                  </a:cubicBezTo>
                  <a:cubicBezTo>
                    <a:pt x="155474" y="176360"/>
                    <a:pt x="153523" y="167097"/>
                    <a:pt x="158006" y="160207"/>
                  </a:cubicBezTo>
                  <a:cubicBezTo>
                    <a:pt x="159683" y="157629"/>
                    <a:pt x="162090" y="156785"/>
                    <a:pt x="163379" y="156523"/>
                  </a:cubicBezTo>
                  <a:cubicBezTo>
                    <a:pt x="163847" y="156420"/>
                    <a:pt x="164451" y="156329"/>
                    <a:pt x="165170" y="156329"/>
                  </a:cubicBezTo>
                  <a:cubicBezTo>
                    <a:pt x="166471" y="156329"/>
                    <a:pt x="168125" y="156625"/>
                    <a:pt x="169779" y="157709"/>
                  </a:cubicBezTo>
                  <a:close/>
                  <a:moveTo>
                    <a:pt x="279687" y="221452"/>
                  </a:moveTo>
                  <a:cubicBezTo>
                    <a:pt x="299981" y="190276"/>
                    <a:pt x="306916" y="153055"/>
                    <a:pt x="299228" y="116655"/>
                  </a:cubicBezTo>
                  <a:cubicBezTo>
                    <a:pt x="291528" y="80266"/>
                    <a:pt x="270116" y="49044"/>
                    <a:pt x="238940" y="28750"/>
                  </a:cubicBezTo>
                  <a:cubicBezTo>
                    <a:pt x="200920" y="3997"/>
                    <a:pt x="155565" y="-4467"/>
                    <a:pt x="111157" y="4921"/>
                  </a:cubicBezTo>
                  <a:cubicBezTo>
                    <a:pt x="66783" y="14309"/>
                    <a:pt x="28717" y="40409"/>
                    <a:pt x="3975" y="78429"/>
                  </a:cubicBezTo>
                  <a:cubicBezTo>
                    <a:pt x="-1181" y="86345"/>
                    <a:pt x="1055" y="96954"/>
                    <a:pt x="8971" y="102099"/>
                  </a:cubicBezTo>
                  <a:cubicBezTo>
                    <a:pt x="16888" y="107255"/>
                    <a:pt x="27485" y="105019"/>
                    <a:pt x="32653" y="97102"/>
                  </a:cubicBezTo>
                  <a:cubicBezTo>
                    <a:pt x="52410" y="66737"/>
                    <a:pt x="82810" y="45896"/>
                    <a:pt x="118241" y="38401"/>
                  </a:cubicBezTo>
                  <a:cubicBezTo>
                    <a:pt x="153672" y="30907"/>
                    <a:pt x="189912" y="37671"/>
                    <a:pt x="220267" y="57428"/>
                  </a:cubicBezTo>
                  <a:cubicBezTo>
                    <a:pt x="243789" y="72737"/>
                    <a:pt x="259930" y="96281"/>
                    <a:pt x="265747" y="123738"/>
                  </a:cubicBezTo>
                  <a:cubicBezTo>
                    <a:pt x="271554" y="151195"/>
                    <a:pt x="266318" y="179268"/>
                    <a:pt x="251009" y="202779"/>
                  </a:cubicBezTo>
                  <a:cubicBezTo>
                    <a:pt x="226746" y="240046"/>
                    <a:pt x="176703" y="250609"/>
                    <a:pt x="139458" y="226380"/>
                  </a:cubicBezTo>
                  <a:cubicBezTo>
                    <a:pt x="111237" y="208003"/>
                    <a:pt x="103218" y="170086"/>
                    <a:pt x="121572" y="141864"/>
                  </a:cubicBezTo>
                  <a:cubicBezTo>
                    <a:pt x="132260" y="125449"/>
                    <a:pt x="151846" y="118194"/>
                    <a:pt x="169927" y="122381"/>
                  </a:cubicBezTo>
                  <a:cubicBezTo>
                    <a:pt x="154333" y="120590"/>
                    <a:pt x="138420" y="127548"/>
                    <a:pt x="129329" y="141534"/>
                  </a:cubicBezTo>
                  <a:cubicBezTo>
                    <a:pt x="114545" y="164245"/>
                    <a:pt x="121002" y="194737"/>
                    <a:pt x="143713" y="209532"/>
                  </a:cubicBezTo>
                  <a:cubicBezTo>
                    <a:pt x="170132" y="226711"/>
                    <a:pt x="205609" y="219194"/>
                    <a:pt x="222777" y="192797"/>
                  </a:cubicBezTo>
                  <a:cubicBezTo>
                    <a:pt x="242967" y="161758"/>
                    <a:pt x="234161" y="120088"/>
                    <a:pt x="203122" y="99897"/>
                  </a:cubicBezTo>
                  <a:cubicBezTo>
                    <a:pt x="166300" y="75919"/>
                    <a:pt x="116849" y="86391"/>
                    <a:pt x="92906" y="123202"/>
                  </a:cubicBezTo>
                  <a:cubicBezTo>
                    <a:pt x="64239" y="167245"/>
                    <a:pt x="76753" y="226392"/>
                    <a:pt x="120785" y="255047"/>
                  </a:cubicBezTo>
                  <a:cubicBezTo>
                    <a:pt x="140086" y="267617"/>
                    <a:pt x="161794" y="273606"/>
                    <a:pt x="183262" y="273606"/>
                  </a:cubicBezTo>
                  <a:cubicBezTo>
                    <a:pt x="220849" y="273606"/>
                    <a:pt x="257706" y="255229"/>
                    <a:pt x="279687" y="221452"/>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93" name="Google Shape;1093;p6"/>
            <p:cNvSpPr/>
            <p:nvPr/>
          </p:nvSpPr>
          <p:spPr>
            <a:xfrm>
              <a:off x="11508688" y="5416369"/>
              <a:ext cx="406740" cy="493881"/>
            </a:xfrm>
            <a:custGeom>
              <a:rect b="b" l="l" r="r" t="t"/>
              <a:pathLst>
                <a:path extrusionOk="0" h="289242" w="238208">
                  <a:moveTo>
                    <a:pt x="158518" y="110851"/>
                  </a:moveTo>
                  <a:cubicBezTo>
                    <a:pt x="159203" y="114330"/>
                    <a:pt x="158484" y="117866"/>
                    <a:pt x="156511" y="120809"/>
                  </a:cubicBezTo>
                  <a:cubicBezTo>
                    <a:pt x="154526" y="123764"/>
                    <a:pt x="151515" y="125760"/>
                    <a:pt x="148024" y="126445"/>
                  </a:cubicBezTo>
                  <a:cubicBezTo>
                    <a:pt x="145515" y="126912"/>
                    <a:pt x="143564" y="125977"/>
                    <a:pt x="142628" y="125349"/>
                  </a:cubicBezTo>
                  <a:cubicBezTo>
                    <a:pt x="141704" y="124734"/>
                    <a:pt x="140073" y="123308"/>
                    <a:pt x="139572" y="120752"/>
                  </a:cubicBezTo>
                  <a:cubicBezTo>
                    <a:pt x="139423" y="119965"/>
                    <a:pt x="139685" y="119361"/>
                    <a:pt x="139925" y="118996"/>
                  </a:cubicBezTo>
                  <a:cubicBezTo>
                    <a:pt x="140290" y="118459"/>
                    <a:pt x="140792" y="118140"/>
                    <a:pt x="141408" y="118015"/>
                  </a:cubicBezTo>
                  <a:cubicBezTo>
                    <a:pt x="149005" y="116520"/>
                    <a:pt x="154446" y="110224"/>
                    <a:pt x="155165" y="102911"/>
                  </a:cubicBezTo>
                  <a:cubicBezTo>
                    <a:pt x="156808" y="105262"/>
                    <a:pt x="157960" y="107942"/>
                    <a:pt x="158518" y="110851"/>
                  </a:cubicBezTo>
                  <a:close/>
                  <a:moveTo>
                    <a:pt x="194554" y="287138"/>
                  </a:moveTo>
                  <a:cubicBezTo>
                    <a:pt x="203816" y="285324"/>
                    <a:pt x="209863" y="276335"/>
                    <a:pt x="208037" y="267050"/>
                  </a:cubicBezTo>
                  <a:cubicBezTo>
                    <a:pt x="206235" y="257798"/>
                    <a:pt x="197292" y="251730"/>
                    <a:pt x="187949" y="253566"/>
                  </a:cubicBezTo>
                  <a:cubicBezTo>
                    <a:pt x="154469" y="260148"/>
                    <a:pt x="120373" y="253258"/>
                    <a:pt x="92026" y="234197"/>
                  </a:cubicBezTo>
                  <a:cubicBezTo>
                    <a:pt x="63691" y="215147"/>
                    <a:pt x="44446" y="186196"/>
                    <a:pt x="37876" y="152693"/>
                  </a:cubicBezTo>
                  <a:cubicBezTo>
                    <a:pt x="27393" y="99193"/>
                    <a:pt x="62390" y="47142"/>
                    <a:pt x="115879" y="36659"/>
                  </a:cubicBezTo>
                  <a:cubicBezTo>
                    <a:pt x="135682" y="32735"/>
                    <a:pt x="155872" y="36829"/>
                    <a:pt x="172652" y="48100"/>
                  </a:cubicBezTo>
                  <a:cubicBezTo>
                    <a:pt x="189421" y="59382"/>
                    <a:pt x="200805" y="76504"/>
                    <a:pt x="204695" y="96341"/>
                  </a:cubicBezTo>
                  <a:cubicBezTo>
                    <a:pt x="207627" y="111307"/>
                    <a:pt x="204558" y="126536"/>
                    <a:pt x="196049" y="139186"/>
                  </a:cubicBezTo>
                  <a:cubicBezTo>
                    <a:pt x="187538" y="151860"/>
                    <a:pt x="174614" y="160449"/>
                    <a:pt x="159648" y="163381"/>
                  </a:cubicBezTo>
                  <a:cubicBezTo>
                    <a:pt x="146587" y="165936"/>
                    <a:pt x="133776" y="162172"/>
                    <a:pt x="124320" y="154255"/>
                  </a:cubicBezTo>
                  <a:cubicBezTo>
                    <a:pt x="133001" y="159788"/>
                    <a:pt x="143712" y="162160"/>
                    <a:pt x="154629" y="160016"/>
                  </a:cubicBezTo>
                  <a:cubicBezTo>
                    <a:pt x="180318" y="154985"/>
                    <a:pt x="197144" y="129969"/>
                    <a:pt x="192102" y="104269"/>
                  </a:cubicBezTo>
                  <a:cubicBezTo>
                    <a:pt x="189273" y="89816"/>
                    <a:pt x="180979" y="77325"/>
                    <a:pt x="168762" y="69124"/>
                  </a:cubicBezTo>
                  <a:cubicBezTo>
                    <a:pt x="156556" y="60910"/>
                    <a:pt x="141853" y="57944"/>
                    <a:pt x="127423" y="60785"/>
                  </a:cubicBezTo>
                  <a:cubicBezTo>
                    <a:pt x="110472" y="64104"/>
                    <a:pt x="95848" y="73823"/>
                    <a:pt x="86220" y="88151"/>
                  </a:cubicBezTo>
                  <a:cubicBezTo>
                    <a:pt x="76593" y="102478"/>
                    <a:pt x="73125" y="119680"/>
                    <a:pt x="76444" y="136631"/>
                  </a:cubicBezTo>
                  <a:cubicBezTo>
                    <a:pt x="84566" y="178005"/>
                    <a:pt x="124765" y="205074"/>
                    <a:pt x="166230" y="196964"/>
                  </a:cubicBezTo>
                  <a:cubicBezTo>
                    <a:pt x="190174" y="192275"/>
                    <a:pt x="210844" y="178541"/>
                    <a:pt x="224463" y="158282"/>
                  </a:cubicBezTo>
                  <a:cubicBezTo>
                    <a:pt x="238061" y="138034"/>
                    <a:pt x="242978" y="113703"/>
                    <a:pt x="238278" y="89748"/>
                  </a:cubicBezTo>
                  <a:cubicBezTo>
                    <a:pt x="232620" y="60956"/>
                    <a:pt x="216102" y="36077"/>
                    <a:pt x="191737" y="19696"/>
                  </a:cubicBezTo>
                  <a:cubicBezTo>
                    <a:pt x="167359" y="3315"/>
                    <a:pt x="138077" y="-2560"/>
                    <a:pt x="109285" y="3064"/>
                  </a:cubicBezTo>
                  <a:cubicBezTo>
                    <a:pt x="37272" y="17186"/>
                    <a:pt x="-9806" y="87272"/>
                    <a:pt x="4305" y="159274"/>
                  </a:cubicBezTo>
                  <a:cubicBezTo>
                    <a:pt x="12632" y="201755"/>
                    <a:pt x="37009" y="238452"/>
                    <a:pt x="72930" y="262612"/>
                  </a:cubicBezTo>
                  <a:cubicBezTo>
                    <a:pt x="99988" y="280784"/>
                    <a:pt x="131142" y="290229"/>
                    <a:pt x="163024" y="290229"/>
                  </a:cubicBezTo>
                  <a:cubicBezTo>
                    <a:pt x="173497" y="290229"/>
                    <a:pt x="184048" y="289203"/>
                    <a:pt x="194554" y="287138"/>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94" name="Google Shape;1094;p6"/>
            <p:cNvSpPr/>
            <p:nvPr/>
          </p:nvSpPr>
          <p:spPr>
            <a:xfrm>
              <a:off x="6276174" y="5249942"/>
              <a:ext cx="561604" cy="611348"/>
            </a:xfrm>
            <a:custGeom>
              <a:rect b="b" l="l" r="r" t="t"/>
              <a:pathLst>
                <a:path extrusionOk="0" h="358037" w="328904">
                  <a:moveTo>
                    <a:pt x="140130" y="181841"/>
                  </a:moveTo>
                  <a:cubicBezTo>
                    <a:pt x="143233" y="184100"/>
                    <a:pt x="145275" y="187419"/>
                    <a:pt x="145891" y="191195"/>
                  </a:cubicBezTo>
                  <a:cubicBezTo>
                    <a:pt x="146496" y="194982"/>
                    <a:pt x="145583" y="198769"/>
                    <a:pt x="143347" y="201861"/>
                  </a:cubicBezTo>
                  <a:cubicBezTo>
                    <a:pt x="140746" y="205477"/>
                    <a:pt x="135716" y="206321"/>
                    <a:pt x="132088" y="203686"/>
                  </a:cubicBezTo>
                  <a:cubicBezTo>
                    <a:pt x="124446" y="198165"/>
                    <a:pt x="113734" y="199876"/>
                    <a:pt x="108190" y="207519"/>
                  </a:cubicBezTo>
                  <a:cubicBezTo>
                    <a:pt x="106206" y="210279"/>
                    <a:pt x="105156" y="213405"/>
                    <a:pt x="104974" y="216553"/>
                  </a:cubicBezTo>
                  <a:cubicBezTo>
                    <a:pt x="101471" y="206914"/>
                    <a:pt x="102658" y="195746"/>
                    <a:pt x="109103" y="186826"/>
                  </a:cubicBezTo>
                  <a:cubicBezTo>
                    <a:pt x="113449" y="180826"/>
                    <a:pt x="120248" y="177632"/>
                    <a:pt x="127138" y="177632"/>
                  </a:cubicBezTo>
                  <a:cubicBezTo>
                    <a:pt x="131655" y="177632"/>
                    <a:pt x="136195" y="179001"/>
                    <a:pt x="140130" y="181841"/>
                  </a:cubicBezTo>
                  <a:close/>
                  <a:moveTo>
                    <a:pt x="290990" y="289902"/>
                  </a:moveTo>
                  <a:cubicBezTo>
                    <a:pt x="323022" y="245630"/>
                    <a:pt x="335901" y="191526"/>
                    <a:pt x="327243" y="137570"/>
                  </a:cubicBezTo>
                  <a:cubicBezTo>
                    <a:pt x="318573" y="83614"/>
                    <a:pt x="289428" y="36251"/>
                    <a:pt x="245145" y="4220"/>
                  </a:cubicBezTo>
                  <a:cubicBezTo>
                    <a:pt x="237502" y="-1324"/>
                    <a:pt x="226791" y="398"/>
                    <a:pt x="221258" y="8053"/>
                  </a:cubicBezTo>
                  <a:cubicBezTo>
                    <a:pt x="215714" y="15707"/>
                    <a:pt x="217426" y="26407"/>
                    <a:pt x="225091" y="31939"/>
                  </a:cubicBezTo>
                  <a:cubicBezTo>
                    <a:pt x="261971" y="58621"/>
                    <a:pt x="286234" y="98055"/>
                    <a:pt x="293443" y="142988"/>
                  </a:cubicBezTo>
                  <a:cubicBezTo>
                    <a:pt x="300664" y="187933"/>
                    <a:pt x="289941" y="232980"/>
                    <a:pt x="263271" y="269848"/>
                  </a:cubicBezTo>
                  <a:cubicBezTo>
                    <a:pt x="220312" y="329211"/>
                    <a:pt x="137085" y="342568"/>
                    <a:pt x="77710" y="299632"/>
                  </a:cubicBezTo>
                  <a:cubicBezTo>
                    <a:pt x="55455" y="283525"/>
                    <a:pt x="40797" y="259707"/>
                    <a:pt x="36439" y="232569"/>
                  </a:cubicBezTo>
                  <a:cubicBezTo>
                    <a:pt x="32081" y="205431"/>
                    <a:pt x="38561" y="178225"/>
                    <a:pt x="54679" y="155958"/>
                  </a:cubicBezTo>
                  <a:cubicBezTo>
                    <a:pt x="67022" y="138882"/>
                    <a:pt x="85273" y="127657"/>
                    <a:pt x="106091" y="124315"/>
                  </a:cubicBezTo>
                  <a:cubicBezTo>
                    <a:pt x="126852" y="120961"/>
                    <a:pt x="147750" y="125934"/>
                    <a:pt x="164816" y="138289"/>
                  </a:cubicBezTo>
                  <a:cubicBezTo>
                    <a:pt x="177728" y="147631"/>
                    <a:pt x="186238" y="161445"/>
                    <a:pt x="188771" y="177187"/>
                  </a:cubicBezTo>
                  <a:cubicBezTo>
                    <a:pt x="191292" y="192929"/>
                    <a:pt x="187539" y="208705"/>
                    <a:pt x="178185" y="221629"/>
                  </a:cubicBezTo>
                  <a:cubicBezTo>
                    <a:pt x="171249" y="231223"/>
                    <a:pt x="160994" y="237531"/>
                    <a:pt x="149302" y="239402"/>
                  </a:cubicBezTo>
                  <a:cubicBezTo>
                    <a:pt x="144454" y="240200"/>
                    <a:pt x="139606" y="240155"/>
                    <a:pt x="134906" y="239368"/>
                  </a:cubicBezTo>
                  <a:cubicBezTo>
                    <a:pt x="148560" y="240052"/>
                    <a:pt x="162420" y="233881"/>
                    <a:pt x="171067" y="221926"/>
                  </a:cubicBezTo>
                  <a:cubicBezTo>
                    <a:pt x="178675" y="211420"/>
                    <a:pt x="181721" y="198576"/>
                    <a:pt x="179679" y="185777"/>
                  </a:cubicBezTo>
                  <a:cubicBezTo>
                    <a:pt x="177614" y="172966"/>
                    <a:pt x="170702" y="161730"/>
                    <a:pt x="160184" y="154122"/>
                  </a:cubicBezTo>
                  <a:cubicBezTo>
                    <a:pt x="134997" y="135882"/>
                    <a:pt x="99635" y="141551"/>
                    <a:pt x="81383" y="166761"/>
                  </a:cubicBezTo>
                  <a:cubicBezTo>
                    <a:pt x="59984" y="196374"/>
                    <a:pt x="66645" y="237885"/>
                    <a:pt x="96235" y="259296"/>
                  </a:cubicBezTo>
                  <a:cubicBezTo>
                    <a:pt x="131358" y="284666"/>
                    <a:pt x="180546" y="276761"/>
                    <a:pt x="205904" y="241695"/>
                  </a:cubicBezTo>
                  <a:cubicBezTo>
                    <a:pt x="220620" y="221367"/>
                    <a:pt x="226528" y="196545"/>
                    <a:pt x="222547" y="171769"/>
                  </a:cubicBezTo>
                  <a:cubicBezTo>
                    <a:pt x="218578" y="147004"/>
                    <a:pt x="205197" y="125262"/>
                    <a:pt x="184881" y="110558"/>
                  </a:cubicBezTo>
                  <a:cubicBezTo>
                    <a:pt x="160378" y="92854"/>
                    <a:pt x="130446" y="85724"/>
                    <a:pt x="100661" y="90526"/>
                  </a:cubicBezTo>
                  <a:cubicBezTo>
                    <a:pt x="70832" y="95306"/>
                    <a:pt x="44652" y="111424"/>
                    <a:pt x="26948" y="135905"/>
                  </a:cubicBezTo>
                  <a:cubicBezTo>
                    <a:pt x="-17369" y="197150"/>
                    <a:pt x="-3600" y="283046"/>
                    <a:pt x="57656" y="327340"/>
                  </a:cubicBezTo>
                  <a:cubicBezTo>
                    <a:pt x="87201" y="348717"/>
                    <a:pt x="121434" y="359006"/>
                    <a:pt x="155382" y="359006"/>
                  </a:cubicBezTo>
                  <a:cubicBezTo>
                    <a:pt x="207216" y="359006"/>
                    <a:pt x="258354" y="335017"/>
                    <a:pt x="290990" y="289902"/>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95" name="Google Shape;1095;p6"/>
            <p:cNvSpPr/>
            <p:nvPr/>
          </p:nvSpPr>
          <p:spPr>
            <a:xfrm>
              <a:off x="5615863" y="1834681"/>
              <a:ext cx="666384" cy="818256"/>
            </a:xfrm>
            <a:custGeom>
              <a:rect b="b" l="l" r="r" t="t"/>
              <a:pathLst>
                <a:path extrusionOk="0" h="479213" w="390269">
                  <a:moveTo>
                    <a:pt x="270533" y="479644"/>
                  </a:moveTo>
                  <a:cubicBezTo>
                    <a:pt x="221049" y="479644"/>
                    <a:pt x="172386" y="466024"/>
                    <a:pt x="129141" y="439514"/>
                  </a:cubicBezTo>
                  <a:cubicBezTo>
                    <a:pt x="67314" y="401608"/>
                    <a:pt x="23944" y="341902"/>
                    <a:pt x="7038" y="271383"/>
                  </a:cubicBezTo>
                  <a:cubicBezTo>
                    <a:pt x="-6707" y="214085"/>
                    <a:pt x="2692" y="154859"/>
                    <a:pt x="33480" y="104621"/>
                  </a:cubicBezTo>
                  <a:cubicBezTo>
                    <a:pt x="64291" y="54384"/>
                    <a:pt x="112806" y="19158"/>
                    <a:pt x="170104" y="5413"/>
                  </a:cubicBezTo>
                  <a:cubicBezTo>
                    <a:pt x="266529" y="-17721"/>
                    <a:pt x="363878" y="41927"/>
                    <a:pt x="387023" y="138387"/>
                  </a:cubicBezTo>
                  <a:cubicBezTo>
                    <a:pt x="396195" y="176669"/>
                    <a:pt x="389921" y="216218"/>
                    <a:pt x="369354" y="249778"/>
                  </a:cubicBezTo>
                  <a:cubicBezTo>
                    <a:pt x="348775" y="283326"/>
                    <a:pt x="316367" y="306859"/>
                    <a:pt x="278096" y="316042"/>
                  </a:cubicBezTo>
                  <a:cubicBezTo>
                    <a:pt x="246624" y="323605"/>
                    <a:pt x="214022" y="318438"/>
                    <a:pt x="186405" y="301498"/>
                  </a:cubicBezTo>
                  <a:cubicBezTo>
                    <a:pt x="158777" y="284570"/>
                    <a:pt x="139407" y="257888"/>
                    <a:pt x="131845" y="226382"/>
                  </a:cubicBezTo>
                  <a:cubicBezTo>
                    <a:pt x="118931" y="172517"/>
                    <a:pt x="152241" y="118184"/>
                    <a:pt x="206105" y="105260"/>
                  </a:cubicBezTo>
                  <a:cubicBezTo>
                    <a:pt x="251072" y="94469"/>
                    <a:pt x="296359" y="122268"/>
                    <a:pt x="307127" y="167201"/>
                  </a:cubicBezTo>
                  <a:cubicBezTo>
                    <a:pt x="311519" y="185498"/>
                    <a:pt x="308519" y="204411"/>
                    <a:pt x="298686" y="220450"/>
                  </a:cubicBezTo>
                  <a:cubicBezTo>
                    <a:pt x="288853" y="236500"/>
                    <a:pt x="273351" y="247747"/>
                    <a:pt x="255054" y="252139"/>
                  </a:cubicBezTo>
                  <a:cubicBezTo>
                    <a:pt x="239506" y="255869"/>
                    <a:pt x="223478" y="253314"/>
                    <a:pt x="209858" y="244975"/>
                  </a:cubicBezTo>
                  <a:cubicBezTo>
                    <a:pt x="196250" y="236625"/>
                    <a:pt x="186690" y="223484"/>
                    <a:pt x="182972" y="207948"/>
                  </a:cubicBezTo>
                  <a:cubicBezTo>
                    <a:pt x="179778" y="194635"/>
                    <a:pt x="181956" y="180878"/>
                    <a:pt x="189109" y="169209"/>
                  </a:cubicBezTo>
                  <a:cubicBezTo>
                    <a:pt x="196272" y="157528"/>
                    <a:pt x="207543" y="149349"/>
                    <a:pt x="220855" y="146155"/>
                  </a:cubicBezTo>
                  <a:cubicBezTo>
                    <a:pt x="230049" y="143919"/>
                    <a:pt x="239277" y="149623"/>
                    <a:pt x="241479" y="158805"/>
                  </a:cubicBezTo>
                  <a:cubicBezTo>
                    <a:pt x="243692" y="168000"/>
                    <a:pt x="238023" y="177228"/>
                    <a:pt x="228828" y="179430"/>
                  </a:cubicBezTo>
                  <a:cubicBezTo>
                    <a:pt x="224414" y="180502"/>
                    <a:pt x="220672" y="183217"/>
                    <a:pt x="218288" y="187095"/>
                  </a:cubicBezTo>
                  <a:cubicBezTo>
                    <a:pt x="215916" y="190974"/>
                    <a:pt x="215197" y="195537"/>
                    <a:pt x="216246" y="199963"/>
                  </a:cubicBezTo>
                  <a:cubicBezTo>
                    <a:pt x="217843" y="206613"/>
                    <a:pt x="221927" y="212225"/>
                    <a:pt x="227745" y="215796"/>
                  </a:cubicBezTo>
                  <a:cubicBezTo>
                    <a:pt x="233562" y="219378"/>
                    <a:pt x="240429" y="220473"/>
                    <a:pt x="247068" y="218864"/>
                  </a:cubicBezTo>
                  <a:cubicBezTo>
                    <a:pt x="266495" y="214199"/>
                    <a:pt x="278507" y="194601"/>
                    <a:pt x="273853" y="175175"/>
                  </a:cubicBezTo>
                  <a:cubicBezTo>
                    <a:pt x="270761" y="162296"/>
                    <a:pt x="262845" y="151402"/>
                    <a:pt x="251563" y="144478"/>
                  </a:cubicBezTo>
                  <a:cubicBezTo>
                    <a:pt x="240281" y="137565"/>
                    <a:pt x="226992" y="135466"/>
                    <a:pt x="214090" y="138535"/>
                  </a:cubicBezTo>
                  <a:cubicBezTo>
                    <a:pt x="178580" y="147056"/>
                    <a:pt x="156609" y="182886"/>
                    <a:pt x="165119" y="218396"/>
                  </a:cubicBezTo>
                  <a:cubicBezTo>
                    <a:pt x="170549" y="241017"/>
                    <a:pt x="184466" y="260170"/>
                    <a:pt x="204291" y="272330"/>
                  </a:cubicBezTo>
                  <a:cubicBezTo>
                    <a:pt x="224117" y="284479"/>
                    <a:pt x="247491" y="288186"/>
                    <a:pt x="270111" y="282767"/>
                  </a:cubicBezTo>
                  <a:cubicBezTo>
                    <a:pt x="299496" y="275718"/>
                    <a:pt x="324375" y="257649"/>
                    <a:pt x="340174" y="231880"/>
                  </a:cubicBezTo>
                  <a:cubicBezTo>
                    <a:pt x="355973" y="206122"/>
                    <a:pt x="360787" y="175757"/>
                    <a:pt x="353737" y="146372"/>
                  </a:cubicBezTo>
                  <a:cubicBezTo>
                    <a:pt x="334995" y="68266"/>
                    <a:pt x="256194" y="19980"/>
                    <a:pt x="178089" y="38688"/>
                  </a:cubicBezTo>
                  <a:cubicBezTo>
                    <a:pt x="78151" y="62666"/>
                    <a:pt x="16347" y="163460"/>
                    <a:pt x="40313" y="263409"/>
                  </a:cubicBezTo>
                  <a:cubicBezTo>
                    <a:pt x="55097" y="325031"/>
                    <a:pt x="92992" y="377208"/>
                    <a:pt x="147016" y="410334"/>
                  </a:cubicBezTo>
                  <a:cubicBezTo>
                    <a:pt x="201052" y="443461"/>
                    <a:pt x="264761" y="453556"/>
                    <a:pt x="326371" y="438784"/>
                  </a:cubicBezTo>
                  <a:cubicBezTo>
                    <a:pt x="335565" y="436593"/>
                    <a:pt x="344794" y="442229"/>
                    <a:pt x="347007" y="451423"/>
                  </a:cubicBezTo>
                  <a:cubicBezTo>
                    <a:pt x="349209" y="460617"/>
                    <a:pt x="343539" y="469857"/>
                    <a:pt x="334356" y="472058"/>
                  </a:cubicBezTo>
                  <a:cubicBezTo>
                    <a:pt x="313173" y="477135"/>
                    <a:pt x="291773" y="479644"/>
                    <a:pt x="270533" y="479644"/>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96" name="Google Shape;1096;p6"/>
            <p:cNvSpPr/>
            <p:nvPr/>
          </p:nvSpPr>
          <p:spPr>
            <a:xfrm>
              <a:off x="4439575" y="3300546"/>
              <a:ext cx="739175" cy="701228"/>
            </a:xfrm>
            <a:custGeom>
              <a:rect b="b" l="l" r="r" t="t"/>
              <a:pathLst>
                <a:path extrusionOk="0" h="410675" w="432899">
                  <a:moveTo>
                    <a:pt x="255844" y="411335"/>
                  </a:moveTo>
                  <a:cubicBezTo>
                    <a:pt x="215462" y="411335"/>
                    <a:pt x="176861" y="397019"/>
                    <a:pt x="145993" y="370337"/>
                  </a:cubicBezTo>
                  <a:cubicBezTo>
                    <a:pt x="118091" y="346211"/>
                    <a:pt x="101242" y="312651"/>
                    <a:pt x="98573" y="275863"/>
                  </a:cubicBezTo>
                  <a:cubicBezTo>
                    <a:pt x="95892" y="239063"/>
                    <a:pt x="107710" y="203427"/>
                    <a:pt x="131836" y="175525"/>
                  </a:cubicBezTo>
                  <a:cubicBezTo>
                    <a:pt x="151731" y="152506"/>
                    <a:pt x="179404" y="138612"/>
                    <a:pt x="209759" y="136410"/>
                  </a:cubicBezTo>
                  <a:cubicBezTo>
                    <a:pt x="240068" y="134288"/>
                    <a:pt x="269498" y="143950"/>
                    <a:pt x="292507" y="163844"/>
                  </a:cubicBezTo>
                  <a:cubicBezTo>
                    <a:pt x="331953" y="197941"/>
                    <a:pt x="336299" y="257771"/>
                    <a:pt x="302203" y="297217"/>
                  </a:cubicBezTo>
                  <a:cubicBezTo>
                    <a:pt x="288389" y="313187"/>
                    <a:pt x="269179" y="322827"/>
                    <a:pt x="248121" y="324355"/>
                  </a:cubicBezTo>
                  <a:cubicBezTo>
                    <a:pt x="227109" y="325941"/>
                    <a:pt x="206668" y="319119"/>
                    <a:pt x="190686" y="305316"/>
                  </a:cubicBezTo>
                  <a:cubicBezTo>
                    <a:pt x="162875" y="281282"/>
                    <a:pt x="159807" y="239086"/>
                    <a:pt x="183853" y="211275"/>
                  </a:cubicBezTo>
                  <a:cubicBezTo>
                    <a:pt x="204329" y="187594"/>
                    <a:pt x="240239" y="185005"/>
                    <a:pt x="263909" y="205458"/>
                  </a:cubicBezTo>
                  <a:cubicBezTo>
                    <a:pt x="284282" y="223071"/>
                    <a:pt x="286518" y="253973"/>
                    <a:pt x="268917" y="274334"/>
                  </a:cubicBezTo>
                  <a:cubicBezTo>
                    <a:pt x="262734" y="281487"/>
                    <a:pt x="251931" y="282274"/>
                    <a:pt x="244779" y="276091"/>
                  </a:cubicBezTo>
                  <a:cubicBezTo>
                    <a:pt x="237627" y="269908"/>
                    <a:pt x="236851" y="259094"/>
                    <a:pt x="243022" y="251954"/>
                  </a:cubicBezTo>
                  <a:cubicBezTo>
                    <a:pt x="245577" y="248999"/>
                    <a:pt x="246832" y="245223"/>
                    <a:pt x="246547" y="241345"/>
                  </a:cubicBezTo>
                  <a:cubicBezTo>
                    <a:pt x="246262" y="237444"/>
                    <a:pt x="244482" y="233896"/>
                    <a:pt x="241528" y="231352"/>
                  </a:cubicBezTo>
                  <a:cubicBezTo>
                    <a:pt x="232128" y="223230"/>
                    <a:pt x="217869" y="224257"/>
                    <a:pt x="209736" y="233656"/>
                  </a:cubicBezTo>
                  <a:cubicBezTo>
                    <a:pt x="198044" y="247197"/>
                    <a:pt x="199527" y="267730"/>
                    <a:pt x="213067" y="279434"/>
                  </a:cubicBezTo>
                  <a:cubicBezTo>
                    <a:pt x="222124" y="287270"/>
                    <a:pt x="233634" y="291137"/>
                    <a:pt x="245646" y="290225"/>
                  </a:cubicBezTo>
                  <a:cubicBezTo>
                    <a:pt x="257589" y="289369"/>
                    <a:pt x="268483" y="283894"/>
                    <a:pt x="276308" y="274836"/>
                  </a:cubicBezTo>
                  <a:cubicBezTo>
                    <a:pt x="298073" y="249672"/>
                    <a:pt x="295290" y="211492"/>
                    <a:pt x="270126" y="189739"/>
                  </a:cubicBezTo>
                  <a:cubicBezTo>
                    <a:pt x="236885" y="160993"/>
                    <a:pt x="186477" y="164677"/>
                    <a:pt x="157731" y="197906"/>
                  </a:cubicBezTo>
                  <a:cubicBezTo>
                    <a:pt x="139582" y="218895"/>
                    <a:pt x="130696" y="245702"/>
                    <a:pt x="132703" y="273376"/>
                  </a:cubicBezTo>
                  <a:cubicBezTo>
                    <a:pt x="134711" y="301062"/>
                    <a:pt x="147384" y="326294"/>
                    <a:pt x="168374" y="344443"/>
                  </a:cubicBezTo>
                  <a:cubicBezTo>
                    <a:pt x="195489" y="367885"/>
                    <a:pt x="230098" y="379372"/>
                    <a:pt x="265825" y="376760"/>
                  </a:cubicBezTo>
                  <a:cubicBezTo>
                    <a:pt x="301564" y="374159"/>
                    <a:pt x="334154" y="357801"/>
                    <a:pt x="357585" y="330698"/>
                  </a:cubicBezTo>
                  <a:cubicBezTo>
                    <a:pt x="419594" y="258969"/>
                    <a:pt x="411689" y="150156"/>
                    <a:pt x="339961" y="88146"/>
                  </a:cubicBezTo>
                  <a:cubicBezTo>
                    <a:pt x="248532" y="9094"/>
                    <a:pt x="109809" y="19178"/>
                    <a:pt x="30746" y="110619"/>
                  </a:cubicBezTo>
                  <a:cubicBezTo>
                    <a:pt x="24552" y="117771"/>
                    <a:pt x="13760" y="118558"/>
                    <a:pt x="6608" y="112375"/>
                  </a:cubicBezTo>
                  <a:cubicBezTo>
                    <a:pt x="-544" y="106193"/>
                    <a:pt x="-1331" y="95390"/>
                    <a:pt x="4851" y="88238"/>
                  </a:cubicBezTo>
                  <a:cubicBezTo>
                    <a:pt x="96257" y="-17484"/>
                    <a:pt x="256620" y="-29131"/>
                    <a:pt x="362342" y="62263"/>
                  </a:cubicBezTo>
                  <a:cubicBezTo>
                    <a:pt x="448340" y="136615"/>
                    <a:pt x="457820" y="267068"/>
                    <a:pt x="383468" y="353078"/>
                  </a:cubicBezTo>
                  <a:cubicBezTo>
                    <a:pt x="354060" y="387095"/>
                    <a:pt x="313165" y="407628"/>
                    <a:pt x="268312" y="410890"/>
                  </a:cubicBezTo>
                  <a:cubicBezTo>
                    <a:pt x="264137" y="411187"/>
                    <a:pt x="259985" y="411335"/>
                    <a:pt x="255844" y="411335"/>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97" name="Google Shape;1097;p6"/>
            <p:cNvSpPr/>
            <p:nvPr/>
          </p:nvSpPr>
          <p:spPr>
            <a:xfrm>
              <a:off x="8755002" y="-153397"/>
              <a:ext cx="376225" cy="406566"/>
            </a:xfrm>
            <a:custGeom>
              <a:rect b="b" l="l" r="r" t="t"/>
              <a:pathLst>
                <a:path extrusionOk="0" h="238106" w="220337">
                  <a:moveTo>
                    <a:pt x="123076" y="99960"/>
                  </a:moveTo>
                  <a:cubicBezTo>
                    <a:pt x="121467" y="101021"/>
                    <a:pt x="119323" y="100576"/>
                    <a:pt x="118091" y="99892"/>
                  </a:cubicBezTo>
                  <a:cubicBezTo>
                    <a:pt x="122300" y="97108"/>
                    <a:pt x="124890" y="92796"/>
                    <a:pt x="125586" y="88176"/>
                  </a:cubicBezTo>
                  <a:cubicBezTo>
                    <a:pt x="128084" y="92112"/>
                    <a:pt x="126966" y="97371"/>
                    <a:pt x="123076" y="99960"/>
                  </a:cubicBezTo>
                  <a:close/>
                  <a:moveTo>
                    <a:pt x="214003" y="215093"/>
                  </a:moveTo>
                  <a:cubicBezTo>
                    <a:pt x="221897" y="209891"/>
                    <a:pt x="224064" y="199271"/>
                    <a:pt x="218862" y="191389"/>
                  </a:cubicBezTo>
                  <a:cubicBezTo>
                    <a:pt x="213638" y="183495"/>
                    <a:pt x="203006" y="181328"/>
                    <a:pt x="195158" y="186529"/>
                  </a:cubicBezTo>
                  <a:cubicBezTo>
                    <a:pt x="146620" y="218572"/>
                    <a:pt x="81063" y="205180"/>
                    <a:pt x="49009" y="156642"/>
                  </a:cubicBezTo>
                  <a:cubicBezTo>
                    <a:pt x="37088" y="138608"/>
                    <a:pt x="32913" y="117002"/>
                    <a:pt x="37248" y="95808"/>
                  </a:cubicBezTo>
                  <a:cubicBezTo>
                    <a:pt x="41583" y="74625"/>
                    <a:pt x="53914" y="56396"/>
                    <a:pt x="71949" y="44487"/>
                  </a:cubicBezTo>
                  <a:cubicBezTo>
                    <a:pt x="85626" y="35452"/>
                    <a:pt x="101995" y="32270"/>
                    <a:pt x="118057" y="35566"/>
                  </a:cubicBezTo>
                  <a:cubicBezTo>
                    <a:pt x="134107" y="38852"/>
                    <a:pt x="147921" y="48194"/>
                    <a:pt x="156944" y="61871"/>
                  </a:cubicBezTo>
                  <a:cubicBezTo>
                    <a:pt x="163674" y="72047"/>
                    <a:pt x="166024" y="84230"/>
                    <a:pt x="163583" y="96173"/>
                  </a:cubicBezTo>
                  <a:cubicBezTo>
                    <a:pt x="162134" y="103223"/>
                    <a:pt x="159134" y="109690"/>
                    <a:pt x="154811" y="115189"/>
                  </a:cubicBezTo>
                  <a:cubicBezTo>
                    <a:pt x="163218" y="101454"/>
                    <a:pt x="163503" y="83500"/>
                    <a:pt x="154058" y="69183"/>
                  </a:cubicBezTo>
                  <a:cubicBezTo>
                    <a:pt x="139103" y="46540"/>
                    <a:pt x="108498" y="40278"/>
                    <a:pt x="85831" y="55232"/>
                  </a:cubicBezTo>
                  <a:cubicBezTo>
                    <a:pt x="59469" y="72628"/>
                    <a:pt x="52192" y="108230"/>
                    <a:pt x="69587" y="134592"/>
                  </a:cubicBezTo>
                  <a:cubicBezTo>
                    <a:pt x="90041" y="165551"/>
                    <a:pt x="131871" y="174141"/>
                    <a:pt x="162864" y="153677"/>
                  </a:cubicBezTo>
                  <a:cubicBezTo>
                    <a:pt x="180671" y="141916"/>
                    <a:pt x="192831" y="123927"/>
                    <a:pt x="197109" y="103029"/>
                  </a:cubicBezTo>
                  <a:cubicBezTo>
                    <a:pt x="201386" y="82119"/>
                    <a:pt x="197257" y="60811"/>
                    <a:pt x="185508" y="43004"/>
                  </a:cubicBezTo>
                  <a:cubicBezTo>
                    <a:pt x="171442" y="21707"/>
                    <a:pt x="149929" y="7163"/>
                    <a:pt x="124912" y="2041"/>
                  </a:cubicBezTo>
                  <a:cubicBezTo>
                    <a:pt x="99908" y="-3070"/>
                    <a:pt x="74390" y="1858"/>
                    <a:pt x="53104" y="15923"/>
                  </a:cubicBezTo>
                  <a:cubicBezTo>
                    <a:pt x="27427" y="32874"/>
                    <a:pt x="9894" y="58803"/>
                    <a:pt x="3734" y="88952"/>
                  </a:cubicBezTo>
                  <a:cubicBezTo>
                    <a:pt x="-2438" y="119090"/>
                    <a:pt x="3494" y="149832"/>
                    <a:pt x="20445" y="175499"/>
                  </a:cubicBezTo>
                  <a:cubicBezTo>
                    <a:pt x="47287" y="216131"/>
                    <a:pt x="91843" y="238181"/>
                    <a:pt x="137244" y="238181"/>
                  </a:cubicBezTo>
                  <a:cubicBezTo>
                    <a:pt x="163651" y="238181"/>
                    <a:pt x="190367" y="230709"/>
                    <a:pt x="214003" y="21509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98" name="Google Shape;1098;p6"/>
            <p:cNvSpPr/>
            <p:nvPr/>
          </p:nvSpPr>
          <p:spPr>
            <a:xfrm>
              <a:off x="6695008" y="4417311"/>
              <a:ext cx="534900" cy="613170"/>
            </a:xfrm>
            <a:custGeom>
              <a:rect b="b" l="l" r="r" t="t"/>
              <a:pathLst>
                <a:path extrusionOk="0" h="359104" w="313265">
                  <a:moveTo>
                    <a:pt x="147189" y="207892"/>
                  </a:moveTo>
                  <a:cubicBezTo>
                    <a:pt x="148296" y="209945"/>
                    <a:pt x="148535" y="212306"/>
                    <a:pt x="147851" y="214542"/>
                  </a:cubicBezTo>
                  <a:cubicBezTo>
                    <a:pt x="147166" y="216778"/>
                    <a:pt x="145672" y="218615"/>
                    <a:pt x="143608" y="219733"/>
                  </a:cubicBezTo>
                  <a:cubicBezTo>
                    <a:pt x="135269" y="224193"/>
                    <a:pt x="132143" y="234562"/>
                    <a:pt x="136615" y="242889"/>
                  </a:cubicBezTo>
                  <a:cubicBezTo>
                    <a:pt x="138645" y="246676"/>
                    <a:pt x="141896" y="249391"/>
                    <a:pt x="145638" y="250806"/>
                  </a:cubicBezTo>
                  <a:cubicBezTo>
                    <a:pt x="142695" y="250726"/>
                    <a:pt x="139740" y="250247"/>
                    <a:pt x="136854" y="249380"/>
                  </a:cubicBezTo>
                  <a:cubicBezTo>
                    <a:pt x="128310" y="246802"/>
                    <a:pt x="121295" y="241053"/>
                    <a:pt x="117086" y="233204"/>
                  </a:cubicBezTo>
                  <a:cubicBezTo>
                    <a:pt x="111006" y="221877"/>
                    <a:pt x="115283" y="207744"/>
                    <a:pt x="126599" y="201675"/>
                  </a:cubicBezTo>
                  <a:cubicBezTo>
                    <a:pt x="128881" y="200454"/>
                    <a:pt x="131333" y="199873"/>
                    <a:pt x="133763" y="199873"/>
                  </a:cubicBezTo>
                  <a:cubicBezTo>
                    <a:pt x="139182" y="199873"/>
                    <a:pt x="144440" y="202782"/>
                    <a:pt x="147189" y="207892"/>
                  </a:cubicBezTo>
                  <a:close/>
                  <a:moveTo>
                    <a:pt x="224017" y="343204"/>
                  </a:moveTo>
                  <a:cubicBezTo>
                    <a:pt x="307221" y="298602"/>
                    <a:pt x="338614" y="194614"/>
                    <a:pt x="294000" y="111421"/>
                  </a:cubicBezTo>
                  <a:cubicBezTo>
                    <a:pt x="239337" y="9498"/>
                    <a:pt x="111941" y="-28944"/>
                    <a:pt x="10063" y="25696"/>
                  </a:cubicBezTo>
                  <a:cubicBezTo>
                    <a:pt x="1736" y="30156"/>
                    <a:pt x="-1401" y="40526"/>
                    <a:pt x="3071" y="48864"/>
                  </a:cubicBezTo>
                  <a:cubicBezTo>
                    <a:pt x="7531" y="57180"/>
                    <a:pt x="17900" y="60317"/>
                    <a:pt x="26239" y="55845"/>
                  </a:cubicBezTo>
                  <a:cubicBezTo>
                    <a:pt x="111485" y="10125"/>
                    <a:pt x="218108" y="42294"/>
                    <a:pt x="263839" y="127597"/>
                  </a:cubicBezTo>
                  <a:cubicBezTo>
                    <a:pt x="299532" y="194158"/>
                    <a:pt x="274414" y="277350"/>
                    <a:pt x="207841" y="313055"/>
                  </a:cubicBezTo>
                  <a:cubicBezTo>
                    <a:pt x="182837" y="326447"/>
                    <a:pt x="154136" y="329299"/>
                    <a:pt x="126998" y="321120"/>
                  </a:cubicBezTo>
                  <a:cubicBezTo>
                    <a:pt x="99850" y="312918"/>
                    <a:pt x="77526" y="294644"/>
                    <a:pt x="64122" y="269650"/>
                  </a:cubicBezTo>
                  <a:cubicBezTo>
                    <a:pt x="53833" y="250464"/>
                    <a:pt x="51620" y="228414"/>
                    <a:pt x="57916" y="207572"/>
                  </a:cubicBezTo>
                  <a:cubicBezTo>
                    <a:pt x="64213" y="186731"/>
                    <a:pt x="78233" y="169587"/>
                    <a:pt x="97431" y="159297"/>
                  </a:cubicBezTo>
                  <a:cubicBezTo>
                    <a:pt x="127466" y="143202"/>
                    <a:pt x="164985" y="154540"/>
                    <a:pt x="181080" y="184553"/>
                  </a:cubicBezTo>
                  <a:cubicBezTo>
                    <a:pt x="190867" y="202827"/>
                    <a:pt x="187034" y="224809"/>
                    <a:pt x="173118" y="238783"/>
                  </a:cubicBezTo>
                  <a:cubicBezTo>
                    <a:pt x="176460" y="234573"/>
                    <a:pt x="179004" y="229737"/>
                    <a:pt x="180612" y="224444"/>
                  </a:cubicBezTo>
                  <a:cubicBezTo>
                    <a:pt x="183932" y="213447"/>
                    <a:pt x="182768" y="201835"/>
                    <a:pt x="177350" y="191717"/>
                  </a:cubicBezTo>
                  <a:cubicBezTo>
                    <a:pt x="171110" y="180081"/>
                    <a:pt x="160707" y="171572"/>
                    <a:pt x="148068" y="167750"/>
                  </a:cubicBezTo>
                  <a:cubicBezTo>
                    <a:pt x="135405" y="163929"/>
                    <a:pt x="122048" y="165263"/>
                    <a:pt x="110424" y="171514"/>
                  </a:cubicBezTo>
                  <a:cubicBezTo>
                    <a:pt x="82476" y="186503"/>
                    <a:pt x="71947" y="221421"/>
                    <a:pt x="86914" y="249368"/>
                  </a:cubicBezTo>
                  <a:cubicBezTo>
                    <a:pt x="95446" y="265282"/>
                    <a:pt x="109671" y="276917"/>
                    <a:pt x="126964" y="282141"/>
                  </a:cubicBezTo>
                  <a:cubicBezTo>
                    <a:pt x="144257" y="287354"/>
                    <a:pt x="162532" y="285541"/>
                    <a:pt x="178456" y="276997"/>
                  </a:cubicBezTo>
                  <a:cubicBezTo>
                    <a:pt x="217435" y="256099"/>
                    <a:pt x="232150" y="207378"/>
                    <a:pt x="211252" y="168389"/>
                  </a:cubicBezTo>
                  <a:cubicBezTo>
                    <a:pt x="186225" y="121733"/>
                    <a:pt x="127934" y="104132"/>
                    <a:pt x="81256" y="129148"/>
                  </a:cubicBezTo>
                  <a:cubicBezTo>
                    <a:pt x="54015" y="143749"/>
                    <a:pt x="34087" y="168092"/>
                    <a:pt x="25155" y="197683"/>
                  </a:cubicBezTo>
                  <a:cubicBezTo>
                    <a:pt x="16223" y="227284"/>
                    <a:pt x="19349" y="258585"/>
                    <a:pt x="33962" y="285826"/>
                  </a:cubicBezTo>
                  <a:cubicBezTo>
                    <a:pt x="51677" y="318873"/>
                    <a:pt x="81210" y="343044"/>
                    <a:pt x="117109" y="353881"/>
                  </a:cubicBezTo>
                  <a:cubicBezTo>
                    <a:pt x="130512" y="357931"/>
                    <a:pt x="144235" y="359939"/>
                    <a:pt x="157867" y="359939"/>
                  </a:cubicBezTo>
                  <a:cubicBezTo>
                    <a:pt x="180692" y="359939"/>
                    <a:pt x="203313" y="354303"/>
                    <a:pt x="224017" y="343204"/>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99" name="Google Shape;1099;p6"/>
            <p:cNvSpPr/>
            <p:nvPr/>
          </p:nvSpPr>
          <p:spPr>
            <a:xfrm>
              <a:off x="1181275" y="4918720"/>
              <a:ext cx="771571" cy="628954"/>
            </a:xfrm>
            <a:custGeom>
              <a:rect b="b" l="l" r="r" t="t"/>
              <a:pathLst>
                <a:path extrusionOk="0" h="368348" w="451872">
                  <a:moveTo>
                    <a:pt x="207309" y="369265"/>
                  </a:moveTo>
                  <a:cubicBezTo>
                    <a:pt x="113394" y="369265"/>
                    <a:pt x="27954" y="305157"/>
                    <a:pt x="4968" y="209929"/>
                  </a:cubicBezTo>
                  <a:cubicBezTo>
                    <a:pt x="-5686" y="165807"/>
                    <a:pt x="1489" y="120178"/>
                    <a:pt x="25159" y="81450"/>
                  </a:cubicBezTo>
                  <a:cubicBezTo>
                    <a:pt x="48829" y="42711"/>
                    <a:pt x="86165" y="15517"/>
                    <a:pt x="130288" y="4862"/>
                  </a:cubicBezTo>
                  <a:cubicBezTo>
                    <a:pt x="166471" y="-3875"/>
                    <a:pt x="203910" y="2011"/>
                    <a:pt x="235667" y="21414"/>
                  </a:cubicBezTo>
                  <a:cubicBezTo>
                    <a:pt x="267436" y="40829"/>
                    <a:pt x="289737" y="71446"/>
                    <a:pt x="298475" y="107630"/>
                  </a:cubicBezTo>
                  <a:cubicBezTo>
                    <a:pt x="313339" y="169229"/>
                    <a:pt x="275330" y="231444"/>
                    <a:pt x="213731" y="246318"/>
                  </a:cubicBezTo>
                  <a:cubicBezTo>
                    <a:pt x="162627" y="258638"/>
                    <a:pt x="110998" y="227120"/>
                    <a:pt x="98655" y="175993"/>
                  </a:cubicBezTo>
                  <a:cubicBezTo>
                    <a:pt x="88343" y="133273"/>
                    <a:pt x="114717" y="90120"/>
                    <a:pt x="157437" y="79808"/>
                  </a:cubicBezTo>
                  <a:cubicBezTo>
                    <a:pt x="193472" y="71104"/>
                    <a:pt x="229815" y="93348"/>
                    <a:pt x="238508" y="129349"/>
                  </a:cubicBezTo>
                  <a:cubicBezTo>
                    <a:pt x="242101" y="144201"/>
                    <a:pt x="239683" y="159555"/>
                    <a:pt x="231720" y="172582"/>
                  </a:cubicBezTo>
                  <a:cubicBezTo>
                    <a:pt x="223758" y="185609"/>
                    <a:pt x="211199" y="194769"/>
                    <a:pt x="196358" y="198351"/>
                  </a:cubicBezTo>
                  <a:cubicBezTo>
                    <a:pt x="183582" y="201431"/>
                    <a:pt x="170384" y="199366"/>
                    <a:pt x="159182" y="192511"/>
                  </a:cubicBezTo>
                  <a:cubicBezTo>
                    <a:pt x="147980" y="185655"/>
                    <a:pt x="140109" y="174864"/>
                    <a:pt x="137029" y="162088"/>
                  </a:cubicBezTo>
                  <a:cubicBezTo>
                    <a:pt x="134816" y="152905"/>
                    <a:pt x="140463" y="143665"/>
                    <a:pt x="149657" y="141452"/>
                  </a:cubicBezTo>
                  <a:cubicBezTo>
                    <a:pt x="158806" y="139194"/>
                    <a:pt x="168091" y="144875"/>
                    <a:pt x="170293" y="154069"/>
                  </a:cubicBezTo>
                  <a:cubicBezTo>
                    <a:pt x="171228" y="157947"/>
                    <a:pt x="173623" y="161232"/>
                    <a:pt x="177023" y="163308"/>
                  </a:cubicBezTo>
                  <a:cubicBezTo>
                    <a:pt x="180434" y="165384"/>
                    <a:pt x="184426" y="166023"/>
                    <a:pt x="188327" y="165088"/>
                  </a:cubicBezTo>
                  <a:cubicBezTo>
                    <a:pt x="194282" y="163639"/>
                    <a:pt x="199324" y="159966"/>
                    <a:pt x="202529" y="154742"/>
                  </a:cubicBezTo>
                  <a:cubicBezTo>
                    <a:pt x="205723" y="149506"/>
                    <a:pt x="206682" y="143346"/>
                    <a:pt x="205244" y="137380"/>
                  </a:cubicBezTo>
                  <a:cubicBezTo>
                    <a:pt x="200978" y="119721"/>
                    <a:pt x="183126" y="108793"/>
                    <a:pt x="165467" y="113071"/>
                  </a:cubicBezTo>
                  <a:cubicBezTo>
                    <a:pt x="141090" y="118957"/>
                    <a:pt x="126044" y="143585"/>
                    <a:pt x="131919" y="167963"/>
                  </a:cubicBezTo>
                  <a:cubicBezTo>
                    <a:pt x="139835" y="200747"/>
                    <a:pt x="172950" y="220938"/>
                    <a:pt x="205701" y="213055"/>
                  </a:cubicBezTo>
                  <a:cubicBezTo>
                    <a:pt x="248957" y="202606"/>
                    <a:pt x="275649" y="158928"/>
                    <a:pt x="265212" y="115672"/>
                  </a:cubicBezTo>
                  <a:cubicBezTo>
                    <a:pt x="258619" y="88363"/>
                    <a:pt x="241793" y="65264"/>
                    <a:pt x="217815" y="50617"/>
                  </a:cubicBezTo>
                  <a:cubicBezTo>
                    <a:pt x="193848" y="35981"/>
                    <a:pt x="165627" y="31533"/>
                    <a:pt x="138318" y="38126"/>
                  </a:cubicBezTo>
                  <a:cubicBezTo>
                    <a:pt x="103081" y="46636"/>
                    <a:pt x="73263" y="68355"/>
                    <a:pt x="54361" y="99291"/>
                  </a:cubicBezTo>
                  <a:cubicBezTo>
                    <a:pt x="35460" y="130216"/>
                    <a:pt x="29733" y="166662"/>
                    <a:pt x="38231" y="201899"/>
                  </a:cubicBezTo>
                  <a:cubicBezTo>
                    <a:pt x="60749" y="295130"/>
                    <a:pt x="154870" y="352668"/>
                    <a:pt x="248124" y="330161"/>
                  </a:cubicBezTo>
                  <a:cubicBezTo>
                    <a:pt x="366941" y="301472"/>
                    <a:pt x="440267" y="181469"/>
                    <a:pt x="411589" y="62640"/>
                  </a:cubicBezTo>
                  <a:cubicBezTo>
                    <a:pt x="409376" y="53457"/>
                    <a:pt x="415023" y="44206"/>
                    <a:pt x="424205" y="41993"/>
                  </a:cubicBezTo>
                  <a:cubicBezTo>
                    <a:pt x="433365" y="39746"/>
                    <a:pt x="442639" y="45426"/>
                    <a:pt x="444852" y="54609"/>
                  </a:cubicBezTo>
                  <a:cubicBezTo>
                    <a:pt x="477968" y="191769"/>
                    <a:pt x="393315" y="330310"/>
                    <a:pt x="256155" y="363425"/>
                  </a:cubicBezTo>
                  <a:cubicBezTo>
                    <a:pt x="239808" y="367372"/>
                    <a:pt x="223427" y="369254"/>
                    <a:pt x="207309" y="369265"/>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00" name="Google Shape;1100;p6"/>
            <p:cNvSpPr/>
            <p:nvPr/>
          </p:nvSpPr>
          <p:spPr>
            <a:xfrm>
              <a:off x="1981152" y="2188096"/>
              <a:ext cx="314766" cy="191134"/>
            </a:xfrm>
            <a:custGeom>
              <a:rect b="b" l="l" r="r" t="t"/>
              <a:pathLst>
                <a:path extrusionOk="0" h="111938" w="184343">
                  <a:moveTo>
                    <a:pt x="146710" y="39313"/>
                  </a:moveTo>
                  <a:cubicBezTo>
                    <a:pt x="138656" y="62550"/>
                    <a:pt x="115876" y="78679"/>
                    <a:pt x="90335" y="78132"/>
                  </a:cubicBezTo>
                  <a:cubicBezTo>
                    <a:pt x="74936" y="77641"/>
                    <a:pt x="60642" y="71173"/>
                    <a:pt x="50091" y="59937"/>
                  </a:cubicBezTo>
                  <a:cubicBezTo>
                    <a:pt x="43577" y="52990"/>
                    <a:pt x="38969" y="44731"/>
                    <a:pt x="36516" y="35811"/>
                  </a:cubicBezTo>
                  <a:lnTo>
                    <a:pt x="146710" y="39313"/>
                  </a:lnTo>
                  <a:close/>
                  <a:moveTo>
                    <a:pt x="155071" y="87486"/>
                  </a:moveTo>
                  <a:cubicBezTo>
                    <a:pt x="172980" y="70683"/>
                    <a:pt x="183270" y="47925"/>
                    <a:pt x="184045" y="23377"/>
                  </a:cubicBezTo>
                  <a:lnTo>
                    <a:pt x="184593" y="6278"/>
                  </a:lnTo>
                  <a:lnTo>
                    <a:pt x="834" y="437"/>
                  </a:lnTo>
                  <a:lnTo>
                    <a:pt x="298" y="17537"/>
                  </a:lnTo>
                  <a:cubicBezTo>
                    <a:pt x="-489" y="42074"/>
                    <a:pt x="8329" y="65447"/>
                    <a:pt x="25132" y="83356"/>
                  </a:cubicBezTo>
                  <a:cubicBezTo>
                    <a:pt x="41946" y="101266"/>
                    <a:pt x="64715" y="111555"/>
                    <a:pt x="89252" y="112331"/>
                  </a:cubicBezTo>
                  <a:cubicBezTo>
                    <a:pt x="90244" y="112365"/>
                    <a:pt x="91248" y="112376"/>
                    <a:pt x="92252" y="112376"/>
                  </a:cubicBezTo>
                  <a:cubicBezTo>
                    <a:pt x="115682" y="112376"/>
                    <a:pt x="137892" y="103604"/>
                    <a:pt x="155071" y="87486"/>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01" name="Google Shape;1101;p6"/>
            <p:cNvSpPr/>
            <p:nvPr/>
          </p:nvSpPr>
          <p:spPr>
            <a:xfrm>
              <a:off x="5803396" y="3408346"/>
              <a:ext cx="429559" cy="407363"/>
            </a:xfrm>
            <a:custGeom>
              <a:rect b="b" l="l" r="r" t="t"/>
              <a:pathLst>
                <a:path extrusionOk="0" h="238573" w="251572">
                  <a:moveTo>
                    <a:pt x="203117" y="58640"/>
                  </a:moveTo>
                  <a:lnTo>
                    <a:pt x="49621" y="190039"/>
                  </a:lnTo>
                  <a:cubicBezTo>
                    <a:pt x="24377" y="147981"/>
                    <a:pt x="32385" y="92462"/>
                    <a:pt x="70873" y="59507"/>
                  </a:cubicBezTo>
                  <a:cubicBezTo>
                    <a:pt x="90151" y="43012"/>
                    <a:pt x="113833" y="34936"/>
                    <a:pt x="137423" y="34936"/>
                  </a:cubicBezTo>
                  <a:cubicBezTo>
                    <a:pt x="160922" y="34936"/>
                    <a:pt x="184318" y="42955"/>
                    <a:pt x="203117" y="58640"/>
                  </a:cubicBezTo>
                  <a:close/>
                  <a:moveTo>
                    <a:pt x="252453" y="61457"/>
                  </a:moveTo>
                  <a:lnTo>
                    <a:pt x="241320" y="48453"/>
                  </a:lnTo>
                  <a:cubicBezTo>
                    <a:pt x="217581" y="20722"/>
                    <a:pt x="184466" y="3897"/>
                    <a:pt x="148066" y="1068"/>
                  </a:cubicBezTo>
                  <a:cubicBezTo>
                    <a:pt x="111608" y="-1738"/>
                    <a:pt x="76349" y="9771"/>
                    <a:pt x="48618" y="33510"/>
                  </a:cubicBezTo>
                  <a:cubicBezTo>
                    <a:pt x="-8635" y="82526"/>
                    <a:pt x="-15342" y="168970"/>
                    <a:pt x="33663" y="226223"/>
                  </a:cubicBezTo>
                  <a:lnTo>
                    <a:pt x="44796" y="239227"/>
                  </a:lnTo>
                  <a:lnTo>
                    <a:pt x="252453" y="61457"/>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02" name="Google Shape;1102;p6"/>
            <p:cNvSpPr/>
            <p:nvPr/>
          </p:nvSpPr>
          <p:spPr>
            <a:xfrm>
              <a:off x="6139666" y="3782700"/>
              <a:ext cx="355513" cy="353832"/>
            </a:xfrm>
            <a:custGeom>
              <a:rect b="b" l="l" r="r" t="t"/>
              <a:pathLst>
                <a:path extrusionOk="0" h="207222" w="208207">
                  <a:moveTo>
                    <a:pt x="162500" y="50377"/>
                  </a:moveTo>
                  <a:cubicBezTo>
                    <a:pt x="170691" y="63278"/>
                    <a:pt x="175025" y="78267"/>
                    <a:pt x="174912" y="93918"/>
                  </a:cubicBezTo>
                  <a:cubicBezTo>
                    <a:pt x="174763" y="115386"/>
                    <a:pt x="166253" y="135508"/>
                    <a:pt x="150968" y="150577"/>
                  </a:cubicBezTo>
                  <a:cubicBezTo>
                    <a:pt x="135819" y="165509"/>
                    <a:pt x="115811" y="173711"/>
                    <a:pt x="94559" y="173711"/>
                  </a:cubicBezTo>
                  <a:lnTo>
                    <a:pt x="93966" y="173711"/>
                  </a:lnTo>
                  <a:cubicBezTo>
                    <a:pt x="78327" y="173597"/>
                    <a:pt x="63395" y="169057"/>
                    <a:pt x="50619" y="160684"/>
                  </a:cubicBezTo>
                  <a:lnTo>
                    <a:pt x="162500" y="50377"/>
                  </a:lnTo>
                  <a:close/>
                  <a:moveTo>
                    <a:pt x="174991" y="174943"/>
                  </a:moveTo>
                  <a:lnTo>
                    <a:pt x="174991" y="174955"/>
                  </a:lnTo>
                  <a:cubicBezTo>
                    <a:pt x="196791" y="153463"/>
                    <a:pt x="208916" y="124774"/>
                    <a:pt x="209133" y="94157"/>
                  </a:cubicBezTo>
                  <a:cubicBezTo>
                    <a:pt x="209350" y="63552"/>
                    <a:pt x="197635" y="34692"/>
                    <a:pt x="176144" y="12893"/>
                  </a:cubicBezTo>
                  <a:lnTo>
                    <a:pt x="164120" y="710"/>
                  </a:lnTo>
                  <a:lnTo>
                    <a:pt x="929" y="161608"/>
                  </a:lnTo>
                  <a:lnTo>
                    <a:pt x="12941" y="173802"/>
                  </a:lnTo>
                  <a:cubicBezTo>
                    <a:pt x="34432" y="195590"/>
                    <a:pt x="63121" y="207716"/>
                    <a:pt x="93738" y="207933"/>
                  </a:cubicBezTo>
                  <a:lnTo>
                    <a:pt x="94571" y="207933"/>
                  </a:lnTo>
                  <a:cubicBezTo>
                    <a:pt x="124868" y="207933"/>
                    <a:pt x="153397" y="196240"/>
                    <a:pt x="174991" y="17494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03" name="Google Shape;1103;p6"/>
            <p:cNvSpPr/>
            <p:nvPr/>
          </p:nvSpPr>
          <p:spPr>
            <a:xfrm>
              <a:off x="9439734" y="-74559"/>
              <a:ext cx="198147" cy="329944"/>
            </a:xfrm>
            <a:custGeom>
              <a:rect b="b" l="l" r="r" t="t"/>
              <a:pathLst>
                <a:path extrusionOk="0" h="193232" w="116045">
                  <a:moveTo>
                    <a:pt x="63895" y="51374"/>
                  </a:moveTo>
                  <a:cubicBezTo>
                    <a:pt x="75953" y="62804"/>
                    <a:pt x="82820" y="78249"/>
                    <a:pt x="83265" y="94846"/>
                  </a:cubicBezTo>
                  <a:lnTo>
                    <a:pt x="83265" y="94858"/>
                  </a:lnTo>
                  <a:cubicBezTo>
                    <a:pt x="84018" y="123193"/>
                    <a:pt x="65561" y="147673"/>
                    <a:pt x="39780" y="155806"/>
                  </a:cubicBezTo>
                  <a:lnTo>
                    <a:pt x="36632" y="36248"/>
                  </a:lnTo>
                  <a:cubicBezTo>
                    <a:pt x="46750" y="38837"/>
                    <a:pt x="56104" y="43982"/>
                    <a:pt x="63895" y="51374"/>
                  </a:cubicBezTo>
                  <a:close/>
                  <a:moveTo>
                    <a:pt x="23651" y="192868"/>
                  </a:moveTo>
                  <a:cubicBezTo>
                    <a:pt x="76786" y="191454"/>
                    <a:pt x="118878" y="147091"/>
                    <a:pt x="117463" y="93957"/>
                  </a:cubicBezTo>
                  <a:lnTo>
                    <a:pt x="117463" y="93945"/>
                  </a:lnTo>
                  <a:cubicBezTo>
                    <a:pt x="116802" y="68211"/>
                    <a:pt x="106136" y="44267"/>
                    <a:pt x="87451" y="26551"/>
                  </a:cubicBezTo>
                  <a:cubicBezTo>
                    <a:pt x="68778" y="8836"/>
                    <a:pt x="44526" y="-506"/>
                    <a:pt x="18563" y="110"/>
                  </a:cubicBezTo>
                  <a:lnTo>
                    <a:pt x="1452" y="566"/>
                  </a:lnTo>
                  <a:lnTo>
                    <a:pt x="6540" y="193313"/>
                  </a:lnTo>
                  <a:lnTo>
                    <a:pt x="23651" y="192868"/>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04" name="Google Shape;1104;p6"/>
            <p:cNvSpPr/>
            <p:nvPr/>
          </p:nvSpPr>
          <p:spPr>
            <a:xfrm>
              <a:off x="2653285" y="553257"/>
              <a:ext cx="447741" cy="439744"/>
            </a:xfrm>
            <a:custGeom>
              <a:rect b="b" l="l" r="r" t="t"/>
              <a:pathLst>
                <a:path extrusionOk="0" h="257537" w="262220">
                  <a:moveTo>
                    <a:pt x="213243" y="57374"/>
                  </a:moveTo>
                  <a:lnTo>
                    <a:pt x="54283" y="208451"/>
                  </a:lnTo>
                  <a:cubicBezTo>
                    <a:pt x="23689" y="164271"/>
                    <a:pt x="28982" y="103014"/>
                    <a:pt x="69113" y="64880"/>
                  </a:cubicBezTo>
                  <a:cubicBezTo>
                    <a:pt x="90547" y="44507"/>
                    <a:pt x="118061" y="34400"/>
                    <a:pt x="145530" y="34400"/>
                  </a:cubicBezTo>
                  <a:cubicBezTo>
                    <a:pt x="169485" y="34400"/>
                    <a:pt x="193428" y="42100"/>
                    <a:pt x="213243" y="57374"/>
                  </a:cubicBezTo>
                  <a:close/>
                  <a:moveTo>
                    <a:pt x="262590" y="57705"/>
                  </a:moveTo>
                  <a:lnTo>
                    <a:pt x="250795" y="45305"/>
                  </a:lnTo>
                  <a:cubicBezTo>
                    <a:pt x="195653" y="-12735"/>
                    <a:pt x="103574" y="-15085"/>
                    <a:pt x="45545" y="40069"/>
                  </a:cubicBezTo>
                  <a:cubicBezTo>
                    <a:pt x="17427" y="66785"/>
                    <a:pt x="1400" y="102854"/>
                    <a:pt x="419" y="141616"/>
                  </a:cubicBezTo>
                  <a:cubicBezTo>
                    <a:pt x="-574" y="180389"/>
                    <a:pt x="13594" y="217223"/>
                    <a:pt x="40310" y="245330"/>
                  </a:cubicBezTo>
                  <a:lnTo>
                    <a:pt x="52093" y="257730"/>
                  </a:lnTo>
                  <a:lnTo>
                    <a:pt x="262590" y="57705"/>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05" name="Google Shape;1105;p6"/>
            <p:cNvSpPr/>
            <p:nvPr/>
          </p:nvSpPr>
          <p:spPr>
            <a:xfrm>
              <a:off x="4678403" y="1992281"/>
              <a:ext cx="605935" cy="430809"/>
            </a:xfrm>
            <a:custGeom>
              <a:rect b="b" l="l" r="r" t="t"/>
              <a:pathLst>
                <a:path extrusionOk="0" h="252304" w="354867">
                  <a:moveTo>
                    <a:pt x="318277" y="44046"/>
                  </a:moveTo>
                  <a:cubicBezTo>
                    <a:pt x="324927" y="75849"/>
                    <a:pt x="320718" y="108736"/>
                    <a:pt x="305980" y="138247"/>
                  </a:cubicBezTo>
                  <a:cubicBezTo>
                    <a:pt x="288664" y="172913"/>
                    <a:pt x="258879" y="198762"/>
                    <a:pt x="222125" y="211025"/>
                  </a:cubicBezTo>
                  <a:cubicBezTo>
                    <a:pt x="185371" y="223287"/>
                    <a:pt x="146028" y="220515"/>
                    <a:pt x="111373" y="203199"/>
                  </a:cubicBezTo>
                  <a:cubicBezTo>
                    <a:pt x="81851" y="188461"/>
                    <a:pt x="58740" y="164689"/>
                    <a:pt x="44949" y="135269"/>
                  </a:cubicBezTo>
                  <a:lnTo>
                    <a:pt x="318277" y="44046"/>
                  </a:lnTo>
                  <a:close/>
                  <a:moveTo>
                    <a:pt x="232962" y="243490"/>
                  </a:moveTo>
                  <a:cubicBezTo>
                    <a:pt x="278386" y="228329"/>
                    <a:pt x="315185" y="196389"/>
                    <a:pt x="336585" y="153544"/>
                  </a:cubicBezTo>
                  <a:cubicBezTo>
                    <a:pt x="357985" y="110698"/>
                    <a:pt x="361430" y="62092"/>
                    <a:pt x="346270" y="16657"/>
                  </a:cubicBezTo>
                  <a:lnTo>
                    <a:pt x="340840" y="425"/>
                  </a:lnTo>
                  <a:lnTo>
                    <a:pt x="712" y="113949"/>
                  </a:lnTo>
                  <a:lnTo>
                    <a:pt x="6130" y="130182"/>
                  </a:lnTo>
                  <a:cubicBezTo>
                    <a:pt x="31169" y="205196"/>
                    <a:pt x="101278" y="252729"/>
                    <a:pt x="176337" y="252729"/>
                  </a:cubicBezTo>
                  <a:cubicBezTo>
                    <a:pt x="195113" y="252729"/>
                    <a:pt x="214197" y="249752"/>
                    <a:pt x="232962" y="243490"/>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06" name="Google Shape;1106;p6"/>
            <p:cNvSpPr/>
            <p:nvPr/>
          </p:nvSpPr>
          <p:spPr>
            <a:xfrm>
              <a:off x="2818821" y="6470705"/>
              <a:ext cx="263440" cy="322123"/>
            </a:xfrm>
            <a:custGeom>
              <a:rect b="b" l="l" r="r" t="t"/>
              <a:pathLst>
                <a:path extrusionOk="0" h="188652" w="154284">
                  <a:moveTo>
                    <a:pt x="107543" y="154502"/>
                  </a:moveTo>
                  <a:cubicBezTo>
                    <a:pt x="81387" y="159476"/>
                    <a:pt x="53941" y="146916"/>
                    <a:pt x="41279" y="122014"/>
                  </a:cubicBezTo>
                  <a:cubicBezTo>
                    <a:pt x="28606" y="97124"/>
                    <a:pt x="34583" y="67557"/>
                    <a:pt x="54009" y="49328"/>
                  </a:cubicBezTo>
                  <a:lnTo>
                    <a:pt x="107543" y="154502"/>
                  </a:lnTo>
                  <a:close/>
                  <a:moveTo>
                    <a:pt x="139415" y="179393"/>
                  </a:moveTo>
                  <a:lnTo>
                    <a:pt x="154667" y="171636"/>
                  </a:lnTo>
                  <a:lnTo>
                    <a:pt x="67881" y="1144"/>
                  </a:lnTo>
                  <a:lnTo>
                    <a:pt x="52629" y="8901"/>
                  </a:lnTo>
                  <a:cubicBezTo>
                    <a:pt x="5631" y="32844"/>
                    <a:pt x="-13145" y="90542"/>
                    <a:pt x="10776" y="137551"/>
                  </a:cubicBezTo>
                  <a:cubicBezTo>
                    <a:pt x="27647" y="170689"/>
                    <a:pt x="61310" y="189796"/>
                    <a:pt x="96182" y="189796"/>
                  </a:cubicBezTo>
                  <a:cubicBezTo>
                    <a:pt x="110760" y="189796"/>
                    <a:pt x="125555" y="186454"/>
                    <a:pt x="139415" y="17939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07" name="Google Shape;1107;p6"/>
            <p:cNvSpPr/>
            <p:nvPr/>
          </p:nvSpPr>
          <p:spPr>
            <a:xfrm>
              <a:off x="4003307" y="4738448"/>
              <a:ext cx="355643" cy="253079"/>
            </a:xfrm>
            <a:custGeom>
              <a:rect b="b" l="l" r="r" t="t"/>
              <a:pathLst>
                <a:path extrusionOk="0" h="148216" w="208283">
                  <a:moveTo>
                    <a:pt x="123837" y="37671"/>
                  </a:moveTo>
                  <a:cubicBezTo>
                    <a:pt x="141723" y="42679"/>
                    <a:pt x="156575" y="54348"/>
                    <a:pt x="165678" y="70535"/>
                  </a:cubicBezTo>
                  <a:cubicBezTo>
                    <a:pt x="171918" y="81623"/>
                    <a:pt x="174941" y="93920"/>
                    <a:pt x="174610" y="106319"/>
                  </a:cubicBezTo>
                  <a:lnTo>
                    <a:pt x="44819" y="69953"/>
                  </a:lnTo>
                  <a:cubicBezTo>
                    <a:pt x="60287" y="43055"/>
                    <a:pt x="92615" y="28910"/>
                    <a:pt x="123837" y="37671"/>
                  </a:cubicBezTo>
                  <a:close/>
                  <a:moveTo>
                    <a:pt x="204976" y="132590"/>
                  </a:moveTo>
                  <a:cubicBezTo>
                    <a:pt x="212448" y="105909"/>
                    <a:pt x="209082" y="77915"/>
                    <a:pt x="195508" y="53767"/>
                  </a:cubicBezTo>
                  <a:cubicBezTo>
                    <a:pt x="181933" y="29617"/>
                    <a:pt x="159758" y="12199"/>
                    <a:pt x="133076" y="4715"/>
                  </a:cubicBezTo>
                  <a:cubicBezTo>
                    <a:pt x="77957" y="-10719"/>
                    <a:pt x="20624" y="21541"/>
                    <a:pt x="5202" y="76627"/>
                  </a:cubicBezTo>
                  <a:lnTo>
                    <a:pt x="582" y="93099"/>
                  </a:lnTo>
                  <a:lnTo>
                    <a:pt x="200356" y="149073"/>
                  </a:lnTo>
                  <a:lnTo>
                    <a:pt x="204976" y="132590"/>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08" name="Google Shape;1108;p6"/>
            <p:cNvSpPr/>
            <p:nvPr/>
          </p:nvSpPr>
          <p:spPr>
            <a:xfrm>
              <a:off x="10683664" y="4741575"/>
              <a:ext cx="376333" cy="243349"/>
            </a:xfrm>
            <a:custGeom>
              <a:rect b="b" l="l" r="r" t="t"/>
              <a:pathLst>
                <a:path extrusionOk="0" h="142518" w="220400">
                  <a:moveTo>
                    <a:pt x="181243" y="82700"/>
                  </a:moveTo>
                  <a:lnTo>
                    <a:pt x="36132" y="104226"/>
                  </a:lnTo>
                  <a:cubicBezTo>
                    <a:pt x="37239" y="90332"/>
                    <a:pt x="42224" y="76997"/>
                    <a:pt x="50733" y="65533"/>
                  </a:cubicBezTo>
                  <a:cubicBezTo>
                    <a:pt x="62711" y="49380"/>
                    <a:pt x="80267" y="38851"/>
                    <a:pt x="100161" y="35908"/>
                  </a:cubicBezTo>
                  <a:cubicBezTo>
                    <a:pt x="103891" y="35349"/>
                    <a:pt x="107587" y="35087"/>
                    <a:pt x="111260" y="35087"/>
                  </a:cubicBezTo>
                  <a:cubicBezTo>
                    <a:pt x="142219" y="35087"/>
                    <a:pt x="170007" y="54262"/>
                    <a:pt x="181243" y="82700"/>
                  </a:cubicBezTo>
                  <a:close/>
                  <a:moveTo>
                    <a:pt x="222069" y="111241"/>
                  </a:moveTo>
                  <a:lnTo>
                    <a:pt x="219548" y="94324"/>
                  </a:lnTo>
                  <a:cubicBezTo>
                    <a:pt x="210685" y="34596"/>
                    <a:pt x="154870" y="-6812"/>
                    <a:pt x="95153" y="2051"/>
                  </a:cubicBezTo>
                  <a:cubicBezTo>
                    <a:pt x="66202" y="6352"/>
                    <a:pt x="40673" y="21649"/>
                    <a:pt x="23242" y="45148"/>
                  </a:cubicBezTo>
                  <a:cubicBezTo>
                    <a:pt x="5812" y="68647"/>
                    <a:pt x="-1420" y="97519"/>
                    <a:pt x="2881" y="126458"/>
                  </a:cubicBezTo>
                  <a:lnTo>
                    <a:pt x="5379" y="143375"/>
                  </a:lnTo>
                  <a:lnTo>
                    <a:pt x="222069" y="111241"/>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109" name="Google Shape;1109;p6"/>
          <p:cNvSpPr/>
          <p:nvPr/>
        </p:nvSpPr>
        <p:spPr>
          <a:xfrm>
            <a:off x="483375" y="1485800"/>
            <a:ext cx="3563100" cy="4567200"/>
          </a:xfrm>
          <a:prstGeom prst="rect">
            <a:avLst/>
          </a:prstGeom>
          <a:solidFill>
            <a:schemeClr val="l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110" name="Google Shape;1110;p6"/>
          <p:cNvSpPr/>
          <p:nvPr/>
        </p:nvSpPr>
        <p:spPr>
          <a:xfrm>
            <a:off x="4372215" y="1485800"/>
            <a:ext cx="3563100" cy="4567200"/>
          </a:xfrm>
          <a:prstGeom prst="rect">
            <a:avLst/>
          </a:prstGeom>
          <a:solidFill>
            <a:schemeClr val="l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111" name="Google Shape;1111;p6"/>
          <p:cNvSpPr txBox="1"/>
          <p:nvPr>
            <p:ph idx="1" type="body"/>
          </p:nvPr>
        </p:nvSpPr>
        <p:spPr>
          <a:xfrm>
            <a:off x="638376" y="2629928"/>
            <a:ext cx="3299400" cy="3092700"/>
          </a:xfrm>
          <a:prstGeom prst="rect">
            <a:avLst/>
          </a:prstGeom>
        </p:spPr>
        <p:txBody>
          <a:bodyPr anchorCtr="0" anchor="t" bIns="121900" lIns="121900" spcFirstLastPara="1" rIns="121900" wrap="square" tIns="121900">
            <a:noAutofit/>
          </a:bodyPr>
          <a:lstStyle>
            <a:lvl1pPr indent="-349250" lvl="0" marL="457200" rtl="0">
              <a:spcBef>
                <a:spcPts val="0"/>
              </a:spcBef>
              <a:spcAft>
                <a:spcPts val="0"/>
              </a:spcAft>
              <a:buSzPts val="1900"/>
              <a:buChar char="●"/>
              <a:defRPr/>
            </a:lvl1pPr>
            <a:lvl2pPr indent="-349250" lvl="1" marL="914400" rtl="0">
              <a:spcBef>
                <a:spcPts val="0"/>
              </a:spcBef>
              <a:spcAft>
                <a:spcPts val="0"/>
              </a:spcAft>
              <a:buSzPts val="1900"/>
              <a:buChar char="○"/>
              <a:defRPr/>
            </a:lvl2pPr>
            <a:lvl3pPr indent="-349250" lvl="2" marL="1371600" rtl="0">
              <a:spcBef>
                <a:spcPts val="2100"/>
              </a:spcBef>
              <a:spcAft>
                <a:spcPts val="0"/>
              </a:spcAft>
              <a:buSzPts val="1900"/>
              <a:buChar char="■"/>
              <a:defRPr/>
            </a:lvl3pPr>
            <a:lvl4pPr indent="-349250" lvl="3" marL="1828800" rtl="0">
              <a:spcBef>
                <a:spcPts val="2100"/>
              </a:spcBef>
              <a:spcAft>
                <a:spcPts val="0"/>
              </a:spcAft>
              <a:buSzPts val="1900"/>
              <a:buChar char="●"/>
              <a:defRPr/>
            </a:lvl4pPr>
            <a:lvl5pPr indent="-349250" lvl="4" marL="2286000" rtl="0">
              <a:spcBef>
                <a:spcPts val="2100"/>
              </a:spcBef>
              <a:spcAft>
                <a:spcPts val="0"/>
              </a:spcAft>
              <a:buSzPts val="1900"/>
              <a:buChar char="○"/>
              <a:defRPr/>
            </a:lvl5pPr>
            <a:lvl6pPr indent="-349250" lvl="5" marL="2743200" rtl="0">
              <a:spcBef>
                <a:spcPts val="2100"/>
              </a:spcBef>
              <a:spcAft>
                <a:spcPts val="0"/>
              </a:spcAft>
              <a:buSzPts val="1900"/>
              <a:buChar char="■"/>
              <a:defRPr/>
            </a:lvl6pPr>
            <a:lvl7pPr indent="-349250" lvl="6" marL="3200400" rtl="0">
              <a:spcBef>
                <a:spcPts val="2100"/>
              </a:spcBef>
              <a:spcAft>
                <a:spcPts val="0"/>
              </a:spcAft>
              <a:buSzPts val="1900"/>
              <a:buChar char="●"/>
              <a:defRPr/>
            </a:lvl7pPr>
            <a:lvl8pPr indent="-349250" lvl="7" marL="3657600" rtl="0">
              <a:spcBef>
                <a:spcPts val="2100"/>
              </a:spcBef>
              <a:spcAft>
                <a:spcPts val="0"/>
              </a:spcAft>
              <a:buSzPts val="1900"/>
              <a:buChar char="○"/>
              <a:defRPr/>
            </a:lvl8pPr>
            <a:lvl9pPr indent="-349250" lvl="8" marL="4114800" rtl="0">
              <a:spcBef>
                <a:spcPts val="2100"/>
              </a:spcBef>
              <a:spcAft>
                <a:spcPts val="2100"/>
              </a:spcAft>
              <a:buSzPts val="1900"/>
              <a:buChar char="■"/>
              <a:defRPr/>
            </a:lvl9pPr>
          </a:lstStyle>
          <a:p/>
        </p:txBody>
      </p:sp>
      <p:sp>
        <p:nvSpPr>
          <p:cNvPr id="1112" name="Google Shape;1112;p6"/>
          <p:cNvSpPr txBox="1"/>
          <p:nvPr>
            <p:ph idx="2" type="body"/>
          </p:nvPr>
        </p:nvSpPr>
        <p:spPr>
          <a:xfrm>
            <a:off x="4514342" y="2629930"/>
            <a:ext cx="3299400" cy="3092700"/>
          </a:xfrm>
          <a:prstGeom prst="rect">
            <a:avLst/>
          </a:prstGeom>
        </p:spPr>
        <p:txBody>
          <a:bodyPr anchorCtr="0" anchor="t" bIns="121900" lIns="121900" spcFirstLastPara="1" rIns="121900" wrap="square" tIns="121900">
            <a:noAutofit/>
          </a:bodyPr>
          <a:lstStyle>
            <a:lvl1pPr indent="-349250" lvl="0" marL="457200" rtl="0">
              <a:spcBef>
                <a:spcPts val="0"/>
              </a:spcBef>
              <a:spcAft>
                <a:spcPts val="0"/>
              </a:spcAft>
              <a:buSzPts val="1900"/>
              <a:buChar char="●"/>
              <a:defRPr/>
            </a:lvl1pPr>
            <a:lvl2pPr indent="-349250" lvl="1" marL="914400" rtl="0">
              <a:spcBef>
                <a:spcPts val="0"/>
              </a:spcBef>
              <a:spcAft>
                <a:spcPts val="0"/>
              </a:spcAft>
              <a:buSzPts val="1900"/>
              <a:buChar char="○"/>
              <a:defRPr/>
            </a:lvl2pPr>
            <a:lvl3pPr indent="-349250" lvl="2" marL="1371600" rtl="0">
              <a:spcBef>
                <a:spcPts val="2100"/>
              </a:spcBef>
              <a:spcAft>
                <a:spcPts val="0"/>
              </a:spcAft>
              <a:buSzPts val="1900"/>
              <a:buChar char="■"/>
              <a:defRPr/>
            </a:lvl3pPr>
            <a:lvl4pPr indent="-349250" lvl="3" marL="1828800" rtl="0">
              <a:spcBef>
                <a:spcPts val="2100"/>
              </a:spcBef>
              <a:spcAft>
                <a:spcPts val="0"/>
              </a:spcAft>
              <a:buSzPts val="1900"/>
              <a:buChar char="●"/>
              <a:defRPr/>
            </a:lvl4pPr>
            <a:lvl5pPr indent="-349250" lvl="4" marL="2286000" rtl="0">
              <a:spcBef>
                <a:spcPts val="2100"/>
              </a:spcBef>
              <a:spcAft>
                <a:spcPts val="0"/>
              </a:spcAft>
              <a:buSzPts val="1900"/>
              <a:buChar char="○"/>
              <a:defRPr/>
            </a:lvl5pPr>
            <a:lvl6pPr indent="-349250" lvl="5" marL="2743200" rtl="0">
              <a:spcBef>
                <a:spcPts val="2100"/>
              </a:spcBef>
              <a:spcAft>
                <a:spcPts val="0"/>
              </a:spcAft>
              <a:buSzPts val="1900"/>
              <a:buChar char="■"/>
              <a:defRPr/>
            </a:lvl6pPr>
            <a:lvl7pPr indent="-349250" lvl="6" marL="3200400" rtl="0">
              <a:spcBef>
                <a:spcPts val="2100"/>
              </a:spcBef>
              <a:spcAft>
                <a:spcPts val="0"/>
              </a:spcAft>
              <a:buSzPts val="1900"/>
              <a:buChar char="●"/>
              <a:defRPr/>
            </a:lvl7pPr>
            <a:lvl8pPr indent="-349250" lvl="7" marL="3657600" rtl="0">
              <a:spcBef>
                <a:spcPts val="2100"/>
              </a:spcBef>
              <a:spcAft>
                <a:spcPts val="0"/>
              </a:spcAft>
              <a:buSzPts val="1900"/>
              <a:buChar char="○"/>
              <a:defRPr/>
            </a:lvl8pPr>
            <a:lvl9pPr indent="-349250" lvl="8" marL="4114800" rtl="0">
              <a:spcBef>
                <a:spcPts val="2100"/>
              </a:spcBef>
              <a:spcAft>
                <a:spcPts val="2100"/>
              </a:spcAft>
              <a:buSzPts val="1900"/>
              <a:buChar char="■"/>
              <a:defRPr/>
            </a:lvl9pPr>
          </a:lstStyle>
          <a:p/>
        </p:txBody>
      </p:sp>
      <p:sp>
        <p:nvSpPr>
          <p:cNvPr id="1113" name="Google Shape;1113;p6"/>
          <p:cNvSpPr txBox="1"/>
          <p:nvPr>
            <p:ph type="title"/>
          </p:nvPr>
        </p:nvSpPr>
        <p:spPr>
          <a:xfrm>
            <a:off x="637525" y="1731875"/>
            <a:ext cx="3299400" cy="842700"/>
          </a:xfrm>
          <a:prstGeom prst="rect">
            <a:avLst/>
          </a:prstGeom>
        </p:spPr>
        <p:txBody>
          <a:bodyPr anchorCtr="0" anchor="ctr" bIns="121900" lIns="121900" spcFirstLastPara="1" rIns="121900" wrap="square" tIns="121900">
            <a:noAutofit/>
          </a:bodyPr>
          <a:lstStyle>
            <a:lvl1pPr indent="0" lvl="0" marL="0" marR="0" rtl="0">
              <a:lnSpc>
                <a:spcPct val="100000"/>
              </a:lnSpc>
              <a:spcBef>
                <a:spcPts val="0"/>
              </a:spcBef>
              <a:spcAft>
                <a:spcPts val="0"/>
              </a:spcAft>
              <a:buClr>
                <a:schemeClr val="dk1"/>
              </a:buClr>
              <a:buSzPts val="4000"/>
              <a:buFont typeface="Grandstander Light"/>
              <a:buNone/>
              <a:defRPr b="0" sz="3000">
                <a:solidFill>
                  <a:schemeClr val="dk1"/>
                </a:solidFill>
                <a:latin typeface="Grandstander Light"/>
                <a:ea typeface="Grandstander Light"/>
                <a:cs typeface="Grandstander Light"/>
                <a:sym typeface="Grandstander Light"/>
              </a:defRPr>
            </a:lvl1pPr>
            <a:lvl2pPr lvl="1"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2pPr>
            <a:lvl3pPr lvl="2"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3pPr>
            <a:lvl4pPr lvl="3"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4pPr>
            <a:lvl5pPr lvl="4"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5pPr>
            <a:lvl6pPr lvl="5"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6pPr>
            <a:lvl7pPr lvl="6"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7pPr>
            <a:lvl8pPr lvl="7"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8pPr>
            <a:lvl9pPr lvl="8"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9pPr>
          </a:lstStyle>
          <a:p/>
        </p:txBody>
      </p:sp>
      <p:sp>
        <p:nvSpPr>
          <p:cNvPr id="1114" name="Google Shape;1114;p6"/>
          <p:cNvSpPr txBox="1"/>
          <p:nvPr>
            <p:ph idx="3" type="title"/>
          </p:nvPr>
        </p:nvSpPr>
        <p:spPr>
          <a:xfrm>
            <a:off x="4514325" y="1731875"/>
            <a:ext cx="3299400" cy="842700"/>
          </a:xfrm>
          <a:prstGeom prst="rect">
            <a:avLst/>
          </a:prstGeom>
        </p:spPr>
        <p:txBody>
          <a:bodyPr anchorCtr="0" anchor="ctr" bIns="121900" lIns="121900" spcFirstLastPara="1" rIns="121900" wrap="square" tIns="121900">
            <a:noAutofit/>
          </a:bodyPr>
          <a:lstStyle>
            <a:lvl1pPr indent="0" lvl="0" marL="0" marR="0" rtl="0">
              <a:lnSpc>
                <a:spcPct val="100000"/>
              </a:lnSpc>
              <a:spcBef>
                <a:spcPts val="0"/>
              </a:spcBef>
              <a:spcAft>
                <a:spcPts val="0"/>
              </a:spcAft>
              <a:buClr>
                <a:schemeClr val="dk1"/>
              </a:buClr>
              <a:buSzPts val="4000"/>
              <a:buFont typeface="Grandstander Light"/>
              <a:buNone/>
              <a:defRPr b="0" sz="3000">
                <a:solidFill>
                  <a:schemeClr val="dk1"/>
                </a:solidFill>
                <a:latin typeface="Grandstander Light"/>
                <a:ea typeface="Grandstander Light"/>
                <a:cs typeface="Grandstander Light"/>
                <a:sym typeface="Grandstander Light"/>
              </a:defRPr>
            </a:lvl1pPr>
            <a:lvl2pPr lvl="1"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2pPr>
            <a:lvl3pPr lvl="2"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3pPr>
            <a:lvl4pPr lvl="3"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4pPr>
            <a:lvl5pPr lvl="4"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5pPr>
            <a:lvl6pPr lvl="5"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6pPr>
            <a:lvl7pPr lvl="6"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7pPr>
            <a:lvl8pPr lvl="7"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8pPr>
            <a:lvl9pPr lvl="8"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9pPr>
          </a:lstStyle>
          <a:p/>
        </p:txBody>
      </p:sp>
      <p:sp>
        <p:nvSpPr>
          <p:cNvPr id="1115" name="Google Shape;1115;p6"/>
          <p:cNvSpPr txBox="1"/>
          <p:nvPr>
            <p:ph idx="4" type="title"/>
          </p:nvPr>
        </p:nvSpPr>
        <p:spPr>
          <a:xfrm>
            <a:off x="565825" y="309500"/>
            <a:ext cx="11175900" cy="1100100"/>
          </a:xfrm>
          <a:prstGeom prst="rect">
            <a:avLst/>
          </a:prstGeom>
        </p:spPr>
        <p:txBody>
          <a:bodyPr anchorCtr="0" anchor="b" bIns="121900" lIns="121900" spcFirstLastPara="1" rIns="121900" wrap="square" tIns="121900">
            <a:noAutofit/>
          </a:bodyPr>
          <a:lstStyle>
            <a:lvl1pPr indent="0" lvl="0" marL="0" marR="0" rtl="0">
              <a:lnSpc>
                <a:spcPct val="100000"/>
              </a:lnSpc>
              <a:spcBef>
                <a:spcPts val="0"/>
              </a:spcBef>
              <a:spcAft>
                <a:spcPts val="0"/>
              </a:spcAft>
              <a:buClr>
                <a:schemeClr val="dk1"/>
              </a:buClr>
              <a:buSzPts val="7000"/>
              <a:buFont typeface="Aldrich"/>
              <a:buNone/>
              <a:defRPr sz="9000"/>
            </a:lvl1pPr>
            <a:lvl2pPr lvl="1"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2pPr>
            <a:lvl3pPr lvl="2"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3pPr>
            <a:lvl4pPr lvl="3"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4pPr>
            <a:lvl5pPr lvl="4"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5pPr>
            <a:lvl6pPr lvl="5"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6pPr>
            <a:lvl7pPr lvl="6"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7pPr>
            <a:lvl8pPr lvl="7"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8pPr>
            <a:lvl9pPr lvl="8"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9pPr>
          </a:lstStyle>
          <a:p/>
        </p:txBody>
      </p:sp>
      <p:sp>
        <p:nvSpPr>
          <p:cNvPr id="1116" name="Google Shape;1116;p6"/>
          <p:cNvSpPr/>
          <p:nvPr/>
        </p:nvSpPr>
        <p:spPr>
          <a:xfrm>
            <a:off x="8261065" y="1485800"/>
            <a:ext cx="3563100" cy="4567200"/>
          </a:xfrm>
          <a:prstGeom prst="rect">
            <a:avLst/>
          </a:prstGeom>
          <a:solidFill>
            <a:schemeClr val="l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117" name="Google Shape;1117;p6"/>
          <p:cNvSpPr txBox="1"/>
          <p:nvPr>
            <p:ph idx="5" type="body"/>
          </p:nvPr>
        </p:nvSpPr>
        <p:spPr>
          <a:xfrm>
            <a:off x="8390348" y="2629930"/>
            <a:ext cx="3299400" cy="3092700"/>
          </a:xfrm>
          <a:prstGeom prst="rect">
            <a:avLst/>
          </a:prstGeom>
        </p:spPr>
        <p:txBody>
          <a:bodyPr anchorCtr="0" anchor="t" bIns="121900" lIns="121900" spcFirstLastPara="1" rIns="121900" wrap="square" tIns="121900">
            <a:noAutofit/>
          </a:bodyPr>
          <a:lstStyle>
            <a:lvl1pPr indent="-349250" lvl="0" marL="457200" rtl="0">
              <a:spcBef>
                <a:spcPts val="0"/>
              </a:spcBef>
              <a:spcAft>
                <a:spcPts val="0"/>
              </a:spcAft>
              <a:buSzPts val="1900"/>
              <a:buChar char="●"/>
              <a:defRPr/>
            </a:lvl1pPr>
            <a:lvl2pPr indent="-349250" lvl="1" marL="914400" rtl="0">
              <a:spcBef>
                <a:spcPts val="0"/>
              </a:spcBef>
              <a:spcAft>
                <a:spcPts val="0"/>
              </a:spcAft>
              <a:buSzPts val="1900"/>
              <a:buChar char="○"/>
              <a:defRPr/>
            </a:lvl2pPr>
            <a:lvl3pPr indent="-349250" lvl="2" marL="1371600" rtl="0">
              <a:spcBef>
                <a:spcPts val="2100"/>
              </a:spcBef>
              <a:spcAft>
                <a:spcPts val="0"/>
              </a:spcAft>
              <a:buSzPts val="1900"/>
              <a:buChar char="■"/>
              <a:defRPr/>
            </a:lvl3pPr>
            <a:lvl4pPr indent="-349250" lvl="3" marL="1828800" rtl="0">
              <a:spcBef>
                <a:spcPts val="2100"/>
              </a:spcBef>
              <a:spcAft>
                <a:spcPts val="0"/>
              </a:spcAft>
              <a:buSzPts val="1900"/>
              <a:buChar char="●"/>
              <a:defRPr/>
            </a:lvl4pPr>
            <a:lvl5pPr indent="-349250" lvl="4" marL="2286000" rtl="0">
              <a:spcBef>
                <a:spcPts val="2100"/>
              </a:spcBef>
              <a:spcAft>
                <a:spcPts val="0"/>
              </a:spcAft>
              <a:buSzPts val="1900"/>
              <a:buChar char="○"/>
              <a:defRPr/>
            </a:lvl5pPr>
            <a:lvl6pPr indent="-349250" lvl="5" marL="2743200" rtl="0">
              <a:spcBef>
                <a:spcPts val="2100"/>
              </a:spcBef>
              <a:spcAft>
                <a:spcPts val="0"/>
              </a:spcAft>
              <a:buSzPts val="1900"/>
              <a:buChar char="■"/>
              <a:defRPr/>
            </a:lvl6pPr>
            <a:lvl7pPr indent="-349250" lvl="6" marL="3200400" rtl="0">
              <a:spcBef>
                <a:spcPts val="2100"/>
              </a:spcBef>
              <a:spcAft>
                <a:spcPts val="0"/>
              </a:spcAft>
              <a:buSzPts val="1900"/>
              <a:buChar char="●"/>
              <a:defRPr/>
            </a:lvl7pPr>
            <a:lvl8pPr indent="-349250" lvl="7" marL="3657600" rtl="0">
              <a:spcBef>
                <a:spcPts val="2100"/>
              </a:spcBef>
              <a:spcAft>
                <a:spcPts val="0"/>
              </a:spcAft>
              <a:buSzPts val="1900"/>
              <a:buChar char="○"/>
              <a:defRPr/>
            </a:lvl8pPr>
            <a:lvl9pPr indent="-349250" lvl="8" marL="4114800" rtl="0">
              <a:spcBef>
                <a:spcPts val="2100"/>
              </a:spcBef>
              <a:spcAft>
                <a:spcPts val="2100"/>
              </a:spcAft>
              <a:buSzPts val="1900"/>
              <a:buChar char="■"/>
              <a:defRPr/>
            </a:lvl9pPr>
          </a:lstStyle>
          <a:p/>
        </p:txBody>
      </p:sp>
      <p:sp>
        <p:nvSpPr>
          <p:cNvPr id="1118" name="Google Shape;1118;p6"/>
          <p:cNvSpPr txBox="1"/>
          <p:nvPr>
            <p:ph idx="6" type="title"/>
          </p:nvPr>
        </p:nvSpPr>
        <p:spPr>
          <a:xfrm>
            <a:off x="8390325" y="1731875"/>
            <a:ext cx="3299400" cy="842700"/>
          </a:xfrm>
          <a:prstGeom prst="rect">
            <a:avLst/>
          </a:prstGeom>
        </p:spPr>
        <p:txBody>
          <a:bodyPr anchorCtr="0" anchor="ctr" bIns="121900" lIns="121900" spcFirstLastPara="1" rIns="121900" wrap="square" tIns="121900">
            <a:noAutofit/>
          </a:bodyPr>
          <a:lstStyle>
            <a:lvl1pPr indent="0" lvl="0" marL="0" marR="0" rtl="0">
              <a:lnSpc>
                <a:spcPct val="100000"/>
              </a:lnSpc>
              <a:spcBef>
                <a:spcPts val="0"/>
              </a:spcBef>
              <a:spcAft>
                <a:spcPts val="0"/>
              </a:spcAft>
              <a:buClr>
                <a:schemeClr val="dk1"/>
              </a:buClr>
              <a:buSzPts val="4000"/>
              <a:buFont typeface="Grandstander Light"/>
              <a:buNone/>
              <a:defRPr b="0" sz="3000">
                <a:solidFill>
                  <a:schemeClr val="dk1"/>
                </a:solidFill>
                <a:latin typeface="Grandstander Light"/>
                <a:ea typeface="Grandstander Light"/>
                <a:cs typeface="Grandstander Light"/>
                <a:sym typeface="Grandstander Light"/>
              </a:defRPr>
            </a:lvl1pPr>
            <a:lvl2pPr lvl="1"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2pPr>
            <a:lvl3pPr lvl="2"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3pPr>
            <a:lvl4pPr lvl="3"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4pPr>
            <a:lvl5pPr lvl="4"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5pPr>
            <a:lvl6pPr lvl="5"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6pPr>
            <a:lvl7pPr lvl="6"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7pPr>
            <a:lvl8pPr lvl="7"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8pPr>
            <a:lvl9pPr lvl="8"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9pPr>
          </a:lstStyle>
          <a:p/>
        </p:txBody>
      </p:sp>
      <p:sp>
        <p:nvSpPr>
          <p:cNvPr id="1119" name="Google Shape;1119;p6"/>
          <p:cNvSpPr/>
          <p:nvPr/>
        </p:nvSpPr>
        <p:spPr>
          <a:xfrm rot="119853">
            <a:off x="485643" y="1426204"/>
            <a:ext cx="3563165" cy="4567289"/>
          </a:xfrm>
          <a:prstGeom prst="rect">
            <a:avLst/>
          </a:prstGeom>
          <a:no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120" name="Google Shape;1120;p6"/>
          <p:cNvSpPr/>
          <p:nvPr/>
        </p:nvSpPr>
        <p:spPr>
          <a:xfrm rot="-120431">
            <a:off x="4372152" y="1485783"/>
            <a:ext cx="3563186" cy="4567289"/>
          </a:xfrm>
          <a:prstGeom prst="rect">
            <a:avLst/>
          </a:prstGeom>
          <a:no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121" name="Google Shape;1121;p6"/>
          <p:cNvSpPr/>
          <p:nvPr/>
        </p:nvSpPr>
        <p:spPr>
          <a:xfrm rot="119853">
            <a:off x="8258595" y="1545241"/>
            <a:ext cx="3563165" cy="4567289"/>
          </a:xfrm>
          <a:prstGeom prst="rect">
            <a:avLst/>
          </a:prstGeom>
          <a:no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grpSp>
        <p:nvGrpSpPr>
          <p:cNvPr id="1122" name="Google Shape;1122;p6"/>
          <p:cNvGrpSpPr/>
          <p:nvPr/>
        </p:nvGrpSpPr>
        <p:grpSpPr>
          <a:xfrm>
            <a:off x="155230" y="6343075"/>
            <a:ext cx="11881541" cy="357900"/>
            <a:chOff x="180100" y="198575"/>
            <a:chExt cx="11881541" cy="357900"/>
          </a:xfrm>
        </p:grpSpPr>
        <p:sp>
          <p:nvSpPr>
            <p:cNvPr id="1123" name="Google Shape;1123;p6"/>
            <p:cNvSpPr/>
            <p:nvPr/>
          </p:nvSpPr>
          <p:spPr>
            <a:xfrm>
              <a:off x="180100"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124" name="Google Shape;1124;p6"/>
            <p:cNvSpPr/>
            <p:nvPr/>
          </p:nvSpPr>
          <p:spPr>
            <a:xfrm>
              <a:off x="681128"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125" name="Google Shape;1125;p6"/>
            <p:cNvSpPr/>
            <p:nvPr/>
          </p:nvSpPr>
          <p:spPr>
            <a:xfrm>
              <a:off x="1182156"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126" name="Google Shape;1126;p6"/>
            <p:cNvSpPr/>
            <p:nvPr/>
          </p:nvSpPr>
          <p:spPr>
            <a:xfrm>
              <a:off x="1683184"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127" name="Google Shape;1127;p6"/>
            <p:cNvSpPr/>
            <p:nvPr/>
          </p:nvSpPr>
          <p:spPr>
            <a:xfrm>
              <a:off x="2184211" y="198575"/>
              <a:ext cx="357900" cy="357900"/>
            </a:xfrm>
            <a:prstGeom prst="ellipse">
              <a:avLst/>
            </a:prstGeom>
            <a:solidFill>
              <a:schemeClr val="accent5"/>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128" name="Google Shape;1128;p6"/>
            <p:cNvSpPr/>
            <p:nvPr/>
          </p:nvSpPr>
          <p:spPr>
            <a:xfrm>
              <a:off x="2685239"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129" name="Google Shape;1129;p6"/>
            <p:cNvSpPr/>
            <p:nvPr/>
          </p:nvSpPr>
          <p:spPr>
            <a:xfrm>
              <a:off x="3186267"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130" name="Google Shape;1130;p6"/>
            <p:cNvSpPr/>
            <p:nvPr/>
          </p:nvSpPr>
          <p:spPr>
            <a:xfrm>
              <a:off x="3687295"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131" name="Google Shape;1131;p6"/>
            <p:cNvSpPr/>
            <p:nvPr/>
          </p:nvSpPr>
          <p:spPr>
            <a:xfrm>
              <a:off x="4188323"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132" name="Google Shape;1132;p6"/>
            <p:cNvSpPr/>
            <p:nvPr/>
          </p:nvSpPr>
          <p:spPr>
            <a:xfrm>
              <a:off x="4689351" y="198575"/>
              <a:ext cx="357900" cy="357900"/>
            </a:xfrm>
            <a:prstGeom prst="ellipse">
              <a:avLst/>
            </a:prstGeom>
            <a:solidFill>
              <a:schemeClr val="accent5"/>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133" name="Google Shape;1133;p6"/>
            <p:cNvSpPr/>
            <p:nvPr/>
          </p:nvSpPr>
          <p:spPr>
            <a:xfrm>
              <a:off x="5190379"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134" name="Google Shape;1134;p6"/>
            <p:cNvSpPr/>
            <p:nvPr/>
          </p:nvSpPr>
          <p:spPr>
            <a:xfrm>
              <a:off x="5691406"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135" name="Google Shape;1135;p6"/>
            <p:cNvSpPr/>
            <p:nvPr/>
          </p:nvSpPr>
          <p:spPr>
            <a:xfrm>
              <a:off x="6192434"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136" name="Google Shape;1136;p6"/>
            <p:cNvSpPr/>
            <p:nvPr/>
          </p:nvSpPr>
          <p:spPr>
            <a:xfrm>
              <a:off x="6693462"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137" name="Google Shape;1137;p6"/>
            <p:cNvSpPr/>
            <p:nvPr/>
          </p:nvSpPr>
          <p:spPr>
            <a:xfrm>
              <a:off x="7194490" y="198575"/>
              <a:ext cx="357900" cy="357900"/>
            </a:xfrm>
            <a:prstGeom prst="ellipse">
              <a:avLst/>
            </a:prstGeom>
            <a:solidFill>
              <a:schemeClr val="accent5"/>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138" name="Google Shape;1138;p6"/>
            <p:cNvSpPr/>
            <p:nvPr/>
          </p:nvSpPr>
          <p:spPr>
            <a:xfrm>
              <a:off x="7695518"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139" name="Google Shape;1139;p6"/>
            <p:cNvSpPr/>
            <p:nvPr/>
          </p:nvSpPr>
          <p:spPr>
            <a:xfrm>
              <a:off x="8196546"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140" name="Google Shape;1140;p6"/>
            <p:cNvSpPr/>
            <p:nvPr/>
          </p:nvSpPr>
          <p:spPr>
            <a:xfrm>
              <a:off x="8697574"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141" name="Google Shape;1141;p6"/>
            <p:cNvSpPr/>
            <p:nvPr/>
          </p:nvSpPr>
          <p:spPr>
            <a:xfrm>
              <a:off x="9198601"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142" name="Google Shape;1142;p6"/>
            <p:cNvSpPr/>
            <p:nvPr/>
          </p:nvSpPr>
          <p:spPr>
            <a:xfrm>
              <a:off x="9699629" y="198575"/>
              <a:ext cx="357900" cy="357900"/>
            </a:xfrm>
            <a:prstGeom prst="ellipse">
              <a:avLst/>
            </a:prstGeom>
            <a:solidFill>
              <a:schemeClr val="accent5"/>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143" name="Google Shape;1143;p6"/>
            <p:cNvSpPr/>
            <p:nvPr/>
          </p:nvSpPr>
          <p:spPr>
            <a:xfrm>
              <a:off x="10200657"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144" name="Google Shape;1144;p6"/>
            <p:cNvSpPr/>
            <p:nvPr/>
          </p:nvSpPr>
          <p:spPr>
            <a:xfrm>
              <a:off x="10701685"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145" name="Google Shape;1145;p6"/>
            <p:cNvSpPr/>
            <p:nvPr/>
          </p:nvSpPr>
          <p:spPr>
            <a:xfrm>
              <a:off x="11202713"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146" name="Google Shape;1146;p6"/>
            <p:cNvSpPr/>
            <p:nvPr/>
          </p:nvSpPr>
          <p:spPr>
            <a:xfrm>
              <a:off x="11703741"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7 Three Blocks Right">
  <p:cSld name="CUSTOM_5_1">
    <p:spTree>
      <p:nvGrpSpPr>
        <p:cNvPr id="1147" name="Shape 1147"/>
        <p:cNvGrpSpPr/>
        <p:nvPr/>
      </p:nvGrpSpPr>
      <p:grpSpPr>
        <a:xfrm>
          <a:off x="0" y="0"/>
          <a:ext cx="0" cy="0"/>
          <a:chOff x="0" y="0"/>
          <a:chExt cx="0" cy="0"/>
        </a:xfrm>
      </p:grpSpPr>
      <p:grpSp>
        <p:nvGrpSpPr>
          <p:cNvPr id="1148" name="Google Shape;1148;p7"/>
          <p:cNvGrpSpPr/>
          <p:nvPr/>
        </p:nvGrpSpPr>
        <p:grpSpPr>
          <a:xfrm>
            <a:off x="297575" y="-233607"/>
            <a:ext cx="11610853" cy="7294102"/>
            <a:chOff x="304575" y="-249163"/>
            <a:chExt cx="11610853" cy="7294102"/>
          </a:xfrm>
        </p:grpSpPr>
        <p:sp>
          <p:nvSpPr>
            <p:cNvPr id="1149" name="Google Shape;1149;p7"/>
            <p:cNvSpPr/>
            <p:nvPr/>
          </p:nvSpPr>
          <p:spPr>
            <a:xfrm>
              <a:off x="8880639" y="578371"/>
              <a:ext cx="720423" cy="833745"/>
            </a:xfrm>
            <a:custGeom>
              <a:rect b="b" l="l" r="r" t="t"/>
              <a:pathLst>
                <a:path extrusionOk="0" h="488284" w="421917">
                  <a:moveTo>
                    <a:pt x="357537" y="78846"/>
                  </a:moveTo>
                  <a:lnTo>
                    <a:pt x="228008" y="426766"/>
                  </a:lnTo>
                  <a:lnTo>
                    <a:pt x="56900" y="256468"/>
                  </a:lnTo>
                  <a:lnTo>
                    <a:pt x="357537" y="78846"/>
                  </a:lnTo>
                  <a:close/>
                  <a:moveTo>
                    <a:pt x="423322" y="228"/>
                  </a:moveTo>
                  <a:lnTo>
                    <a:pt x="1404" y="249521"/>
                  </a:lnTo>
                  <a:lnTo>
                    <a:pt x="241537" y="488513"/>
                  </a:lnTo>
                  <a:lnTo>
                    <a:pt x="423322" y="228"/>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50" name="Google Shape;1150;p7"/>
            <p:cNvSpPr/>
            <p:nvPr/>
          </p:nvSpPr>
          <p:spPr>
            <a:xfrm>
              <a:off x="10808457" y="5254229"/>
              <a:ext cx="1036937" cy="1460093"/>
            </a:xfrm>
            <a:custGeom>
              <a:rect b="b" l="l" r="r" t="t"/>
              <a:pathLst>
                <a:path extrusionOk="0" h="855106" w="607284">
                  <a:moveTo>
                    <a:pt x="555129" y="809603"/>
                  </a:moveTo>
                  <a:lnTo>
                    <a:pt x="45215" y="820942"/>
                  </a:lnTo>
                  <a:lnTo>
                    <a:pt x="214761" y="102939"/>
                  </a:lnTo>
                  <a:lnTo>
                    <a:pt x="555129" y="809603"/>
                  </a:lnTo>
                  <a:close/>
                  <a:moveTo>
                    <a:pt x="609028" y="842639"/>
                  </a:moveTo>
                  <a:lnTo>
                    <a:pt x="203673" y="1039"/>
                  </a:lnTo>
                  <a:lnTo>
                    <a:pt x="1743" y="856145"/>
                  </a:lnTo>
                  <a:lnTo>
                    <a:pt x="609028" y="842639"/>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51" name="Google Shape;1151;p7"/>
            <p:cNvSpPr/>
            <p:nvPr/>
          </p:nvSpPr>
          <p:spPr>
            <a:xfrm>
              <a:off x="8623052" y="1612808"/>
              <a:ext cx="861229" cy="1357835"/>
            </a:xfrm>
            <a:custGeom>
              <a:rect b="b" l="l" r="r" t="t"/>
              <a:pathLst>
                <a:path extrusionOk="0" h="795218" w="504380">
                  <a:moveTo>
                    <a:pt x="450658" y="251317"/>
                  </a:moveTo>
                  <a:lnTo>
                    <a:pt x="41128" y="701160"/>
                  </a:lnTo>
                  <a:lnTo>
                    <a:pt x="78475" y="55467"/>
                  </a:lnTo>
                  <a:lnTo>
                    <a:pt x="450658" y="251317"/>
                  </a:lnTo>
                  <a:close/>
                  <a:moveTo>
                    <a:pt x="505754" y="241644"/>
                  </a:moveTo>
                  <a:lnTo>
                    <a:pt x="47367" y="439"/>
                  </a:lnTo>
                  <a:lnTo>
                    <a:pt x="1374" y="795657"/>
                  </a:lnTo>
                  <a:lnTo>
                    <a:pt x="505754" y="241644"/>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52" name="Google Shape;1152;p7"/>
            <p:cNvSpPr/>
            <p:nvPr/>
          </p:nvSpPr>
          <p:spPr>
            <a:xfrm>
              <a:off x="6578336" y="117740"/>
              <a:ext cx="599623" cy="823092"/>
            </a:xfrm>
            <a:custGeom>
              <a:rect b="b" l="l" r="r" t="t"/>
              <a:pathLst>
                <a:path extrusionOk="0" h="482045" w="351170">
                  <a:moveTo>
                    <a:pt x="286599" y="46739"/>
                  </a:moveTo>
                  <a:lnTo>
                    <a:pt x="311125" y="388271"/>
                  </a:lnTo>
                  <a:lnTo>
                    <a:pt x="62334" y="122506"/>
                  </a:lnTo>
                  <a:lnTo>
                    <a:pt x="286599" y="46739"/>
                  </a:lnTo>
                  <a:close/>
                  <a:moveTo>
                    <a:pt x="317570" y="152"/>
                  </a:moveTo>
                  <a:lnTo>
                    <a:pt x="1020" y="107106"/>
                  </a:lnTo>
                  <a:lnTo>
                    <a:pt x="352191" y="482198"/>
                  </a:lnTo>
                  <a:lnTo>
                    <a:pt x="317570" y="152"/>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53" name="Google Shape;1153;p7"/>
            <p:cNvSpPr/>
            <p:nvPr/>
          </p:nvSpPr>
          <p:spPr>
            <a:xfrm>
              <a:off x="6945865" y="1617738"/>
              <a:ext cx="1322385" cy="1248681"/>
            </a:xfrm>
            <a:custGeom>
              <a:rect b="b" l="l" r="r" t="t"/>
              <a:pathLst>
                <a:path extrusionOk="0" h="731292" w="774457">
                  <a:moveTo>
                    <a:pt x="722803" y="455338"/>
                  </a:moveTo>
                  <a:lnTo>
                    <a:pt x="82015" y="668721"/>
                  </a:lnTo>
                  <a:lnTo>
                    <a:pt x="468640" y="63638"/>
                  </a:lnTo>
                  <a:lnTo>
                    <a:pt x="722803" y="455338"/>
                  </a:lnTo>
                  <a:close/>
                  <a:moveTo>
                    <a:pt x="775596" y="473829"/>
                  </a:moveTo>
                  <a:lnTo>
                    <a:pt x="468423" y="431"/>
                  </a:lnTo>
                  <a:lnTo>
                    <a:pt x="1138" y="731723"/>
                  </a:lnTo>
                  <a:lnTo>
                    <a:pt x="775596" y="473829"/>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54" name="Google Shape;1154;p7"/>
            <p:cNvSpPr/>
            <p:nvPr/>
          </p:nvSpPr>
          <p:spPr>
            <a:xfrm>
              <a:off x="11399487" y="3170048"/>
              <a:ext cx="463854" cy="823626"/>
            </a:xfrm>
            <a:custGeom>
              <a:rect b="b" l="l" r="r" t="t"/>
              <a:pathLst>
                <a:path extrusionOk="0" h="482358" w="271657">
                  <a:moveTo>
                    <a:pt x="205196" y="483007"/>
                  </a:moveTo>
                  <a:cubicBezTo>
                    <a:pt x="202036" y="483007"/>
                    <a:pt x="198854" y="482140"/>
                    <a:pt x="196002" y="480326"/>
                  </a:cubicBezTo>
                  <a:cubicBezTo>
                    <a:pt x="188040" y="475250"/>
                    <a:pt x="185701" y="464676"/>
                    <a:pt x="190766" y="456702"/>
                  </a:cubicBezTo>
                  <a:cubicBezTo>
                    <a:pt x="191530" y="455482"/>
                    <a:pt x="267799" y="333356"/>
                    <a:pt x="227097" y="214573"/>
                  </a:cubicBezTo>
                  <a:cubicBezTo>
                    <a:pt x="200143" y="135932"/>
                    <a:pt x="128163" y="75143"/>
                    <a:pt x="13133" y="33883"/>
                  </a:cubicBezTo>
                  <a:cubicBezTo>
                    <a:pt x="4235" y="30689"/>
                    <a:pt x="-384" y="20890"/>
                    <a:pt x="2798" y="11993"/>
                  </a:cubicBezTo>
                  <a:cubicBezTo>
                    <a:pt x="5992" y="3095"/>
                    <a:pt x="15746" y="-1548"/>
                    <a:pt x="24689" y="1669"/>
                  </a:cubicBezTo>
                  <a:cubicBezTo>
                    <a:pt x="150122" y="46659"/>
                    <a:pt x="229140" y="114646"/>
                    <a:pt x="259551" y="203748"/>
                  </a:cubicBezTo>
                  <a:cubicBezTo>
                    <a:pt x="305488" y="338284"/>
                    <a:pt x="223139" y="469592"/>
                    <a:pt x="219615" y="475113"/>
                  </a:cubicBezTo>
                  <a:cubicBezTo>
                    <a:pt x="216352" y="480224"/>
                    <a:pt x="210831" y="483007"/>
                    <a:pt x="205196" y="483007"/>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55" name="Google Shape;1155;p7"/>
            <p:cNvSpPr/>
            <p:nvPr/>
          </p:nvSpPr>
          <p:spPr>
            <a:xfrm>
              <a:off x="6546426" y="1930824"/>
              <a:ext cx="244987" cy="704723"/>
            </a:xfrm>
            <a:custGeom>
              <a:rect b="b" l="l" r="r" t="t"/>
              <a:pathLst>
                <a:path extrusionOk="0" h="412722" w="143477">
                  <a:moveTo>
                    <a:pt x="26944" y="413160"/>
                  </a:moveTo>
                  <a:cubicBezTo>
                    <a:pt x="21674" y="413160"/>
                    <a:pt x="16472" y="410730"/>
                    <a:pt x="13130" y="406144"/>
                  </a:cubicBezTo>
                  <a:cubicBezTo>
                    <a:pt x="7552" y="398524"/>
                    <a:pt x="9206" y="387836"/>
                    <a:pt x="16814" y="382258"/>
                  </a:cubicBezTo>
                  <a:cubicBezTo>
                    <a:pt x="17704" y="381596"/>
                    <a:pt x="106258" y="315297"/>
                    <a:pt x="110114" y="219272"/>
                  </a:cubicBezTo>
                  <a:cubicBezTo>
                    <a:pt x="112669" y="155699"/>
                    <a:pt x="77934" y="92173"/>
                    <a:pt x="6878" y="30483"/>
                  </a:cubicBezTo>
                  <a:cubicBezTo>
                    <a:pt x="-262" y="24277"/>
                    <a:pt x="-1015" y="13474"/>
                    <a:pt x="5179" y="6345"/>
                  </a:cubicBezTo>
                  <a:cubicBezTo>
                    <a:pt x="11373" y="-807"/>
                    <a:pt x="22164" y="-1572"/>
                    <a:pt x="29317" y="4634"/>
                  </a:cubicBezTo>
                  <a:cubicBezTo>
                    <a:pt x="108722" y="73590"/>
                    <a:pt x="147404" y="146357"/>
                    <a:pt x="144290" y="220949"/>
                  </a:cubicBezTo>
                  <a:cubicBezTo>
                    <a:pt x="139613" y="333526"/>
                    <a:pt x="41226" y="406795"/>
                    <a:pt x="37039" y="409852"/>
                  </a:cubicBezTo>
                  <a:cubicBezTo>
                    <a:pt x="33994" y="412076"/>
                    <a:pt x="30457" y="413160"/>
                    <a:pt x="26944" y="413160"/>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56" name="Google Shape;1156;p7"/>
            <p:cNvSpPr/>
            <p:nvPr/>
          </p:nvSpPr>
          <p:spPr>
            <a:xfrm>
              <a:off x="3097652" y="2290289"/>
              <a:ext cx="375001" cy="871913"/>
            </a:xfrm>
            <a:custGeom>
              <a:rect b="b" l="l" r="r" t="t"/>
              <a:pathLst>
                <a:path extrusionOk="0" h="510637" w="219620">
                  <a:moveTo>
                    <a:pt x="103522" y="511147"/>
                  </a:moveTo>
                  <a:cubicBezTo>
                    <a:pt x="98218" y="511147"/>
                    <a:pt x="92994" y="508695"/>
                    <a:pt x="89651" y="504075"/>
                  </a:cubicBezTo>
                  <a:cubicBezTo>
                    <a:pt x="11295" y="395843"/>
                    <a:pt x="-15637" y="294844"/>
                    <a:pt x="9607" y="203883"/>
                  </a:cubicBezTo>
                  <a:cubicBezTo>
                    <a:pt x="47730" y="66540"/>
                    <a:pt x="190206" y="4451"/>
                    <a:pt x="196252" y="1884"/>
                  </a:cubicBezTo>
                  <a:cubicBezTo>
                    <a:pt x="204955" y="-1823"/>
                    <a:pt x="214971" y="2227"/>
                    <a:pt x="218678" y="10907"/>
                  </a:cubicBezTo>
                  <a:cubicBezTo>
                    <a:pt x="222385" y="19588"/>
                    <a:pt x="218359" y="29638"/>
                    <a:pt x="209678" y="33357"/>
                  </a:cubicBezTo>
                  <a:cubicBezTo>
                    <a:pt x="208343" y="33927"/>
                    <a:pt x="76054" y="91876"/>
                    <a:pt x="42517" y="213271"/>
                  </a:cubicBezTo>
                  <a:cubicBezTo>
                    <a:pt x="20307" y="293646"/>
                    <a:pt x="45494" y="384733"/>
                    <a:pt x="117359" y="484009"/>
                  </a:cubicBezTo>
                  <a:cubicBezTo>
                    <a:pt x="122903" y="491664"/>
                    <a:pt x="121192" y="502352"/>
                    <a:pt x="113538" y="507896"/>
                  </a:cubicBezTo>
                  <a:cubicBezTo>
                    <a:pt x="110504" y="510098"/>
                    <a:pt x="107002" y="511147"/>
                    <a:pt x="103522" y="511147"/>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57" name="Google Shape;1157;p7"/>
            <p:cNvSpPr/>
            <p:nvPr/>
          </p:nvSpPr>
          <p:spPr>
            <a:xfrm>
              <a:off x="3445212" y="1715750"/>
              <a:ext cx="888489" cy="290359"/>
            </a:xfrm>
            <a:custGeom>
              <a:rect b="b" l="l" r="r" t="t"/>
              <a:pathLst>
                <a:path extrusionOk="0" h="170049" w="520345">
                  <a:moveTo>
                    <a:pt x="17642" y="170418"/>
                  </a:moveTo>
                  <a:cubicBezTo>
                    <a:pt x="13569" y="170418"/>
                    <a:pt x="9474" y="168969"/>
                    <a:pt x="6200" y="166015"/>
                  </a:cubicBezTo>
                  <a:cubicBezTo>
                    <a:pt x="-827" y="159695"/>
                    <a:pt x="-1397" y="148870"/>
                    <a:pt x="4934" y="141854"/>
                  </a:cubicBezTo>
                  <a:cubicBezTo>
                    <a:pt x="94230" y="42657"/>
                    <a:pt x="187175" y="-4876"/>
                    <a:pt x="281376" y="827"/>
                  </a:cubicBezTo>
                  <a:cubicBezTo>
                    <a:pt x="423510" y="9314"/>
                    <a:pt x="513969" y="135478"/>
                    <a:pt x="517756" y="140839"/>
                  </a:cubicBezTo>
                  <a:cubicBezTo>
                    <a:pt x="523197" y="148562"/>
                    <a:pt x="521349" y="159216"/>
                    <a:pt x="513627" y="164669"/>
                  </a:cubicBezTo>
                  <a:cubicBezTo>
                    <a:pt x="505915" y="170121"/>
                    <a:pt x="495249" y="168273"/>
                    <a:pt x="489797" y="160562"/>
                  </a:cubicBezTo>
                  <a:cubicBezTo>
                    <a:pt x="488953" y="159387"/>
                    <a:pt x="404676" y="42327"/>
                    <a:pt x="279095" y="34980"/>
                  </a:cubicBezTo>
                  <a:cubicBezTo>
                    <a:pt x="195856" y="30087"/>
                    <a:pt x="112264" y="73776"/>
                    <a:pt x="30361" y="164749"/>
                  </a:cubicBezTo>
                  <a:cubicBezTo>
                    <a:pt x="26984" y="168502"/>
                    <a:pt x="22319" y="170418"/>
                    <a:pt x="17642" y="170418"/>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58" name="Google Shape;1158;p7"/>
            <p:cNvSpPr/>
            <p:nvPr/>
          </p:nvSpPr>
          <p:spPr>
            <a:xfrm>
              <a:off x="7327560" y="3640471"/>
              <a:ext cx="639710" cy="226310"/>
            </a:xfrm>
            <a:custGeom>
              <a:rect b="b" l="l" r="r" t="t"/>
              <a:pathLst>
                <a:path extrusionOk="0" h="132539" w="374647">
                  <a:moveTo>
                    <a:pt x="183225" y="133216"/>
                  </a:moveTo>
                  <a:cubicBezTo>
                    <a:pt x="180716" y="133216"/>
                    <a:pt x="178206" y="133171"/>
                    <a:pt x="175696" y="133057"/>
                  </a:cubicBezTo>
                  <a:cubicBezTo>
                    <a:pt x="73613" y="128836"/>
                    <a:pt x="7224" y="39723"/>
                    <a:pt x="4452" y="35924"/>
                  </a:cubicBezTo>
                  <a:cubicBezTo>
                    <a:pt x="-1127" y="28304"/>
                    <a:pt x="516" y="17593"/>
                    <a:pt x="8148" y="12015"/>
                  </a:cubicBezTo>
                  <a:cubicBezTo>
                    <a:pt x="15745" y="6437"/>
                    <a:pt x="26456" y="8079"/>
                    <a:pt x="32046" y="15688"/>
                  </a:cubicBezTo>
                  <a:cubicBezTo>
                    <a:pt x="32627" y="16486"/>
                    <a:pt x="91842" y="95481"/>
                    <a:pt x="177362" y="98881"/>
                  </a:cubicBezTo>
                  <a:cubicBezTo>
                    <a:pt x="234021" y="101208"/>
                    <a:pt x="290647" y="70077"/>
                    <a:pt x="345766" y="6573"/>
                  </a:cubicBezTo>
                  <a:cubicBezTo>
                    <a:pt x="351960" y="-567"/>
                    <a:pt x="362752" y="-1332"/>
                    <a:pt x="369904" y="4874"/>
                  </a:cubicBezTo>
                  <a:cubicBezTo>
                    <a:pt x="377033" y="11068"/>
                    <a:pt x="377798" y="21871"/>
                    <a:pt x="371604" y="29012"/>
                  </a:cubicBezTo>
                  <a:cubicBezTo>
                    <a:pt x="311568" y="98196"/>
                    <a:pt x="248212" y="133216"/>
                    <a:pt x="183225" y="133216"/>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59" name="Google Shape;1159;p7"/>
            <p:cNvSpPr/>
            <p:nvPr/>
          </p:nvSpPr>
          <p:spPr>
            <a:xfrm>
              <a:off x="2191966" y="5597064"/>
              <a:ext cx="819807" cy="646996"/>
            </a:xfrm>
            <a:custGeom>
              <a:rect b="b" l="l" r="r" t="t"/>
              <a:pathLst>
                <a:path extrusionOk="0" h="378914" w="480121">
                  <a:moveTo>
                    <a:pt x="463292" y="379943"/>
                  </a:moveTo>
                  <a:cubicBezTo>
                    <a:pt x="463109" y="379943"/>
                    <a:pt x="462927" y="379943"/>
                    <a:pt x="462756" y="379932"/>
                  </a:cubicBezTo>
                  <a:cubicBezTo>
                    <a:pt x="453311" y="379647"/>
                    <a:pt x="445896" y="371764"/>
                    <a:pt x="446170" y="362307"/>
                  </a:cubicBezTo>
                  <a:cubicBezTo>
                    <a:pt x="446227" y="360653"/>
                    <a:pt x="449911" y="194576"/>
                    <a:pt x="339353" y="100615"/>
                  </a:cubicBezTo>
                  <a:cubicBezTo>
                    <a:pt x="266153" y="38400"/>
                    <a:pt x="158948" y="20468"/>
                    <a:pt x="20704" y="47343"/>
                  </a:cubicBezTo>
                  <a:cubicBezTo>
                    <a:pt x="11419" y="49111"/>
                    <a:pt x="2453" y="43089"/>
                    <a:pt x="639" y="33814"/>
                  </a:cubicBezTo>
                  <a:cubicBezTo>
                    <a:pt x="-1152" y="24529"/>
                    <a:pt x="4905" y="15552"/>
                    <a:pt x="14179" y="13749"/>
                  </a:cubicBezTo>
                  <a:cubicBezTo>
                    <a:pt x="163294" y="-15191"/>
                    <a:pt x="280206" y="5296"/>
                    <a:pt x="361734" y="74721"/>
                  </a:cubicBezTo>
                  <a:cubicBezTo>
                    <a:pt x="484829" y="179564"/>
                    <a:pt x="480619" y="355942"/>
                    <a:pt x="480380" y="363391"/>
                  </a:cubicBezTo>
                  <a:cubicBezTo>
                    <a:pt x="480083" y="372654"/>
                    <a:pt x="472486" y="379943"/>
                    <a:pt x="463292" y="379943"/>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60" name="Google Shape;1160;p7"/>
            <p:cNvSpPr/>
            <p:nvPr/>
          </p:nvSpPr>
          <p:spPr>
            <a:xfrm>
              <a:off x="4498543" y="1187532"/>
              <a:ext cx="288612" cy="643323"/>
            </a:xfrm>
            <a:custGeom>
              <a:rect b="b" l="l" r="r" t="t"/>
              <a:pathLst>
                <a:path extrusionOk="0" h="376763" w="169026">
                  <a:moveTo>
                    <a:pt x="152557" y="377075"/>
                  </a:moveTo>
                  <a:cubicBezTo>
                    <a:pt x="149602" y="377075"/>
                    <a:pt x="146614" y="376311"/>
                    <a:pt x="143887" y="374703"/>
                  </a:cubicBezTo>
                  <a:cubicBezTo>
                    <a:pt x="59805" y="325127"/>
                    <a:pt x="12237" y="265148"/>
                    <a:pt x="2506" y="196431"/>
                  </a:cubicBezTo>
                  <a:cubicBezTo>
                    <a:pt x="-12186" y="92694"/>
                    <a:pt x="65372" y="9182"/>
                    <a:pt x="68680" y="5680"/>
                  </a:cubicBezTo>
                  <a:cubicBezTo>
                    <a:pt x="75182" y="-1199"/>
                    <a:pt x="85996" y="-1507"/>
                    <a:pt x="92874" y="4984"/>
                  </a:cubicBezTo>
                  <a:cubicBezTo>
                    <a:pt x="99741" y="11475"/>
                    <a:pt x="100049" y="22289"/>
                    <a:pt x="93582" y="29167"/>
                  </a:cubicBezTo>
                  <a:cubicBezTo>
                    <a:pt x="92350" y="30479"/>
                    <a:pt x="23975" y="104923"/>
                    <a:pt x="36420" y="191868"/>
                  </a:cubicBezTo>
                  <a:cubicBezTo>
                    <a:pt x="44702" y="249668"/>
                    <a:pt x="86714" y="301263"/>
                    <a:pt x="161260" y="345227"/>
                  </a:cubicBezTo>
                  <a:cubicBezTo>
                    <a:pt x="169405" y="350018"/>
                    <a:pt x="172109" y="360512"/>
                    <a:pt x="167306" y="368657"/>
                  </a:cubicBezTo>
                  <a:cubicBezTo>
                    <a:pt x="164124" y="374064"/>
                    <a:pt x="158420" y="377075"/>
                    <a:pt x="152557" y="377075"/>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61" name="Google Shape;1161;p7"/>
            <p:cNvSpPr/>
            <p:nvPr/>
          </p:nvSpPr>
          <p:spPr>
            <a:xfrm>
              <a:off x="1966468" y="1119280"/>
              <a:ext cx="494338" cy="228518"/>
            </a:xfrm>
            <a:custGeom>
              <a:rect b="b" l="l" r="r" t="t"/>
              <a:pathLst>
                <a:path extrusionOk="0" h="133832" w="289510">
                  <a:moveTo>
                    <a:pt x="272664" y="134099"/>
                  </a:moveTo>
                  <a:cubicBezTo>
                    <a:pt x="266013" y="134099"/>
                    <a:pt x="259682" y="130198"/>
                    <a:pt x="256922" y="123696"/>
                  </a:cubicBezTo>
                  <a:lnTo>
                    <a:pt x="256911" y="123696"/>
                  </a:lnTo>
                  <a:cubicBezTo>
                    <a:pt x="256625" y="123011"/>
                    <a:pt x="226978" y="55412"/>
                    <a:pt x="165676" y="38439"/>
                  </a:cubicBezTo>
                  <a:cubicBezTo>
                    <a:pt x="125089" y="27191"/>
                    <a:pt x="78548" y="40229"/>
                    <a:pt x="27386" y="77166"/>
                  </a:cubicBezTo>
                  <a:cubicBezTo>
                    <a:pt x="19721" y="82698"/>
                    <a:pt x="9032" y="80965"/>
                    <a:pt x="3500" y="73299"/>
                  </a:cubicBezTo>
                  <a:cubicBezTo>
                    <a:pt x="-2033" y="65645"/>
                    <a:pt x="-299" y="54945"/>
                    <a:pt x="7355" y="49412"/>
                  </a:cubicBezTo>
                  <a:cubicBezTo>
                    <a:pt x="67494" y="6019"/>
                    <a:pt x="123937" y="-8742"/>
                    <a:pt x="175110" y="5540"/>
                  </a:cubicBezTo>
                  <a:cubicBezTo>
                    <a:pt x="252336" y="27111"/>
                    <a:pt x="286969" y="106905"/>
                    <a:pt x="288406" y="110292"/>
                  </a:cubicBezTo>
                  <a:cubicBezTo>
                    <a:pt x="292102" y="118996"/>
                    <a:pt x="288041" y="129046"/>
                    <a:pt x="279337" y="132730"/>
                  </a:cubicBezTo>
                  <a:cubicBezTo>
                    <a:pt x="277158" y="133654"/>
                    <a:pt x="274888" y="134099"/>
                    <a:pt x="272664" y="134099"/>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62" name="Google Shape;1162;p7"/>
            <p:cNvSpPr/>
            <p:nvPr/>
          </p:nvSpPr>
          <p:spPr>
            <a:xfrm>
              <a:off x="11113098" y="2338082"/>
              <a:ext cx="449151" cy="689198"/>
            </a:xfrm>
            <a:custGeom>
              <a:rect b="b" l="l" r="r" t="t"/>
              <a:pathLst>
                <a:path extrusionOk="0" h="403630" w="263046">
                  <a:moveTo>
                    <a:pt x="18836" y="404133"/>
                  </a:moveTo>
                  <a:cubicBezTo>
                    <a:pt x="10189" y="404133"/>
                    <a:pt x="2763" y="397597"/>
                    <a:pt x="1839" y="388802"/>
                  </a:cubicBezTo>
                  <a:cubicBezTo>
                    <a:pt x="858" y="379402"/>
                    <a:pt x="7679" y="370995"/>
                    <a:pt x="17067" y="370014"/>
                  </a:cubicBezTo>
                  <a:cubicBezTo>
                    <a:pt x="18300" y="369877"/>
                    <a:pt x="141680" y="355698"/>
                    <a:pt x="199845" y="264600"/>
                  </a:cubicBezTo>
                  <a:cubicBezTo>
                    <a:pt x="238344" y="204279"/>
                    <a:pt x="240649" y="123037"/>
                    <a:pt x="206655" y="23133"/>
                  </a:cubicBezTo>
                  <a:cubicBezTo>
                    <a:pt x="203621" y="14189"/>
                    <a:pt x="208400" y="4470"/>
                    <a:pt x="217344" y="1425"/>
                  </a:cubicBezTo>
                  <a:cubicBezTo>
                    <a:pt x="226287" y="-1633"/>
                    <a:pt x="236006" y="3159"/>
                    <a:pt x="239052" y="12113"/>
                  </a:cubicBezTo>
                  <a:cubicBezTo>
                    <a:pt x="276593" y="122489"/>
                    <a:pt x="273056" y="213713"/>
                    <a:pt x="228522" y="283262"/>
                  </a:cubicBezTo>
                  <a:cubicBezTo>
                    <a:pt x="161312" y="388254"/>
                    <a:pt x="26353" y="403448"/>
                    <a:pt x="20638" y="404042"/>
                  </a:cubicBezTo>
                  <a:cubicBezTo>
                    <a:pt x="20033" y="404110"/>
                    <a:pt x="19429" y="404133"/>
                    <a:pt x="18836" y="404133"/>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63" name="Google Shape;1163;p7"/>
            <p:cNvSpPr/>
            <p:nvPr/>
          </p:nvSpPr>
          <p:spPr>
            <a:xfrm>
              <a:off x="1230717" y="5779955"/>
              <a:ext cx="668555" cy="835741"/>
            </a:xfrm>
            <a:custGeom>
              <a:rect b="b" l="l" r="r" t="t"/>
              <a:pathLst>
                <a:path extrusionOk="0" h="489453" w="391540">
                  <a:moveTo>
                    <a:pt x="374615" y="490527"/>
                  </a:moveTo>
                  <a:cubicBezTo>
                    <a:pt x="374045" y="490527"/>
                    <a:pt x="373486" y="490516"/>
                    <a:pt x="372904" y="490459"/>
                  </a:cubicBezTo>
                  <a:cubicBezTo>
                    <a:pt x="218736" y="475242"/>
                    <a:pt x="110448" y="421069"/>
                    <a:pt x="51062" y="329446"/>
                  </a:cubicBezTo>
                  <a:cubicBezTo>
                    <a:pt x="-38610" y="191088"/>
                    <a:pt x="16977" y="19969"/>
                    <a:pt x="19384" y="12748"/>
                  </a:cubicBezTo>
                  <a:cubicBezTo>
                    <a:pt x="22384" y="3794"/>
                    <a:pt x="32057" y="-997"/>
                    <a:pt x="41023" y="1934"/>
                  </a:cubicBezTo>
                  <a:cubicBezTo>
                    <a:pt x="49978" y="4923"/>
                    <a:pt x="54826" y="14619"/>
                    <a:pt x="51849" y="23574"/>
                  </a:cubicBezTo>
                  <a:cubicBezTo>
                    <a:pt x="51313" y="25193"/>
                    <a:pt x="-852" y="186696"/>
                    <a:pt x="79922" y="311035"/>
                  </a:cubicBezTo>
                  <a:cubicBezTo>
                    <a:pt x="133387" y="393361"/>
                    <a:pt x="233098" y="442263"/>
                    <a:pt x="376269" y="456385"/>
                  </a:cubicBezTo>
                  <a:cubicBezTo>
                    <a:pt x="385669" y="457321"/>
                    <a:pt x="392548" y="465705"/>
                    <a:pt x="391612" y="475105"/>
                  </a:cubicBezTo>
                  <a:cubicBezTo>
                    <a:pt x="390745" y="483934"/>
                    <a:pt x="383308" y="490527"/>
                    <a:pt x="374615" y="490527"/>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64" name="Google Shape;1164;p7"/>
            <p:cNvSpPr/>
            <p:nvPr/>
          </p:nvSpPr>
          <p:spPr>
            <a:xfrm>
              <a:off x="4336402" y="4692971"/>
              <a:ext cx="1426838" cy="1389855"/>
            </a:xfrm>
            <a:custGeom>
              <a:rect b="b" l="l" r="r" t="t"/>
              <a:pathLst>
                <a:path extrusionOk="0" h="813971" w="835630">
                  <a:moveTo>
                    <a:pt x="77881" y="814914"/>
                  </a:moveTo>
                  <a:cubicBezTo>
                    <a:pt x="69862" y="814914"/>
                    <a:pt x="62710" y="809244"/>
                    <a:pt x="61113" y="801099"/>
                  </a:cubicBezTo>
                  <a:lnTo>
                    <a:pt x="723" y="493504"/>
                  </a:lnTo>
                  <a:lnTo>
                    <a:pt x="243765" y="673065"/>
                  </a:lnTo>
                  <a:lnTo>
                    <a:pt x="215144" y="286578"/>
                  </a:lnTo>
                  <a:lnTo>
                    <a:pt x="419732" y="382615"/>
                  </a:lnTo>
                  <a:lnTo>
                    <a:pt x="361863" y="126444"/>
                  </a:lnTo>
                  <a:lnTo>
                    <a:pt x="580756" y="219470"/>
                  </a:lnTo>
                  <a:lnTo>
                    <a:pt x="549546" y="942"/>
                  </a:lnTo>
                  <a:lnTo>
                    <a:pt x="825486" y="109162"/>
                  </a:lnTo>
                  <a:cubicBezTo>
                    <a:pt x="834281" y="112618"/>
                    <a:pt x="838616" y="122543"/>
                    <a:pt x="835171" y="131338"/>
                  </a:cubicBezTo>
                  <a:cubicBezTo>
                    <a:pt x="831714" y="140132"/>
                    <a:pt x="821802" y="144445"/>
                    <a:pt x="812984" y="141022"/>
                  </a:cubicBezTo>
                  <a:lnTo>
                    <a:pt x="591730" y="54236"/>
                  </a:lnTo>
                  <a:lnTo>
                    <a:pt x="623213" y="274703"/>
                  </a:lnTo>
                  <a:lnTo>
                    <a:pt x="409968" y="184073"/>
                  </a:lnTo>
                  <a:lnTo>
                    <a:pt x="468532" y="443324"/>
                  </a:lnTo>
                  <a:lnTo>
                    <a:pt x="253598" y="342428"/>
                  </a:lnTo>
                  <a:lnTo>
                    <a:pt x="283405" y="744897"/>
                  </a:lnTo>
                  <a:lnTo>
                    <a:pt x="51280" y="573412"/>
                  </a:lnTo>
                  <a:lnTo>
                    <a:pt x="94684" y="794495"/>
                  </a:lnTo>
                  <a:cubicBezTo>
                    <a:pt x="96509" y="803780"/>
                    <a:pt x="90463" y="812769"/>
                    <a:pt x="81189" y="814583"/>
                  </a:cubicBezTo>
                  <a:cubicBezTo>
                    <a:pt x="80083" y="814811"/>
                    <a:pt x="78976" y="814914"/>
                    <a:pt x="77881" y="814914"/>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65" name="Google Shape;1165;p7"/>
            <p:cNvSpPr/>
            <p:nvPr/>
          </p:nvSpPr>
          <p:spPr>
            <a:xfrm>
              <a:off x="2537122" y="2968421"/>
              <a:ext cx="1455995" cy="1342520"/>
            </a:xfrm>
            <a:custGeom>
              <a:rect b="b" l="l" r="r" t="t"/>
              <a:pathLst>
                <a:path extrusionOk="0" h="786249" w="852706">
                  <a:moveTo>
                    <a:pt x="279768" y="786907"/>
                  </a:moveTo>
                  <a:lnTo>
                    <a:pt x="10456" y="664268"/>
                  </a:lnTo>
                  <a:cubicBezTo>
                    <a:pt x="1855" y="660356"/>
                    <a:pt x="-1944" y="650203"/>
                    <a:pt x="1980" y="641614"/>
                  </a:cubicBezTo>
                  <a:cubicBezTo>
                    <a:pt x="5893" y="633001"/>
                    <a:pt x="16034" y="629203"/>
                    <a:pt x="24635" y="633127"/>
                  </a:cubicBezTo>
                  <a:lnTo>
                    <a:pt x="240504" y="731423"/>
                  </a:lnTo>
                  <a:lnTo>
                    <a:pt x="220895" y="509998"/>
                  </a:lnTo>
                  <a:lnTo>
                    <a:pt x="428609" y="611716"/>
                  </a:lnTo>
                  <a:lnTo>
                    <a:pt x="384076" y="350183"/>
                  </a:lnTo>
                  <a:lnTo>
                    <a:pt x="592941" y="462236"/>
                  </a:lnTo>
                  <a:lnTo>
                    <a:pt x="584728" y="59470"/>
                  </a:lnTo>
                  <a:lnTo>
                    <a:pt x="806929" y="242784"/>
                  </a:lnTo>
                  <a:lnTo>
                    <a:pt x="775479" y="20173"/>
                  </a:lnTo>
                  <a:cubicBezTo>
                    <a:pt x="774156" y="10807"/>
                    <a:pt x="780669" y="2149"/>
                    <a:pt x="790023" y="826"/>
                  </a:cubicBezTo>
                  <a:cubicBezTo>
                    <a:pt x="799423" y="-486"/>
                    <a:pt x="808035" y="6016"/>
                    <a:pt x="809359" y="15382"/>
                  </a:cubicBezTo>
                  <a:lnTo>
                    <a:pt x="853139" y="325281"/>
                  </a:lnTo>
                  <a:lnTo>
                    <a:pt x="620467" y="133309"/>
                  </a:lnTo>
                  <a:lnTo>
                    <a:pt x="628338" y="520059"/>
                  </a:lnTo>
                  <a:lnTo>
                    <a:pt x="429567" y="413413"/>
                  </a:lnTo>
                  <a:lnTo>
                    <a:pt x="473553" y="671831"/>
                  </a:lnTo>
                  <a:lnTo>
                    <a:pt x="260330" y="567410"/>
                  </a:lnTo>
                  <a:lnTo>
                    <a:pt x="279768" y="786907"/>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66" name="Google Shape;1166;p7"/>
            <p:cNvSpPr/>
            <p:nvPr/>
          </p:nvSpPr>
          <p:spPr>
            <a:xfrm>
              <a:off x="304575" y="-226365"/>
              <a:ext cx="1062357" cy="589163"/>
            </a:xfrm>
            <a:custGeom>
              <a:rect b="b" l="l" r="r" t="t"/>
              <a:pathLst>
                <a:path extrusionOk="0" h="345044" w="622171">
                  <a:moveTo>
                    <a:pt x="125653" y="345122"/>
                  </a:moveTo>
                  <a:lnTo>
                    <a:pt x="3972" y="198483"/>
                  </a:lnTo>
                  <a:cubicBezTo>
                    <a:pt x="-2051" y="191216"/>
                    <a:pt x="-1047" y="180425"/>
                    <a:pt x="6220" y="174391"/>
                  </a:cubicBezTo>
                  <a:cubicBezTo>
                    <a:pt x="13497" y="168345"/>
                    <a:pt x="24277" y="169360"/>
                    <a:pt x="30312" y="176627"/>
                  </a:cubicBezTo>
                  <a:lnTo>
                    <a:pt x="114485" y="278071"/>
                  </a:lnTo>
                  <a:lnTo>
                    <a:pt x="162281" y="152033"/>
                  </a:lnTo>
                  <a:lnTo>
                    <a:pt x="247790" y="261165"/>
                  </a:lnTo>
                  <a:lnTo>
                    <a:pt x="292643" y="106495"/>
                  </a:lnTo>
                  <a:lnTo>
                    <a:pt x="378106" y="224331"/>
                  </a:lnTo>
                  <a:lnTo>
                    <a:pt x="481078" y="77"/>
                  </a:lnTo>
                  <a:lnTo>
                    <a:pt x="552590" y="155945"/>
                  </a:lnTo>
                  <a:lnTo>
                    <a:pt x="588808" y="43094"/>
                  </a:lnTo>
                  <a:cubicBezTo>
                    <a:pt x="591694" y="34094"/>
                    <a:pt x="601333" y="29154"/>
                    <a:pt x="610333" y="32029"/>
                  </a:cubicBezTo>
                  <a:cubicBezTo>
                    <a:pt x="619322" y="34915"/>
                    <a:pt x="624273" y="44554"/>
                    <a:pt x="621387" y="53554"/>
                  </a:cubicBezTo>
                  <a:lnTo>
                    <a:pt x="558248" y="250340"/>
                  </a:lnTo>
                  <a:lnTo>
                    <a:pt x="481067" y="82118"/>
                  </a:lnTo>
                  <a:lnTo>
                    <a:pt x="384779" y="291816"/>
                  </a:lnTo>
                  <a:lnTo>
                    <a:pt x="306012" y="183220"/>
                  </a:lnTo>
                  <a:lnTo>
                    <a:pt x="262049" y="334856"/>
                  </a:lnTo>
                  <a:lnTo>
                    <a:pt x="172765" y="220898"/>
                  </a:lnTo>
                  <a:lnTo>
                    <a:pt x="125653" y="345122"/>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67" name="Google Shape;1167;p7"/>
            <p:cNvSpPr/>
            <p:nvPr/>
          </p:nvSpPr>
          <p:spPr>
            <a:xfrm>
              <a:off x="4346555" y="-110305"/>
              <a:ext cx="1088729" cy="1841856"/>
            </a:xfrm>
            <a:custGeom>
              <a:rect b="b" l="l" r="r" t="t"/>
              <a:pathLst>
                <a:path extrusionOk="0" h="1078686" w="637616">
                  <a:moveTo>
                    <a:pt x="399709" y="1078885"/>
                  </a:moveTo>
                  <a:cubicBezTo>
                    <a:pt x="395409" y="1078885"/>
                    <a:pt x="391108" y="1077276"/>
                    <a:pt x="387789" y="1074048"/>
                  </a:cubicBezTo>
                  <a:cubicBezTo>
                    <a:pt x="381013" y="1067466"/>
                    <a:pt x="380842" y="1056629"/>
                    <a:pt x="387435" y="1049853"/>
                  </a:cubicBezTo>
                  <a:lnTo>
                    <a:pt x="572848" y="858897"/>
                  </a:lnTo>
                  <a:lnTo>
                    <a:pt x="334460" y="796750"/>
                  </a:lnTo>
                  <a:lnTo>
                    <a:pt x="518424" y="617635"/>
                  </a:lnTo>
                  <a:lnTo>
                    <a:pt x="228932" y="566519"/>
                  </a:lnTo>
                  <a:lnTo>
                    <a:pt x="423413" y="390723"/>
                  </a:lnTo>
                  <a:lnTo>
                    <a:pt x="697" y="249239"/>
                  </a:lnTo>
                  <a:lnTo>
                    <a:pt x="275645" y="85306"/>
                  </a:lnTo>
                  <a:lnTo>
                    <a:pt x="26808" y="34088"/>
                  </a:lnTo>
                  <a:cubicBezTo>
                    <a:pt x="17557" y="32183"/>
                    <a:pt x="11591" y="23126"/>
                    <a:pt x="13496" y="13875"/>
                  </a:cubicBezTo>
                  <a:cubicBezTo>
                    <a:pt x="15401" y="4623"/>
                    <a:pt x="24424" y="-1377"/>
                    <a:pt x="33709" y="562"/>
                  </a:cubicBezTo>
                  <a:lnTo>
                    <a:pt x="368887" y="69576"/>
                  </a:lnTo>
                  <a:lnTo>
                    <a:pt x="82258" y="240444"/>
                  </a:lnTo>
                  <a:lnTo>
                    <a:pt x="489781" y="376863"/>
                  </a:lnTo>
                  <a:lnTo>
                    <a:pt x="303798" y="544994"/>
                  </a:lnTo>
                  <a:lnTo>
                    <a:pt x="590164" y="595539"/>
                  </a:lnTo>
                  <a:lnTo>
                    <a:pt x="401808" y="778932"/>
                  </a:lnTo>
                  <a:lnTo>
                    <a:pt x="638314" y="840588"/>
                  </a:lnTo>
                  <a:lnTo>
                    <a:pt x="411983" y="1073694"/>
                  </a:lnTo>
                  <a:cubicBezTo>
                    <a:pt x="408630" y="1077151"/>
                    <a:pt x="404170" y="1078885"/>
                    <a:pt x="399709" y="1078885"/>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68" name="Google Shape;1168;p7"/>
            <p:cNvSpPr/>
            <p:nvPr/>
          </p:nvSpPr>
          <p:spPr>
            <a:xfrm>
              <a:off x="7892382" y="5956526"/>
              <a:ext cx="1446995" cy="570855"/>
            </a:xfrm>
            <a:custGeom>
              <a:rect b="b" l="l" r="r" t="t"/>
              <a:pathLst>
                <a:path extrusionOk="0" h="334322" w="847435">
                  <a:moveTo>
                    <a:pt x="831620" y="335403"/>
                  </a:moveTo>
                  <a:cubicBezTo>
                    <a:pt x="824571" y="335403"/>
                    <a:pt x="817978" y="331034"/>
                    <a:pt x="815491" y="323996"/>
                  </a:cubicBezTo>
                  <a:lnTo>
                    <a:pt x="752443" y="145678"/>
                  </a:lnTo>
                  <a:lnTo>
                    <a:pt x="632816" y="283375"/>
                  </a:lnTo>
                  <a:lnTo>
                    <a:pt x="574822" y="103449"/>
                  </a:lnTo>
                  <a:lnTo>
                    <a:pt x="445658" y="278766"/>
                  </a:lnTo>
                  <a:lnTo>
                    <a:pt x="392672" y="90775"/>
                  </a:lnTo>
                  <a:lnTo>
                    <a:pt x="158630" y="325809"/>
                  </a:lnTo>
                  <a:lnTo>
                    <a:pt x="140470" y="91597"/>
                  </a:lnTo>
                  <a:lnTo>
                    <a:pt x="31896" y="230571"/>
                  </a:lnTo>
                  <a:cubicBezTo>
                    <a:pt x="26067" y="237997"/>
                    <a:pt x="15322" y="239343"/>
                    <a:pt x="7873" y="233514"/>
                  </a:cubicBezTo>
                  <a:cubicBezTo>
                    <a:pt x="435" y="227696"/>
                    <a:pt x="-888" y="216951"/>
                    <a:pt x="4930" y="209490"/>
                  </a:cubicBezTo>
                  <a:lnTo>
                    <a:pt x="167790" y="1081"/>
                  </a:lnTo>
                  <a:lnTo>
                    <a:pt x="186989" y="248833"/>
                  </a:lnTo>
                  <a:lnTo>
                    <a:pt x="409714" y="25139"/>
                  </a:lnTo>
                  <a:lnTo>
                    <a:pt x="459609" y="202144"/>
                  </a:lnTo>
                  <a:lnTo>
                    <a:pt x="586902" y="29371"/>
                  </a:lnTo>
                  <a:lnTo>
                    <a:pt x="646767" y="215125"/>
                  </a:lnTo>
                  <a:lnTo>
                    <a:pt x="765117" y="78901"/>
                  </a:lnTo>
                  <a:lnTo>
                    <a:pt x="847750" y="312588"/>
                  </a:lnTo>
                  <a:cubicBezTo>
                    <a:pt x="850910" y="321509"/>
                    <a:pt x="846233" y="331273"/>
                    <a:pt x="837324" y="334422"/>
                  </a:cubicBezTo>
                  <a:cubicBezTo>
                    <a:pt x="835442" y="335095"/>
                    <a:pt x="833514" y="335403"/>
                    <a:pt x="831620" y="335403"/>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69" name="Google Shape;1169;p7"/>
            <p:cNvSpPr/>
            <p:nvPr/>
          </p:nvSpPr>
          <p:spPr>
            <a:xfrm>
              <a:off x="1207324" y="1360920"/>
              <a:ext cx="703381" cy="1388659"/>
            </a:xfrm>
            <a:custGeom>
              <a:rect b="b" l="l" r="r" t="t"/>
              <a:pathLst>
                <a:path extrusionOk="0" h="813270" w="411936">
                  <a:moveTo>
                    <a:pt x="194899" y="813671"/>
                  </a:moveTo>
                  <a:cubicBezTo>
                    <a:pt x="190473" y="813671"/>
                    <a:pt x="186047" y="811960"/>
                    <a:pt x="182694" y="808549"/>
                  </a:cubicBezTo>
                  <a:lnTo>
                    <a:pt x="156" y="622681"/>
                  </a:lnTo>
                  <a:lnTo>
                    <a:pt x="243916" y="635799"/>
                  </a:lnTo>
                  <a:lnTo>
                    <a:pt x="54853" y="390373"/>
                  </a:lnTo>
                  <a:lnTo>
                    <a:pt x="233456" y="364547"/>
                  </a:lnTo>
                  <a:lnTo>
                    <a:pt x="81637" y="218455"/>
                  </a:lnTo>
                  <a:lnTo>
                    <a:pt x="270221" y="184017"/>
                  </a:lnTo>
                  <a:lnTo>
                    <a:pt x="152818" y="51328"/>
                  </a:lnTo>
                  <a:lnTo>
                    <a:pt x="391434" y="783"/>
                  </a:lnTo>
                  <a:cubicBezTo>
                    <a:pt x="400719" y="-1202"/>
                    <a:pt x="409765" y="4730"/>
                    <a:pt x="411716" y="13970"/>
                  </a:cubicBezTo>
                  <a:cubicBezTo>
                    <a:pt x="413678" y="23221"/>
                    <a:pt x="407769" y="32301"/>
                    <a:pt x="398529" y="34263"/>
                  </a:cubicBezTo>
                  <a:lnTo>
                    <a:pt x="217360" y="72637"/>
                  </a:lnTo>
                  <a:lnTo>
                    <a:pt x="336052" y="206786"/>
                  </a:lnTo>
                  <a:lnTo>
                    <a:pt x="153514" y="240129"/>
                  </a:lnTo>
                  <a:lnTo>
                    <a:pt x="307602" y="388400"/>
                  </a:lnTo>
                  <a:lnTo>
                    <a:pt x="117695" y="415857"/>
                  </a:lnTo>
                  <a:lnTo>
                    <a:pt x="316534" y="673979"/>
                  </a:lnTo>
                  <a:lnTo>
                    <a:pt x="86326" y="661591"/>
                  </a:lnTo>
                  <a:lnTo>
                    <a:pt x="207105" y="784572"/>
                  </a:lnTo>
                  <a:cubicBezTo>
                    <a:pt x="213732" y="791313"/>
                    <a:pt x="213630" y="802150"/>
                    <a:pt x="206888" y="808766"/>
                  </a:cubicBezTo>
                  <a:cubicBezTo>
                    <a:pt x="203557" y="812040"/>
                    <a:pt x="199223" y="813671"/>
                    <a:pt x="194899" y="81367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70" name="Google Shape;1170;p7"/>
            <p:cNvSpPr/>
            <p:nvPr/>
          </p:nvSpPr>
          <p:spPr>
            <a:xfrm>
              <a:off x="4066414" y="6305366"/>
              <a:ext cx="875131" cy="557979"/>
            </a:xfrm>
            <a:custGeom>
              <a:rect b="b" l="l" r="r" t="t"/>
              <a:pathLst>
                <a:path extrusionOk="0" h="326781" w="512522">
                  <a:moveTo>
                    <a:pt x="125296" y="327918"/>
                  </a:moveTo>
                  <a:lnTo>
                    <a:pt x="54252" y="204777"/>
                  </a:lnTo>
                  <a:lnTo>
                    <a:pt x="34461" y="294393"/>
                  </a:lnTo>
                  <a:cubicBezTo>
                    <a:pt x="32419" y="303632"/>
                    <a:pt x="23270" y="309450"/>
                    <a:pt x="14065" y="307420"/>
                  </a:cubicBezTo>
                  <a:cubicBezTo>
                    <a:pt x="4836" y="305377"/>
                    <a:pt x="-993" y="296240"/>
                    <a:pt x="1038" y="287024"/>
                  </a:cubicBezTo>
                  <a:lnTo>
                    <a:pt x="39834" y="111330"/>
                  </a:lnTo>
                  <a:lnTo>
                    <a:pt x="117676" y="246231"/>
                  </a:lnTo>
                  <a:lnTo>
                    <a:pt x="181043" y="65564"/>
                  </a:lnTo>
                  <a:lnTo>
                    <a:pt x="254380" y="149065"/>
                  </a:lnTo>
                  <a:lnTo>
                    <a:pt x="279122" y="19753"/>
                  </a:lnTo>
                  <a:lnTo>
                    <a:pt x="362600" y="107988"/>
                  </a:lnTo>
                  <a:lnTo>
                    <a:pt x="392099" y="1136"/>
                  </a:lnTo>
                  <a:lnTo>
                    <a:pt x="508133" y="117079"/>
                  </a:lnTo>
                  <a:cubicBezTo>
                    <a:pt x="514829" y="123764"/>
                    <a:pt x="514829" y="134601"/>
                    <a:pt x="508145" y="141285"/>
                  </a:cubicBezTo>
                  <a:cubicBezTo>
                    <a:pt x="501460" y="147958"/>
                    <a:pt x="490623" y="147970"/>
                    <a:pt x="483950" y="141296"/>
                  </a:cubicBezTo>
                  <a:lnTo>
                    <a:pt x="409461" y="66864"/>
                  </a:lnTo>
                  <a:lnTo>
                    <a:pt x="379449" y="175587"/>
                  </a:lnTo>
                  <a:lnTo>
                    <a:pt x="300180" y="91801"/>
                  </a:lnTo>
                  <a:lnTo>
                    <a:pt x="274845" y="224215"/>
                  </a:lnTo>
                  <a:lnTo>
                    <a:pt x="193968" y="132137"/>
                  </a:lnTo>
                  <a:lnTo>
                    <a:pt x="125296" y="327918"/>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71" name="Google Shape;1171;p7"/>
            <p:cNvSpPr/>
            <p:nvPr/>
          </p:nvSpPr>
          <p:spPr>
            <a:xfrm>
              <a:off x="8054252" y="3649667"/>
              <a:ext cx="619558" cy="1015747"/>
            </a:xfrm>
            <a:custGeom>
              <a:rect b="b" l="l" r="r" t="t"/>
              <a:pathLst>
                <a:path extrusionOk="0" h="594874" w="362845">
                  <a:moveTo>
                    <a:pt x="143064" y="595616"/>
                  </a:moveTo>
                  <a:cubicBezTo>
                    <a:pt x="138080" y="595616"/>
                    <a:pt x="133117" y="593437"/>
                    <a:pt x="129741" y="589251"/>
                  </a:cubicBezTo>
                  <a:lnTo>
                    <a:pt x="1261" y="430007"/>
                  </a:lnTo>
                  <a:lnTo>
                    <a:pt x="181997" y="457555"/>
                  </a:lnTo>
                  <a:lnTo>
                    <a:pt x="61240" y="264477"/>
                  </a:lnTo>
                  <a:lnTo>
                    <a:pt x="193473" y="258374"/>
                  </a:lnTo>
                  <a:lnTo>
                    <a:pt x="92200" y="139876"/>
                  </a:lnTo>
                  <a:lnTo>
                    <a:pt x="234699" y="128001"/>
                  </a:lnTo>
                  <a:lnTo>
                    <a:pt x="157746" y="21777"/>
                  </a:lnTo>
                  <a:lnTo>
                    <a:pt x="345086" y="845"/>
                  </a:lnTo>
                  <a:cubicBezTo>
                    <a:pt x="354497" y="-181"/>
                    <a:pt x="362961" y="6560"/>
                    <a:pt x="363999" y="15948"/>
                  </a:cubicBezTo>
                  <a:cubicBezTo>
                    <a:pt x="365049" y="25336"/>
                    <a:pt x="358295" y="33801"/>
                    <a:pt x="348896" y="34850"/>
                  </a:cubicBezTo>
                  <a:lnTo>
                    <a:pt x="219915" y="49269"/>
                  </a:lnTo>
                  <a:lnTo>
                    <a:pt x="298008" y="157067"/>
                  </a:lnTo>
                  <a:lnTo>
                    <a:pt x="161624" y="168428"/>
                  </a:lnTo>
                  <a:lnTo>
                    <a:pt x="264950" y="289333"/>
                  </a:lnTo>
                  <a:lnTo>
                    <a:pt x="121299" y="295961"/>
                  </a:lnTo>
                  <a:lnTo>
                    <a:pt x="250554" y="502613"/>
                  </a:lnTo>
                  <a:lnTo>
                    <a:pt x="83245" y="477118"/>
                  </a:lnTo>
                  <a:lnTo>
                    <a:pt x="156365" y="567760"/>
                  </a:lnTo>
                  <a:cubicBezTo>
                    <a:pt x="162308" y="575118"/>
                    <a:pt x="161156" y="585886"/>
                    <a:pt x="153799" y="591818"/>
                  </a:cubicBezTo>
                  <a:cubicBezTo>
                    <a:pt x="150627" y="594373"/>
                    <a:pt x="146840" y="595616"/>
                    <a:pt x="143064" y="595616"/>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72" name="Google Shape;1172;p7"/>
            <p:cNvSpPr/>
            <p:nvPr/>
          </p:nvSpPr>
          <p:spPr>
            <a:xfrm>
              <a:off x="10075610" y="1638504"/>
              <a:ext cx="1453036" cy="802706"/>
            </a:xfrm>
            <a:custGeom>
              <a:rect b="b" l="l" r="r" t="t"/>
              <a:pathLst>
                <a:path extrusionOk="0" h="470106" w="850973">
                  <a:moveTo>
                    <a:pt x="640491" y="470504"/>
                  </a:moveTo>
                  <a:lnTo>
                    <a:pt x="668804" y="212450"/>
                  </a:lnTo>
                  <a:lnTo>
                    <a:pt x="396161" y="399323"/>
                  </a:lnTo>
                  <a:lnTo>
                    <a:pt x="379221" y="207465"/>
                  </a:lnTo>
                  <a:lnTo>
                    <a:pt x="214798" y="360379"/>
                  </a:lnTo>
                  <a:lnTo>
                    <a:pt x="189337" y="157970"/>
                  </a:lnTo>
                  <a:lnTo>
                    <a:pt x="41215" y="275030"/>
                  </a:lnTo>
                  <a:lnTo>
                    <a:pt x="1860" y="20137"/>
                  </a:lnTo>
                  <a:cubicBezTo>
                    <a:pt x="422" y="10794"/>
                    <a:pt x="6810" y="2056"/>
                    <a:pt x="16164" y="607"/>
                  </a:cubicBezTo>
                  <a:cubicBezTo>
                    <a:pt x="25427" y="-864"/>
                    <a:pt x="34245" y="5570"/>
                    <a:pt x="35682" y="14912"/>
                  </a:cubicBezTo>
                  <a:lnTo>
                    <a:pt x="66082" y="211766"/>
                  </a:lnTo>
                  <a:lnTo>
                    <a:pt x="215722" y="93485"/>
                  </a:lnTo>
                  <a:lnTo>
                    <a:pt x="240419" y="289825"/>
                  </a:lnTo>
                  <a:lnTo>
                    <a:pt x="407158" y="134756"/>
                  </a:lnTo>
                  <a:lnTo>
                    <a:pt x="425101" y="337998"/>
                  </a:lnTo>
                  <a:lnTo>
                    <a:pt x="710965" y="142068"/>
                  </a:lnTo>
                  <a:lnTo>
                    <a:pt x="684113" y="386615"/>
                  </a:lnTo>
                  <a:lnTo>
                    <a:pt x="824216" y="263532"/>
                  </a:lnTo>
                  <a:cubicBezTo>
                    <a:pt x="831334" y="257292"/>
                    <a:pt x="842136" y="257999"/>
                    <a:pt x="848376" y="265095"/>
                  </a:cubicBezTo>
                  <a:cubicBezTo>
                    <a:pt x="854616" y="272190"/>
                    <a:pt x="853909" y="283004"/>
                    <a:pt x="846814" y="289244"/>
                  </a:cubicBezTo>
                  <a:lnTo>
                    <a:pt x="640491" y="470504"/>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73" name="Google Shape;1173;p7"/>
            <p:cNvSpPr/>
            <p:nvPr/>
          </p:nvSpPr>
          <p:spPr>
            <a:xfrm>
              <a:off x="8906625" y="4007470"/>
              <a:ext cx="884082" cy="718536"/>
            </a:xfrm>
            <a:custGeom>
              <a:rect b="b" l="l" r="r" t="t"/>
              <a:pathLst>
                <a:path extrusionOk="0" h="420812" w="517764">
                  <a:moveTo>
                    <a:pt x="380385" y="421588"/>
                  </a:moveTo>
                  <a:cubicBezTo>
                    <a:pt x="371807" y="421588"/>
                    <a:pt x="364392" y="415155"/>
                    <a:pt x="363399" y="406417"/>
                  </a:cubicBezTo>
                  <a:cubicBezTo>
                    <a:pt x="362339" y="397029"/>
                    <a:pt x="369069" y="388542"/>
                    <a:pt x="378468" y="387481"/>
                  </a:cubicBezTo>
                  <a:cubicBezTo>
                    <a:pt x="382689" y="386888"/>
                    <a:pt x="486666" y="369914"/>
                    <a:pt x="484943" y="145637"/>
                  </a:cubicBezTo>
                  <a:cubicBezTo>
                    <a:pt x="484373" y="72756"/>
                    <a:pt x="471437" y="58896"/>
                    <a:pt x="465904" y="56307"/>
                  </a:cubicBezTo>
                  <a:cubicBezTo>
                    <a:pt x="447870" y="47991"/>
                    <a:pt x="394952" y="91829"/>
                    <a:pt x="348205" y="130556"/>
                  </a:cubicBezTo>
                  <a:cubicBezTo>
                    <a:pt x="298162" y="172033"/>
                    <a:pt x="235867" y="223639"/>
                    <a:pt x="166523" y="260427"/>
                  </a:cubicBezTo>
                  <a:cubicBezTo>
                    <a:pt x="84859" y="303741"/>
                    <a:pt x="45584" y="313562"/>
                    <a:pt x="21560" y="296725"/>
                  </a:cubicBezTo>
                  <a:cubicBezTo>
                    <a:pt x="-6513" y="277036"/>
                    <a:pt x="-171" y="232081"/>
                    <a:pt x="10335" y="157603"/>
                  </a:cubicBezTo>
                  <a:cubicBezTo>
                    <a:pt x="15800" y="118955"/>
                    <a:pt x="22575" y="70851"/>
                    <a:pt x="25610" y="16929"/>
                  </a:cubicBezTo>
                  <a:cubicBezTo>
                    <a:pt x="26146" y="7496"/>
                    <a:pt x="34439" y="309"/>
                    <a:pt x="43656" y="800"/>
                  </a:cubicBezTo>
                  <a:cubicBezTo>
                    <a:pt x="53089" y="1336"/>
                    <a:pt x="60310" y="9412"/>
                    <a:pt x="59786" y="18846"/>
                  </a:cubicBezTo>
                  <a:cubicBezTo>
                    <a:pt x="56671" y="74205"/>
                    <a:pt x="49770" y="123096"/>
                    <a:pt x="44226" y="162383"/>
                  </a:cubicBezTo>
                  <a:cubicBezTo>
                    <a:pt x="37382" y="210897"/>
                    <a:pt x="30298" y="261066"/>
                    <a:pt x="41203" y="268709"/>
                  </a:cubicBezTo>
                  <a:cubicBezTo>
                    <a:pt x="47123" y="272850"/>
                    <a:pt x="69151" y="273340"/>
                    <a:pt x="150473" y="230198"/>
                  </a:cubicBezTo>
                  <a:cubicBezTo>
                    <a:pt x="216726" y="195053"/>
                    <a:pt x="274971" y="146789"/>
                    <a:pt x="326372" y="104206"/>
                  </a:cubicBezTo>
                  <a:cubicBezTo>
                    <a:pt x="393925" y="48231"/>
                    <a:pt x="442691" y="7792"/>
                    <a:pt x="480335" y="25291"/>
                  </a:cubicBezTo>
                  <a:cubicBezTo>
                    <a:pt x="506993" y="37691"/>
                    <a:pt x="518606" y="73612"/>
                    <a:pt x="519165" y="145375"/>
                  </a:cubicBezTo>
                  <a:cubicBezTo>
                    <a:pt x="521138" y="402675"/>
                    <a:pt x="388016" y="420835"/>
                    <a:pt x="382335" y="421474"/>
                  </a:cubicBezTo>
                  <a:cubicBezTo>
                    <a:pt x="381685" y="421554"/>
                    <a:pt x="381024" y="421588"/>
                    <a:pt x="380385" y="421588"/>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74" name="Google Shape;1174;p7"/>
            <p:cNvSpPr/>
            <p:nvPr/>
          </p:nvSpPr>
          <p:spPr>
            <a:xfrm>
              <a:off x="1180838" y="3492621"/>
              <a:ext cx="1155993" cy="1119748"/>
            </a:xfrm>
            <a:custGeom>
              <a:rect b="b" l="l" r="r" t="t"/>
              <a:pathLst>
                <a:path extrusionOk="0" h="655782" w="677009">
                  <a:moveTo>
                    <a:pt x="304455" y="656507"/>
                  </a:moveTo>
                  <a:cubicBezTo>
                    <a:pt x="276234" y="656507"/>
                    <a:pt x="238533" y="638552"/>
                    <a:pt x="186938" y="601114"/>
                  </a:cubicBezTo>
                  <a:cubicBezTo>
                    <a:pt x="-67169" y="416762"/>
                    <a:pt x="10594" y="274275"/>
                    <a:pt x="14028" y="268297"/>
                  </a:cubicBezTo>
                  <a:cubicBezTo>
                    <a:pt x="18739" y="260118"/>
                    <a:pt x="29199" y="257278"/>
                    <a:pt x="37390" y="262001"/>
                  </a:cubicBezTo>
                  <a:cubicBezTo>
                    <a:pt x="45580" y="266700"/>
                    <a:pt x="48409" y="277161"/>
                    <a:pt x="43698" y="285363"/>
                  </a:cubicBezTo>
                  <a:cubicBezTo>
                    <a:pt x="41051" y="290176"/>
                    <a:pt x="-20308" y="408469"/>
                    <a:pt x="207037" y="573417"/>
                  </a:cubicBezTo>
                  <a:cubicBezTo>
                    <a:pt x="278994" y="625628"/>
                    <a:pt x="304934" y="625149"/>
                    <a:pt x="313946" y="620187"/>
                  </a:cubicBezTo>
                  <a:cubicBezTo>
                    <a:pt x="337650" y="607239"/>
                    <a:pt x="333190" y="528530"/>
                    <a:pt x="328478" y="445200"/>
                  </a:cubicBezTo>
                  <a:cubicBezTo>
                    <a:pt x="323950" y="365304"/>
                    <a:pt x="318315" y="265879"/>
                    <a:pt x="332505" y="170469"/>
                  </a:cubicBezTo>
                  <a:cubicBezTo>
                    <a:pt x="349011" y="59443"/>
                    <a:pt x="367274" y="14088"/>
                    <a:pt x="399910" y="3137"/>
                  </a:cubicBezTo>
                  <a:cubicBezTo>
                    <a:pt x="437691" y="-9570"/>
                    <a:pt x="477034" y="29031"/>
                    <a:pt x="542226" y="92946"/>
                  </a:cubicBezTo>
                  <a:cubicBezTo>
                    <a:pt x="576665" y="126711"/>
                    <a:pt x="619522" y="168735"/>
                    <a:pt x="670991" y="211341"/>
                  </a:cubicBezTo>
                  <a:cubicBezTo>
                    <a:pt x="678280" y="217364"/>
                    <a:pt x="679295" y="228155"/>
                    <a:pt x="673261" y="235433"/>
                  </a:cubicBezTo>
                  <a:cubicBezTo>
                    <a:pt x="667238" y="242711"/>
                    <a:pt x="656447" y="243738"/>
                    <a:pt x="649169" y="237703"/>
                  </a:cubicBezTo>
                  <a:cubicBezTo>
                    <a:pt x="596593" y="194185"/>
                    <a:pt x="553166" y="151602"/>
                    <a:pt x="518260" y="117380"/>
                  </a:cubicBezTo>
                  <a:cubicBezTo>
                    <a:pt x="472209" y="72219"/>
                    <a:pt x="428713" y="29625"/>
                    <a:pt x="410804" y="35579"/>
                  </a:cubicBezTo>
                  <a:cubicBezTo>
                    <a:pt x="394287" y="41123"/>
                    <a:pt x="379332" y="88201"/>
                    <a:pt x="366362" y="175511"/>
                  </a:cubicBezTo>
                  <a:cubicBezTo>
                    <a:pt x="352685" y="267442"/>
                    <a:pt x="358206" y="364928"/>
                    <a:pt x="362643" y="443261"/>
                  </a:cubicBezTo>
                  <a:cubicBezTo>
                    <a:pt x="368677" y="549884"/>
                    <a:pt x="373035" y="626905"/>
                    <a:pt x="330349" y="650222"/>
                  </a:cubicBezTo>
                  <a:cubicBezTo>
                    <a:pt x="322718" y="654385"/>
                    <a:pt x="314140" y="656507"/>
                    <a:pt x="304455" y="656507"/>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75" name="Google Shape;1175;p7"/>
            <p:cNvSpPr/>
            <p:nvPr/>
          </p:nvSpPr>
          <p:spPr>
            <a:xfrm>
              <a:off x="9916200" y="4705925"/>
              <a:ext cx="893963" cy="1064544"/>
            </a:xfrm>
            <a:custGeom>
              <a:rect b="b" l="l" r="r" t="t"/>
              <a:pathLst>
                <a:path extrusionOk="0" h="623452" w="523551">
                  <a:moveTo>
                    <a:pt x="212316" y="624370"/>
                  </a:moveTo>
                  <a:cubicBezTo>
                    <a:pt x="129751" y="624370"/>
                    <a:pt x="94081" y="580338"/>
                    <a:pt x="91720" y="577292"/>
                  </a:cubicBezTo>
                  <a:cubicBezTo>
                    <a:pt x="85925" y="569832"/>
                    <a:pt x="87282" y="559086"/>
                    <a:pt x="94754" y="553292"/>
                  </a:cubicBezTo>
                  <a:cubicBezTo>
                    <a:pt x="102248" y="547508"/>
                    <a:pt x="112971" y="548854"/>
                    <a:pt x="118766" y="556337"/>
                  </a:cubicBezTo>
                  <a:cubicBezTo>
                    <a:pt x="121846" y="560147"/>
                    <a:pt x="199529" y="651439"/>
                    <a:pt x="415319" y="518078"/>
                  </a:cubicBezTo>
                  <a:cubicBezTo>
                    <a:pt x="483317" y="476054"/>
                    <a:pt x="491804" y="454779"/>
                    <a:pt x="490823" y="445836"/>
                  </a:cubicBezTo>
                  <a:cubicBezTo>
                    <a:pt x="488234" y="422417"/>
                    <a:pt x="417829" y="398062"/>
                    <a:pt x="349750" y="374507"/>
                  </a:cubicBezTo>
                  <a:cubicBezTo>
                    <a:pt x="280953" y="350700"/>
                    <a:pt x="195320" y="321075"/>
                    <a:pt x="119872" y="276131"/>
                  </a:cubicBezTo>
                  <a:cubicBezTo>
                    <a:pt x="31604" y="223567"/>
                    <a:pt x="-416" y="192151"/>
                    <a:pt x="1683" y="160234"/>
                  </a:cubicBezTo>
                  <a:cubicBezTo>
                    <a:pt x="4124" y="123138"/>
                    <a:pt x="50483" y="103232"/>
                    <a:pt x="127264" y="70265"/>
                  </a:cubicBezTo>
                  <a:cubicBezTo>
                    <a:pt x="167520" y="52972"/>
                    <a:pt x="217621" y="31458"/>
                    <a:pt x="271155" y="2929"/>
                  </a:cubicBezTo>
                  <a:cubicBezTo>
                    <a:pt x="279470" y="-1509"/>
                    <a:pt x="289851" y="1639"/>
                    <a:pt x="294311" y="9989"/>
                  </a:cubicBezTo>
                  <a:cubicBezTo>
                    <a:pt x="298737" y="18317"/>
                    <a:pt x="295589" y="28686"/>
                    <a:pt x="287239" y="33135"/>
                  </a:cubicBezTo>
                  <a:cubicBezTo>
                    <a:pt x="232450" y="62337"/>
                    <a:pt x="181620" y="84171"/>
                    <a:pt x="140770" y="101703"/>
                  </a:cubicBezTo>
                  <a:cubicBezTo>
                    <a:pt x="87351" y="124643"/>
                    <a:pt x="36897" y="146317"/>
                    <a:pt x="35824" y="162492"/>
                  </a:cubicBezTo>
                  <a:cubicBezTo>
                    <a:pt x="35151" y="172919"/>
                    <a:pt x="52205" y="195995"/>
                    <a:pt x="137382" y="246734"/>
                  </a:cubicBezTo>
                  <a:cubicBezTo>
                    <a:pt x="209818" y="289888"/>
                    <a:pt x="293604" y="318874"/>
                    <a:pt x="360929" y="342167"/>
                  </a:cubicBezTo>
                  <a:cubicBezTo>
                    <a:pt x="453202" y="374084"/>
                    <a:pt x="519866" y="397150"/>
                    <a:pt x="524839" y="442071"/>
                  </a:cubicBezTo>
                  <a:cubicBezTo>
                    <a:pt x="528353" y="473932"/>
                    <a:pt x="500987" y="505370"/>
                    <a:pt x="433296" y="547200"/>
                  </a:cubicBezTo>
                  <a:cubicBezTo>
                    <a:pt x="337864" y="606175"/>
                    <a:pt x="265394" y="624370"/>
                    <a:pt x="212316" y="624370"/>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76" name="Google Shape;1176;p7"/>
            <p:cNvSpPr/>
            <p:nvPr/>
          </p:nvSpPr>
          <p:spPr>
            <a:xfrm>
              <a:off x="5580380" y="219825"/>
              <a:ext cx="678398" cy="682855"/>
            </a:xfrm>
            <a:custGeom>
              <a:rect b="b" l="l" r="r" t="t"/>
              <a:pathLst>
                <a:path extrusionOk="0" h="399915" w="397305">
                  <a:moveTo>
                    <a:pt x="209236" y="400073"/>
                  </a:moveTo>
                  <a:cubicBezTo>
                    <a:pt x="189992" y="400073"/>
                    <a:pt x="177992" y="394620"/>
                    <a:pt x="176658" y="393981"/>
                  </a:cubicBezTo>
                  <a:cubicBezTo>
                    <a:pt x="168136" y="389897"/>
                    <a:pt x="164531" y="379688"/>
                    <a:pt x="168615" y="371155"/>
                  </a:cubicBezTo>
                  <a:cubicBezTo>
                    <a:pt x="172688" y="362634"/>
                    <a:pt x="182909" y="359030"/>
                    <a:pt x="191430" y="363113"/>
                  </a:cubicBezTo>
                  <a:cubicBezTo>
                    <a:pt x="193951" y="364197"/>
                    <a:pt x="259770" y="391004"/>
                    <a:pt x="340955" y="259228"/>
                  </a:cubicBezTo>
                  <a:cubicBezTo>
                    <a:pt x="369188" y="213405"/>
                    <a:pt x="363393" y="203424"/>
                    <a:pt x="363336" y="203333"/>
                  </a:cubicBezTo>
                  <a:cubicBezTo>
                    <a:pt x="357325" y="194093"/>
                    <a:pt x="304144" y="201154"/>
                    <a:pt x="268930" y="205820"/>
                  </a:cubicBezTo>
                  <a:cubicBezTo>
                    <a:pt x="222777" y="211934"/>
                    <a:pt x="165330" y="219554"/>
                    <a:pt x="109059" y="215504"/>
                  </a:cubicBezTo>
                  <a:cubicBezTo>
                    <a:pt x="40296" y="210531"/>
                    <a:pt x="12702" y="201131"/>
                    <a:pt x="3599" y="179560"/>
                  </a:cubicBezTo>
                  <a:cubicBezTo>
                    <a:pt x="-7067" y="154270"/>
                    <a:pt x="14504" y="128661"/>
                    <a:pt x="50266" y="86215"/>
                  </a:cubicBezTo>
                  <a:cubicBezTo>
                    <a:pt x="68129" y="65009"/>
                    <a:pt x="90351" y="38624"/>
                    <a:pt x="112481" y="7380"/>
                  </a:cubicBezTo>
                  <a:cubicBezTo>
                    <a:pt x="117922" y="-331"/>
                    <a:pt x="128610" y="-2156"/>
                    <a:pt x="136333" y="3308"/>
                  </a:cubicBezTo>
                  <a:cubicBezTo>
                    <a:pt x="144044" y="8760"/>
                    <a:pt x="145869" y="19437"/>
                    <a:pt x="140405" y="27160"/>
                  </a:cubicBezTo>
                  <a:cubicBezTo>
                    <a:pt x="117454" y="59579"/>
                    <a:pt x="94708" y="86580"/>
                    <a:pt x="76434" y="108265"/>
                  </a:cubicBezTo>
                  <a:cubicBezTo>
                    <a:pt x="57646" y="130578"/>
                    <a:pt x="34250" y="158331"/>
                    <a:pt x="35220" y="166567"/>
                  </a:cubicBezTo>
                  <a:cubicBezTo>
                    <a:pt x="36645" y="168507"/>
                    <a:pt x="46855" y="176697"/>
                    <a:pt x="111522" y="181374"/>
                  </a:cubicBezTo>
                  <a:cubicBezTo>
                    <a:pt x="164292" y="185172"/>
                    <a:pt x="217495" y="178123"/>
                    <a:pt x="264425" y="171895"/>
                  </a:cubicBezTo>
                  <a:cubicBezTo>
                    <a:pt x="330575" y="163111"/>
                    <a:pt x="374264" y="157316"/>
                    <a:pt x="392048" y="184716"/>
                  </a:cubicBezTo>
                  <a:cubicBezTo>
                    <a:pt x="404630" y="204120"/>
                    <a:pt x="398060" y="231771"/>
                    <a:pt x="370089" y="277172"/>
                  </a:cubicBezTo>
                  <a:cubicBezTo>
                    <a:pt x="306015" y="381171"/>
                    <a:pt x="245055" y="400073"/>
                    <a:pt x="209236" y="400073"/>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77" name="Google Shape;1177;p7"/>
            <p:cNvSpPr/>
            <p:nvPr/>
          </p:nvSpPr>
          <p:spPr>
            <a:xfrm>
              <a:off x="7073109" y="5534380"/>
              <a:ext cx="818919" cy="1039763"/>
            </a:xfrm>
            <a:custGeom>
              <a:rect b="b" l="l" r="r" t="t"/>
              <a:pathLst>
                <a:path extrusionOk="0" h="608939" w="479601">
                  <a:moveTo>
                    <a:pt x="280754" y="609989"/>
                  </a:moveTo>
                  <a:cubicBezTo>
                    <a:pt x="257449" y="609989"/>
                    <a:pt x="229421" y="607856"/>
                    <a:pt x="196580" y="605370"/>
                  </a:cubicBezTo>
                  <a:cubicBezTo>
                    <a:pt x="149742" y="601810"/>
                    <a:pt x="91417" y="597327"/>
                    <a:pt x="26453" y="597955"/>
                  </a:cubicBezTo>
                  <a:lnTo>
                    <a:pt x="26305" y="597955"/>
                  </a:lnTo>
                  <a:cubicBezTo>
                    <a:pt x="16917" y="597955"/>
                    <a:pt x="9274" y="590392"/>
                    <a:pt x="9194" y="580992"/>
                  </a:cubicBezTo>
                  <a:cubicBezTo>
                    <a:pt x="9114" y="571536"/>
                    <a:pt x="16712" y="563813"/>
                    <a:pt x="26157" y="563733"/>
                  </a:cubicBezTo>
                  <a:cubicBezTo>
                    <a:pt x="92581" y="563163"/>
                    <a:pt x="151693" y="567646"/>
                    <a:pt x="199158" y="571239"/>
                  </a:cubicBezTo>
                  <a:cubicBezTo>
                    <a:pt x="261635" y="575973"/>
                    <a:pt x="320656" y="580445"/>
                    <a:pt x="330067" y="564988"/>
                  </a:cubicBezTo>
                  <a:cubicBezTo>
                    <a:pt x="338805" y="550649"/>
                    <a:pt x="320405" y="506378"/>
                    <a:pt x="275415" y="433372"/>
                  </a:cubicBezTo>
                  <a:cubicBezTo>
                    <a:pt x="227973" y="356373"/>
                    <a:pt x="162724" y="287246"/>
                    <a:pt x="110308" y="231693"/>
                  </a:cubicBezTo>
                  <a:cubicBezTo>
                    <a:pt x="38841" y="155972"/>
                    <a:pt x="-12810" y="101251"/>
                    <a:pt x="4472" y="56854"/>
                  </a:cubicBezTo>
                  <a:cubicBezTo>
                    <a:pt x="16563" y="25781"/>
                    <a:pt x="59124" y="9229"/>
                    <a:pt x="142465" y="3195"/>
                  </a:cubicBezTo>
                  <a:cubicBezTo>
                    <a:pt x="447744" y="-18867"/>
                    <a:pt x="479250" y="136374"/>
                    <a:pt x="480448" y="142990"/>
                  </a:cubicBezTo>
                  <a:cubicBezTo>
                    <a:pt x="482114" y="152298"/>
                    <a:pt x="475931" y="161185"/>
                    <a:pt x="466634" y="162861"/>
                  </a:cubicBezTo>
                  <a:cubicBezTo>
                    <a:pt x="457394" y="164493"/>
                    <a:pt x="448440" y="158367"/>
                    <a:pt x="446763" y="149047"/>
                  </a:cubicBezTo>
                  <a:cubicBezTo>
                    <a:pt x="445713" y="143823"/>
                    <a:pt x="417275" y="17614"/>
                    <a:pt x="144940" y="37326"/>
                  </a:cubicBezTo>
                  <a:cubicBezTo>
                    <a:pt x="58861" y="43554"/>
                    <a:pt x="39960" y="60014"/>
                    <a:pt x="36366" y="69266"/>
                  </a:cubicBezTo>
                  <a:cubicBezTo>
                    <a:pt x="26944" y="93494"/>
                    <a:pt x="81972" y="151819"/>
                    <a:pt x="135198" y="208217"/>
                  </a:cubicBezTo>
                  <a:cubicBezTo>
                    <a:pt x="188687" y="264899"/>
                    <a:pt x="255259" y="335430"/>
                    <a:pt x="304561" y="415417"/>
                  </a:cubicBezTo>
                  <a:cubicBezTo>
                    <a:pt x="361996" y="508625"/>
                    <a:pt x="376837" y="553980"/>
                    <a:pt x="359304" y="582783"/>
                  </a:cubicBezTo>
                  <a:cubicBezTo>
                    <a:pt x="346493" y="603818"/>
                    <a:pt x="320462" y="609989"/>
                    <a:pt x="280754" y="609989"/>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78" name="Google Shape;1178;p7"/>
            <p:cNvSpPr/>
            <p:nvPr/>
          </p:nvSpPr>
          <p:spPr>
            <a:xfrm>
              <a:off x="534762" y="5584874"/>
              <a:ext cx="433046" cy="543678"/>
            </a:xfrm>
            <a:custGeom>
              <a:rect b="b" l="l" r="r" t="t"/>
              <a:pathLst>
                <a:path extrusionOk="0" h="318406" w="253614">
                  <a:moveTo>
                    <a:pt x="145739" y="319424"/>
                  </a:moveTo>
                  <a:cubicBezTo>
                    <a:pt x="133283" y="319424"/>
                    <a:pt x="118453" y="318101"/>
                    <a:pt x="101092" y="316572"/>
                  </a:cubicBezTo>
                  <a:cubicBezTo>
                    <a:pt x="78175" y="314531"/>
                    <a:pt x="49645" y="311998"/>
                    <a:pt x="17922" y="311873"/>
                  </a:cubicBezTo>
                  <a:cubicBezTo>
                    <a:pt x="8465" y="311827"/>
                    <a:pt x="834" y="304139"/>
                    <a:pt x="879" y="294682"/>
                  </a:cubicBezTo>
                  <a:cubicBezTo>
                    <a:pt x="914" y="285260"/>
                    <a:pt x="8568" y="277651"/>
                    <a:pt x="17990" y="277651"/>
                  </a:cubicBezTo>
                  <a:lnTo>
                    <a:pt x="18059" y="277651"/>
                  </a:lnTo>
                  <a:cubicBezTo>
                    <a:pt x="51231" y="277788"/>
                    <a:pt x="80559" y="280389"/>
                    <a:pt x="104115" y="282476"/>
                  </a:cubicBezTo>
                  <a:cubicBezTo>
                    <a:pt x="125811" y="284381"/>
                    <a:pt x="152504" y="286754"/>
                    <a:pt x="160363" y="283822"/>
                  </a:cubicBezTo>
                  <a:cubicBezTo>
                    <a:pt x="160329" y="279556"/>
                    <a:pt x="157340" y="266278"/>
                    <a:pt x="134412" y="227996"/>
                  </a:cubicBezTo>
                  <a:cubicBezTo>
                    <a:pt x="111940" y="190466"/>
                    <a:pt x="81836" y="157739"/>
                    <a:pt x="55257" y="128856"/>
                  </a:cubicBezTo>
                  <a:cubicBezTo>
                    <a:pt x="18310" y="88691"/>
                    <a:pt x="-8383" y="59671"/>
                    <a:pt x="2465" y="32796"/>
                  </a:cubicBezTo>
                  <a:cubicBezTo>
                    <a:pt x="12127" y="8864"/>
                    <a:pt x="46280" y="3685"/>
                    <a:pt x="78425" y="1768"/>
                  </a:cubicBezTo>
                  <a:cubicBezTo>
                    <a:pt x="236837" y="-7757"/>
                    <a:pt x="252796" y="76508"/>
                    <a:pt x="253400" y="80090"/>
                  </a:cubicBezTo>
                  <a:cubicBezTo>
                    <a:pt x="254963" y="89421"/>
                    <a:pt x="248666" y="98227"/>
                    <a:pt x="239347" y="99790"/>
                  </a:cubicBezTo>
                  <a:cubicBezTo>
                    <a:pt x="230016" y="101285"/>
                    <a:pt x="221209" y="95056"/>
                    <a:pt x="219647" y="85725"/>
                  </a:cubicBezTo>
                  <a:cubicBezTo>
                    <a:pt x="219213" y="83729"/>
                    <a:pt x="206095" y="28586"/>
                    <a:pt x="80456" y="35921"/>
                  </a:cubicBezTo>
                  <a:cubicBezTo>
                    <a:pt x="40029" y="38340"/>
                    <a:pt x="34280" y="45572"/>
                    <a:pt x="34063" y="45868"/>
                  </a:cubicBezTo>
                  <a:cubicBezTo>
                    <a:pt x="33367" y="54515"/>
                    <a:pt x="60573" y="84094"/>
                    <a:pt x="80445" y="105688"/>
                  </a:cubicBezTo>
                  <a:cubicBezTo>
                    <a:pt x="106761" y="134286"/>
                    <a:pt x="139500" y="169876"/>
                    <a:pt x="163774" y="210417"/>
                  </a:cubicBezTo>
                  <a:cubicBezTo>
                    <a:pt x="189623" y="253582"/>
                    <a:pt x="202148" y="282465"/>
                    <a:pt x="189646" y="302405"/>
                  </a:cubicBezTo>
                  <a:cubicBezTo>
                    <a:pt x="181410" y="315569"/>
                    <a:pt x="167037" y="319424"/>
                    <a:pt x="145739" y="319424"/>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79" name="Google Shape;1179;p7"/>
            <p:cNvSpPr/>
            <p:nvPr/>
          </p:nvSpPr>
          <p:spPr>
            <a:xfrm>
              <a:off x="5160948" y="2702660"/>
              <a:ext cx="603789" cy="700891"/>
            </a:xfrm>
            <a:custGeom>
              <a:rect b="b" l="l" r="r" t="t"/>
              <a:pathLst>
                <a:path extrusionOk="0" h="410478" w="353610">
                  <a:moveTo>
                    <a:pt x="176248" y="411041"/>
                  </a:moveTo>
                  <a:cubicBezTo>
                    <a:pt x="170408" y="411041"/>
                    <a:pt x="164727" y="408064"/>
                    <a:pt x="161533" y="402691"/>
                  </a:cubicBezTo>
                  <a:cubicBezTo>
                    <a:pt x="156697" y="394569"/>
                    <a:pt x="159355" y="384075"/>
                    <a:pt x="167477" y="379238"/>
                  </a:cubicBezTo>
                  <a:cubicBezTo>
                    <a:pt x="201618" y="358888"/>
                    <a:pt x="233365" y="343431"/>
                    <a:pt x="258882" y="331008"/>
                  </a:cubicBezTo>
                  <a:cubicBezTo>
                    <a:pt x="285119" y="318232"/>
                    <a:pt x="317766" y="302331"/>
                    <a:pt x="320219" y="294403"/>
                  </a:cubicBezTo>
                  <a:cubicBezTo>
                    <a:pt x="319706" y="292053"/>
                    <a:pt x="313694" y="280418"/>
                    <a:pt x="256441" y="249903"/>
                  </a:cubicBezTo>
                  <a:cubicBezTo>
                    <a:pt x="209706" y="225001"/>
                    <a:pt x="158202" y="209887"/>
                    <a:pt x="112767" y="196541"/>
                  </a:cubicBezTo>
                  <a:cubicBezTo>
                    <a:pt x="48705" y="177741"/>
                    <a:pt x="6395" y="165319"/>
                    <a:pt x="1262" y="133059"/>
                  </a:cubicBezTo>
                  <a:cubicBezTo>
                    <a:pt x="-2377" y="110199"/>
                    <a:pt x="14848" y="87579"/>
                    <a:pt x="58846" y="57407"/>
                  </a:cubicBezTo>
                  <a:cubicBezTo>
                    <a:pt x="213755" y="-48840"/>
                    <a:pt x="280339" y="25820"/>
                    <a:pt x="283111" y="29049"/>
                  </a:cubicBezTo>
                  <a:cubicBezTo>
                    <a:pt x="289248" y="36235"/>
                    <a:pt x="288404" y="47038"/>
                    <a:pt x="281217" y="53175"/>
                  </a:cubicBezTo>
                  <a:cubicBezTo>
                    <a:pt x="274031" y="59312"/>
                    <a:pt x="263251" y="58479"/>
                    <a:pt x="257091" y="51281"/>
                  </a:cubicBezTo>
                  <a:cubicBezTo>
                    <a:pt x="255244" y="49262"/>
                    <a:pt x="205907" y="-1956"/>
                    <a:pt x="78192" y="85628"/>
                  </a:cubicBezTo>
                  <a:cubicBezTo>
                    <a:pt x="33784" y="116085"/>
                    <a:pt x="35039" y="127561"/>
                    <a:pt x="35062" y="127675"/>
                  </a:cubicBezTo>
                  <a:cubicBezTo>
                    <a:pt x="36796" y="138580"/>
                    <a:pt x="88311" y="153695"/>
                    <a:pt x="122406" y="163711"/>
                  </a:cubicBezTo>
                  <a:cubicBezTo>
                    <a:pt x="167089" y="176829"/>
                    <a:pt x="222699" y="193152"/>
                    <a:pt x="272537" y="219708"/>
                  </a:cubicBezTo>
                  <a:cubicBezTo>
                    <a:pt x="333405" y="252139"/>
                    <a:pt x="354817" y="271931"/>
                    <a:pt x="354395" y="295350"/>
                  </a:cubicBezTo>
                  <a:cubicBezTo>
                    <a:pt x="353893" y="322795"/>
                    <a:pt x="323778" y="337465"/>
                    <a:pt x="273871" y="361774"/>
                  </a:cubicBezTo>
                  <a:cubicBezTo>
                    <a:pt x="248924" y="373911"/>
                    <a:pt x="217885" y="389037"/>
                    <a:pt x="184987" y="408635"/>
                  </a:cubicBezTo>
                  <a:cubicBezTo>
                    <a:pt x="182237" y="410266"/>
                    <a:pt x="179226" y="411041"/>
                    <a:pt x="176248" y="411041"/>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80" name="Google Shape;1180;p7"/>
            <p:cNvSpPr/>
            <p:nvPr/>
          </p:nvSpPr>
          <p:spPr>
            <a:xfrm>
              <a:off x="7207618" y="3941155"/>
              <a:ext cx="662997" cy="640394"/>
            </a:xfrm>
            <a:custGeom>
              <a:rect b="b" l="l" r="r" t="t"/>
              <a:pathLst>
                <a:path extrusionOk="0" h="375048" w="388285">
                  <a:moveTo>
                    <a:pt x="219634" y="375807"/>
                  </a:moveTo>
                  <a:cubicBezTo>
                    <a:pt x="208272" y="375807"/>
                    <a:pt x="201097" y="373651"/>
                    <a:pt x="200059" y="373320"/>
                  </a:cubicBezTo>
                  <a:cubicBezTo>
                    <a:pt x="191059" y="370423"/>
                    <a:pt x="186120" y="360784"/>
                    <a:pt x="189017" y="351784"/>
                  </a:cubicBezTo>
                  <a:cubicBezTo>
                    <a:pt x="191926" y="342783"/>
                    <a:pt x="201519" y="337855"/>
                    <a:pt x="210554" y="340741"/>
                  </a:cubicBezTo>
                  <a:cubicBezTo>
                    <a:pt x="213086" y="341449"/>
                    <a:pt x="279305" y="358411"/>
                    <a:pt x="339866" y="221958"/>
                  </a:cubicBezTo>
                  <a:cubicBezTo>
                    <a:pt x="360878" y="174641"/>
                    <a:pt x="354239" y="166086"/>
                    <a:pt x="354170" y="166006"/>
                  </a:cubicBezTo>
                  <a:cubicBezTo>
                    <a:pt x="347429" y="158158"/>
                    <a:pt x="295481" y="172348"/>
                    <a:pt x="264464" y="180812"/>
                  </a:cubicBezTo>
                  <a:cubicBezTo>
                    <a:pt x="220957" y="192687"/>
                    <a:pt x="166819" y="207460"/>
                    <a:pt x="112224" y="210870"/>
                  </a:cubicBezTo>
                  <a:cubicBezTo>
                    <a:pt x="45378" y="215068"/>
                    <a:pt x="17533" y="209536"/>
                    <a:pt x="5875" y="189801"/>
                  </a:cubicBezTo>
                  <a:cubicBezTo>
                    <a:pt x="-7814" y="166645"/>
                    <a:pt x="9639" y="139165"/>
                    <a:pt x="38545" y="93627"/>
                  </a:cubicBezTo>
                  <a:cubicBezTo>
                    <a:pt x="52918" y="70973"/>
                    <a:pt x="70816" y="42785"/>
                    <a:pt x="87984" y="9944"/>
                  </a:cubicBezTo>
                  <a:cubicBezTo>
                    <a:pt x="92364" y="1560"/>
                    <a:pt x="102722" y="-1657"/>
                    <a:pt x="111060" y="2700"/>
                  </a:cubicBezTo>
                  <a:cubicBezTo>
                    <a:pt x="119445" y="7081"/>
                    <a:pt x="122684" y="17416"/>
                    <a:pt x="118304" y="25800"/>
                  </a:cubicBezTo>
                  <a:cubicBezTo>
                    <a:pt x="100475" y="59908"/>
                    <a:pt x="82154" y="88779"/>
                    <a:pt x="67428" y="111970"/>
                  </a:cubicBezTo>
                  <a:cubicBezTo>
                    <a:pt x="52450" y="135572"/>
                    <a:pt x="33811" y="164945"/>
                    <a:pt x="35522" y="172827"/>
                  </a:cubicBezTo>
                  <a:cubicBezTo>
                    <a:pt x="37107" y="174208"/>
                    <a:pt x="48207" y="180562"/>
                    <a:pt x="110079" y="176717"/>
                  </a:cubicBezTo>
                  <a:cubicBezTo>
                    <a:pt x="161195" y="173523"/>
                    <a:pt x="211261" y="159858"/>
                    <a:pt x="255453" y="147800"/>
                  </a:cubicBezTo>
                  <a:cubicBezTo>
                    <a:pt x="317964" y="130746"/>
                    <a:pt x="359269" y="119430"/>
                    <a:pt x="380122" y="143705"/>
                  </a:cubicBezTo>
                  <a:cubicBezTo>
                    <a:pt x="394871" y="160873"/>
                    <a:pt x="392191" y="188433"/>
                    <a:pt x="371144" y="235841"/>
                  </a:cubicBezTo>
                  <a:cubicBezTo>
                    <a:pt x="316607" y="358719"/>
                    <a:pt x="251585" y="375807"/>
                    <a:pt x="219634" y="375807"/>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81" name="Google Shape;1181;p7"/>
            <p:cNvSpPr/>
            <p:nvPr/>
          </p:nvSpPr>
          <p:spPr>
            <a:xfrm>
              <a:off x="3759201" y="3742666"/>
              <a:ext cx="1162312" cy="1096802"/>
            </a:xfrm>
            <a:custGeom>
              <a:rect b="b" l="l" r="r" t="t"/>
              <a:pathLst>
                <a:path extrusionOk="0" h="642344" w="680710">
                  <a:moveTo>
                    <a:pt x="528717" y="643108"/>
                  </a:moveTo>
                  <a:cubicBezTo>
                    <a:pt x="526425" y="643108"/>
                    <a:pt x="524098" y="642652"/>
                    <a:pt x="521873" y="641671"/>
                  </a:cubicBezTo>
                  <a:cubicBezTo>
                    <a:pt x="513215" y="637884"/>
                    <a:pt x="509268" y="627788"/>
                    <a:pt x="513055" y="619130"/>
                  </a:cubicBezTo>
                  <a:cubicBezTo>
                    <a:pt x="541060" y="555147"/>
                    <a:pt x="570707" y="500404"/>
                    <a:pt x="594548" y="456418"/>
                  </a:cubicBezTo>
                  <a:cubicBezTo>
                    <a:pt x="627424" y="395732"/>
                    <a:pt x="655828" y="343316"/>
                    <a:pt x="644729" y="327186"/>
                  </a:cubicBezTo>
                  <a:cubicBezTo>
                    <a:pt x="634519" y="312368"/>
                    <a:pt x="583837" y="310874"/>
                    <a:pt x="494108" y="322726"/>
                  </a:cubicBezTo>
                  <a:cubicBezTo>
                    <a:pt x="399748" y="335194"/>
                    <a:pt x="305342" y="368115"/>
                    <a:pt x="229484" y="394568"/>
                  </a:cubicBezTo>
                  <a:cubicBezTo>
                    <a:pt x="126409" y="430512"/>
                    <a:pt x="51942" y="456487"/>
                    <a:pt x="17139" y="421238"/>
                  </a:cubicBezTo>
                  <a:cubicBezTo>
                    <a:pt x="-7215" y="396553"/>
                    <a:pt x="-4751" y="348894"/>
                    <a:pt x="25135" y="266682"/>
                  </a:cubicBezTo>
                  <a:cubicBezTo>
                    <a:pt x="134781" y="-35015"/>
                    <a:pt x="296592" y="1260"/>
                    <a:pt x="303425" y="2959"/>
                  </a:cubicBezTo>
                  <a:cubicBezTo>
                    <a:pt x="312597" y="5229"/>
                    <a:pt x="318198" y="14503"/>
                    <a:pt x="315916" y="23675"/>
                  </a:cubicBezTo>
                  <a:cubicBezTo>
                    <a:pt x="313658" y="32846"/>
                    <a:pt x="304395" y="38447"/>
                    <a:pt x="295201" y="36177"/>
                  </a:cubicBezTo>
                  <a:cubicBezTo>
                    <a:pt x="289668" y="34911"/>
                    <a:pt x="155657" y="7739"/>
                    <a:pt x="57292" y="278375"/>
                  </a:cubicBezTo>
                  <a:cubicBezTo>
                    <a:pt x="26128" y="364111"/>
                    <a:pt x="34022" y="389618"/>
                    <a:pt x="41505" y="397192"/>
                  </a:cubicBezTo>
                  <a:cubicBezTo>
                    <a:pt x="61091" y="417029"/>
                    <a:pt x="137405" y="390428"/>
                    <a:pt x="218214" y="362252"/>
                  </a:cubicBezTo>
                  <a:cubicBezTo>
                    <a:pt x="295543" y="335285"/>
                    <a:pt x="391785" y="301725"/>
                    <a:pt x="489614" y="288789"/>
                  </a:cubicBezTo>
                  <a:cubicBezTo>
                    <a:pt x="603366" y="273755"/>
                    <a:pt x="653022" y="278899"/>
                    <a:pt x="672916" y="307794"/>
                  </a:cubicBezTo>
                  <a:cubicBezTo>
                    <a:pt x="695901" y="341183"/>
                    <a:pt x="669072" y="390701"/>
                    <a:pt x="624629" y="472730"/>
                  </a:cubicBezTo>
                  <a:cubicBezTo>
                    <a:pt x="601108" y="516146"/>
                    <a:pt x="571825" y="570171"/>
                    <a:pt x="544402" y="632853"/>
                  </a:cubicBezTo>
                  <a:cubicBezTo>
                    <a:pt x="541596" y="639275"/>
                    <a:pt x="535311" y="643108"/>
                    <a:pt x="528717" y="643108"/>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82" name="Google Shape;1182;p7"/>
            <p:cNvSpPr/>
            <p:nvPr/>
          </p:nvSpPr>
          <p:spPr>
            <a:xfrm>
              <a:off x="986894" y="224212"/>
              <a:ext cx="442888" cy="595124"/>
            </a:xfrm>
            <a:custGeom>
              <a:rect b="b" l="l" r="r" t="t"/>
              <a:pathLst>
                <a:path extrusionOk="0" h="348535" w="259378">
                  <a:moveTo>
                    <a:pt x="40608" y="348687"/>
                  </a:moveTo>
                  <a:lnTo>
                    <a:pt x="59521" y="234843"/>
                  </a:lnTo>
                  <a:lnTo>
                    <a:pt x="30307" y="269578"/>
                  </a:lnTo>
                  <a:cubicBezTo>
                    <a:pt x="24238" y="276810"/>
                    <a:pt x="13436" y="277757"/>
                    <a:pt x="6192" y="271665"/>
                  </a:cubicBezTo>
                  <a:cubicBezTo>
                    <a:pt x="-1040" y="265585"/>
                    <a:pt x="-1964" y="254782"/>
                    <a:pt x="4116" y="247550"/>
                  </a:cubicBezTo>
                  <a:lnTo>
                    <a:pt x="113762" y="117166"/>
                  </a:lnTo>
                  <a:lnTo>
                    <a:pt x="97313" y="216158"/>
                  </a:lnTo>
                  <a:lnTo>
                    <a:pt x="259477" y="151"/>
                  </a:lnTo>
                  <a:lnTo>
                    <a:pt x="188559" y="250493"/>
                  </a:lnTo>
                  <a:cubicBezTo>
                    <a:pt x="185981" y="259596"/>
                    <a:pt x="176513" y="264855"/>
                    <a:pt x="167433" y="262300"/>
                  </a:cubicBezTo>
                  <a:cubicBezTo>
                    <a:pt x="158341" y="259722"/>
                    <a:pt x="153060" y="250265"/>
                    <a:pt x="155638" y="241174"/>
                  </a:cubicBezTo>
                  <a:lnTo>
                    <a:pt x="176422" y="167780"/>
                  </a:lnTo>
                  <a:lnTo>
                    <a:pt x="40608" y="348687"/>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83" name="Google Shape;1183;p7"/>
            <p:cNvSpPr/>
            <p:nvPr/>
          </p:nvSpPr>
          <p:spPr>
            <a:xfrm>
              <a:off x="8823196" y="3426572"/>
              <a:ext cx="728467" cy="375822"/>
            </a:xfrm>
            <a:custGeom>
              <a:rect b="b" l="l" r="r" t="t"/>
              <a:pathLst>
                <a:path extrusionOk="0" h="220101" w="426628">
                  <a:moveTo>
                    <a:pt x="2934" y="220755"/>
                  </a:moveTo>
                  <a:lnTo>
                    <a:pt x="94500" y="108737"/>
                  </a:lnTo>
                  <a:lnTo>
                    <a:pt x="24391" y="134414"/>
                  </a:lnTo>
                  <a:cubicBezTo>
                    <a:pt x="15550" y="137654"/>
                    <a:pt x="5706" y="133114"/>
                    <a:pt x="2444" y="124228"/>
                  </a:cubicBezTo>
                  <a:cubicBezTo>
                    <a:pt x="-807" y="115353"/>
                    <a:pt x="3755" y="105531"/>
                    <a:pt x="12630" y="102269"/>
                  </a:cubicBezTo>
                  <a:lnTo>
                    <a:pt x="200085" y="33632"/>
                  </a:lnTo>
                  <a:lnTo>
                    <a:pt x="118056" y="133992"/>
                  </a:lnTo>
                  <a:lnTo>
                    <a:pt x="428024" y="654"/>
                  </a:lnTo>
                  <a:lnTo>
                    <a:pt x="209347" y="214470"/>
                  </a:lnTo>
                  <a:cubicBezTo>
                    <a:pt x="202583" y="221098"/>
                    <a:pt x="191758" y="220961"/>
                    <a:pt x="185153" y="214208"/>
                  </a:cubicBezTo>
                  <a:cubicBezTo>
                    <a:pt x="178548" y="207443"/>
                    <a:pt x="178674" y="196618"/>
                    <a:pt x="185415" y="190002"/>
                  </a:cubicBezTo>
                  <a:lnTo>
                    <a:pt x="272601" y="104767"/>
                  </a:lnTo>
                  <a:lnTo>
                    <a:pt x="2934" y="220755"/>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84" name="Google Shape;1184;p7"/>
            <p:cNvSpPr/>
            <p:nvPr/>
          </p:nvSpPr>
          <p:spPr>
            <a:xfrm>
              <a:off x="2030241" y="1619961"/>
              <a:ext cx="1055578" cy="496720"/>
            </a:xfrm>
            <a:custGeom>
              <a:rect b="b" l="l" r="r" t="t"/>
              <a:pathLst>
                <a:path extrusionOk="0" h="290905" w="618201">
                  <a:moveTo>
                    <a:pt x="544202" y="291276"/>
                  </a:moveTo>
                  <a:cubicBezTo>
                    <a:pt x="542593" y="291276"/>
                    <a:pt x="540962" y="291047"/>
                    <a:pt x="539342" y="290568"/>
                  </a:cubicBezTo>
                  <a:lnTo>
                    <a:pt x="285521" y="215326"/>
                  </a:lnTo>
                  <a:lnTo>
                    <a:pt x="474355" y="167838"/>
                  </a:lnTo>
                  <a:lnTo>
                    <a:pt x="318" y="55341"/>
                  </a:lnTo>
                  <a:lnTo>
                    <a:pt x="403996" y="529"/>
                  </a:lnTo>
                  <a:cubicBezTo>
                    <a:pt x="413315" y="-749"/>
                    <a:pt x="421985" y="5810"/>
                    <a:pt x="423251" y="15187"/>
                  </a:cubicBezTo>
                  <a:cubicBezTo>
                    <a:pt x="424529" y="24552"/>
                    <a:pt x="417958" y="33165"/>
                    <a:pt x="408604" y="34443"/>
                  </a:cubicBezTo>
                  <a:lnTo>
                    <a:pt x="187156" y="64500"/>
                  </a:lnTo>
                  <a:lnTo>
                    <a:pt x="618519" y="166880"/>
                  </a:lnTo>
                  <a:lnTo>
                    <a:pt x="415061" y="218030"/>
                  </a:lnTo>
                  <a:lnTo>
                    <a:pt x="549061" y="257761"/>
                  </a:lnTo>
                  <a:cubicBezTo>
                    <a:pt x="558130" y="260442"/>
                    <a:pt x="563297" y="269967"/>
                    <a:pt x="560605" y="279024"/>
                  </a:cubicBezTo>
                  <a:cubicBezTo>
                    <a:pt x="558404" y="286462"/>
                    <a:pt x="551582" y="291276"/>
                    <a:pt x="544202" y="291276"/>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85" name="Google Shape;1185;p7"/>
            <p:cNvSpPr/>
            <p:nvPr/>
          </p:nvSpPr>
          <p:spPr>
            <a:xfrm>
              <a:off x="3266697" y="-119444"/>
              <a:ext cx="853902" cy="400072"/>
            </a:xfrm>
            <a:custGeom>
              <a:rect b="b" l="l" r="r" t="t"/>
              <a:pathLst>
                <a:path extrusionOk="0" h="234303" w="500089">
                  <a:moveTo>
                    <a:pt x="226819" y="234383"/>
                  </a:moveTo>
                  <a:cubicBezTo>
                    <a:pt x="222063" y="234383"/>
                    <a:pt x="217328" y="232410"/>
                    <a:pt x="213941" y="228554"/>
                  </a:cubicBezTo>
                  <a:cubicBezTo>
                    <a:pt x="207712" y="221447"/>
                    <a:pt x="208420" y="210633"/>
                    <a:pt x="215526" y="204405"/>
                  </a:cubicBezTo>
                  <a:lnTo>
                    <a:pt x="339728" y="95558"/>
                  </a:lnTo>
                  <a:lnTo>
                    <a:pt x="4311" y="218641"/>
                  </a:lnTo>
                  <a:lnTo>
                    <a:pt x="120504" y="91314"/>
                  </a:lnTo>
                  <a:lnTo>
                    <a:pt x="22619" y="121224"/>
                  </a:lnTo>
                  <a:cubicBezTo>
                    <a:pt x="13550" y="123961"/>
                    <a:pt x="4003" y="118885"/>
                    <a:pt x="1254" y="109862"/>
                  </a:cubicBezTo>
                  <a:cubicBezTo>
                    <a:pt x="-1507" y="100816"/>
                    <a:pt x="3581" y="91257"/>
                    <a:pt x="12615" y="88497"/>
                  </a:cubicBezTo>
                  <a:lnTo>
                    <a:pt x="230036" y="22072"/>
                  </a:lnTo>
                  <a:lnTo>
                    <a:pt x="123983" y="138278"/>
                  </a:lnTo>
                  <a:lnTo>
                    <a:pt x="500592" y="79"/>
                  </a:lnTo>
                  <a:lnTo>
                    <a:pt x="238090" y="230140"/>
                  </a:lnTo>
                  <a:cubicBezTo>
                    <a:pt x="234839" y="232991"/>
                    <a:pt x="230823" y="234383"/>
                    <a:pt x="226819" y="234383"/>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86" name="Google Shape;1186;p7"/>
            <p:cNvSpPr/>
            <p:nvPr/>
          </p:nvSpPr>
          <p:spPr>
            <a:xfrm>
              <a:off x="2053041" y="-139418"/>
              <a:ext cx="934223" cy="486477"/>
            </a:xfrm>
            <a:custGeom>
              <a:rect b="b" l="l" r="r" t="t"/>
              <a:pathLst>
                <a:path extrusionOk="0" h="284906" w="547129">
                  <a:moveTo>
                    <a:pt x="312" y="284989"/>
                  </a:moveTo>
                  <a:lnTo>
                    <a:pt x="267708" y="5547"/>
                  </a:lnTo>
                  <a:cubicBezTo>
                    <a:pt x="274244" y="-1274"/>
                    <a:pt x="285070" y="-1514"/>
                    <a:pt x="291902" y="5011"/>
                  </a:cubicBezTo>
                  <a:cubicBezTo>
                    <a:pt x="298724" y="11547"/>
                    <a:pt x="298964" y="22384"/>
                    <a:pt x="292427" y="29217"/>
                  </a:cubicBezTo>
                  <a:lnTo>
                    <a:pt x="152199" y="175765"/>
                  </a:lnTo>
                  <a:lnTo>
                    <a:pt x="525853" y="83"/>
                  </a:lnTo>
                  <a:lnTo>
                    <a:pt x="406602" y="156327"/>
                  </a:lnTo>
                  <a:lnTo>
                    <a:pt x="523902" y="108885"/>
                  </a:lnTo>
                  <a:cubicBezTo>
                    <a:pt x="532686" y="105315"/>
                    <a:pt x="542644" y="109569"/>
                    <a:pt x="546192" y="118342"/>
                  </a:cubicBezTo>
                  <a:cubicBezTo>
                    <a:pt x="549728" y="127102"/>
                    <a:pt x="545507" y="137072"/>
                    <a:pt x="536735" y="140620"/>
                  </a:cubicBezTo>
                  <a:lnTo>
                    <a:pt x="303572" y="234912"/>
                  </a:lnTo>
                  <a:lnTo>
                    <a:pt x="413686" y="90633"/>
                  </a:lnTo>
                  <a:lnTo>
                    <a:pt x="312" y="284989"/>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87" name="Google Shape;1187;p7"/>
            <p:cNvSpPr/>
            <p:nvPr/>
          </p:nvSpPr>
          <p:spPr>
            <a:xfrm>
              <a:off x="7443188" y="680464"/>
              <a:ext cx="762086" cy="729164"/>
            </a:xfrm>
            <a:custGeom>
              <a:rect b="b" l="l" r="r" t="t"/>
              <a:pathLst>
                <a:path extrusionOk="0" h="427036" w="446317">
                  <a:moveTo>
                    <a:pt x="447491" y="427273"/>
                  </a:moveTo>
                  <a:lnTo>
                    <a:pt x="101751" y="291436"/>
                  </a:lnTo>
                  <a:cubicBezTo>
                    <a:pt x="92956" y="287980"/>
                    <a:pt x="88621" y="278055"/>
                    <a:pt x="92078" y="269260"/>
                  </a:cubicBezTo>
                  <a:cubicBezTo>
                    <a:pt x="95534" y="260454"/>
                    <a:pt x="105447" y="256119"/>
                    <a:pt x="114265" y="259587"/>
                  </a:cubicBezTo>
                  <a:lnTo>
                    <a:pt x="288840" y="328167"/>
                  </a:lnTo>
                  <a:lnTo>
                    <a:pt x="1174" y="64296"/>
                  </a:lnTo>
                  <a:lnTo>
                    <a:pt x="181510" y="112845"/>
                  </a:lnTo>
                  <a:lnTo>
                    <a:pt x="99960" y="29299"/>
                  </a:lnTo>
                  <a:cubicBezTo>
                    <a:pt x="93355" y="22534"/>
                    <a:pt x="93492" y="11697"/>
                    <a:pt x="100256" y="5104"/>
                  </a:cubicBezTo>
                  <a:cubicBezTo>
                    <a:pt x="107032" y="-1501"/>
                    <a:pt x="117858" y="-1364"/>
                    <a:pt x="124451" y="5389"/>
                  </a:cubicBezTo>
                  <a:lnTo>
                    <a:pt x="293289" y="178368"/>
                  </a:lnTo>
                  <a:lnTo>
                    <a:pt x="127508" y="133743"/>
                  </a:lnTo>
                  <a:lnTo>
                    <a:pt x="447491" y="427273"/>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88" name="Google Shape;1188;p7"/>
            <p:cNvSpPr/>
            <p:nvPr/>
          </p:nvSpPr>
          <p:spPr>
            <a:xfrm>
              <a:off x="1466097" y="2668057"/>
              <a:ext cx="481414" cy="734273"/>
            </a:xfrm>
            <a:custGeom>
              <a:rect b="b" l="l" r="r" t="t"/>
              <a:pathLst>
                <a:path extrusionOk="0" h="430028" w="281941">
                  <a:moveTo>
                    <a:pt x="65373" y="430588"/>
                  </a:moveTo>
                  <a:lnTo>
                    <a:pt x="73917" y="284907"/>
                  </a:lnTo>
                  <a:lnTo>
                    <a:pt x="31483" y="347852"/>
                  </a:lnTo>
                  <a:cubicBezTo>
                    <a:pt x="26190" y="355688"/>
                    <a:pt x="15547" y="357765"/>
                    <a:pt x="7733" y="352483"/>
                  </a:cubicBezTo>
                  <a:cubicBezTo>
                    <a:pt x="-104" y="347201"/>
                    <a:pt x="-2180" y="336558"/>
                    <a:pt x="3102" y="328733"/>
                  </a:cubicBezTo>
                  <a:lnTo>
                    <a:pt x="115405" y="162165"/>
                  </a:lnTo>
                  <a:lnTo>
                    <a:pt x="107740" y="292800"/>
                  </a:lnTo>
                  <a:lnTo>
                    <a:pt x="282122" y="560"/>
                  </a:lnTo>
                  <a:lnTo>
                    <a:pt x="230036" y="303923"/>
                  </a:lnTo>
                  <a:cubicBezTo>
                    <a:pt x="228439" y="313231"/>
                    <a:pt x="219576" y="319470"/>
                    <a:pt x="210279" y="317885"/>
                  </a:cubicBezTo>
                  <a:cubicBezTo>
                    <a:pt x="200959" y="316288"/>
                    <a:pt x="194708" y="307436"/>
                    <a:pt x="196305" y="298128"/>
                  </a:cubicBezTo>
                  <a:lnTo>
                    <a:pt x="217272" y="176025"/>
                  </a:lnTo>
                  <a:lnTo>
                    <a:pt x="65373" y="430588"/>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89" name="Google Shape;1189;p7"/>
            <p:cNvSpPr/>
            <p:nvPr/>
          </p:nvSpPr>
          <p:spPr>
            <a:xfrm>
              <a:off x="10170068" y="3818144"/>
              <a:ext cx="340047" cy="854274"/>
            </a:xfrm>
            <a:custGeom>
              <a:rect b="b" l="l" r="r" t="t"/>
              <a:pathLst>
                <a:path extrusionOk="0" h="500307" w="199149">
                  <a:moveTo>
                    <a:pt x="183370" y="501064"/>
                  </a:moveTo>
                  <a:lnTo>
                    <a:pt x="4266" y="220402"/>
                  </a:lnTo>
                  <a:cubicBezTo>
                    <a:pt x="-811" y="212439"/>
                    <a:pt x="1528" y="201854"/>
                    <a:pt x="9490" y="196777"/>
                  </a:cubicBezTo>
                  <a:cubicBezTo>
                    <a:pt x="17441" y="191713"/>
                    <a:pt x="28027" y="194028"/>
                    <a:pt x="33114" y="201990"/>
                  </a:cubicBezTo>
                  <a:lnTo>
                    <a:pt x="113284" y="327618"/>
                  </a:lnTo>
                  <a:lnTo>
                    <a:pt x="47009" y="756"/>
                  </a:lnTo>
                  <a:lnTo>
                    <a:pt x="148818" y="126817"/>
                  </a:lnTo>
                  <a:lnTo>
                    <a:pt x="135540" y="35753"/>
                  </a:lnTo>
                  <a:cubicBezTo>
                    <a:pt x="134182" y="26411"/>
                    <a:pt x="140650" y="17719"/>
                    <a:pt x="150004" y="16350"/>
                  </a:cubicBezTo>
                  <a:cubicBezTo>
                    <a:pt x="159301" y="15004"/>
                    <a:pt x="168039" y="21460"/>
                    <a:pt x="169408" y="30814"/>
                  </a:cubicBezTo>
                  <a:lnTo>
                    <a:pt x="200732" y="245543"/>
                  </a:lnTo>
                  <a:lnTo>
                    <a:pt x="108368" y="131197"/>
                  </a:lnTo>
                  <a:lnTo>
                    <a:pt x="183370" y="501064"/>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90" name="Google Shape;1190;p7"/>
            <p:cNvSpPr/>
            <p:nvPr/>
          </p:nvSpPr>
          <p:spPr>
            <a:xfrm>
              <a:off x="6038298" y="2902552"/>
              <a:ext cx="808834" cy="560239"/>
            </a:xfrm>
            <a:custGeom>
              <a:rect b="b" l="l" r="r" t="t"/>
              <a:pathLst>
                <a:path extrusionOk="0" h="328105" w="473695">
                  <a:moveTo>
                    <a:pt x="377353" y="328689"/>
                  </a:moveTo>
                  <a:cubicBezTo>
                    <a:pt x="373976" y="328689"/>
                    <a:pt x="370554" y="327696"/>
                    <a:pt x="367577" y="325620"/>
                  </a:cubicBezTo>
                  <a:lnTo>
                    <a:pt x="183054" y="197038"/>
                  </a:lnTo>
                  <a:lnTo>
                    <a:pt x="337519" y="208491"/>
                  </a:lnTo>
                  <a:lnTo>
                    <a:pt x="949" y="583"/>
                  </a:lnTo>
                  <a:lnTo>
                    <a:pt x="340313" y="64236"/>
                  </a:lnTo>
                  <a:cubicBezTo>
                    <a:pt x="349599" y="65981"/>
                    <a:pt x="355713" y="74924"/>
                    <a:pt x="353979" y="84210"/>
                  </a:cubicBezTo>
                  <a:cubicBezTo>
                    <a:pt x="352234" y="93495"/>
                    <a:pt x="343325" y="99598"/>
                    <a:pt x="334005" y="97876"/>
                  </a:cubicBezTo>
                  <a:lnTo>
                    <a:pt x="175411" y="68126"/>
                  </a:lnTo>
                  <a:lnTo>
                    <a:pt x="474644" y="252968"/>
                  </a:lnTo>
                  <a:lnTo>
                    <a:pt x="305145" y="240408"/>
                  </a:lnTo>
                  <a:lnTo>
                    <a:pt x="387140" y="297547"/>
                  </a:lnTo>
                  <a:cubicBezTo>
                    <a:pt x="394897" y="302954"/>
                    <a:pt x="396802" y="313608"/>
                    <a:pt x="391395" y="321365"/>
                  </a:cubicBezTo>
                  <a:cubicBezTo>
                    <a:pt x="388075" y="326133"/>
                    <a:pt x="382748" y="328689"/>
                    <a:pt x="377353" y="328689"/>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91" name="Google Shape;1191;p7"/>
            <p:cNvSpPr/>
            <p:nvPr/>
          </p:nvSpPr>
          <p:spPr>
            <a:xfrm>
              <a:off x="10596234" y="744392"/>
              <a:ext cx="692279" cy="510025"/>
            </a:xfrm>
            <a:custGeom>
              <a:rect b="b" l="l" r="r" t="t"/>
              <a:pathLst>
                <a:path extrusionOk="0" h="298697" w="405434">
                  <a:moveTo>
                    <a:pt x="312355" y="298926"/>
                  </a:moveTo>
                  <a:cubicBezTo>
                    <a:pt x="308660" y="298926"/>
                    <a:pt x="304929" y="297728"/>
                    <a:pt x="301781" y="295264"/>
                  </a:cubicBezTo>
                  <a:lnTo>
                    <a:pt x="147042" y="173550"/>
                  </a:lnTo>
                  <a:lnTo>
                    <a:pt x="272784" y="190238"/>
                  </a:lnTo>
                  <a:lnTo>
                    <a:pt x="1680" y="229"/>
                  </a:lnTo>
                  <a:lnTo>
                    <a:pt x="294321" y="72881"/>
                  </a:lnTo>
                  <a:cubicBezTo>
                    <a:pt x="303492" y="75151"/>
                    <a:pt x="309082" y="84437"/>
                    <a:pt x="306811" y="93608"/>
                  </a:cubicBezTo>
                  <a:cubicBezTo>
                    <a:pt x="304530" y="102779"/>
                    <a:pt x="295256" y="108380"/>
                    <a:pt x="286085" y="106087"/>
                  </a:cubicBezTo>
                  <a:lnTo>
                    <a:pt x="171922" y="77752"/>
                  </a:lnTo>
                  <a:lnTo>
                    <a:pt x="407115" y="242586"/>
                  </a:lnTo>
                  <a:lnTo>
                    <a:pt x="266441" y="223912"/>
                  </a:lnTo>
                  <a:lnTo>
                    <a:pt x="322953" y="268366"/>
                  </a:lnTo>
                  <a:cubicBezTo>
                    <a:pt x="330367" y="274207"/>
                    <a:pt x="331668" y="284964"/>
                    <a:pt x="325816" y="292390"/>
                  </a:cubicBezTo>
                  <a:cubicBezTo>
                    <a:pt x="322440" y="296690"/>
                    <a:pt x="317432" y="298926"/>
                    <a:pt x="312355" y="298926"/>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92" name="Google Shape;1192;p7"/>
            <p:cNvSpPr/>
            <p:nvPr/>
          </p:nvSpPr>
          <p:spPr>
            <a:xfrm>
              <a:off x="8494080" y="502564"/>
              <a:ext cx="404858" cy="799101"/>
            </a:xfrm>
            <a:custGeom>
              <a:rect b="b" l="l" r="r" t="t"/>
              <a:pathLst>
                <a:path extrusionOk="0" h="467995" w="237106">
                  <a:moveTo>
                    <a:pt x="75732" y="468209"/>
                  </a:moveTo>
                  <a:cubicBezTo>
                    <a:pt x="69732" y="468209"/>
                    <a:pt x="63903" y="465037"/>
                    <a:pt x="60777" y="459425"/>
                  </a:cubicBezTo>
                  <a:cubicBezTo>
                    <a:pt x="-547" y="349414"/>
                    <a:pt x="-14521" y="251848"/>
                    <a:pt x="19244" y="169420"/>
                  </a:cubicBezTo>
                  <a:cubicBezTo>
                    <a:pt x="70223" y="44967"/>
                    <a:pt x="210565" y="2658"/>
                    <a:pt x="216509" y="924"/>
                  </a:cubicBezTo>
                  <a:cubicBezTo>
                    <a:pt x="225612" y="-1779"/>
                    <a:pt x="235057" y="3468"/>
                    <a:pt x="237726" y="12514"/>
                  </a:cubicBezTo>
                  <a:cubicBezTo>
                    <a:pt x="240384" y="21583"/>
                    <a:pt x="235194" y="31085"/>
                    <a:pt x="226136" y="33754"/>
                  </a:cubicBezTo>
                  <a:cubicBezTo>
                    <a:pt x="224836" y="34142"/>
                    <a:pt x="95376" y="73474"/>
                    <a:pt x="50819" y="182618"/>
                  </a:cubicBezTo>
                  <a:cubicBezTo>
                    <a:pt x="21320" y="254883"/>
                    <a:pt x="34735" y="342410"/>
                    <a:pt x="90676" y="442759"/>
                  </a:cubicBezTo>
                  <a:cubicBezTo>
                    <a:pt x="95273" y="451018"/>
                    <a:pt x="92318" y="461433"/>
                    <a:pt x="84060" y="466041"/>
                  </a:cubicBezTo>
                  <a:cubicBezTo>
                    <a:pt x="81413" y="467501"/>
                    <a:pt x="78550" y="468209"/>
                    <a:pt x="75732" y="468209"/>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93" name="Google Shape;1193;p7"/>
            <p:cNvSpPr/>
            <p:nvPr/>
          </p:nvSpPr>
          <p:spPr>
            <a:xfrm>
              <a:off x="9862426" y="908744"/>
              <a:ext cx="585807" cy="481971"/>
            </a:xfrm>
            <a:custGeom>
              <a:rect b="b" l="l" r="r" t="t"/>
              <a:pathLst>
                <a:path extrusionOk="0" h="282267" w="343079">
                  <a:moveTo>
                    <a:pt x="311155" y="282521"/>
                  </a:moveTo>
                  <a:cubicBezTo>
                    <a:pt x="310802" y="282521"/>
                    <a:pt x="310437" y="282509"/>
                    <a:pt x="310083" y="282486"/>
                  </a:cubicBezTo>
                  <a:cubicBezTo>
                    <a:pt x="300638" y="281893"/>
                    <a:pt x="293474" y="273760"/>
                    <a:pt x="294068" y="264326"/>
                  </a:cubicBezTo>
                  <a:cubicBezTo>
                    <a:pt x="296315" y="228770"/>
                    <a:pt x="300935" y="197469"/>
                    <a:pt x="304653" y="172316"/>
                  </a:cubicBezTo>
                  <a:cubicBezTo>
                    <a:pt x="308224" y="148167"/>
                    <a:pt x="312638" y="118303"/>
                    <a:pt x="309296" y="110557"/>
                  </a:cubicBezTo>
                  <a:cubicBezTo>
                    <a:pt x="305475" y="109941"/>
                    <a:pt x="291672" y="111242"/>
                    <a:pt x="246158" y="135003"/>
                  </a:cubicBezTo>
                  <a:cubicBezTo>
                    <a:pt x="204305" y="156859"/>
                    <a:pt x="167197" y="187191"/>
                    <a:pt x="134458" y="213952"/>
                  </a:cubicBezTo>
                  <a:cubicBezTo>
                    <a:pt x="87677" y="252166"/>
                    <a:pt x="56809" y="277399"/>
                    <a:pt x="29341" y="264440"/>
                  </a:cubicBezTo>
                  <a:cubicBezTo>
                    <a:pt x="9914" y="255235"/>
                    <a:pt x="1610" y="230607"/>
                    <a:pt x="1553" y="182080"/>
                  </a:cubicBezTo>
                  <a:cubicBezTo>
                    <a:pt x="1359" y="12421"/>
                    <a:pt x="91670" y="774"/>
                    <a:pt x="95514" y="364"/>
                  </a:cubicBezTo>
                  <a:cubicBezTo>
                    <a:pt x="104925" y="-709"/>
                    <a:pt x="113344" y="6136"/>
                    <a:pt x="114347" y="15547"/>
                  </a:cubicBezTo>
                  <a:cubicBezTo>
                    <a:pt x="115363" y="24935"/>
                    <a:pt x="108575" y="33376"/>
                    <a:pt x="99164" y="34380"/>
                  </a:cubicBezTo>
                  <a:cubicBezTo>
                    <a:pt x="96883" y="34734"/>
                    <a:pt x="35615" y="45354"/>
                    <a:pt x="35774" y="182035"/>
                  </a:cubicBezTo>
                  <a:cubicBezTo>
                    <a:pt x="35820" y="227527"/>
                    <a:pt x="43965" y="233493"/>
                    <a:pt x="44045" y="233550"/>
                  </a:cubicBezTo>
                  <a:cubicBezTo>
                    <a:pt x="53547" y="235945"/>
                    <a:pt x="89137" y="206800"/>
                    <a:pt x="112807" y="187453"/>
                  </a:cubicBezTo>
                  <a:cubicBezTo>
                    <a:pt x="145135" y="161034"/>
                    <a:pt x="185357" y="128136"/>
                    <a:pt x="230313" y="104671"/>
                  </a:cubicBezTo>
                  <a:cubicBezTo>
                    <a:pt x="277858" y="79849"/>
                    <a:pt x="309308" y="68282"/>
                    <a:pt x="329407" y="82575"/>
                  </a:cubicBezTo>
                  <a:cubicBezTo>
                    <a:pt x="350317" y="97450"/>
                    <a:pt x="345868" y="127520"/>
                    <a:pt x="338510" y="177324"/>
                  </a:cubicBezTo>
                  <a:cubicBezTo>
                    <a:pt x="334871" y="201838"/>
                    <a:pt x="330365" y="232352"/>
                    <a:pt x="328221" y="266482"/>
                  </a:cubicBezTo>
                  <a:cubicBezTo>
                    <a:pt x="327662" y="275539"/>
                    <a:pt x="320122" y="282521"/>
                    <a:pt x="311155" y="282521"/>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94" name="Google Shape;1194;p7"/>
            <p:cNvSpPr/>
            <p:nvPr/>
          </p:nvSpPr>
          <p:spPr>
            <a:xfrm>
              <a:off x="9760683" y="2078647"/>
              <a:ext cx="314520" cy="889720"/>
            </a:xfrm>
            <a:custGeom>
              <a:rect b="b" l="l" r="r" t="t"/>
              <a:pathLst>
                <a:path extrusionOk="0" h="521066" w="184199">
                  <a:moveTo>
                    <a:pt x="47797" y="521543"/>
                  </a:moveTo>
                  <a:cubicBezTo>
                    <a:pt x="42732" y="521543"/>
                    <a:pt x="37736" y="519318"/>
                    <a:pt x="34360" y="515041"/>
                  </a:cubicBezTo>
                  <a:cubicBezTo>
                    <a:pt x="28496" y="507637"/>
                    <a:pt x="29762" y="496880"/>
                    <a:pt x="37154" y="491017"/>
                  </a:cubicBezTo>
                  <a:cubicBezTo>
                    <a:pt x="38295" y="490116"/>
                    <a:pt x="150987" y="399269"/>
                    <a:pt x="151488" y="273048"/>
                  </a:cubicBezTo>
                  <a:cubicBezTo>
                    <a:pt x="151831" y="189479"/>
                    <a:pt x="103510" y="108009"/>
                    <a:pt x="7895" y="30896"/>
                  </a:cubicBezTo>
                  <a:cubicBezTo>
                    <a:pt x="526" y="24965"/>
                    <a:pt x="-626" y="14196"/>
                    <a:pt x="5306" y="6850"/>
                  </a:cubicBezTo>
                  <a:cubicBezTo>
                    <a:pt x="11249" y="-496"/>
                    <a:pt x="22017" y="-1671"/>
                    <a:pt x="29363" y="4261"/>
                  </a:cubicBezTo>
                  <a:cubicBezTo>
                    <a:pt x="133602" y="88309"/>
                    <a:pt x="186201" y="178882"/>
                    <a:pt x="185710" y="273470"/>
                  </a:cubicBezTo>
                  <a:cubicBezTo>
                    <a:pt x="184969" y="416289"/>
                    <a:pt x="63539" y="513786"/>
                    <a:pt x="58372" y="517858"/>
                  </a:cubicBezTo>
                  <a:cubicBezTo>
                    <a:pt x="55235" y="520345"/>
                    <a:pt x="51505" y="521543"/>
                    <a:pt x="47797" y="521543"/>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95" name="Google Shape;1195;p7"/>
            <p:cNvSpPr/>
            <p:nvPr/>
          </p:nvSpPr>
          <p:spPr>
            <a:xfrm>
              <a:off x="2117715" y="4283180"/>
              <a:ext cx="493643" cy="930278"/>
            </a:xfrm>
            <a:custGeom>
              <a:rect b="b" l="l" r="r" t="t"/>
              <a:pathLst>
                <a:path extrusionOk="0" h="544819" w="289103">
                  <a:moveTo>
                    <a:pt x="63927" y="47733"/>
                  </a:moveTo>
                  <a:lnTo>
                    <a:pt x="253355" y="113244"/>
                  </a:lnTo>
                  <a:lnTo>
                    <a:pt x="225476" y="498032"/>
                  </a:lnTo>
                  <a:lnTo>
                    <a:pt x="36288" y="429315"/>
                  </a:lnTo>
                  <a:lnTo>
                    <a:pt x="63927" y="47733"/>
                  </a:lnTo>
                  <a:close/>
                  <a:moveTo>
                    <a:pt x="289390" y="89495"/>
                  </a:moveTo>
                  <a:lnTo>
                    <a:pt x="33014" y="838"/>
                  </a:lnTo>
                  <a:lnTo>
                    <a:pt x="286" y="452643"/>
                  </a:lnTo>
                  <a:lnTo>
                    <a:pt x="256332" y="545657"/>
                  </a:lnTo>
                  <a:lnTo>
                    <a:pt x="289390" y="89495"/>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96" name="Google Shape;1196;p7"/>
            <p:cNvSpPr/>
            <p:nvPr/>
          </p:nvSpPr>
          <p:spPr>
            <a:xfrm>
              <a:off x="7158379" y="2975216"/>
              <a:ext cx="948977" cy="476445"/>
            </a:xfrm>
            <a:custGeom>
              <a:rect b="b" l="l" r="r" t="t"/>
              <a:pathLst>
                <a:path extrusionOk="0" h="279031" w="555770">
                  <a:moveTo>
                    <a:pt x="512527" y="35027"/>
                  </a:moveTo>
                  <a:lnTo>
                    <a:pt x="458172" y="243094"/>
                  </a:lnTo>
                  <a:lnTo>
                    <a:pt x="46235" y="245170"/>
                  </a:lnTo>
                  <a:lnTo>
                    <a:pt x="104070" y="37080"/>
                  </a:lnTo>
                  <a:lnTo>
                    <a:pt x="512527" y="35027"/>
                  </a:lnTo>
                  <a:close/>
                  <a:moveTo>
                    <a:pt x="484637" y="277190"/>
                  </a:moveTo>
                  <a:lnTo>
                    <a:pt x="556913" y="588"/>
                  </a:lnTo>
                  <a:lnTo>
                    <a:pt x="78016" y="2995"/>
                  </a:lnTo>
                  <a:lnTo>
                    <a:pt x="1143" y="279620"/>
                  </a:lnTo>
                  <a:lnTo>
                    <a:pt x="484637" y="277190"/>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97" name="Google Shape;1197;p7"/>
            <p:cNvSpPr/>
            <p:nvPr/>
          </p:nvSpPr>
          <p:spPr>
            <a:xfrm>
              <a:off x="2177986" y="2934198"/>
              <a:ext cx="808640" cy="703283"/>
            </a:xfrm>
            <a:custGeom>
              <a:rect b="b" l="l" r="r" t="t"/>
              <a:pathLst>
                <a:path extrusionOk="0" h="411879" w="473581">
                  <a:moveTo>
                    <a:pt x="212598" y="42408"/>
                  </a:moveTo>
                  <a:lnTo>
                    <a:pt x="419046" y="305594"/>
                  </a:lnTo>
                  <a:lnTo>
                    <a:pt x="259482" y="371003"/>
                  </a:lnTo>
                  <a:lnTo>
                    <a:pt x="54746" y="110007"/>
                  </a:lnTo>
                  <a:lnTo>
                    <a:pt x="212598" y="42408"/>
                  </a:lnTo>
                  <a:close/>
                  <a:moveTo>
                    <a:pt x="473903" y="320082"/>
                  </a:moveTo>
                  <a:lnTo>
                    <a:pt x="223298" y="600"/>
                  </a:lnTo>
                  <a:lnTo>
                    <a:pt x="322" y="96078"/>
                  </a:lnTo>
                  <a:lnTo>
                    <a:pt x="248520" y="412480"/>
                  </a:lnTo>
                  <a:lnTo>
                    <a:pt x="473903" y="320082"/>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98" name="Google Shape;1198;p7"/>
            <p:cNvSpPr/>
            <p:nvPr/>
          </p:nvSpPr>
          <p:spPr>
            <a:xfrm>
              <a:off x="9035398" y="5077489"/>
              <a:ext cx="844381" cy="855796"/>
            </a:xfrm>
            <a:custGeom>
              <a:rect b="b" l="l" r="r" t="t"/>
              <a:pathLst>
                <a:path extrusionOk="0" h="501198" w="494513">
                  <a:moveTo>
                    <a:pt x="415338" y="51221"/>
                  </a:moveTo>
                  <a:lnTo>
                    <a:pt x="457339" y="267433"/>
                  </a:lnTo>
                  <a:lnTo>
                    <a:pt x="78472" y="451579"/>
                  </a:lnTo>
                  <a:lnTo>
                    <a:pt x="39676" y="233827"/>
                  </a:lnTo>
                  <a:lnTo>
                    <a:pt x="415338" y="51221"/>
                  </a:lnTo>
                  <a:close/>
                  <a:moveTo>
                    <a:pt x="495952" y="286723"/>
                  </a:moveTo>
                  <a:lnTo>
                    <a:pt x="440456" y="961"/>
                  </a:lnTo>
                  <a:lnTo>
                    <a:pt x="1439" y="214344"/>
                  </a:lnTo>
                  <a:lnTo>
                    <a:pt x="52714" y="502159"/>
                  </a:lnTo>
                  <a:lnTo>
                    <a:pt x="495952" y="286723"/>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99" name="Google Shape;1199;p7"/>
            <p:cNvSpPr/>
            <p:nvPr/>
          </p:nvSpPr>
          <p:spPr>
            <a:xfrm>
              <a:off x="7712506" y="-249163"/>
              <a:ext cx="664368" cy="900536"/>
            </a:xfrm>
            <a:custGeom>
              <a:rect b="b" l="l" r="r" t="t"/>
              <a:pathLst>
                <a:path extrusionOk="0" h="527400" w="389088">
                  <a:moveTo>
                    <a:pt x="231578" y="56143"/>
                  </a:moveTo>
                  <a:lnTo>
                    <a:pt x="347236" y="187622"/>
                  </a:lnTo>
                  <a:lnTo>
                    <a:pt x="158116" y="470851"/>
                  </a:lnTo>
                  <a:lnTo>
                    <a:pt x="44032" y="337022"/>
                  </a:lnTo>
                  <a:lnTo>
                    <a:pt x="231578" y="56143"/>
                  </a:lnTo>
                  <a:close/>
                  <a:moveTo>
                    <a:pt x="390298" y="184759"/>
                  </a:moveTo>
                  <a:lnTo>
                    <a:pt x="227859" y="99"/>
                  </a:lnTo>
                  <a:lnTo>
                    <a:pt x="1210" y="339531"/>
                  </a:lnTo>
                  <a:lnTo>
                    <a:pt x="161446" y="527499"/>
                  </a:lnTo>
                  <a:lnTo>
                    <a:pt x="390298" y="184759"/>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00" name="Google Shape;1200;p7"/>
            <p:cNvSpPr/>
            <p:nvPr/>
          </p:nvSpPr>
          <p:spPr>
            <a:xfrm>
              <a:off x="10225492" y="2732477"/>
              <a:ext cx="1091028" cy="1034484"/>
            </a:xfrm>
            <a:custGeom>
              <a:rect b="b" l="l" r="r" t="t"/>
              <a:pathLst>
                <a:path extrusionOk="0" h="605847" w="638962">
                  <a:moveTo>
                    <a:pt x="324031" y="40485"/>
                  </a:moveTo>
                  <a:lnTo>
                    <a:pt x="588348" y="497891"/>
                  </a:lnTo>
                  <a:lnTo>
                    <a:pt x="315613" y="566916"/>
                  </a:lnTo>
                  <a:lnTo>
                    <a:pt x="53555" y="113412"/>
                  </a:lnTo>
                  <a:lnTo>
                    <a:pt x="324031" y="40485"/>
                  </a:lnTo>
                  <a:close/>
                  <a:moveTo>
                    <a:pt x="640615" y="519953"/>
                  </a:moveTo>
                  <a:lnTo>
                    <a:pt x="340504" y="594"/>
                  </a:lnTo>
                  <a:lnTo>
                    <a:pt x="1653" y="91966"/>
                  </a:lnTo>
                  <a:lnTo>
                    <a:pt x="298924" y="606442"/>
                  </a:lnTo>
                  <a:lnTo>
                    <a:pt x="640615" y="519953"/>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01" name="Google Shape;1201;p7"/>
            <p:cNvSpPr/>
            <p:nvPr/>
          </p:nvSpPr>
          <p:spPr>
            <a:xfrm>
              <a:off x="6309078" y="936505"/>
              <a:ext cx="470153" cy="542182"/>
            </a:xfrm>
            <a:custGeom>
              <a:rect b="b" l="l" r="r" t="t"/>
              <a:pathLst>
                <a:path extrusionOk="0" h="317530" w="275346">
                  <a:moveTo>
                    <a:pt x="45146" y="35876"/>
                  </a:moveTo>
                  <a:lnTo>
                    <a:pt x="171526" y="39800"/>
                  </a:lnTo>
                  <a:lnTo>
                    <a:pt x="232304" y="282887"/>
                  </a:lnTo>
                  <a:lnTo>
                    <a:pt x="106425" y="280914"/>
                  </a:lnTo>
                  <a:lnTo>
                    <a:pt x="45146" y="35876"/>
                  </a:lnTo>
                  <a:close/>
                  <a:moveTo>
                    <a:pt x="198447" y="6411"/>
                  </a:moveTo>
                  <a:lnTo>
                    <a:pt x="966" y="263"/>
                  </a:lnTo>
                  <a:lnTo>
                    <a:pt x="79607" y="314725"/>
                  </a:lnTo>
                  <a:lnTo>
                    <a:pt x="276313" y="317793"/>
                  </a:lnTo>
                  <a:lnTo>
                    <a:pt x="198447" y="6411"/>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02" name="Google Shape;1202;p7"/>
            <p:cNvSpPr/>
            <p:nvPr/>
          </p:nvSpPr>
          <p:spPr>
            <a:xfrm>
              <a:off x="6387684" y="6215360"/>
              <a:ext cx="682754" cy="402488"/>
            </a:xfrm>
            <a:custGeom>
              <a:rect b="b" l="l" r="r" t="t"/>
              <a:pathLst>
                <a:path extrusionOk="0" h="235718" w="399856">
                  <a:moveTo>
                    <a:pt x="108132" y="39631"/>
                  </a:moveTo>
                  <a:lnTo>
                    <a:pt x="350592" y="86811"/>
                  </a:lnTo>
                  <a:lnTo>
                    <a:pt x="296385" y="198214"/>
                  </a:lnTo>
                  <a:lnTo>
                    <a:pt x="51974" y="150657"/>
                  </a:lnTo>
                  <a:lnTo>
                    <a:pt x="108132" y="39631"/>
                  </a:lnTo>
                  <a:close/>
                  <a:moveTo>
                    <a:pt x="400852" y="61715"/>
                  </a:moveTo>
                  <a:lnTo>
                    <a:pt x="89265" y="1109"/>
                  </a:lnTo>
                  <a:lnTo>
                    <a:pt x="996" y="175616"/>
                  </a:lnTo>
                  <a:lnTo>
                    <a:pt x="315652" y="236827"/>
                  </a:lnTo>
                  <a:lnTo>
                    <a:pt x="400852" y="61715"/>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03" name="Google Shape;1203;p7"/>
            <p:cNvSpPr/>
            <p:nvPr/>
          </p:nvSpPr>
          <p:spPr>
            <a:xfrm>
              <a:off x="11311449" y="4885162"/>
              <a:ext cx="470770" cy="248322"/>
            </a:xfrm>
            <a:custGeom>
              <a:rect b="b" l="l" r="r" t="t"/>
              <a:pathLst>
                <a:path extrusionOk="0" h="145430" w="275707">
                  <a:moveTo>
                    <a:pt x="260347" y="146311"/>
                  </a:moveTo>
                  <a:cubicBezTo>
                    <a:pt x="252340" y="146311"/>
                    <a:pt x="245187" y="140653"/>
                    <a:pt x="243579" y="132496"/>
                  </a:cubicBezTo>
                  <a:lnTo>
                    <a:pt x="224871" y="37475"/>
                  </a:lnTo>
                  <a:lnTo>
                    <a:pt x="20283" y="54186"/>
                  </a:lnTo>
                  <a:cubicBezTo>
                    <a:pt x="11009" y="54916"/>
                    <a:pt x="2602" y="47946"/>
                    <a:pt x="1837" y="38524"/>
                  </a:cubicBezTo>
                  <a:cubicBezTo>
                    <a:pt x="1062" y="29102"/>
                    <a:pt x="8077" y="20843"/>
                    <a:pt x="17499" y="20078"/>
                  </a:cubicBezTo>
                  <a:lnTo>
                    <a:pt x="252533" y="880"/>
                  </a:lnTo>
                  <a:lnTo>
                    <a:pt x="277161" y="125880"/>
                  </a:lnTo>
                  <a:cubicBezTo>
                    <a:pt x="278987" y="135154"/>
                    <a:pt x="272941" y="144155"/>
                    <a:pt x="263678" y="145980"/>
                  </a:cubicBezTo>
                  <a:cubicBezTo>
                    <a:pt x="262560" y="146208"/>
                    <a:pt x="261454" y="146311"/>
                    <a:pt x="260347" y="14631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04" name="Google Shape;1204;p7"/>
            <p:cNvSpPr/>
            <p:nvPr/>
          </p:nvSpPr>
          <p:spPr>
            <a:xfrm>
              <a:off x="1029322" y="616409"/>
              <a:ext cx="674218" cy="590156"/>
            </a:xfrm>
            <a:custGeom>
              <a:rect b="b" l="l" r="r" t="t"/>
              <a:pathLst>
                <a:path extrusionOk="0" h="345626" w="394857">
                  <a:moveTo>
                    <a:pt x="189437" y="345841"/>
                  </a:moveTo>
                  <a:lnTo>
                    <a:pt x="9751" y="258370"/>
                  </a:lnTo>
                  <a:cubicBezTo>
                    <a:pt x="1252" y="254241"/>
                    <a:pt x="-2284" y="243997"/>
                    <a:pt x="1857" y="235499"/>
                  </a:cubicBezTo>
                  <a:cubicBezTo>
                    <a:pt x="5998" y="227001"/>
                    <a:pt x="16230" y="223476"/>
                    <a:pt x="24728" y="227605"/>
                  </a:cubicBezTo>
                  <a:lnTo>
                    <a:pt x="176934" y="301695"/>
                  </a:lnTo>
                  <a:lnTo>
                    <a:pt x="363431" y="8165"/>
                  </a:lnTo>
                  <a:cubicBezTo>
                    <a:pt x="368484" y="180"/>
                    <a:pt x="379070" y="-2193"/>
                    <a:pt x="387044" y="2895"/>
                  </a:cubicBezTo>
                  <a:cubicBezTo>
                    <a:pt x="395017" y="7960"/>
                    <a:pt x="397379" y="18534"/>
                    <a:pt x="392314" y="26508"/>
                  </a:cubicBezTo>
                  <a:lnTo>
                    <a:pt x="189437" y="345841"/>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05" name="Google Shape;1205;p7"/>
            <p:cNvSpPr/>
            <p:nvPr/>
          </p:nvSpPr>
          <p:spPr>
            <a:xfrm>
              <a:off x="6875006" y="1176184"/>
              <a:ext cx="348946" cy="571594"/>
            </a:xfrm>
            <a:custGeom>
              <a:rect b="b" l="l" r="r" t="t"/>
              <a:pathLst>
                <a:path extrusionOk="0" h="334755" w="204361">
                  <a:moveTo>
                    <a:pt x="18151" y="335059"/>
                  </a:moveTo>
                  <a:cubicBezTo>
                    <a:pt x="9037" y="335059"/>
                    <a:pt x="1463" y="327873"/>
                    <a:pt x="1063" y="318690"/>
                  </a:cubicBezTo>
                  <a:cubicBezTo>
                    <a:pt x="664" y="309245"/>
                    <a:pt x="7988" y="301260"/>
                    <a:pt x="17421" y="300849"/>
                  </a:cubicBezTo>
                  <a:lnTo>
                    <a:pt x="151832" y="294997"/>
                  </a:lnTo>
                  <a:lnTo>
                    <a:pt x="171236" y="16240"/>
                  </a:lnTo>
                  <a:cubicBezTo>
                    <a:pt x="171886" y="6806"/>
                    <a:pt x="179894" y="-335"/>
                    <a:pt x="189499" y="349"/>
                  </a:cubicBezTo>
                  <a:cubicBezTo>
                    <a:pt x="198921" y="1011"/>
                    <a:pt x="206028" y="9190"/>
                    <a:pt x="205366" y="18612"/>
                  </a:cubicBezTo>
                  <a:lnTo>
                    <a:pt x="183852" y="327861"/>
                  </a:lnTo>
                  <a:lnTo>
                    <a:pt x="18916" y="335036"/>
                  </a:lnTo>
                  <a:cubicBezTo>
                    <a:pt x="18653" y="335048"/>
                    <a:pt x="18402" y="335059"/>
                    <a:pt x="18151" y="335059"/>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06" name="Google Shape;1206;p7"/>
            <p:cNvSpPr/>
            <p:nvPr/>
          </p:nvSpPr>
          <p:spPr>
            <a:xfrm>
              <a:off x="611468" y="4827600"/>
              <a:ext cx="368513" cy="542085"/>
            </a:xfrm>
            <a:custGeom>
              <a:rect b="b" l="l" r="r" t="t"/>
              <a:pathLst>
                <a:path extrusionOk="0" h="317473" w="215820">
                  <a:moveTo>
                    <a:pt x="17171" y="318368"/>
                  </a:moveTo>
                  <a:cubicBezTo>
                    <a:pt x="16441" y="318368"/>
                    <a:pt x="15699" y="318323"/>
                    <a:pt x="14958" y="318232"/>
                  </a:cubicBezTo>
                  <a:cubicBezTo>
                    <a:pt x="5592" y="317023"/>
                    <a:pt x="-1035" y="308444"/>
                    <a:pt x="174" y="299068"/>
                  </a:cubicBezTo>
                  <a:lnTo>
                    <a:pt x="38650" y="895"/>
                  </a:lnTo>
                  <a:lnTo>
                    <a:pt x="199001" y="3359"/>
                  </a:lnTo>
                  <a:cubicBezTo>
                    <a:pt x="208446" y="3496"/>
                    <a:pt x="215987" y="11275"/>
                    <a:pt x="215850" y="20721"/>
                  </a:cubicBezTo>
                  <a:cubicBezTo>
                    <a:pt x="215701" y="30086"/>
                    <a:pt x="208070" y="37580"/>
                    <a:pt x="198739" y="37580"/>
                  </a:cubicBezTo>
                  <a:lnTo>
                    <a:pt x="198477" y="37580"/>
                  </a:lnTo>
                  <a:lnTo>
                    <a:pt x="68686" y="35584"/>
                  </a:lnTo>
                  <a:lnTo>
                    <a:pt x="34122" y="303448"/>
                  </a:lnTo>
                  <a:cubicBezTo>
                    <a:pt x="33004" y="312083"/>
                    <a:pt x="25646" y="318368"/>
                    <a:pt x="17171" y="318368"/>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07" name="Google Shape;1207;p7"/>
            <p:cNvSpPr/>
            <p:nvPr/>
          </p:nvSpPr>
          <p:spPr>
            <a:xfrm>
              <a:off x="5734268" y="6137707"/>
              <a:ext cx="575371" cy="684059"/>
            </a:xfrm>
            <a:custGeom>
              <a:rect b="b" l="l" r="r" t="t"/>
              <a:pathLst>
                <a:path extrusionOk="0" h="400620" w="336967">
                  <a:moveTo>
                    <a:pt x="17997" y="401740"/>
                  </a:moveTo>
                  <a:cubicBezTo>
                    <a:pt x="16320" y="401740"/>
                    <a:pt x="14621" y="401489"/>
                    <a:pt x="12944" y="400964"/>
                  </a:cubicBezTo>
                  <a:cubicBezTo>
                    <a:pt x="3909" y="398181"/>
                    <a:pt x="-1144" y="388599"/>
                    <a:pt x="1651" y="379564"/>
                  </a:cubicBezTo>
                  <a:lnTo>
                    <a:pt x="118654" y="1119"/>
                  </a:lnTo>
                  <a:lnTo>
                    <a:pt x="323904" y="39938"/>
                  </a:lnTo>
                  <a:cubicBezTo>
                    <a:pt x="333201" y="41683"/>
                    <a:pt x="339304" y="50638"/>
                    <a:pt x="337547" y="59923"/>
                  </a:cubicBezTo>
                  <a:cubicBezTo>
                    <a:pt x="335790" y="69220"/>
                    <a:pt x="326744" y="75289"/>
                    <a:pt x="317562" y="73555"/>
                  </a:cubicBezTo>
                  <a:lnTo>
                    <a:pt x="142336" y="40417"/>
                  </a:lnTo>
                  <a:lnTo>
                    <a:pt x="34344" y="389683"/>
                  </a:lnTo>
                  <a:cubicBezTo>
                    <a:pt x="32074" y="397029"/>
                    <a:pt x="25309" y="401740"/>
                    <a:pt x="17997" y="401740"/>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08" name="Google Shape;1208;p7"/>
            <p:cNvSpPr/>
            <p:nvPr/>
          </p:nvSpPr>
          <p:spPr>
            <a:xfrm>
              <a:off x="5397140" y="3733086"/>
              <a:ext cx="318799" cy="705507"/>
            </a:xfrm>
            <a:custGeom>
              <a:rect b="b" l="l" r="r" t="t"/>
              <a:pathLst>
                <a:path extrusionOk="0" h="413181" w="186705">
                  <a:moveTo>
                    <a:pt x="28301" y="413912"/>
                  </a:moveTo>
                  <a:cubicBezTo>
                    <a:pt x="22757" y="413912"/>
                    <a:pt x="17327" y="411231"/>
                    <a:pt x="14030" y="406269"/>
                  </a:cubicBezTo>
                  <a:cubicBezTo>
                    <a:pt x="8806" y="398386"/>
                    <a:pt x="10950" y="387766"/>
                    <a:pt x="18821" y="382542"/>
                  </a:cubicBezTo>
                  <a:lnTo>
                    <a:pt x="143126" y="300045"/>
                  </a:lnTo>
                  <a:lnTo>
                    <a:pt x="2692" y="25645"/>
                  </a:lnTo>
                  <a:cubicBezTo>
                    <a:pt x="-1620" y="17226"/>
                    <a:pt x="1711" y="6914"/>
                    <a:pt x="10129" y="2614"/>
                  </a:cubicBezTo>
                  <a:cubicBezTo>
                    <a:pt x="18536" y="-1687"/>
                    <a:pt x="28837" y="1621"/>
                    <a:pt x="33160" y="10051"/>
                  </a:cubicBezTo>
                  <a:lnTo>
                    <a:pt x="187511" y="311646"/>
                  </a:lnTo>
                  <a:lnTo>
                    <a:pt x="37746" y="411048"/>
                  </a:lnTo>
                  <a:cubicBezTo>
                    <a:pt x="34837" y="412988"/>
                    <a:pt x="31552" y="413912"/>
                    <a:pt x="28301" y="413912"/>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09" name="Google Shape;1209;p7"/>
            <p:cNvSpPr/>
            <p:nvPr/>
          </p:nvSpPr>
          <p:spPr>
            <a:xfrm>
              <a:off x="460326" y="4227305"/>
              <a:ext cx="596708" cy="266599"/>
            </a:xfrm>
            <a:custGeom>
              <a:rect b="b" l="l" r="r" t="t"/>
              <a:pathLst>
                <a:path extrusionOk="0" h="156134" w="349463">
                  <a:moveTo>
                    <a:pt x="81073" y="156910"/>
                  </a:moveTo>
                  <a:lnTo>
                    <a:pt x="2489" y="26731"/>
                  </a:lnTo>
                  <a:cubicBezTo>
                    <a:pt x="-2393" y="18643"/>
                    <a:pt x="207" y="8126"/>
                    <a:pt x="8295" y="3243"/>
                  </a:cubicBezTo>
                  <a:cubicBezTo>
                    <a:pt x="16394" y="-1650"/>
                    <a:pt x="26900" y="962"/>
                    <a:pt x="31794" y="9050"/>
                  </a:cubicBezTo>
                  <a:lnTo>
                    <a:pt x="94579" y="113060"/>
                  </a:lnTo>
                  <a:lnTo>
                    <a:pt x="325244" y="7236"/>
                  </a:lnTo>
                  <a:cubicBezTo>
                    <a:pt x="333856" y="3300"/>
                    <a:pt x="343997" y="7076"/>
                    <a:pt x="347922" y="15654"/>
                  </a:cubicBezTo>
                  <a:cubicBezTo>
                    <a:pt x="351868" y="24244"/>
                    <a:pt x="348104" y="34408"/>
                    <a:pt x="339514" y="38343"/>
                  </a:cubicBezTo>
                  <a:lnTo>
                    <a:pt x="81073" y="15691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10" name="Google Shape;1210;p7"/>
            <p:cNvSpPr/>
            <p:nvPr/>
          </p:nvSpPr>
          <p:spPr>
            <a:xfrm>
              <a:off x="10737392" y="1332714"/>
              <a:ext cx="396278" cy="342752"/>
            </a:xfrm>
            <a:custGeom>
              <a:rect b="b" l="l" r="r" t="t"/>
              <a:pathLst>
                <a:path extrusionOk="0" h="200733" w="232081">
                  <a:moveTo>
                    <a:pt x="216648" y="201044"/>
                  </a:moveTo>
                  <a:cubicBezTo>
                    <a:pt x="214868" y="201044"/>
                    <a:pt x="213065" y="200771"/>
                    <a:pt x="211287" y="200189"/>
                  </a:cubicBezTo>
                  <a:lnTo>
                    <a:pt x="1679" y="131141"/>
                  </a:lnTo>
                  <a:lnTo>
                    <a:pt x="26068" y="13955"/>
                  </a:lnTo>
                  <a:cubicBezTo>
                    <a:pt x="27995" y="4692"/>
                    <a:pt x="37030" y="-1262"/>
                    <a:pt x="46304" y="677"/>
                  </a:cubicBezTo>
                  <a:cubicBezTo>
                    <a:pt x="55555" y="2605"/>
                    <a:pt x="61498" y="11673"/>
                    <a:pt x="59570" y="20925"/>
                  </a:cubicBezTo>
                  <a:lnTo>
                    <a:pt x="41399" y="108201"/>
                  </a:lnTo>
                  <a:lnTo>
                    <a:pt x="221998" y="167678"/>
                  </a:lnTo>
                  <a:cubicBezTo>
                    <a:pt x="230975" y="170633"/>
                    <a:pt x="235846" y="180306"/>
                    <a:pt x="232903" y="189283"/>
                  </a:cubicBezTo>
                  <a:cubicBezTo>
                    <a:pt x="230530" y="196481"/>
                    <a:pt x="223834" y="201044"/>
                    <a:pt x="216648" y="20104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11" name="Google Shape;1211;p7"/>
            <p:cNvSpPr/>
            <p:nvPr/>
          </p:nvSpPr>
          <p:spPr>
            <a:xfrm>
              <a:off x="11463551" y="4018709"/>
              <a:ext cx="263524" cy="577074"/>
            </a:xfrm>
            <a:custGeom>
              <a:rect b="b" l="l" r="r" t="t"/>
              <a:pathLst>
                <a:path extrusionOk="0" h="337964" w="154333">
                  <a:moveTo>
                    <a:pt x="23283" y="338731"/>
                  </a:moveTo>
                  <a:cubicBezTo>
                    <a:pt x="17671" y="338731"/>
                    <a:pt x="12173" y="335970"/>
                    <a:pt x="8899" y="330894"/>
                  </a:cubicBezTo>
                  <a:cubicBezTo>
                    <a:pt x="3766" y="322955"/>
                    <a:pt x="6058" y="312369"/>
                    <a:pt x="13998" y="307247"/>
                  </a:cubicBezTo>
                  <a:lnTo>
                    <a:pt x="111894" y="244063"/>
                  </a:lnTo>
                  <a:lnTo>
                    <a:pt x="3572" y="25478"/>
                  </a:lnTo>
                  <a:cubicBezTo>
                    <a:pt x="-626" y="17014"/>
                    <a:pt x="2831" y="6747"/>
                    <a:pt x="11306" y="2549"/>
                  </a:cubicBezTo>
                  <a:cubicBezTo>
                    <a:pt x="19770" y="-1648"/>
                    <a:pt x="30025" y="1819"/>
                    <a:pt x="34223" y="10284"/>
                  </a:cubicBezTo>
                  <a:lnTo>
                    <a:pt x="156120" y="256246"/>
                  </a:lnTo>
                  <a:lnTo>
                    <a:pt x="32557" y="335993"/>
                  </a:lnTo>
                  <a:cubicBezTo>
                    <a:pt x="29683" y="337853"/>
                    <a:pt x="26478" y="338731"/>
                    <a:pt x="23283" y="33873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12" name="Google Shape;1212;p7"/>
            <p:cNvSpPr/>
            <p:nvPr/>
          </p:nvSpPr>
          <p:spPr>
            <a:xfrm>
              <a:off x="11488853" y="1121487"/>
              <a:ext cx="355961" cy="766587"/>
            </a:xfrm>
            <a:custGeom>
              <a:rect b="b" l="l" r="r" t="t"/>
              <a:pathLst>
                <a:path extrusionOk="0" h="448953" w="208469">
                  <a:moveTo>
                    <a:pt x="193165" y="449264"/>
                  </a:moveTo>
                  <a:cubicBezTo>
                    <a:pt x="187097" y="449264"/>
                    <a:pt x="181211" y="446024"/>
                    <a:pt x="178120" y="440309"/>
                  </a:cubicBezTo>
                  <a:lnTo>
                    <a:pt x="1798" y="115387"/>
                  </a:lnTo>
                  <a:lnTo>
                    <a:pt x="161978" y="3391"/>
                  </a:lnTo>
                  <a:cubicBezTo>
                    <a:pt x="169724" y="-2005"/>
                    <a:pt x="180389" y="-134"/>
                    <a:pt x="185796" y="7612"/>
                  </a:cubicBezTo>
                  <a:cubicBezTo>
                    <a:pt x="191214" y="15357"/>
                    <a:pt x="189321" y="26023"/>
                    <a:pt x="181576" y="31441"/>
                  </a:cubicBezTo>
                  <a:lnTo>
                    <a:pt x="46446" y="125927"/>
                  </a:lnTo>
                  <a:lnTo>
                    <a:pt x="208189" y="423986"/>
                  </a:lnTo>
                  <a:cubicBezTo>
                    <a:pt x="212706" y="432290"/>
                    <a:pt x="209615" y="442682"/>
                    <a:pt x="201322" y="447188"/>
                  </a:cubicBezTo>
                  <a:cubicBezTo>
                    <a:pt x="198721" y="448602"/>
                    <a:pt x="195926" y="449264"/>
                    <a:pt x="193165" y="44926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13" name="Google Shape;1213;p7"/>
            <p:cNvSpPr/>
            <p:nvPr/>
          </p:nvSpPr>
          <p:spPr>
            <a:xfrm>
              <a:off x="4141248" y="2531071"/>
              <a:ext cx="759750" cy="723949"/>
            </a:xfrm>
            <a:custGeom>
              <a:rect b="b" l="l" r="r" t="t"/>
              <a:pathLst>
                <a:path extrusionOk="0" h="423982" w="444949">
                  <a:moveTo>
                    <a:pt x="188742" y="42435"/>
                  </a:moveTo>
                  <a:lnTo>
                    <a:pt x="394927" y="150861"/>
                  </a:lnTo>
                  <a:lnTo>
                    <a:pt x="237302" y="371441"/>
                  </a:lnTo>
                  <a:lnTo>
                    <a:pt x="49026" y="179470"/>
                  </a:lnTo>
                  <a:lnTo>
                    <a:pt x="188742" y="42435"/>
                  </a:lnTo>
                  <a:close/>
                  <a:moveTo>
                    <a:pt x="445586" y="138826"/>
                  </a:moveTo>
                  <a:lnTo>
                    <a:pt x="182593" y="536"/>
                  </a:lnTo>
                  <a:lnTo>
                    <a:pt x="637" y="179002"/>
                  </a:lnTo>
                  <a:lnTo>
                    <a:pt x="241432" y="424519"/>
                  </a:lnTo>
                  <a:lnTo>
                    <a:pt x="445586" y="138826"/>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14" name="Google Shape;1214;p7"/>
            <p:cNvSpPr/>
            <p:nvPr/>
          </p:nvSpPr>
          <p:spPr>
            <a:xfrm>
              <a:off x="2912612" y="1106384"/>
              <a:ext cx="529055" cy="508058"/>
            </a:xfrm>
            <a:custGeom>
              <a:rect b="b" l="l" r="r" t="t"/>
              <a:pathLst>
                <a:path extrusionOk="0" h="297545" w="309842">
                  <a:moveTo>
                    <a:pt x="168686" y="53319"/>
                  </a:moveTo>
                  <a:lnTo>
                    <a:pt x="262602" y="187593"/>
                  </a:lnTo>
                  <a:lnTo>
                    <a:pt x="165515" y="255489"/>
                  </a:lnTo>
                  <a:lnTo>
                    <a:pt x="52367" y="169559"/>
                  </a:lnTo>
                  <a:lnTo>
                    <a:pt x="168686" y="53319"/>
                  </a:lnTo>
                  <a:close/>
                  <a:moveTo>
                    <a:pt x="310261" y="196023"/>
                  </a:moveTo>
                  <a:lnTo>
                    <a:pt x="173363" y="287"/>
                  </a:lnTo>
                  <a:lnTo>
                    <a:pt x="419" y="173095"/>
                  </a:lnTo>
                  <a:lnTo>
                    <a:pt x="164694" y="297833"/>
                  </a:lnTo>
                  <a:lnTo>
                    <a:pt x="310261" y="196023"/>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15" name="Google Shape;1215;p7"/>
            <p:cNvSpPr/>
            <p:nvPr/>
          </p:nvSpPr>
          <p:spPr>
            <a:xfrm>
              <a:off x="8014111" y="1459316"/>
              <a:ext cx="492262" cy="514057"/>
            </a:xfrm>
            <a:custGeom>
              <a:rect b="b" l="l" r="r" t="t"/>
              <a:pathLst>
                <a:path extrusionOk="0" h="301058" w="288294">
                  <a:moveTo>
                    <a:pt x="176653" y="48449"/>
                  </a:moveTo>
                  <a:lnTo>
                    <a:pt x="247229" y="136730"/>
                  </a:lnTo>
                  <a:lnTo>
                    <a:pt x="172250" y="249798"/>
                  </a:lnTo>
                  <a:lnTo>
                    <a:pt x="54471" y="146118"/>
                  </a:lnTo>
                  <a:lnTo>
                    <a:pt x="176653" y="48449"/>
                  </a:lnTo>
                  <a:close/>
                  <a:moveTo>
                    <a:pt x="289539" y="134847"/>
                  </a:moveTo>
                  <a:lnTo>
                    <a:pt x="182026" y="345"/>
                  </a:lnTo>
                  <a:lnTo>
                    <a:pt x="1245" y="144852"/>
                  </a:lnTo>
                  <a:lnTo>
                    <a:pt x="179094" y="301404"/>
                  </a:lnTo>
                  <a:lnTo>
                    <a:pt x="289539" y="134847"/>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16" name="Google Shape;1216;p7"/>
            <p:cNvSpPr/>
            <p:nvPr/>
          </p:nvSpPr>
          <p:spPr>
            <a:xfrm>
              <a:off x="7358698" y="4789252"/>
              <a:ext cx="693778" cy="647207"/>
            </a:xfrm>
            <a:custGeom>
              <a:rect b="b" l="l" r="r" t="t"/>
              <a:pathLst>
                <a:path extrusionOk="0" h="379038" w="406312">
                  <a:moveTo>
                    <a:pt x="125299" y="37241"/>
                  </a:moveTo>
                  <a:lnTo>
                    <a:pt x="365283" y="59165"/>
                  </a:lnTo>
                  <a:lnTo>
                    <a:pt x="302030" y="332481"/>
                  </a:lnTo>
                  <a:lnTo>
                    <a:pt x="46053" y="223623"/>
                  </a:lnTo>
                  <a:lnTo>
                    <a:pt x="125299" y="37241"/>
                  </a:lnTo>
                  <a:close/>
                  <a:moveTo>
                    <a:pt x="407467" y="28651"/>
                  </a:moveTo>
                  <a:lnTo>
                    <a:pt x="103579" y="897"/>
                  </a:lnTo>
                  <a:lnTo>
                    <a:pt x="1154" y="241726"/>
                  </a:lnTo>
                  <a:lnTo>
                    <a:pt x="326191" y="379935"/>
                  </a:lnTo>
                  <a:lnTo>
                    <a:pt x="407467" y="28651"/>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17" name="Google Shape;1217;p7"/>
            <p:cNvSpPr/>
            <p:nvPr/>
          </p:nvSpPr>
          <p:spPr>
            <a:xfrm>
              <a:off x="3832141" y="5271845"/>
              <a:ext cx="418537" cy="396528"/>
            </a:xfrm>
            <a:custGeom>
              <a:rect b="b" l="l" r="r" t="t"/>
              <a:pathLst>
                <a:path extrusionOk="0" h="232227" w="245117">
                  <a:moveTo>
                    <a:pt x="100189" y="41542"/>
                  </a:moveTo>
                  <a:lnTo>
                    <a:pt x="197265" y="75912"/>
                  </a:lnTo>
                  <a:lnTo>
                    <a:pt x="142875" y="181257"/>
                  </a:lnTo>
                  <a:lnTo>
                    <a:pt x="48515" y="109335"/>
                  </a:lnTo>
                  <a:lnTo>
                    <a:pt x="100189" y="41542"/>
                  </a:lnTo>
                  <a:close/>
                  <a:moveTo>
                    <a:pt x="245677" y="56748"/>
                  </a:moveTo>
                  <a:lnTo>
                    <a:pt x="88098" y="955"/>
                  </a:lnTo>
                  <a:lnTo>
                    <a:pt x="559" y="115803"/>
                  </a:lnTo>
                  <a:lnTo>
                    <a:pt x="154579" y="233183"/>
                  </a:lnTo>
                  <a:lnTo>
                    <a:pt x="245677" y="56748"/>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18" name="Google Shape;1218;p7"/>
            <p:cNvSpPr/>
            <p:nvPr/>
          </p:nvSpPr>
          <p:spPr>
            <a:xfrm>
              <a:off x="556255" y="3280893"/>
              <a:ext cx="597500" cy="605097"/>
            </a:xfrm>
            <a:custGeom>
              <a:rect b="b" l="l" r="r" t="t"/>
              <a:pathLst>
                <a:path extrusionOk="0" h="354376" w="349927">
                  <a:moveTo>
                    <a:pt x="295853" y="37996"/>
                  </a:moveTo>
                  <a:lnTo>
                    <a:pt x="313511" y="221241"/>
                  </a:lnTo>
                  <a:lnTo>
                    <a:pt x="112151" y="308061"/>
                  </a:lnTo>
                  <a:lnTo>
                    <a:pt x="43913" y="62282"/>
                  </a:lnTo>
                  <a:lnTo>
                    <a:pt x="295853" y="37996"/>
                  </a:lnTo>
                  <a:close/>
                  <a:moveTo>
                    <a:pt x="349968" y="242789"/>
                  </a:moveTo>
                  <a:lnTo>
                    <a:pt x="326629" y="649"/>
                  </a:lnTo>
                  <a:lnTo>
                    <a:pt x="41" y="32133"/>
                  </a:lnTo>
                  <a:lnTo>
                    <a:pt x="89667" y="355025"/>
                  </a:lnTo>
                  <a:lnTo>
                    <a:pt x="349968" y="242789"/>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19" name="Google Shape;1219;p7"/>
            <p:cNvSpPr/>
            <p:nvPr/>
          </p:nvSpPr>
          <p:spPr>
            <a:xfrm>
              <a:off x="5882916" y="4421686"/>
              <a:ext cx="657355" cy="649232"/>
            </a:xfrm>
            <a:custGeom>
              <a:rect b="b" l="l" r="r" t="t"/>
              <a:pathLst>
                <a:path extrusionOk="0" h="380224" w="384981">
                  <a:moveTo>
                    <a:pt x="272300" y="45953"/>
                  </a:moveTo>
                  <a:lnTo>
                    <a:pt x="342489" y="301143"/>
                  </a:lnTo>
                  <a:lnTo>
                    <a:pt x="36833" y="341753"/>
                  </a:lnTo>
                  <a:lnTo>
                    <a:pt x="49837" y="36485"/>
                  </a:lnTo>
                  <a:lnTo>
                    <a:pt x="272300" y="45953"/>
                  </a:lnTo>
                  <a:close/>
                  <a:moveTo>
                    <a:pt x="385893" y="329890"/>
                  </a:moveTo>
                  <a:lnTo>
                    <a:pt x="298685" y="12826"/>
                  </a:lnTo>
                  <a:lnTo>
                    <a:pt x="17099" y="838"/>
                  </a:lnTo>
                  <a:lnTo>
                    <a:pt x="912" y="381062"/>
                  </a:lnTo>
                  <a:lnTo>
                    <a:pt x="385893" y="329890"/>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20" name="Google Shape;1220;p7"/>
            <p:cNvSpPr/>
            <p:nvPr/>
          </p:nvSpPr>
          <p:spPr>
            <a:xfrm>
              <a:off x="3317534" y="6629109"/>
              <a:ext cx="416085" cy="415829"/>
            </a:xfrm>
            <a:custGeom>
              <a:rect b="b" l="l" r="r" t="t"/>
              <a:pathLst>
                <a:path extrusionOk="0" h="243531" w="243681">
                  <a:moveTo>
                    <a:pt x="165434" y="46725"/>
                  </a:moveTo>
                  <a:cubicBezTo>
                    <a:pt x="207458" y="70498"/>
                    <a:pt x="222299" y="124020"/>
                    <a:pt x="198526" y="166056"/>
                  </a:cubicBezTo>
                  <a:cubicBezTo>
                    <a:pt x="187016" y="186406"/>
                    <a:pt x="168263" y="201065"/>
                    <a:pt x="145722" y="207316"/>
                  </a:cubicBezTo>
                  <a:cubicBezTo>
                    <a:pt x="123193" y="213578"/>
                    <a:pt x="99569" y="210670"/>
                    <a:pt x="79207" y="199160"/>
                  </a:cubicBezTo>
                  <a:cubicBezTo>
                    <a:pt x="58845" y="187638"/>
                    <a:pt x="44187" y="168896"/>
                    <a:pt x="37936" y="146356"/>
                  </a:cubicBezTo>
                  <a:cubicBezTo>
                    <a:pt x="31684" y="123804"/>
                    <a:pt x="34582" y="100191"/>
                    <a:pt x="46103" y="79829"/>
                  </a:cubicBezTo>
                  <a:cubicBezTo>
                    <a:pt x="57613" y="59479"/>
                    <a:pt x="76366" y="44820"/>
                    <a:pt x="98907" y="38569"/>
                  </a:cubicBezTo>
                  <a:cubicBezTo>
                    <a:pt x="106687" y="36402"/>
                    <a:pt x="114592" y="35341"/>
                    <a:pt x="122463" y="35341"/>
                  </a:cubicBezTo>
                  <a:cubicBezTo>
                    <a:pt x="137361" y="35341"/>
                    <a:pt x="152099" y="39174"/>
                    <a:pt x="165434" y="46725"/>
                  </a:cubicBezTo>
                  <a:close/>
                  <a:moveTo>
                    <a:pt x="228322" y="182893"/>
                  </a:moveTo>
                  <a:cubicBezTo>
                    <a:pt x="244337" y="154580"/>
                    <a:pt x="248364" y="121728"/>
                    <a:pt x="239672" y="90380"/>
                  </a:cubicBezTo>
                  <a:cubicBezTo>
                    <a:pt x="230968" y="59034"/>
                    <a:pt x="210595" y="32957"/>
                    <a:pt x="182271" y="16930"/>
                  </a:cubicBezTo>
                  <a:cubicBezTo>
                    <a:pt x="123820" y="-16117"/>
                    <a:pt x="49366" y="4530"/>
                    <a:pt x="16308" y="62981"/>
                  </a:cubicBezTo>
                  <a:cubicBezTo>
                    <a:pt x="303" y="91305"/>
                    <a:pt x="-3735" y="124157"/>
                    <a:pt x="4957" y="155504"/>
                  </a:cubicBezTo>
                  <a:cubicBezTo>
                    <a:pt x="13661" y="186851"/>
                    <a:pt x="34046" y="212928"/>
                    <a:pt x="62358" y="228944"/>
                  </a:cubicBezTo>
                  <a:cubicBezTo>
                    <a:pt x="81249" y="239632"/>
                    <a:pt x="101804" y="244709"/>
                    <a:pt x="122109" y="244709"/>
                  </a:cubicBezTo>
                  <a:cubicBezTo>
                    <a:pt x="164601" y="244709"/>
                    <a:pt x="205941" y="222453"/>
                    <a:pt x="228322" y="182893"/>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21" name="Google Shape;1221;p7"/>
            <p:cNvSpPr/>
            <p:nvPr/>
          </p:nvSpPr>
          <p:spPr>
            <a:xfrm>
              <a:off x="5314458" y="-184493"/>
              <a:ext cx="345154" cy="345149"/>
            </a:xfrm>
            <a:custGeom>
              <a:rect b="b" l="l" r="r" t="t"/>
              <a:pathLst>
                <a:path extrusionOk="0" h="202137" w="202140">
                  <a:moveTo>
                    <a:pt x="94191" y="34744"/>
                  </a:moveTo>
                  <a:cubicBezTo>
                    <a:pt x="111941" y="32691"/>
                    <a:pt x="129394" y="37676"/>
                    <a:pt x="143390" y="48775"/>
                  </a:cubicBezTo>
                  <a:cubicBezTo>
                    <a:pt x="157375" y="59863"/>
                    <a:pt x="166216" y="75742"/>
                    <a:pt x="168258" y="93469"/>
                  </a:cubicBezTo>
                  <a:cubicBezTo>
                    <a:pt x="170311" y="111207"/>
                    <a:pt x="165326" y="128671"/>
                    <a:pt x="154227" y="142668"/>
                  </a:cubicBezTo>
                  <a:cubicBezTo>
                    <a:pt x="143139" y="156653"/>
                    <a:pt x="127272" y="165482"/>
                    <a:pt x="109534" y="167535"/>
                  </a:cubicBezTo>
                  <a:cubicBezTo>
                    <a:pt x="91795" y="169577"/>
                    <a:pt x="74331" y="164604"/>
                    <a:pt x="60334" y="153516"/>
                  </a:cubicBezTo>
                  <a:cubicBezTo>
                    <a:pt x="46349" y="142417"/>
                    <a:pt x="37520" y="126538"/>
                    <a:pt x="35478" y="108811"/>
                  </a:cubicBezTo>
                  <a:cubicBezTo>
                    <a:pt x="31246" y="72206"/>
                    <a:pt x="57585" y="38976"/>
                    <a:pt x="94191" y="34744"/>
                  </a:cubicBezTo>
                  <a:close/>
                  <a:moveTo>
                    <a:pt x="113458" y="201529"/>
                  </a:moveTo>
                  <a:cubicBezTo>
                    <a:pt x="140276" y="198438"/>
                    <a:pt x="164277" y="185080"/>
                    <a:pt x="181045" y="163931"/>
                  </a:cubicBezTo>
                  <a:cubicBezTo>
                    <a:pt x="197825" y="142782"/>
                    <a:pt x="205354" y="116363"/>
                    <a:pt x="202251" y="89556"/>
                  </a:cubicBezTo>
                  <a:cubicBezTo>
                    <a:pt x="199160" y="62738"/>
                    <a:pt x="185802" y="38737"/>
                    <a:pt x="164653" y="21957"/>
                  </a:cubicBezTo>
                  <a:cubicBezTo>
                    <a:pt x="143493" y="5188"/>
                    <a:pt x="117097" y="-2363"/>
                    <a:pt x="90267" y="751"/>
                  </a:cubicBezTo>
                  <a:cubicBezTo>
                    <a:pt x="63449" y="3842"/>
                    <a:pt x="39448" y="17200"/>
                    <a:pt x="22679" y="38349"/>
                  </a:cubicBezTo>
                  <a:cubicBezTo>
                    <a:pt x="5911" y="59498"/>
                    <a:pt x="-1618" y="85917"/>
                    <a:pt x="1473" y="112735"/>
                  </a:cubicBezTo>
                  <a:cubicBezTo>
                    <a:pt x="7416" y="164170"/>
                    <a:pt x="51209" y="202202"/>
                    <a:pt x="101788" y="202202"/>
                  </a:cubicBezTo>
                  <a:cubicBezTo>
                    <a:pt x="105644" y="202202"/>
                    <a:pt x="109534" y="201985"/>
                    <a:pt x="113458" y="201529"/>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22" name="Google Shape;1222;p7"/>
            <p:cNvSpPr/>
            <p:nvPr/>
          </p:nvSpPr>
          <p:spPr>
            <a:xfrm>
              <a:off x="522774" y="6434441"/>
              <a:ext cx="490315" cy="490295"/>
            </a:xfrm>
            <a:custGeom>
              <a:rect b="b" l="l" r="r" t="t"/>
              <a:pathLst>
                <a:path extrusionOk="0" h="287142" w="287154">
                  <a:moveTo>
                    <a:pt x="180252" y="41761"/>
                  </a:moveTo>
                  <a:cubicBezTo>
                    <a:pt x="207766" y="51526"/>
                    <a:pt x="229827" y="71432"/>
                    <a:pt x="242375" y="97805"/>
                  </a:cubicBezTo>
                  <a:cubicBezTo>
                    <a:pt x="268258" y="152229"/>
                    <a:pt x="245033" y="217592"/>
                    <a:pt x="190598" y="243487"/>
                  </a:cubicBezTo>
                  <a:lnTo>
                    <a:pt x="190609" y="243487"/>
                  </a:lnTo>
                  <a:cubicBezTo>
                    <a:pt x="136163" y="269358"/>
                    <a:pt x="70822" y="246167"/>
                    <a:pt x="44917" y="191720"/>
                  </a:cubicBezTo>
                  <a:cubicBezTo>
                    <a:pt x="32380" y="165359"/>
                    <a:pt x="30863" y="135677"/>
                    <a:pt x="40627" y="108163"/>
                  </a:cubicBezTo>
                  <a:cubicBezTo>
                    <a:pt x="50403" y="80649"/>
                    <a:pt x="70320" y="58587"/>
                    <a:pt x="96694" y="46051"/>
                  </a:cubicBezTo>
                  <a:cubicBezTo>
                    <a:pt x="111592" y="38967"/>
                    <a:pt x="127550" y="35385"/>
                    <a:pt x="143577" y="35385"/>
                  </a:cubicBezTo>
                  <a:cubicBezTo>
                    <a:pt x="155909" y="35385"/>
                    <a:pt x="168285" y="37507"/>
                    <a:pt x="180252" y="41761"/>
                  </a:cubicBezTo>
                  <a:close/>
                  <a:moveTo>
                    <a:pt x="205302" y="274388"/>
                  </a:moveTo>
                  <a:lnTo>
                    <a:pt x="205313" y="274388"/>
                  </a:lnTo>
                  <a:cubicBezTo>
                    <a:pt x="276779" y="240395"/>
                    <a:pt x="307271" y="154567"/>
                    <a:pt x="273277" y="83101"/>
                  </a:cubicBezTo>
                  <a:cubicBezTo>
                    <a:pt x="256805" y="48481"/>
                    <a:pt x="227831" y="22346"/>
                    <a:pt x="191704" y="9513"/>
                  </a:cubicBezTo>
                  <a:cubicBezTo>
                    <a:pt x="155589" y="-3320"/>
                    <a:pt x="116611" y="-1335"/>
                    <a:pt x="81990" y="15149"/>
                  </a:cubicBezTo>
                  <a:cubicBezTo>
                    <a:pt x="47358" y="31609"/>
                    <a:pt x="21224" y="60572"/>
                    <a:pt x="8391" y="96710"/>
                  </a:cubicBezTo>
                  <a:cubicBezTo>
                    <a:pt x="-4454" y="132837"/>
                    <a:pt x="-2446" y="171804"/>
                    <a:pt x="14015" y="206424"/>
                  </a:cubicBezTo>
                  <a:cubicBezTo>
                    <a:pt x="38574" y="258065"/>
                    <a:pt x="90169" y="288294"/>
                    <a:pt x="143874" y="288294"/>
                  </a:cubicBezTo>
                  <a:cubicBezTo>
                    <a:pt x="164510" y="288294"/>
                    <a:pt x="185465" y="283822"/>
                    <a:pt x="205302" y="274388"/>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23" name="Google Shape;1223;p7"/>
            <p:cNvSpPr/>
            <p:nvPr/>
          </p:nvSpPr>
          <p:spPr>
            <a:xfrm>
              <a:off x="2454017" y="2387412"/>
              <a:ext cx="343467" cy="343242"/>
            </a:xfrm>
            <a:custGeom>
              <a:rect b="b" l="l" r="r" t="t"/>
              <a:pathLst>
                <a:path extrusionOk="0" h="201020" w="201152">
                  <a:moveTo>
                    <a:pt x="135236" y="44255"/>
                  </a:moveTo>
                  <a:cubicBezTo>
                    <a:pt x="166526" y="63191"/>
                    <a:pt x="176576" y="104040"/>
                    <a:pt x="157640" y="135319"/>
                  </a:cubicBezTo>
                  <a:cubicBezTo>
                    <a:pt x="138715" y="166609"/>
                    <a:pt x="97854" y="176670"/>
                    <a:pt x="66565" y="157722"/>
                  </a:cubicBezTo>
                  <a:cubicBezTo>
                    <a:pt x="51416" y="148551"/>
                    <a:pt x="40739" y="134030"/>
                    <a:pt x="36507" y="116827"/>
                  </a:cubicBezTo>
                  <a:cubicBezTo>
                    <a:pt x="32275" y="99625"/>
                    <a:pt x="35001" y="81807"/>
                    <a:pt x="44172" y="66647"/>
                  </a:cubicBezTo>
                  <a:cubicBezTo>
                    <a:pt x="56629" y="46080"/>
                    <a:pt x="78553" y="34696"/>
                    <a:pt x="101014" y="34696"/>
                  </a:cubicBezTo>
                  <a:cubicBezTo>
                    <a:pt x="112695" y="34696"/>
                    <a:pt x="124536" y="37776"/>
                    <a:pt x="135236" y="44255"/>
                  </a:cubicBezTo>
                  <a:close/>
                  <a:moveTo>
                    <a:pt x="186922" y="153045"/>
                  </a:moveTo>
                  <a:cubicBezTo>
                    <a:pt x="200816" y="130071"/>
                    <a:pt x="204945" y="103059"/>
                    <a:pt x="198534" y="76982"/>
                  </a:cubicBezTo>
                  <a:cubicBezTo>
                    <a:pt x="192124" y="50905"/>
                    <a:pt x="175937" y="28878"/>
                    <a:pt x="152963" y="14984"/>
                  </a:cubicBezTo>
                  <a:cubicBezTo>
                    <a:pt x="105532" y="-13717"/>
                    <a:pt x="43602" y="1512"/>
                    <a:pt x="14901" y="48932"/>
                  </a:cubicBezTo>
                  <a:cubicBezTo>
                    <a:pt x="985" y="71906"/>
                    <a:pt x="-3133" y="98918"/>
                    <a:pt x="3277" y="124995"/>
                  </a:cubicBezTo>
                  <a:cubicBezTo>
                    <a:pt x="9688" y="151072"/>
                    <a:pt x="25875" y="173099"/>
                    <a:pt x="48849" y="187005"/>
                  </a:cubicBezTo>
                  <a:cubicBezTo>
                    <a:pt x="65082" y="196826"/>
                    <a:pt x="83014" y="201503"/>
                    <a:pt x="100729" y="201503"/>
                  </a:cubicBezTo>
                  <a:cubicBezTo>
                    <a:pt x="134780" y="201503"/>
                    <a:pt x="168032" y="184233"/>
                    <a:pt x="186922" y="153045"/>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24" name="Google Shape;1224;p7"/>
            <p:cNvSpPr/>
            <p:nvPr/>
          </p:nvSpPr>
          <p:spPr>
            <a:xfrm>
              <a:off x="5502895" y="5331861"/>
              <a:ext cx="492192" cy="492281"/>
            </a:xfrm>
            <a:custGeom>
              <a:rect b="b" l="l" r="r" t="t"/>
              <a:pathLst>
                <a:path extrusionOk="0" h="288305" w="288253">
                  <a:moveTo>
                    <a:pt x="250999" y="116288"/>
                  </a:moveTo>
                  <a:cubicBezTo>
                    <a:pt x="266889" y="174761"/>
                    <a:pt x="232245" y="235242"/>
                    <a:pt x="173772" y="251144"/>
                  </a:cubicBezTo>
                  <a:cubicBezTo>
                    <a:pt x="145448" y="258843"/>
                    <a:pt x="115824" y="255045"/>
                    <a:pt x="90351" y="240455"/>
                  </a:cubicBezTo>
                  <a:cubicBezTo>
                    <a:pt x="64879" y="225865"/>
                    <a:pt x="46616" y="202241"/>
                    <a:pt x="38928" y="173905"/>
                  </a:cubicBezTo>
                  <a:cubicBezTo>
                    <a:pt x="23037" y="115443"/>
                    <a:pt x="57681" y="54940"/>
                    <a:pt x="116154" y="39061"/>
                  </a:cubicBezTo>
                  <a:cubicBezTo>
                    <a:pt x="125771" y="36449"/>
                    <a:pt x="135421" y="35194"/>
                    <a:pt x="144935" y="35194"/>
                  </a:cubicBezTo>
                  <a:cubicBezTo>
                    <a:pt x="193301" y="35194"/>
                    <a:pt x="237732" y="67419"/>
                    <a:pt x="250999" y="116288"/>
                  </a:cubicBezTo>
                  <a:close/>
                  <a:moveTo>
                    <a:pt x="182750" y="284156"/>
                  </a:moveTo>
                  <a:cubicBezTo>
                    <a:pt x="259429" y="263327"/>
                    <a:pt x="304863" y="183989"/>
                    <a:pt x="284034" y="107310"/>
                  </a:cubicBezTo>
                  <a:cubicBezTo>
                    <a:pt x="263193" y="30631"/>
                    <a:pt x="183902" y="-14815"/>
                    <a:pt x="107177" y="6037"/>
                  </a:cubicBezTo>
                  <a:cubicBezTo>
                    <a:pt x="30498" y="26867"/>
                    <a:pt x="-14937" y="106204"/>
                    <a:pt x="5892" y="182883"/>
                  </a:cubicBezTo>
                  <a:cubicBezTo>
                    <a:pt x="15988" y="220025"/>
                    <a:pt x="39943" y="251018"/>
                    <a:pt x="73355" y="270159"/>
                  </a:cubicBezTo>
                  <a:cubicBezTo>
                    <a:pt x="95450" y="282810"/>
                    <a:pt x="119930" y="289278"/>
                    <a:pt x="144729" y="289278"/>
                  </a:cubicBezTo>
                  <a:cubicBezTo>
                    <a:pt x="157414" y="289278"/>
                    <a:pt x="170179" y="287578"/>
                    <a:pt x="182750" y="284156"/>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25" name="Google Shape;1225;p7"/>
            <p:cNvSpPr/>
            <p:nvPr/>
          </p:nvSpPr>
          <p:spPr>
            <a:xfrm>
              <a:off x="9650961" y="3287777"/>
              <a:ext cx="506776" cy="506923"/>
            </a:xfrm>
            <a:custGeom>
              <a:rect b="b" l="l" r="r" t="t"/>
              <a:pathLst>
                <a:path extrusionOk="0" h="296880" w="296794">
                  <a:moveTo>
                    <a:pt x="94208" y="248825"/>
                  </a:moveTo>
                  <a:cubicBezTo>
                    <a:pt x="39236" y="218117"/>
                    <a:pt x="19490" y="148408"/>
                    <a:pt x="50210" y="93436"/>
                  </a:cubicBezTo>
                  <a:cubicBezTo>
                    <a:pt x="65073" y="66800"/>
                    <a:pt x="89439" y="47557"/>
                    <a:pt x="118790" y="39252"/>
                  </a:cubicBezTo>
                  <a:cubicBezTo>
                    <a:pt x="148141" y="30925"/>
                    <a:pt x="178974" y="34541"/>
                    <a:pt x="205610" y="49427"/>
                  </a:cubicBezTo>
                  <a:cubicBezTo>
                    <a:pt x="260581" y="80136"/>
                    <a:pt x="280327" y="149845"/>
                    <a:pt x="249608" y="204828"/>
                  </a:cubicBezTo>
                  <a:cubicBezTo>
                    <a:pt x="218911" y="259799"/>
                    <a:pt x="149167" y="279533"/>
                    <a:pt x="94208" y="248825"/>
                  </a:cubicBezTo>
                  <a:close/>
                  <a:moveTo>
                    <a:pt x="279483" y="221516"/>
                  </a:moveTo>
                  <a:cubicBezTo>
                    <a:pt x="319397" y="150062"/>
                    <a:pt x="293742" y="59466"/>
                    <a:pt x="222299" y="19552"/>
                  </a:cubicBezTo>
                  <a:cubicBezTo>
                    <a:pt x="187689" y="217"/>
                    <a:pt x="147627" y="-4472"/>
                    <a:pt x="109470" y="6320"/>
                  </a:cubicBezTo>
                  <a:cubicBezTo>
                    <a:pt x="71325" y="17122"/>
                    <a:pt x="39670" y="42127"/>
                    <a:pt x="20334" y="76748"/>
                  </a:cubicBezTo>
                  <a:cubicBezTo>
                    <a:pt x="-19579" y="148191"/>
                    <a:pt x="6075" y="238787"/>
                    <a:pt x="77519" y="278701"/>
                  </a:cubicBezTo>
                  <a:cubicBezTo>
                    <a:pt x="100367" y="291465"/>
                    <a:pt x="125178" y="297523"/>
                    <a:pt x="149658" y="297523"/>
                  </a:cubicBezTo>
                  <a:cubicBezTo>
                    <a:pt x="201732" y="297523"/>
                    <a:pt x="252334" y="270111"/>
                    <a:pt x="279483" y="221516"/>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26" name="Google Shape;1226;p7"/>
            <p:cNvSpPr/>
            <p:nvPr/>
          </p:nvSpPr>
          <p:spPr>
            <a:xfrm>
              <a:off x="584741" y="1629612"/>
              <a:ext cx="379845" cy="379888"/>
            </a:xfrm>
            <a:custGeom>
              <a:rect b="b" l="l" r="r" t="t"/>
              <a:pathLst>
                <a:path extrusionOk="0" h="222482" w="222457">
                  <a:moveTo>
                    <a:pt x="156296" y="49158"/>
                  </a:moveTo>
                  <a:cubicBezTo>
                    <a:pt x="172973" y="61181"/>
                    <a:pt x="183970" y="78988"/>
                    <a:pt x="187267" y="99293"/>
                  </a:cubicBezTo>
                  <a:cubicBezTo>
                    <a:pt x="194054" y="141191"/>
                    <a:pt x="165479" y="180809"/>
                    <a:pt x="123580" y="187607"/>
                  </a:cubicBezTo>
                  <a:cubicBezTo>
                    <a:pt x="103264" y="190858"/>
                    <a:pt x="82914" y="186079"/>
                    <a:pt x="66225" y="174056"/>
                  </a:cubicBezTo>
                  <a:cubicBezTo>
                    <a:pt x="49548" y="162021"/>
                    <a:pt x="38551" y="144214"/>
                    <a:pt x="35254" y="123921"/>
                  </a:cubicBezTo>
                  <a:cubicBezTo>
                    <a:pt x="31969" y="103616"/>
                    <a:pt x="36783" y="83254"/>
                    <a:pt x="48806" y="66577"/>
                  </a:cubicBezTo>
                  <a:cubicBezTo>
                    <a:pt x="60841" y="49888"/>
                    <a:pt x="78647" y="38892"/>
                    <a:pt x="98941" y="35595"/>
                  </a:cubicBezTo>
                  <a:cubicBezTo>
                    <a:pt x="103116" y="34922"/>
                    <a:pt x="107279" y="34591"/>
                    <a:pt x="111420" y="34591"/>
                  </a:cubicBezTo>
                  <a:cubicBezTo>
                    <a:pt x="127447" y="34591"/>
                    <a:pt x="143041" y="39599"/>
                    <a:pt x="156296" y="49158"/>
                  </a:cubicBezTo>
                  <a:close/>
                  <a:moveTo>
                    <a:pt x="129056" y="221384"/>
                  </a:moveTo>
                  <a:cubicBezTo>
                    <a:pt x="189582" y="211574"/>
                    <a:pt x="230853" y="154344"/>
                    <a:pt x="221043" y="93817"/>
                  </a:cubicBezTo>
                  <a:cubicBezTo>
                    <a:pt x="211233" y="33279"/>
                    <a:pt x="154003" y="-8049"/>
                    <a:pt x="93465" y="1818"/>
                  </a:cubicBezTo>
                  <a:cubicBezTo>
                    <a:pt x="64149" y="6575"/>
                    <a:pt x="38425" y="22465"/>
                    <a:pt x="21052" y="46557"/>
                  </a:cubicBezTo>
                  <a:cubicBezTo>
                    <a:pt x="3679" y="70661"/>
                    <a:pt x="-3268" y="100068"/>
                    <a:pt x="1489" y="129396"/>
                  </a:cubicBezTo>
                  <a:cubicBezTo>
                    <a:pt x="6234" y="158713"/>
                    <a:pt x="22113" y="184436"/>
                    <a:pt x="46217" y="201809"/>
                  </a:cubicBezTo>
                  <a:cubicBezTo>
                    <a:pt x="65369" y="215623"/>
                    <a:pt x="87876" y="222844"/>
                    <a:pt x="111032" y="222844"/>
                  </a:cubicBezTo>
                  <a:cubicBezTo>
                    <a:pt x="117010" y="222844"/>
                    <a:pt x="123033" y="222354"/>
                    <a:pt x="129056" y="221384"/>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27" name="Google Shape;1227;p7"/>
            <p:cNvSpPr/>
            <p:nvPr/>
          </p:nvSpPr>
          <p:spPr>
            <a:xfrm>
              <a:off x="5725468" y="1189445"/>
              <a:ext cx="312116" cy="312216"/>
            </a:xfrm>
            <a:custGeom>
              <a:rect b="b" l="l" r="r" t="t"/>
              <a:pathLst>
                <a:path extrusionOk="0" h="182850" w="182791">
                  <a:moveTo>
                    <a:pt x="119402" y="41401"/>
                  </a:moveTo>
                  <a:lnTo>
                    <a:pt x="119402" y="41390"/>
                  </a:lnTo>
                  <a:cubicBezTo>
                    <a:pt x="147144" y="56345"/>
                    <a:pt x="157547" y="91080"/>
                    <a:pt x="142604" y="118833"/>
                  </a:cubicBezTo>
                  <a:cubicBezTo>
                    <a:pt x="135360" y="132271"/>
                    <a:pt x="123314" y="142081"/>
                    <a:pt x="108702" y="146473"/>
                  </a:cubicBezTo>
                  <a:cubicBezTo>
                    <a:pt x="94078" y="150865"/>
                    <a:pt x="78609" y="149291"/>
                    <a:pt x="65172" y="142036"/>
                  </a:cubicBezTo>
                  <a:cubicBezTo>
                    <a:pt x="51723" y="134792"/>
                    <a:pt x="41913" y="122746"/>
                    <a:pt x="37532" y="108134"/>
                  </a:cubicBezTo>
                  <a:cubicBezTo>
                    <a:pt x="33152" y="93510"/>
                    <a:pt x="34715" y="78053"/>
                    <a:pt x="41958" y="64604"/>
                  </a:cubicBezTo>
                  <a:cubicBezTo>
                    <a:pt x="49202" y="51166"/>
                    <a:pt x="61248" y="41344"/>
                    <a:pt x="75872" y="36964"/>
                  </a:cubicBezTo>
                  <a:cubicBezTo>
                    <a:pt x="81302" y="35333"/>
                    <a:pt x="86846" y="34534"/>
                    <a:pt x="92355" y="34534"/>
                  </a:cubicBezTo>
                  <a:cubicBezTo>
                    <a:pt x="101698" y="34534"/>
                    <a:pt x="110949" y="36839"/>
                    <a:pt x="119402" y="41401"/>
                  </a:cubicBezTo>
                  <a:close/>
                  <a:moveTo>
                    <a:pt x="118523" y="179257"/>
                  </a:moveTo>
                  <a:cubicBezTo>
                    <a:pt x="141897" y="172242"/>
                    <a:pt x="161152" y="156546"/>
                    <a:pt x="172730" y="135066"/>
                  </a:cubicBezTo>
                  <a:cubicBezTo>
                    <a:pt x="196628" y="90703"/>
                    <a:pt x="179985" y="35162"/>
                    <a:pt x="135623" y="11275"/>
                  </a:cubicBezTo>
                  <a:lnTo>
                    <a:pt x="135623" y="11264"/>
                  </a:lnTo>
                  <a:cubicBezTo>
                    <a:pt x="114132" y="-315"/>
                    <a:pt x="89412" y="-2836"/>
                    <a:pt x="66039" y="4180"/>
                  </a:cubicBezTo>
                  <a:cubicBezTo>
                    <a:pt x="42665" y="11195"/>
                    <a:pt x="23410" y="26891"/>
                    <a:pt x="11832" y="48371"/>
                  </a:cubicBezTo>
                  <a:cubicBezTo>
                    <a:pt x="253" y="69862"/>
                    <a:pt x="-2256" y="94570"/>
                    <a:pt x="4748" y="117955"/>
                  </a:cubicBezTo>
                  <a:cubicBezTo>
                    <a:pt x="11763" y="141340"/>
                    <a:pt x="27448" y="160584"/>
                    <a:pt x="48939" y="172162"/>
                  </a:cubicBezTo>
                  <a:cubicBezTo>
                    <a:pt x="62457" y="179440"/>
                    <a:pt x="77241" y="183136"/>
                    <a:pt x="92161" y="183136"/>
                  </a:cubicBezTo>
                  <a:cubicBezTo>
                    <a:pt x="100979" y="183136"/>
                    <a:pt x="109842" y="181858"/>
                    <a:pt x="118523" y="179257"/>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28" name="Google Shape;1228;p7"/>
            <p:cNvSpPr/>
            <p:nvPr/>
          </p:nvSpPr>
          <p:spPr>
            <a:xfrm>
              <a:off x="4910833" y="5853308"/>
              <a:ext cx="572393" cy="837486"/>
            </a:xfrm>
            <a:custGeom>
              <a:rect b="b" l="l" r="r" t="t"/>
              <a:pathLst>
                <a:path extrusionOk="0" h="490475" w="335223">
                  <a:moveTo>
                    <a:pt x="294014" y="45916"/>
                  </a:moveTo>
                  <a:lnTo>
                    <a:pt x="300083" y="395535"/>
                  </a:lnTo>
                  <a:lnTo>
                    <a:pt x="61125" y="110731"/>
                  </a:lnTo>
                  <a:lnTo>
                    <a:pt x="294014" y="45916"/>
                  </a:lnTo>
                  <a:close/>
                  <a:moveTo>
                    <a:pt x="327472" y="1086"/>
                  </a:moveTo>
                  <a:lnTo>
                    <a:pt x="747" y="92024"/>
                  </a:lnTo>
                  <a:lnTo>
                    <a:pt x="335970" y="491561"/>
                  </a:lnTo>
                  <a:lnTo>
                    <a:pt x="327472" y="1086"/>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29" name="Google Shape;1229;p7"/>
            <p:cNvSpPr/>
            <p:nvPr/>
          </p:nvSpPr>
          <p:spPr>
            <a:xfrm>
              <a:off x="2823618" y="4445401"/>
              <a:ext cx="1076147" cy="694519"/>
            </a:xfrm>
            <a:custGeom>
              <a:rect b="b" l="l" r="r" t="t"/>
              <a:pathLst>
                <a:path extrusionOk="0" h="406746" w="630247">
                  <a:moveTo>
                    <a:pt x="206120" y="56079"/>
                  </a:moveTo>
                  <a:lnTo>
                    <a:pt x="536826" y="366412"/>
                  </a:lnTo>
                  <a:lnTo>
                    <a:pt x="55944" y="331300"/>
                  </a:lnTo>
                  <a:lnTo>
                    <a:pt x="206120" y="56079"/>
                  </a:lnTo>
                  <a:close/>
                  <a:moveTo>
                    <a:pt x="197280" y="845"/>
                  </a:moveTo>
                  <a:lnTo>
                    <a:pt x="449" y="361563"/>
                  </a:lnTo>
                  <a:lnTo>
                    <a:pt x="630696" y="407591"/>
                  </a:lnTo>
                  <a:lnTo>
                    <a:pt x="197280" y="845"/>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30" name="Google Shape;1230;p7"/>
            <p:cNvSpPr/>
            <p:nvPr/>
          </p:nvSpPr>
          <p:spPr>
            <a:xfrm>
              <a:off x="3729078" y="2061768"/>
              <a:ext cx="521109" cy="507143"/>
            </a:xfrm>
            <a:custGeom>
              <a:rect b="b" l="l" r="r" t="t"/>
              <a:pathLst>
                <a:path extrusionOk="0" h="297009" w="305188">
                  <a:moveTo>
                    <a:pt x="95778" y="224776"/>
                  </a:moveTo>
                  <a:lnTo>
                    <a:pt x="109044" y="170912"/>
                  </a:lnTo>
                  <a:lnTo>
                    <a:pt x="72199" y="129447"/>
                  </a:lnTo>
                  <a:lnTo>
                    <a:pt x="127524" y="125420"/>
                  </a:lnTo>
                  <a:lnTo>
                    <a:pt x="155563" y="77567"/>
                  </a:lnTo>
                  <a:lnTo>
                    <a:pt x="176495" y="128933"/>
                  </a:lnTo>
                  <a:lnTo>
                    <a:pt x="230679" y="140819"/>
                  </a:lnTo>
                  <a:lnTo>
                    <a:pt x="188290" y="176604"/>
                  </a:lnTo>
                  <a:lnTo>
                    <a:pt x="193731" y="231803"/>
                  </a:lnTo>
                  <a:lnTo>
                    <a:pt x="146608" y="202544"/>
                  </a:lnTo>
                  <a:lnTo>
                    <a:pt x="95778" y="224776"/>
                  </a:lnTo>
                  <a:close/>
                  <a:moveTo>
                    <a:pt x="224109" y="191148"/>
                  </a:moveTo>
                  <a:lnTo>
                    <a:pt x="305739" y="122249"/>
                  </a:lnTo>
                  <a:lnTo>
                    <a:pt x="201397" y="99366"/>
                  </a:lnTo>
                  <a:lnTo>
                    <a:pt x="161107" y="443"/>
                  </a:lnTo>
                  <a:lnTo>
                    <a:pt x="107094" y="92601"/>
                  </a:lnTo>
                  <a:lnTo>
                    <a:pt x="551" y="100370"/>
                  </a:lnTo>
                  <a:lnTo>
                    <a:pt x="71515" y="180209"/>
                  </a:lnTo>
                  <a:lnTo>
                    <a:pt x="45974" y="283923"/>
                  </a:lnTo>
                  <a:lnTo>
                    <a:pt x="143836" y="241112"/>
                  </a:lnTo>
                  <a:lnTo>
                    <a:pt x="234592" y="297452"/>
                  </a:lnTo>
                  <a:lnTo>
                    <a:pt x="224109" y="191148"/>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31" name="Google Shape;1231;p7"/>
            <p:cNvSpPr/>
            <p:nvPr/>
          </p:nvSpPr>
          <p:spPr>
            <a:xfrm>
              <a:off x="8948217" y="2713868"/>
              <a:ext cx="581800" cy="558544"/>
            </a:xfrm>
            <a:custGeom>
              <a:rect b="b" l="l" r="r" t="t"/>
              <a:pathLst>
                <a:path extrusionOk="0" h="327112" w="340732">
                  <a:moveTo>
                    <a:pt x="142248" y="139367"/>
                  </a:moveTo>
                  <a:lnTo>
                    <a:pt x="170424" y="77848"/>
                  </a:lnTo>
                  <a:lnTo>
                    <a:pt x="202102" y="137622"/>
                  </a:lnTo>
                  <a:lnTo>
                    <a:pt x="269324" y="145401"/>
                  </a:lnTo>
                  <a:lnTo>
                    <a:pt x="222270" y="194019"/>
                  </a:lnTo>
                  <a:lnTo>
                    <a:pt x="235627" y="260340"/>
                  </a:lnTo>
                  <a:lnTo>
                    <a:pt x="174861" y="230613"/>
                  </a:lnTo>
                  <a:lnTo>
                    <a:pt x="115921" y="263819"/>
                  </a:lnTo>
                  <a:lnTo>
                    <a:pt x="125411" y="196836"/>
                  </a:lnTo>
                  <a:lnTo>
                    <a:pt x="75619" y="151036"/>
                  </a:lnTo>
                  <a:lnTo>
                    <a:pt x="142248" y="139367"/>
                  </a:lnTo>
                  <a:close/>
                  <a:moveTo>
                    <a:pt x="175968" y="269249"/>
                  </a:moveTo>
                  <a:lnTo>
                    <a:pt x="282876" y="321551"/>
                  </a:lnTo>
                  <a:lnTo>
                    <a:pt x="259366" y="204890"/>
                  </a:lnTo>
                  <a:lnTo>
                    <a:pt x="342137" y="119393"/>
                  </a:lnTo>
                  <a:lnTo>
                    <a:pt x="223924" y="105693"/>
                  </a:lnTo>
                  <a:lnTo>
                    <a:pt x="168177" y="553"/>
                  </a:lnTo>
                  <a:lnTo>
                    <a:pt x="118636" y="108761"/>
                  </a:lnTo>
                  <a:lnTo>
                    <a:pt x="1404" y="129283"/>
                  </a:lnTo>
                  <a:lnTo>
                    <a:pt x="88999" y="209840"/>
                  </a:lnTo>
                  <a:lnTo>
                    <a:pt x="72299" y="327666"/>
                  </a:lnTo>
                  <a:lnTo>
                    <a:pt x="175968" y="269249"/>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32" name="Google Shape;1232;p7"/>
            <p:cNvSpPr/>
            <p:nvPr/>
          </p:nvSpPr>
          <p:spPr>
            <a:xfrm>
              <a:off x="9828112" y="-157599"/>
              <a:ext cx="902834" cy="894498"/>
            </a:xfrm>
            <a:custGeom>
              <a:rect b="b" l="l" r="r" t="t"/>
              <a:pathLst>
                <a:path extrusionOk="0" h="523864" w="528746">
                  <a:moveTo>
                    <a:pt x="155193" y="227185"/>
                  </a:moveTo>
                  <a:lnTo>
                    <a:pt x="115667" y="98352"/>
                  </a:lnTo>
                  <a:lnTo>
                    <a:pt x="241968" y="145350"/>
                  </a:lnTo>
                  <a:lnTo>
                    <a:pt x="352287" y="67952"/>
                  </a:lnTo>
                  <a:lnTo>
                    <a:pt x="346617" y="202591"/>
                  </a:lnTo>
                  <a:lnTo>
                    <a:pt x="454313" y="283594"/>
                  </a:lnTo>
                  <a:lnTo>
                    <a:pt x="324510" y="319811"/>
                  </a:lnTo>
                  <a:lnTo>
                    <a:pt x="280775" y="447275"/>
                  </a:lnTo>
                  <a:lnTo>
                    <a:pt x="206206" y="335017"/>
                  </a:lnTo>
                  <a:lnTo>
                    <a:pt x="71464" y="332781"/>
                  </a:lnTo>
                  <a:lnTo>
                    <a:pt x="155193" y="227185"/>
                  </a:lnTo>
                  <a:close/>
                  <a:moveTo>
                    <a:pt x="351055" y="347942"/>
                  </a:moveTo>
                  <a:lnTo>
                    <a:pt x="530319" y="297921"/>
                  </a:lnTo>
                  <a:lnTo>
                    <a:pt x="381569" y="186062"/>
                  </a:lnTo>
                  <a:lnTo>
                    <a:pt x="389406" y="113"/>
                  </a:lnTo>
                  <a:lnTo>
                    <a:pt x="237052" y="107010"/>
                  </a:lnTo>
                  <a:lnTo>
                    <a:pt x="62624" y="42092"/>
                  </a:lnTo>
                  <a:lnTo>
                    <a:pt x="117207" y="220033"/>
                  </a:lnTo>
                  <a:lnTo>
                    <a:pt x="1573" y="365862"/>
                  </a:lnTo>
                  <a:lnTo>
                    <a:pt x="187647" y="368931"/>
                  </a:lnTo>
                  <a:lnTo>
                    <a:pt x="290620" y="523977"/>
                  </a:lnTo>
                  <a:lnTo>
                    <a:pt x="351055" y="347942"/>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33" name="Google Shape;1233;p7"/>
            <p:cNvSpPr/>
            <p:nvPr/>
          </p:nvSpPr>
          <p:spPr>
            <a:xfrm>
              <a:off x="3480008" y="465878"/>
              <a:ext cx="876733" cy="880122"/>
            </a:xfrm>
            <a:custGeom>
              <a:rect b="b" l="l" r="r" t="t"/>
              <a:pathLst>
                <a:path extrusionOk="0" h="515445" w="513460">
                  <a:moveTo>
                    <a:pt x="201203" y="201516"/>
                  </a:moveTo>
                  <a:lnTo>
                    <a:pt x="238425" y="76425"/>
                  </a:lnTo>
                  <a:lnTo>
                    <a:pt x="315070" y="182056"/>
                  </a:lnTo>
                  <a:lnTo>
                    <a:pt x="445534" y="178805"/>
                  </a:lnTo>
                  <a:lnTo>
                    <a:pt x="368763" y="284344"/>
                  </a:lnTo>
                  <a:lnTo>
                    <a:pt x="412179" y="407428"/>
                  </a:lnTo>
                  <a:lnTo>
                    <a:pt x="288080" y="367023"/>
                  </a:lnTo>
                  <a:lnTo>
                    <a:pt x="184446" y="446337"/>
                  </a:lnTo>
                  <a:lnTo>
                    <a:pt x="184514" y="315828"/>
                  </a:lnTo>
                  <a:lnTo>
                    <a:pt x="77058" y="241772"/>
                  </a:lnTo>
                  <a:lnTo>
                    <a:pt x="201203" y="201516"/>
                  </a:lnTo>
                  <a:close/>
                  <a:moveTo>
                    <a:pt x="294594" y="405123"/>
                  </a:moveTo>
                  <a:lnTo>
                    <a:pt x="467527" y="461429"/>
                  </a:lnTo>
                  <a:lnTo>
                    <a:pt x="407023" y="289922"/>
                  </a:lnTo>
                  <a:lnTo>
                    <a:pt x="514000" y="142860"/>
                  </a:lnTo>
                  <a:lnTo>
                    <a:pt x="332203" y="147401"/>
                  </a:lnTo>
                  <a:lnTo>
                    <a:pt x="225398" y="213"/>
                  </a:lnTo>
                  <a:lnTo>
                    <a:pt x="173529" y="174515"/>
                  </a:lnTo>
                  <a:lnTo>
                    <a:pt x="539" y="230616"/>
                  </a:lnTo>
                  <a:lnTo>
                    <a:pt x="150293" y="333794"/>
                  </a:lnTo>
                  <a:lnTo>
                    <a:pt x="150179" y="515659"/>
                  </a:lnTo>
                  <a:lnTo>
                    <a:pt x="294594" y="405123"/>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34" name="Google Shape;1234;p7"/>
            <p:cNvSpPr/>
            <p:nvPr/>
          </p:nvSpPr>
          <p:spPr>
            <a:xfrm>
              <a:off x="9542328" y="5874782"/>
              <a:ext cx="670561" cy="649446"/>
            </a:xfrm>
            <a:custGeom>
              <a:rect b="b" l="l" r="r" t="t"/>
              <a:pathLst>
                <a:path extrusionOk="0" h="380349" w="392715">
                  <a:moveTo>
                    <a:pt x="160524" y="157398"/>
                  </a:moveTo>
                  <a:lnTo>
                    <a:pt x="194164" y="78277"/>
                  </a:lnTo>
                  <a:lnTo>
                    <a:pt x="236507" y="153109"/>
                  </a:lnTo>
                  <a:lnTo>
                    <a:pt x="322141" y="160649"/>
                  </a:lnTo>
                  <a:lnTo>
                    <a:pt x="264067" y="224027"/>
                  </a:lnTo>
                  <a:lnTo>
                    <a:pt x="283368" y="307813"/>
                  </a:lnTo>
                  <a:lnTo>
                    <a:pt x="205126" y="272166"/>
                  </a:lnTo>
                  <a:lnTo>
                    <a:pt x="131401" y="316414"/>
                  </a:lnTo>
                  <a:lnTo>
                    <a:pt x="141120" y="230997"/>
                  </a:lnTo>
                  <a:lnTo>
                    <a:pt x="76282" y="174543"/>
                  </a:lnTo>
                  <a:lnTo>
                    <a:pt x="160524" y="157398"/>
                  </a:lnTo>
                  <a:close/>
                  <a:moveTo>
                    <a:pt x="207305" y="310779"/>
                  </a:moveTo>
                  <a:lnTo>
                    <a:pt x="332270" y="367701"/>
                  </a:lnTo>
                  <a:lnTo>
                    <a:pt x="301448" y="233883"/>
                  </a:lnTo>
                  <a:lnTo>
                    <a:pt x="394223" y="132644"/>
                  </a:lnTo>
                  <a:lnTo>
                    <a:pt x="257428" y="120598"/>
                  </a:lnTo>
                  <a:lnTo>
                    <a:pt x="189795" y="1074"/>
                  </a:lnTo>
                  <a:lnTo>
                    <a:pt x="136067" y="127454"/>
                  </a:lnTo>
                  <a:lnTo>
                    <a:pt x="1507" y="154843"/>
                  </a:lnTo>
                  <a:lnTo>
                    <a:pt x="105096" y="244982"/>
                  </a:lnTo>
                  <a:lnTo>
                    <a:pt x="89560" y="381424"/>
                  </a:lnTo>
                  <a:lnTo>
                    <a:pt x="207305" y="310779"/>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35" name="Google Shape;1235;p7"/>
            <p:cNvSpPr/>
            <p:nvPr/>
          </p:nvSpPr>
          <p:spPr>
            <a:xfrm>
              <a:off x="3339553" y="5714490"/>
              <a:ext cx="722197" cy="732403"/>
            </a:xfrm>
            <a:custGeom>
              <a:rect b="b" l="l" r="r" t="t"/>
              <a:pathLst>
                <a:path extrusionOk="0" h="428933" w="422956">
                  <a:moveTo>
                    <a:pt x="87563" y="324426"/>
                  </a:moveTo>
                  <a:lnTo>
                    <a:pt x="123621" y="231833"/>
                  </a:lnTo>
                  <a:lnTo>
                    <a:pt x="67772" y="149645"/>
                  </a:lnTo>
                  <a:lnTo>
                    <a:pt x="166969" y="155314"/>
                  </a:lnTo>
                  <a:lnTo>
                    <a:pt x="227883" y="76810"/>
                  </a:lnTo>
                  <a:lnTo>
                    <a:pt x="253150" y="172915"/>
                  </a:lnTo>
                  <a:lnTo>
                    <a:pt x="346632" y="206578"/>
                  </a:lnTo>
                  <a:lnTo>
                    <a:pt x="263040" y="260295"/>
                  </a:lnTo>
                  <a:lnTo>
                    <a:pt x="259903" y="359617"/>
                  </a:lnTo>
                  <a:lnTo>
                    <a:pt x="182985" y="296718"/>
                  </a:lnTo>
                  <a:lnTo>
                    <a:pt x="87563" y="324426"/>
                  </a:lnTo>
                  <a:close/>
                  <a:moveTo>
                    <a:pt x="296680" y="279367"/>
                  </a:moveTo>
                  <a:lnTo>
                    <a:pt x="423460" y="197874"/>
                  </a:lnTo>
                  <a:lnTo>
                    <a:pt x="281668" y="146804"/>
                  </a:lnTo>
                  <a:lnTo>
                    <a:pt x="243363" y="1054"/>
                  </a:lnTo>
                  <a:lnTo>
                    <a:pt x="150965" y="120111"/>
                  </a:lnTo>
                  <a:lnTo>
                    <a:pt x="504" y="111522"/>
                  </a:lnTo>
                  <a:lnTo>
                    <a:pt x="85191" y="236180"/>
                  </a:lnTo>
                  <a:lnTo>
                    <a:pt x="30516" y="376625"/>
                  </a:lnTo>
                  <a:lnTo>
                    <a:pt x="175250" y="334590"/>
                  </a:lnTo>
                  <a:lnTo>
                    <a:pt x="291923" y="429988"/>
                  </a:lnTo>
                  <a:lnTo>
                    <a:pt x="296680" y="279367"/>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36" name="Google Shape;1236;p7"/>
            <p:cNvSpPr/>
            <p:nvPr/>
          </p:nvSpPr>
          <p:spPr>
            <a:xfrm>
              <a:off x="11347091" y="-155826"/>
              <a:ext cx="480692" cy="476893"/>
            </a:xfrm>
            <a:custGeom>
              <a:rect b="b" l="l" r="r" t="t"/>
              <a:pathLst>
                <a:path extrusionOk="0" h="279293" w="281518">
                  <a:moveTo>
                    <a:pt x="116154" y="115840"/>
                  </a:moveTo>
                  <a:lnTo>
                    <a:pt x="114340" y="68078"/>
                  </a:lnTo>
                  <a:lnTo>
                    <a:pt x="153353" y="95695"/>
                  </a:lnTo>
                  <a:lnTo>
                    <a:pt x="198229" y="79223"/>
                  </a:lnTo>
                  <a:lnTo>
                    <a:pt x="184005" y="124852"/>
                  </a:lnTo>
                  <a:lnTo>
                    <a:pt x="213549" y="162438"/>
                  </a:lnTo>
                  <a:lnTo>
                    <a:pt x="165753" y="163020"/>
                  </a:lnTo>
                  <a:lnTo>
                    <a:pt x="139140" y="202729"/>
                  </a:lnTo>
                  <a:lnTo>
                    <a:pt x="123808" y="157442"/>
                  </a:lnTo>
                  <a:lnTo>
                    <a:pt x="77826" y="144404"/>
                  </a:lnTo>
                  <a:lnTo>
                    <a:pt x="116154" y="115840"/>
                  </a:lnTo>
                  <a:close/>
                  <a:moveTo>
                    <a:pt x="184152" y="197025"/>
                  </a:moveTo>
                  <a:lnTo>
                    <a:pt x="283304" y="195804"/>
                  </a:lnTo>
                  <a:lnTo>
                    <a:pt x="222036" y="117859"/>
                  </a:lnTo>
                  <a:lnTo>
                    <a:pt x="251523" y="23179"/>
                  </a:lnTo>
                  <a:lnTo>
                    <a:pt x="158441" y="57378"/>
                  </a:lnTo>
                  <a:lnTo>
                    <a:pt x="77518" y="80"/>
                  </a:lnTo>
                  <a:lnTo>
                    <a:pt x="81271" y="99163"/>
                  </a:lnTo>
                  <a:lnTo>
                    <a:pt x="1785" y="158412"/>
                  </a:lnTo>
                  <a:lnTo>
                    <a:pt x="97161" y="185469"/>
                  </a:lnTo>
                  <a:lnTo>
                    <a:pt x="128965" y="279373"/>
                  </a:lnTo>
                  <a:lnTo>
                    <a:pt x="184152" y="197025"/>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37" name="Google Shape;1237;p7"/>
            <p:cNvSpPr/>
            <p:nvPr/>
          </p:nvSpPr>
          <p:spPr>
            <a:xfrm>
              <a:off x="2171204" y="5976266"/>
              <a:ext cx="558796" cy="573951"/>
            </a:xfrm>
            <a:custGeom>
              <a:rect b="b" l="l" r="r" t="t"/>
              <a:pathLst>
                <a:path extrusionOk="0" h="336135" w="327260">
                  <a:moveTo>
                    <a:pt x="66006" y="217832"/>
                  </a:moveTo>
                  <a:lnTo>
                    <a:pt x="101049" y="161538"/>
                  </a:lnTo>
                  <a:lnTo>
                    <a:pt x="74538" y="100760"/>
                  </a:lnTo>
                  <a:lnTo>
                    <a:pt x="138921" y="116685"/>
                  </a:lnTo>
                  <a:lnTo>
                    <a:pt x="188542" y="72699"/>
                  </a:lnTo>
                  <a:lnTo>
                    <a:pt x="193276" y="138849"/>
                  </a:lnTo>
                  <a:lnTo>
                    <a:pt x="250449" y="172443"/>
                  </a:lnTo>
                  <a:lnTo>
                    <a:pt x="188998" y="197391"/>
                  </a:lnTo>
                  <a:lnTo>
                    <a:pt x="174716" y="262138"/>
                  </a:lnTo>
                  <a:lnTo>
                    <a:pt x="131997" y="211410"/>
                  </a:lnTo>
                  <a:lnTo>
                    <a:pt x="66006" y="217832"/>
                  </a:lnTo>
                  <a:close/>
                  <a:moveTo>
                    <a:pt x="218543" y="222327"/>
                  </a:moveTo>
                  <a:lnTo>
                    <a:pt x="327561" y="178078"/>
                  </a:lnTo>
                  <a:lnTo>
                    <a:pt x="226117" y="118464"/>
                  </a:lnTo>
                  <a:lnTo>
                    <a:pt x="217722" y="1084"/>
                  </a:lnTo>
                  <a:lnTo>
                    <a:pt x="129669" y="79144"/>
                  </a:lnTo>
                  <a:lnTo>
                    <a:pt x="15461" y="50877"/>
                  </a:lnTo>
                  <a:lnTo>
                    <a:pt x="62492" y="158732"/>
                  </a:lnTo>
                  <a:lnTo>
                    <a:pt x="300" y="258613"/>
                  </a:lnTo>
                  <a:lnTo>
                    <a:pt x="117407" y="247217"/>
                  </a:lnTo>
                  <a:lnTo>
                    <a:pt x="193185" y="337220"/>
                  </a:lnTo>
                  <a:lnTo>
                    <a:pt x="218543" y="222327"/>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38" name="Google Shape;1238;p7"/>
            <p:cNvSpPr/>
            <p:nvPr/>
          </p:nvSpPr>
          <p:spPr>
            <a:xfrm>
              <a:off x="450309" y="2393985"/>
              <a:ext cx="617775" cy="615555"/>
            </a:xfrm>
            <a:custGeom>
              <a:rect b="b" l="l" r="r" t="t"/>
              <a:pathLst>
                <a:path extrusionOk="0" h="360501" w="361801">
                  <a:moveTo>
                    <a:pt x="138053" y="145285"/>
                  </a:moveTo>
                  <a:lnTo>
                    <a:pt x="136205" y="68994"/>
                  </a:lnTo>
                  <a:lnTo>
                    <a:pt x="197883" y="113938"/>
                  </a:lnTo>
                  <a:lnTo>
                    <a:pt x="269874" y="88603"/>
                  </a:lnTo>
                  <a:lnTo>
                    <a:pt x="246193" y="161153"/>
                  </a:lnTo>
                  <a:lnTo>
                    <a:pt x="292540" y="221794"/>
                  </a:lnTo>
                  <a:lnTo>
                    <a:pt x="216226" y="221691"/>
                  </a:lnTo>
                  <a:lnTo>
                    <a:pt x="172879" y="284499"/>
                  </a:lnTo>
                  <a:lnTo>
                    <a:pt x="149391" y="211881"/>
                  </a:lnTo>
                  <a:lnTo>
                    <a:pt x="76260" y="190070"/>
                  </a:lnTo>
                  <a:lnTo>
                    <a:pt x="138053" y="145285"/>
                  </a:lnTo>
                  <a:close/>
                  <a:moveTo>
                    <a:pt x="234170" y="255935"/>
                  </a:moveTo>
                  <a:lnTo>
                    <a:pt x="361828" y="256095"/>
                  </a:lnTo>
                  <a:lnTo>
                    <a:pt x="284316" y="154662"/>
                  </a:lnTo>
                  <a:lnTo>
                    <a:pt x="323933" y="33301"/>
                  </a:lnTo>
                  <a:lnTo>
                    <a:pt x="203507" y="75679"/>
                  </a:lnTo>
                  <a:lnTo>
                    <a:pt x="100318" y="505"/>
                  </a:lnTo>
                  <a:lnTo>
                    <a:pt x="103409" y="128141"/>
                  </a:lnTo>
                  <a:lnTo>
                    <a:pt x="26" y="203029"/>
                  </a:lnTo>
                  <a:lnTo>
                    <a:pt x="122368" y="239532"/>
                  </a:lnTo>
                  <a:lnTo>
                    <a:pt x="161654" y="361007"/>
                  </a:lnTo>
                  <a:lnTo>
                    <a:pt x="234170" y="255935"/>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39" name="Google Shape;1239;p7"/>
            <p:cNvSpPr/>
            <p:nvPr/>
          </p:nvSpPr>
          <p:spPr>
            <a:xfrm>
              <a:off x="8251725" y="4489050"/>
              <a:ext cx="1000397" cy="758289"/>
            </a:xfrm>
            <a:custGeom>
              <a:rect b="b" l="l" r="r" t="t"/>
              <a:pathLst>
                <a:path extrusionOk="0" h="444093" w="585884">
                  <a:moveTo>
                    <a:pt x="539550" y="352667"/>
                  </a:moveTo>
                  <a:lnTo>
                    <a:pt x="93734" y="400588"/>
                  </a:lnTo>
                  <a:lnTo>
                    <a:pt x="429996" y="62673"/>
                  </a:lnTo>
                  <a:lnTo>
                    <a:pt x="539550" y="352667"/>
                  </a:lnTo>
                  <a:close/>
                  <a:moveTo>
                    <a:pt x="587209" y="381960"/>
                  </a:moveTo>
                  <a:lnTo>
                    <a:pt x="443228" y="857"/>
                  </a:lnTo>
                  <a:lnTo>
                    <a:pt x="1325" y="444951"/>
                  </a:lnTo>
                  <a:lnTo>
                    <a:pt x="587209" y="38196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40" name="Google Shape;1240;p7"/>
            <p:cNvSpPr/>
            <p:nvPr/>
          </p:nvSpPr>
          <p:spPr>
            <a:xfrm>
              <a:off x="8106979" y="6525604"/>
              <a:ext cx="514098" cy="465150"/>
            </a:xfrm>
            <a:custGeom>
              <a:rect b="b" l="l" r="r" t="t"/>
              <a:pathLst>
                <a:path extrusionOk="0" h="272416" w="301082">
                  <a:moveTo>
                    <a:pt x="169779" y="157709"/>
                  </a:moveTo>
                  <a:cubicBezTo>
                    <a:pt x="171353" y="158724"/>
                    <a:pt x="171798" y="160834"/>
                    <a:pt x="170771" y="162409"/>
                  </a:cubicBezTo>
                  <a:cubicBezTo>
                    <a:pt x="166105" y="169595"/>
                    <a:pt x="167520" y="178983"/>
                    <a:pt x="173748" y="184527"/>
                  </a:cubicBezTo>
                  <a:cubicBezTo>
                    <a:pt x="169824" y="184333"/>
                    <a:pt x="165889" y="183135"/>
                    <a:pt x="162375" y="180843"/>
                  </a:cubicBezTo>
                  <a:cubicBezTo>
                    <a:pt x="155474" y="176360"/>
                    <a:pt x="153523" y="167097"/>
                    <a:pt x="158006" y="160207"/>
                  </a:cubicBezTo>
                  <a:cubicBezTo>
                    <a:pt x="159683" y="157629"/>
                    <a:pt x="162090" y="156785"/>
                    <a:pt x="163379" y="156523"/>
                  </a:cubicBezTo>
                  <a:cubicBezTo>
                    <a:pt x="163847" y="156420"/>
                    <a:pt x="164451" y="156329"/>
                    <a:pt x="165170" y="156329"/>
                  </a:cubicBezTo>
                  <a:cubicBezTo>
                    <a:pt x="166471" y="156329"/>
                    <a:pt x="168125" y="156625"/>
                    <a:pt x="169779" y="157709"/>
                  </a:cubicBezTo>
                  <a:close/>
                  <a:moveTo>
                    <a:pt x="279687" y="221452"/>
                  </a:moveTo>
                  <a:cubicBezTo>
                    <a:pt x="299981" y="190276"/>
                    <a:pt x="306916" y="153055"/>
                    <a:pt x="299228" y="116655"/>
                  </a:cubicBezTo>
                  <a:cubicBezTo>
                    <a:pt x="291528" y="80266"/>
                    <a:pt x="270116" y="49044"/>
                    <a:pt x="238940" y="28750"/>
                  </a:cubicBezTo>
                  <a:cubicBezTo>
                    <a:pt x="200920" y="3997"/>
                    <a:pt x="155565" y="-4467"/>
                    <a:pt x="111157" y="4921"/>
                  </a:cubicBezTo>
                  <a:cubicBezTo>
                    <a:pt x="66783" y="14309"/>
                    <a:pt x="28717" y="40409"/>
                    <a:pt x="3975" y="78429"/>
                  </a:cubicBezTo>
                  <a:cubicBezTo>
                    <a:pt x="-1181" y="86345"/>
                    <a:pt x="1055" y="96954"/>
                    <a:pt x="8971" y="102099"/>
                  </a:cubicBezTo>
                  <a:cubicBezTo>
                    <a:pt x="16888" y="107255"/>
                    <a:pt x="27485" y="105019"/>
                    <a:pt x="32653" y="97102"/>
                  </a:cubicBezTo>
                  <a:cubicBezTo>
                    <a:pt x="52410" y="66737"/>
                    <a:pt x="82810" y="45896"/>
                    <a:pt x="118241" y="38401"/>
                  </a:cubicBezTo>
                  <a:cubicBezTo>
                    <a:pt x="153672" y="30907"/>
                    <a:pt x="189912" y="37671"/>
                    <a:pt x="220267" y="57428"/>
                  </a:cubicBezTo>
                  <a:cubicBezTo>
                    <a:pt x="243789" y="72737"/>
                    <a:pt x="259930" y="96281"/>
                    <a:pt x="265747" y="123738"/>
                  </a:cubicBezTo>
                  <a:cubicBezTo>
                    <a:pt x="271554" y="151195"/>
                    <a:pt x="266318" y="179268"/>
                    <a:pt x="251009" y="202779"/>
                  </a:cubicBezTo>
                  <a:cubicBezTo>
                    <a:pt x="226746" y="240046"/>
                    <a:pt x="176703" y="250609"/>
                    <a:pt x="139458" y="226380"/>
                  </a:cubicBezTo>
                  <a:cubicBezTo>
                    <a:pt x="111237" y="208003"/>
                    <a:pt x="103218" y="170086"/>
                    <a:pt x="121572" y="141864"/>
                  </a:cubicBezTo>
                  <a:cubicBezTo>
                    <a:pt x="132260" y="125449"/>
                    <a:pt x="151846" y="118194"/>
                    <a:pt x="169927" y="122381"/>
                  </a:cubicBezTo>
                  <a:cubicBezTo>
                    <a:pt x="154333" y="120590"/>
                    <a:pt x="138420" y="127548"/>
                    <a:pt x="129329" y="141534"/>
                  </a:cubicBezTo>
                  <a:cubicBezTo>
                    <a:pt x="114545" y="164245"/>
                    <a:pt x="121002" y="194737"/>
                    <a:pt x="143713" y="209532"/>
                  </a:cubicBezTo>
                  <a:cubicBezTo>
                    <a:pt x="170132" y="226711"/>
                    <a:pt x="205609" y="219194"/>
                    <a:pt x="222777" y="192797"/>
                  </a:cubicBezTo>
                  <a:cubicBezTo>
                    <a:pt x="242967" y="161758"/>
                    <a:pt x="234161" y="120088"/>
                    <a:pt x="203122" y="99897"/>
                  </a:cubicBezTo>
                  <a:cubicBezTo>
                    <a:pt x="166300" y="75919"/>
                    <a:pt x="116849" y="86391"/>
                    <a:pt x="92906" y="123202"/>
                  </a:cubicBezTo>
                  <a:cubicBezTo>
                    <a:pt x="64239" y="167245"/>
                    <a:pt x="76753" y="226392"/>
                    <a:pt x="120785" y="255047"/>
                  </a:cubicBezTo>
                  <a:cubicBezTo>
                    <a:pt x="140086" y="267617"/>
                    <a:pt x="161794" y="273606"/>
                    <a:pt x="183262" y="273606"/>
                  </a:cubicBezTo>
                  <a:cubicBezTo>
                    <a:pt x="220849" y="273606"/>
                    <a:pt x="257706" y="255229"/>
                    <a:pt x="279687" y="221452"/>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41" name="Google Shape;1241;p7"/>
            <p:cNvSpPr/>
            <p:nvPr/>
          </p:nvSpPr>
          <p:spPr>
            <a:xfrm>
              <a:off x="11508688" y="5416369"/>
              <a:ext cx="406740" cy="493881"/>
            </a:xfrm>
            <a:custGeom>
              <a:rect b="b" l="l" r="r" t="t"/>
              <a:pathLst>
                <a:path extrusionOk="0" h="289242" w="238208">
                  <a:moveTo>
                    <a:pt x="158518" y="110851"/>
                  </a:moveTo>
                  <a:cubicBezTo>
                    <a:pt x="159203" y="114330"/>
                    <a:pt x="158484" y="117866"/>
                    <a:pt x="156511" y="120809"/>
                  </a:cubicBezTo>
                  <a:cubicBezTo>
                    <a:pt x="154526" y="123764"/>
                    <a:pt x="151515" y="125760"/>
                    <a:pt x="148024" y="126445"/>
                  </a:cubicBezTo>
                  <a:cubicBezTo>
                    <a:pt x="145515" y="126912"/>
                    <a:pt x="143564" y="125977"/>
                    <a:pt x="142628" y="125349"/>
                  </a:cubicBezTo>
                  <a:cubicBezTo>
                    <a:pt x="141704" y="124734"/>
                    <a:pt x="140073" y="123308"/>
                    <a:pt x="139572" y="120752"/>
                  </a:cubicBezTo>
                  <a:cubicBezTo>
                    <a:pt x="139423" y="119965"/>
                    <a:pt x="139685" y="119361"/>
                    <a:pt x="139925" y="118996"/>
                  </a:cubicBezTo>
                  <a:cubicBezTo>
                    <a:pt x="140290" y="118459"/>
                    <a:pt x="140792" y="118140"/>
                    <a:pt x="141408" y="118015"/>
                  </a:cubicBezTo>
                  <a:cubicBezTo>
                    <a:pt x="149005" y="116520"/>
                    <a:pt x="154446" y="110224"/>
                    <a:pt x="155165" y="102911"/>
                  </a:cubicBezTo>
                  <a:cubicBezTo>
                    <a:pt x="156808" y="105262"/>
                    <a:pt x="157960" y="107942"/>
                    <a:pt x="158518" y="110851"/>
                  </a:cubicBezTo>
                  <a:close/>
                  <a:moveTo>
                    <a:pt x="194554" y="287138"/>
                  </a:moveTo>
                  <a:cubicBezTo>
                    <a:pt x="203816" y="285324"/>
                    <a:pt x="209863" y="276335"/>
                    <a:pt x="208037" y="267050"/>
                  </a:cubicBezTo>
                  <a:cubicBezTo>
                    <a:pt x="206235" y="257798"/>
                    <a:pt x="197292" y="251730"/>
                    <a:pt x="187949" y="253566"/>
                  </a:cubicBezTo>
                  <a:cubicBezTo>
                    <a:pt x="154469" y="260148"/>
                    <a:pt x="120373" y="253258"/>
                    <a:pt x="92026" y="234197"/>
                  </a:cubicBezTo>
                  <a:cubicBezTo>
                    <a:pt x="63691" y="215147"/>
                    <a:pt x="44446" y="186196"/>
                    <a:pt x="37876" y="152693"/>
                  </a:cubicBezTo>
                  <a:cubicBezTo>
                    <a:pt x="27393" y="99193"/>
                    <a:pt x="62390" y="47142"/>
                    <a:pt x="115879" y="36659"/>
                  </a:cubicBezTo>
                  <a:cubicBezTo>
                    <a:pt x="135682" y="32735"/>
                    <a:pt x="155872" y="36829"/>
                    <a:pt x="172652" y="48100"/>
                  </a:cubicBezTo>
                  <a:cubicBezTo>
                    <a:pt x="189421" y="59382"/>
                    <a:pt x="200805" y="76504"/>
                    <a:pt x="204695" y="96341"/>
                  </a:cubicBezTo>
                  <a:cubicBezTo>
                    <a:pt x="207627" y="111307"/>
                    <a:pt x="204558" y="126536"/>
                    <a:pt x="196049" y="139186"/>
                  </a:cubicBezTo>
                  <a:cubicBezTo>
                    <a:pt x="187538" y="151860"/>
                    <a:pt x="174614" y="160449"/>
                    <a:pt x="159648" y="163381"/>
                  </a:cubicBezTo>
                  <a:cubicBezTo>
                    <a:pt x="146587" y="165936"/>
                    <a:pt x="133776" y="162172"/>
                    <a:pt x="124320" y="154255"/>
                  </a:cubicBezTo>
                  <a:cubicBezTo>
                    <a:pt x="133001" y="159788"/>
                    <a:pt x="143712" y="162160"/>
                    <a:pt x="154629" y="160016"/>
                  </a:cubicBezTo>
                  <a:cubicBezTo>
                    <a:pt x="180318" y="154985"/>
                    <a:pt x="197144" y="129969"/>
                    <a:pt x="192102" y="104269"/>
                  </a:cubicBezTo>
                  <a:cubicBezTo>
                    <a:pt x="189273" y="89816"/>
                    <a:pt x="180979" y="77325"/>
                    <a:pt x="168762" y="69124"/>
                  </a:cubicBezTo>
                  <a:cubicBezTo>
                    <a:pt x="156556" y="60910"/>
                    <a:pt x="141853" y="57944"/>
                    <a:pt x="127423" y="60785"/>
                  </a:cubicBezTo>
                  <a:cubicBezTo>
                    <a:pt x="110472" y="64104"/>
                    <a:pt x="95848" y="73823"/>
                    <a:pt x="86220" y="88151"/>
                  </a:cubicBezTo>
                  <a:cubicBezTo>
                    <a:pt x="76593" y="102478"/>
                    <a:pt x="73125" y="119680"/>
                    <a:pt x="76444" y="136631"/>
                  </a:cubicBezTo>
                  <a:cubicBezTo>
                    <a:pt x="84566" y="178005"/>
                    <a:pt x="124765" y="205074"/>
                    <a:pt x="166230" y="196964"/>
                  </a:cubicBezTo>
                  <a:cubicBezTo>
                    <a:pt x="190174" y="192275"/>
                    <a:pt x="210844" y="178541"/>
                    <a:pt x="224463" y="158282"/>
                  </a:cubicBezTo>
                  <a:cubicBezTo>
                    <a:pt x="238061" y="138034"/>
                    <a:pt x="242978" y="113703"/>
                    <a:pt x="238278" y="89748"/>
                  </a:cubicBezTo>
                  <a:cubicBezTo>
                    <a:pt x="232620" y="60956"/>
                    <a:pt x="216102" y="36077"/>
                    <a:pt x="191737" y="19696"/>
                  </a:cubicBezTo>
                  <a:cubicBezTo>
                    <a:pt x="167359" y="3315"/>
                    <a:pt x="138077" y="-2560"/>
                    <a:pt x="109285" y="3064"/>
                  </a:cubicBezTo>
                  <a:cubicBezTo>
                    <a:pt x="37272" y="17186"/>
                    <a:pt x="-9806" y="87272"/>
                    <a:pt x="4305" y="159274"/>
                  </a:cubicBezTo>
                  <a:cubicBezTo>
                    <a:pt x="12632" y="201755"/>
                    <a:pt x="37009" y="238452"/>
                    <a:pt x="72930" y="262612"/>
                  </a:cubicBezTo>
                  <a:cubicBezTo>
                    <a:pt x="99988" y="280784"/>
                    <a:pt x="131142" y="290229"/>
                    <a:pt x="163024" y="290229"/>
                  </a:cubicBezTo>
                  <a:cubicBezTo>
                    <a:pt x="173497" y="290229"/>
                    <a:pt x="184048" y="289203"/>
                    <a:pt x="194554" y="287138"/>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42" name="Google Shape;1242;p7"/>
            <p:cNvSpPr/>
            <p:nvPr/>
          </p:nvSpPr>
          <p:spPr>
            <a:xfrm>
              <a:off x="6276174" y="5249942"/>
              <a:ext cx="561604" cy="611348"/>
            </a:xfrm>
            <a:custGeom>
              <a:rect b="b" l="l" r="r" t="t"/>
              <a:pathLst>
                <a:path extrusionOk="0" h="358037" w="328904">
                  <a:moveTo>
                    <a:pt x="140130" y="181841"/>
                  </a:moveTo>
                  <a:cubicBezTo>
                    <a:pt x="143233" y="184100"/>
                    <a:pt x="145275" y="187419"/>
                    <a:pt x="145891" y="191195"/>
                  </a:cubicBezTo>
                  <a:cubicBezTo>
                    <a:pt x="146496" y="194982"/>
                    <a:pt x="145583" y="198769"/>
                    <a:pt x="143347" y="201861"/>
                  </a:cubicBezTo>
                  <a:cubicBezTo>
                    <a:pt x="140746" y="205477"/>
                    <a:pt x="135716" y="206321"/>
                    <a:pt x="132088" y="203686"/>
                  </a:cubicBezTo>
                  <a:cubicBezTo>
                    <a:pt x="124446" y="198165"/>
                    <a:pt x="113734" y="199876"/>
                    <a:pt x="108190" y="207519"/>
                  </a:cubicBezTo>
                  <a:cubicBezTo>
                    <a:pt x="106206" y="210279"/>
                    <a:pt x="105156" y="213405"/>
                    <a:pt x="104974" y="216553"/>
                  </a:cubicBezTo>
                  <a:cubicBezTo>
                    <a:pt x="101471" y="206914"/>
                    <a:pt x="102658" y="195746"/>
                    <a:pt x="109103" y="186826"/>
                  </a:cubicBezTo>
                  <a:cubicBezTo>
                    <a:pt x="113449" y="180826"/>
                    <a:pt x="120248" y="177632"/>
                    <a:pt x="127138" y="177632"/>
                  </a:cubicBezTo>
                  <a:cubicBezTo>
                    <a:pt x="131655" y="177632"/>
                    <a:pt x="136195" y="179001"/>
                    <a:pt x="140130" y="181841"/>
                  </a:cubicBezTo>
                  <a:close/>
                  <a:moveTo>
                    <a:pt x="290990" y="289902"/>
                  </a:moveTo>
                  <a:cubicBezTo>
                    <a:pt x="323022" y="245630"/>
                    <a:pt x="335901" y="191526"/>
                    <a:pt x="327243" y="137570"/>
                  </a:cubicBezTo>
                  <a:cubicBezTo>
                    <a:pt x="318573" y="83614"/>
                    <a:pt x="289428" y="36251"/>
                    <a:pt x="245145" y="4220"/>
                  </a:cubicBezTo>
                  <a:cubicBezTo>
                    <a:pt x="237502" y="-1324"/>
                    <a:pt x="226791" y="398"/>
                    <a:pt x="221258" y="8053"/>
                  </a:cubicBezTo>
                  <a:cubicBezTo>
                    <a:pt x="215714" y="15707"/>
                    <a:pt x="217426" y="26407"/>
                    <a:pt x="225091" y="31939"/>
                  </a:cubicBezTo>
                  <a:cubicBezTo>
                    <a:pt x="261971" y="58621"/>
                    <a:pt x="286234" y="98055"/>
                    <a:pt x="293443" y="142988"/>
                  </a:cubicBezTo>
                  <a:cubicBezTo>
                    <a:pt x="300664" y="187933"/>
                    <a:pt x="289941" y="232980"/>
                    <a:pt x="263271" y="269848"/>
                  </a:cubicBezTo>
                  <a:cubicBezTo>
                    <a:pt x="220312" y="329211"/>
                    <a:pt x="137085" y="342568"/>
                    <a:pt x="77710" y="299632"/>
                  </a:cubicBezTo>
                  <a:cubicBezTo>
                    <a:pt x="55455" y="283525"/>
                    <a:pt x="40797" y="259707"/>
                    <a:pt x="36439" y="232569"/>
                  </a:cubicBezTo>
                  <a:cubicBezTo>
                    <a:pt x="32081" y="205431"/>
                    <a:pt x="38561" y="178225"/>
                    <a:pt x="54679" y="155958"/>
                  </a:cubicBezTo>
                  <a:cubicBezTo>
                    <a:pt x="67022" y="138882"/>
                    <a:pt x="85273" y="127657"/>
                    <a:pt x="106091" y="124315"/>
                  </a:cubicBezTo>
                  <a:cubicBezTo>
                    <a:pt x="126852" y="120961"/>
                    <a:pt x="147750" y="125934"/>
                    <a:pt x="164816" y="138289"/>
                  </a:cubicBezTo>
                  <a:cubicBezTo>
                    <a:pt x="177728" y="147631"/>
                    <a:pt x="186238" y="161445"/>
                    <a:pt x="188771" y="177187"/>
                  </a:cubicBezTo>
                  <a:cubicBezTo>
                    <a:pt x="191292" y="192929"/>
                    <a:pt x="187539" y="208705"/>
                    <a:pt x="178185" y="221629"/>
                  </a:cubicBezTo>
                  <a:cubicBezTo>
                    <a:pt x="171249" y="231223"/>
                    <a:pt x="160994" y="237531"/>
                    <a:pt x="149302" y="239402"/>
                  </a:cubicBezTo>
                  <a:cubicBezTo>
                    <a:pt x="144454" y="240200"/>
                    <a:pt x="139606" y="240155"/>
                    <a:pt x="134906" y="239368"/>
                  </a:cubicBezTo>
                  <a:cubicBezTo>
                    <a:pt x="148560" y="240052"/>
                    <a:pt x="162420" y="233881"/>
                    <a:pt x="171067" y="221926"/>
                  </a:cubicBezTo>
                  <a:cubicBezTo>
                    <a:pt x="178675" y="211420"/>
                    <a:pt x="181721" y="198576"/>
                    <a:pt x="179679" y="185777"/>
                  </a:cubicBezTo>
                  <a:cubicBezTo>
                    <a:pt x="177614" y="172966"/>
                    <a:pt x="170702" y="161730"/>
                    <a:pt x="160184" y="154122"/>
                  </a:cubicBezTo>
                  <a:cubicBezTo>
                    <a:pt x="134997" y="135882"/>
                    <a:pt x="99635" y="141551"/>
                    <a:pt x="81383" y="166761"/>
                  </a:cubicBezTo>
                  <a:cubicBezTo>
                    <a:pt x="59984" y="196374"/>
                    <a:pt x="66645" y="237885"/>
                    <a:pt x="96235" y="259296"/>
                  </a:cubicBezTo>
                  <a:cubicBezTo>
                    <a:pt x="131358" y="284666"/>
                    <a:pt x="180546" y="276761"/>
                    <a:pt x="205904" y="241695"/>
                  </a:cubicBezTo>
                  <a:cubicBezTo>
                    <a:pt x="220620" y="221367"/>
                    <a:pt x="226528" y="196545"/>
                    <a:pt x="222547" y="171769"/>
                  </a:cubicBezTo>
                  <a:cubicBezTo>
                    <a:pt x="218578" y="147004"/>
                    <a:pt x="205197" y="125262"/>
                    <a:pt x="184881" y="110558"/>
                  </a:cubicBezTo>
                  <a:cubicBezTo>
                    <a:pt x="160378" y="92854"/>
                    <a:pt x="130446" y="85724"/>
                    <a:pt x="100661" y="90526"/>
                  </a:cubicBezTo>
                  <a:cubicBezTo>
                    <a:pt x="70832" y="95306"/>
                    <a:pt x="44652" y="111424"/>
                    <a:pt x="26948" y="135905"/>
                  </a:cubicBezTo>
                  <a:cubicBezTo>
                    <a:pt x="-17369" y="197150"/>
                    <a:pt x="-3600" y="283046"/>
                    <a:pt x="57656" y="327340"/>
                  </a:cubicBezTo>
                  <a:cubicBezTo>
                    <a:pt x="87201" y="348717"/>
                    <a:pt x="121434" y="359006"/>
                    <a:pt x="155382" y="359006"/>
                  </a:cubicBezTo>
                  <a:cubicBezTo>
                    <a:pt x="207216" y="359006"/>
                    <a:pt x="258354" y="335017"/>
                    <a:pt x="290990" y="289902"/>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43" name="Google Shape;1243;p7"/>
            <p:cNvSpPr/>
            <p:nvPr/>
          </p:nvSpPr>
          <p:spPr>
            <a:xfrm>
              <a:off x="5615863" y="1834681"/>
              <a:ext cx="666384" cy="818256"/>
            </a:xfrm>
            <a:custGeom>
              <a:rect b="b" l="l" r="r" t="t"/>
              <a:pathLst>
                <a:path extrusionOk="0" h="479213" w="390269">
                  <a:moveTo>
                    <a:pt x="270533" y="479644"/>
                  </a:moveTo>
                  <a:cubicBezTo>
                    <a:pt x="221049" y="479644"/>
                    <a:pt x="172386" y="466024"/>
                    <a:pt x="129141" y="439514"/>
                  </a:cubicBezTo>
                  <a:cubicBezTo>
                    <a:pt x="67314" y="401608"/>
                    <a:pt x="23944" y="341902"/>
                    <a:pt x="7038" y="271383"/>
                  </a:cubicBezTo>
                  <a:cubicBezTo>
                    <a:pt x="-6707" y="214085"/>
                    <a:pt x="2692" y="154859"/>
                    <a:pt x="33480" y="104621"/>
                  </a:cubicBezTo>
                  <a:cubicBezTo>
                    <a:pt x="64291" y="54384"/>
                    <a:pt x="112806" y="19158"/>
                    <a:pt x="170104" y="5413"/>
                  </a:cubicBezTo>
                  <a:cubicBezTo>
                    <a:pt x="266529" y="-17721"/>
                    <a:pt x="363878" y="41927"/>
                    <a:pt x="387023" y="138387"/>
                  </a:cubicBezTo>
                  <a:cubicBezTo>
                    <a:pt x="396195" y="176669"/>
                    <a:pt x="389921" y="216218"/>
                    <a:pt x="369354" y="249778"/>
                  </a:cubicBezTo>
                  <a:cubicBezTo>
                    <a:pt x="348775" y="283326"/>
                    <a:pt x="316367" y="306859"/>
                    <a:pt x="278096" y="316042"/>
                  </a:cubicBezTo>
                  <a:cubicBezTo>
                    <a:pt x="246624" y="323605"/>
                    <a:pt x="214022" y="318438"/>
                    <a:pt x="186405" y="301498"/>
                  </a:cubicBezTo>
                  <a:cubicBezTo>
                    <a:pt x="158777" y="284570"/>
                    <a:pt x="139407" y="257888"/>
                    <a:pt x="131845" y="226382"/>
                  </a:cubicBezTo>
                  <a:cubicBezTo>
                    <a:pt x="118931" y="172517"/>
                    <a:pt x="152241" y="118184"/>
                    <a:pt x="206105" y="105260"/>
                  </a:cubicBezTo>
                  <a:cubicBezTo>
                    <a:pt x="251072" y="94469"/>
                    <a:pt x="296359" y="122268"/>
                    <a:pt x="307127" y="167201"/>
                  </a:cubicBezTo>
                  <a:cubicBezTo>
                    <a:pt x="311519" y="185498"/>
                    <a:pt x="308519" y="204411"/>
                    <a:pt x="298686" y="220450"/>
                  </a:cubicBezTo>
                  <a:cubicBezTo>
                    <a:pt x="288853" y="236500"/>
                    <a:pt x="273351" y="247747"/>
                    <a:pt x="255054" y="252139"/>
                  </a:cubicBezTo>
                  <a:cubicBezTo>
                    <a:pt x="239506" y="255869"/>
                    <a:pt x="223478" y="253314"/>
                    <a:pt x="209858" y="244975"/>
                  </a:cubicBezTo>
                  <a:cubicBezTo>
                    <a:pt x="196250" y="236625"/>
                    <a:pt x="186690" y="223484"/>
                    <a:pt x="182972" y="207948"/>
                  </a:cubicBezTo>
                  <a:cubicBezTo>
                    <a:pt x="179778" y="194635"/>
                    <a:pt x="181956" y="180878"/>
                    <a:pt x="189109" y="169209"/>
                  </a:cubicBezTo>
                  <a:cubicBezTo>
                    <a:pt x="196272" y="157528"/>
                    <a:pt x="207543" y="149349"/>
                    <a:pt x="220855" y="146155"/>
                  </a:cubicBezTo>
                  <a:cubicBezTo>
                    <a:pt x="230049" y="143919"/>
                    <a:pt x="239277" y="149623"/>
                    <a:pt x="241479" y="158805"/>
                  </a:cubicBezTo>
                  <a:cubicBezTo>
                    <a:pt x="243692" y="168000"/>
                    <a:pt x="238023" y="177228"/>
                    <a:pt x="228828" y="179430"/>
                  </a:cubicBezTo>
                  <a:cubicBezTo>
                    <a:pt x="224414" y="180502"/>
                    <a:pt x="220672" y="183217"/>
                    <a:pt x="218288" y="187095"/>
                  </a:cubicBezTo>
                  <a:cubicBezTo>
                    <a:pt x="215916" y="190974"/>
                    <a:pt x="215197" y="195537"/>
                    <a:pt x="216246" y="199963"/>
                  </a:cubicBezTo>
                  <a:cubicBezTo>
                    <a:pt x="217843" y="206613"/>
                    <a:pt x="221927" y="212225"/>
                    <a:pt x="227745" y="215796"/>
                  </a:cubicBezTo>
                  <a:cubicBezTo>
                    <a:pt x="233562" y="219378"/>
                    <a:pt x="240429" y="220473"/>
                    <a:pt x="247068" y="218864"/>
                  </a:cubicBezTo>
                  <a:cubicBezTo>
                    <a:pt x="266495" y="214199"/>
                    <a:pt x="278507" y="194601"/>
                    <a:pt x="273853" y="175175"/>
                  </a:cubicBezTo>
                  <a:cubicBezTo>
                    <a:pt x="270761" y="162296"/>
                    <a:pt x="262845" y="151402"/>
                    <a:pt x="251563" y="144478"/>
                  </a:cubicBezTo>
                  <a:cubicBezTo>
                    <a:pt x="240281" y="137565"/>
                    <a:pt x="226992" y="135466"/>
                    <a:pt x="214090" y="138535"/>
                  </a:cubicBezTo>
                  <a:cubicBezTo>
                    <a:pt x="178580" y="147056"/>
                    <a:pt x="156609" y="182886"/>
                    <a:pt x="165119" y="218396"/>
                  </a:cubicBezTo>
                  <a:cubicBezTo>
                    <a:pt x="170549" y="241017"/>
                    <a:pt x="184466" y="260170"/>
                    <a:pt x="204291" y="272330"/>
                  </a:cubicBezTo>
                  <a:cubicBezTo>
                    <a:pt x="224117" y="284479"/>
                    <a:pt x="247491" y="288186"/>
                    <a:pt x="270111" y="282767"/>
                  </a:cubicBezTo>
                  <a:cubicBezTo>
                    <a:pt x="299496" y="275718"/>
                    <a:pt x="324375" y="257649"/>
                    <a:pt x="340174" y="231880"/>
                  </a:cubicBezTo>
                  <a:cubicBezTo>
                    <a:pt x="355973" y="206122"/>
                    <a:pt x="360787" y="175757"/>
                    <a:pt x="353737" y="146372"/>
                  </a:cubicBezTo>
                  <a:cubicBezTo>
                    <a:pt x="334995" y="68266"/>
                    <a:pt x="256194" y="19980"/>
                    <a:pt x="178089" y="38688"/>
                  </a:cubicBezTo>
                  <a:cubicBezTo>
                    <a:pt x="78151" y="62666"/>
                    <a:pt x="16347" y="163460"/>
                    <a:pt x="40313" y="263409"/>
                  </a:cubicBezTo>
                  <a:cubicBezTo>
                    <a:pt x="55097" y="325031"/>
                    <a:pt x="92992" y="377208"/>
                    <a:pt x="147016" y="410334"/>
                  </a:cubicBezTo>
                  <a:cubicBezTo>
                    <a:pt x="201052" y="443461"/>
                    <a:pt x="264761" y="453556"/>
                    <a:pt x="326371" y="438784"/>
                  </a:cubicBezTo>
                  <a:cubicBezTo>
                    <a:pt x="335565" y="436593"/>
                    <a:pt x="344794" y="442229"/>
                    <a:pt x="347007" y="451423"/>
                  </a:cubicBezTo>
                  <a:cubicBezTo>
                    <a:pt x="349209" y="460617"/>
                    <a:pt x="343539" y="469857"/>
                    <a:pt x="334356" y="472058"/>
                  </a:cubicBezTo>
                  <a:cubicBezTo>
                    <a:pt x="313173" y="477135"/>
                    <a:pt x="291773" y="479644"/>
                    <a:pt x="270533" y="47964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44" name="Google Shape;1244;p7"/>
            <p:cNvSpPr/>
            <p:nvPr/>
          </p:nvSpPr>
          <p:spPr>
            <a:xfrm>
              <a:off x="4439575" y="3300546"/>
              <a:ext cx="739175" cy="701228"/>
            </a:xfrm>
            <a:custGeom>
              <a:rect b="b" l="l" r="r" t="t"/>
              <a:pathLst>
                <a:path extrusionOk="0" h="410675" w="432899">
                  <a:moveTo>
                    <a:pt x="255844" y="411335"/>
                  </a:moveTo>
                  <a:cubicBezTo>
                    <a:pt x="215462" y="411335"/>
                    <a:pt x="176861" y="397019"/>
                    <a:pt x="145993" y="370337"/>
                  </a:cubicBezTo>
                  <a:cubicBezTo>
                    <a:pt x="118091" y="346211"/>
                    <a:pt x="101242" y="312651"/>
                    <a:pt x="98573" y="275863"/>
                  </a:cubicBezTo>
                  <a:cubicBezTo>
                    <a:pt x="95892" y="239063"/>
                    <a:pt x="107710" y="203427"/>
                    <a:pt x="131836" y="175525"/>
                  </a:cubicBezTo>
                  <a:cubicBezTo>
                    <a:pt x="151731" y="152506"/>
                    <a:pt x="179404" y="138612"/>
                    <a:pt x="209759" y="136410"/>
                  </a:cubicBezTo>
                  <a:cubicBezTo>
                    <a:pt x="240068" y="134288"/>
                    <a:pt x="269498" y="143950"/>
                    <a:pt x="292507" y="163844"/>
                  </a:cubicBezTo>
                  <a:cubicBezTo>
                    <a:pt x="331953" y="197941"/>
                    <a:pt x="336299" y="257771"/>
                    <a:pt x="302203" y="297217"/>
                  </a:cubicBezTo>
                  <a:cubicBezTo>
                    <a:pt x="288389" y="313187"/>
                    <a:pt x="269179" y="322827"/>
                    <a:pt x="248121" y="324355"/>
                  </a:cubicBezTo>
                  <a:cubicBezTo>
                    <a:pt x="227109" y="325941"/>
                    <a:pt x="206668" y="319119"/>
                    <a:pt x="190686" y="305316"/>
                  </a:cubicBezTo>
                  <a:cubicBezTo>
                    <a:pt x="162875" y="281282"/>
                    <a:pt x="159807" y="239086"/>
                    <a:pt x="183853" y="211275"/>
                  </a:cubicBezTo>
                  <a:cubicBezTo>
                    <a:pt x="204329" y="187594"/>
                    <a:pt x="240239" y="185005"/>
                    <a:pt x="263909" y="205458"/>
                  </a:cubicBezTo>
                  <a:cubicBezTo>
                    <a:pt x="284282" y="223071"/>
                    <a:pt x="286518" y="253973"/>
                    <a:pt x="268917" y="274334"/>
                  </a:cubicBezTo>
                  <a:cubicBezTo>
                    <a:pt x="262734" y="281487"/>
                    <a:pt x="251931" y="282274"/>
                    <a:pt x="244779" y="276091"/>
                  </a:cubicBezTo>
                  <a:cubicBezTo>
                    <a:pt x="237627" y="269908"/>
                    <a:pt x="236851" y="259094"/>
                    <a:pt x="243022" y="251954"/>
                  </a:cubicBezTo>
                  <a:cubicBezTo>
                    <a:pt x="245577" y="248999"/>
                    <a:pt x="246832" y="245223"/>
                    <a:pt x="246547" y="241345"/>
                  </a:cubicBezTo>
                  <a:cubicBezTo>
                    <a:pt x="246262" y="237444"/>
                    <a:pt x="244482" y="233896"/>
                    <a:pt x="241528" y="231352"/>
                  </a:cubicBezTo>
                  <a:cubicBezTo>
                    <a:pt x="232128" y="223230"/>
                    <a:pt x="217869" y="224257"/>
                    <a:pt x="209736" y="233656"/>
                  </a:cubicBezTo>
                  <a:cubicBezTo>
                    <a:pt x="198044" y="247197"/>
                    <a:pt x="199527" y="267730"/>
                    <a:pt x="213067" y="279434"/>
                  </a:cubicBezTo>
                  <a:cubicBezTo>
                    <a:pt x="222124" y="287270"/>
                    <a:pt x="233634" y="291137"/>
                    <a:pt x="245646" y="290225"/>
                  </a:cubicBezTo>
                  <a:cubicBezTo>
                    <a:pt x="257589" y="289369"/>
                    <a:pt x="268483" y="283894"/>
                    <a:pt x="276308" y="274836"/>
                  </a:cubicBezTo>
                  <a:cubicBezTo>
                    <a:pt x="298073" y="249672"/>
                    <a:pt x="295290" y="211492"/>
                    <a:pt x="270126" y="189739"/>
                  </a:cubicBezTo>
                  <a:cubicBezTo>
                    <a:pt x="236885" y="160993"/>
                    <a:pt x="186477" y="164677"/>
                    <a:pt x="157731" y="197906"/>
                  </a:cubicBezTo>
                  <a:cubicBezTo>
                    <a:pt x="139582" y="218895"/>
                    <a:pt x="130696" y="245702"/>
                    <a:pt x="132703" y="273376"/>
                  </a:cubicBezTo>
                  <a:cubicBezTo>
                    <a:pt x="134711" y="301062"/>
                    <a:pt x="147384" y="326294"/>
                    <a:pt x="168374" y="344443"/>
                  </a:cubicBezTo>
                  <a:cubicBezTo>
                    <a:pt x="195489" y="367885"/>
                    <a:pt x="230098" y="379372"/>
                    <a:pt x="265825" y="376760"/>
                  </a:cubicBezTo>
                  <a:cubicBezTo>
                    <a:pt x="301564" y="374159"/>
                    <a:pt x="334154" y="357801"/>
                    <a:pt x="357585" y="330698"/>
                  </a:cubicBezTo>
                  <a:cubicBezTo>
                    <a:pt x="419594" y="258969"/>
                    <a:pt x="411689" y="150156"/>
                    <a:pt x="339961" y="88146"/>
                  </a:cubicBezTo>
                  <a:cubicBezTo>
                    <a:pt x="248532" y="9094"/>
                    <a:pt x="109809" y="19178"/>
                    <a:pt x="30746" y="110619"/>
                  </a:cubicBezTo>
                  <a:cubicBezTo>
                    <a:pt x="24552" y="117771"/>
                    <a:pt x="13760" y="118558"/>
                    <a:pt x="6608" y="112375"/>
                  </a:cubicBezTo>
                  <a:cubicBezTo>
                    <a:pt x="-544" y="106193"/>
                    <a:pt x="-1331" y="95390"/>
                    <a:pt x="4851" y="88238"/>
                  </a:cubicBezTo>
                  <a:cubicBezTo>
                    <a:pt x="96257" y="-17484"/>
                    <a:pt x="256620" y="-29131"/>
                    <a:pt x="362342" y="62263"/>
                  </a:cubicBezTo>
                  <a:cubicBezTo>
                    <a:pt x="448340" y="136615"/>
                    <a:pt x="457820" y="267068"/>
                    <a:pt x="383468" y="353078"/>
                  </a:cubicBezTo>
                  <a:cubicBezTo>
                    <a:pt x="354060" y="387095"/>
                    <a:pt x="313165" y="407628"/>
                    <a:pt x="268312" y="410890"/>
                  </a:cubicBezTo>
                  <a:cubicBezTo>
                    <a:pt x="264137" y="411187"/>
                    <a:pt x="259985" y="411335"/>
                    <a:pt x="255844" y="41133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45" name="Google Shape;1245;p7"/>
            <p:cNvSpPr/>
            <p:nvPr/>
          </p:nvSpPr>
          <p:spPr>
            <a:xfrm>
              <a:off x="8755002" y="-153397"/>
              <a:ext cx="376225" cy="406566"/>
            </a:xfrm>
            <a:custGeom>
              <a:rect b="b" l="l" r="r" t="t"/>
              <a:pathLst>
                <a:path extrusionOk="0" h="238106" w="220337">
                  <a:moveTo>
                    <a:pt x="123076" y="99960"/>
                  </a:moveTo>
                  <a:cubicBezTo>
                    <a:pt x="121467" y="101021"/>
                    <a:pt x="119323" y="100576"/>
                    <a:pt x="118091" y="99892"/>
                  </a:cubicBezTo>
                  <a:cubicBezTo>
                    <a:pt x="122300" y="97108"/>
                    <a:pt x="124890" y="92796"/>
                    <a:pt x="125586" y="88176"/>
                  </a:cubicBezTo>
                  <a:cubicBezTo>
                    <a:pt x="128084" y="92112"/>
                    <a:pt x="126966" y="97371"/>
                    <a:pt x="123076" y="99960"/>
                  </a:cubicBezTo>
                  <a:close/>
                  <a:moveTo>
                    <a:pt x="214003" y="215093"/>
                  </a:moveTo>
                  <a:cubicBezTo>
                    <a:pt x="221897" y="209891"/>
                    <a:pt x="224064" y="199271"/>
                    <a:pt x="218862" y="191389"/>
                  </a:cubicBezTo>
                  <a:cubicBezTo>
                    <a:pt x="213638" y="183495"/>
                    <a:pt x="203006" y="181328"/>
                    <a:pt x="195158" y="186529"/>
                  </a:cubicBezTo>
                  <a:cubicBezTo>
                    <a:pt x="146620" y="218572"/>
                    <a:pt x="81063" y="205180"/>
                    <a:pt x="49009" y="156642"/>
                  </a:cubicBezTo>
                  <a:cubicBezTo>
                    <a:pt x="37088" y="138608"/>
                    <a:pt x="32913" y="117002"/>
                    <a:pt x="37248" y="95808"/>
                  </a:cubicBezTo>
                  <a:cubicBezTo>
                    <a:pt x="41583" y="74625"/>
                    <a:pt x="53914" y="56396"/>
                    <a:pt x="71949" y="44487"/>
                  </a:cubicBezTo>
                  <a:cubicBezTo>
                    <a:pt x="85626" y="35452"/>
                    <a:pt x="101995" y="32270"/>
                    <a:pt x="118057" y="35566"/>
                  </a:cubicBezTo>
                  <a:cubicBezTo>
                    <a:pt x="134107" y="38852"/>
                    <a:pt x="147921" y="48194"/>
                    <a:pt x="156944" y="61871"/>
                  </a:cubicBezTo>
                  <a:cubicBezTo>
                    <a:pt x="163674" y="72047"/>
                    <a:pt x="166024" y="84230"/>
                    <a:pt x="163583" y="96173"/>
                  </a:cubicBezTo>
                  <a:cubicBezTo>
                    <a:pt x="162134" y="103223"/>
                    <a:pt x="159134" y="109690"/>
                    <a:pt x="154811" y="115189"/>
                  </a:cubicBezTo>
                  <a:cubicBezTo>
                    <a:pt x="163218" y="101454"/>
                    <a:pt x="163503" y="83500"/>
                    <a:pt x="154058" y="69183"/>
                  </a:cubicBezTo>
                  <a:cubicBezTo>
                    <a:pt x="139103" y="46540"/>
                    <a:pt x="108498" y="40278"/>
                    <a:pt x="85831" y="55232"/>
                  </a:cubicBezTo>
                  <a:cubicBezTo>
                    <a:pt x="59469" y="72628"/>
                    <a:pt x="52192" y="108230"/>
                    <a:pt x="69587" y="134592"/>
                  </a:cubicBezTo>
                  <a:cubicBezTo>
                    <a:pt x="90041" y="165551"/>
                    <a:pt x="131871" y="174141"/>
                    <a:pt x="162864" y="153677"/>
                  </a:cubicBezTo>
                  <a:cubicBezTo>
                    <a:pt x="180671" y="141916"/>
                    <a:pt x="192831" y="123927"/>
                    <a:pt x="197109" y="103029"/>
                  </a:cubicBezTo>
                  <a:cubicBezTo>
                    <a:pt x="201386" y="82119"/>
                    <a:pt x="197257" y="60811"/>
                    <a:pt x="185508" y="43004"/>
                  </a:cubicBezTo>
                  <a:cubicBezTo>
                    <a:pt x="171442" y="21707"/>
                    <a:pt x="149929" y="7163"/>
                    <a:pt x="124912" y="2041"/>
                  </a:cubicBezTo>
                  <a:cubicBezTo>
                    <a:pt x="99908" y="-3070"/>
                    <a:pt x="74390" y="1858"/>
                    <a:pt x="53104" y="15923"/>
                  </a:cubicBezTo>
                  <a:cubicBezTo>
                    <a:pt x="27427" y="32874"/>
                    <a:pt x="9894" y="58803"/>
                    <a:pt x="3734" y="88952"/>
                  </a:cubicBezTo>
                  <a:cubicBezTo>
                    <a:pt x="-2438" y="119090"/>
                    <a:pt x="3494" y="149832"/>
                    <a:pt x="20445" y="175499"/>
                  </a:cubicBezTo>
                  <a:cubicBezTo>
                    <a:pt x="47287" y="216131"/>
                    <a:pt x="91843" y="238181"/>
                    <a:pt x="137244" y="238181"/>
                  </a:cubicBezTo>
                  <a:cubicBezTo>
                    <a:pt x="163651" y="238181"/>
                    <a:pt x="190367" y="230709"/>
                    <a:pt x="214003" y="215093"/>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46" name="Google Shape;1246;p7"/>
            <p:cNvSpPr/>
            <p:nvPr/>
          </p:nvSpPr>
          <p:spPr>
            <a:xfrm>
              <a:off x="6695008" y="4417311"/>
              <a:ext cx="534900" cy="613170"/>
            </a:xfrm>
            <a:custGeom>
              <a:rect b="b" l="l" r="r" t="t"/>
              <a:pathLst>
                <a:path extrusionOk="0" h="359104" w="313265">
                  <a:moveTo>
                    <a:pt x="147189" y="207892"/>
                  </a:moveTo>
                  <a:cubicBezTo>
                    <a:pt x="148296" y="209945"/>
                    <a:pt x="148535" y="212306"/>
                    <a:pt x="147851" y="214542"/>
                  </a:cubicBezTo>
                  <a:cubicBezTo>
                    <a:pt x="147166" y="216778"/>
                    <a:pt x="145672" y="218615"/>
                    <a:pt x="143608" y="219733"/>
                  </a:cubicBezTo>
                  <a:cubicBezTo>
                    <a:pt x="135269" y="224193"/>
                    <a:pt x="132143" y="234562"/>
                    <a:pt x="136615" y="242889"/>
                  </a:cubicBezTo>
                  <a:cubicBezTo>
                    <a:pt x="138645" y="246676"/>
                    <a:pt x="141896" y="249391"/>
                    <a:pt x="145638" y="250806"/>
                  </a:cubicBezTo>
                  <a:cubicBezTo>
                    <a:pt x="142695" y="250726"/>
                    <a:pt x="139740" y="250247"/>
                    <a:pt x="136854" y="249380"/>
                  </a:cubicBezTo>
                  <a:cubicBezTo>
                    <a:pt x="128310" y="246802"/>
                    <a:pt x="121295" y="241053"/>
                    <a:pt x="117086" y="233204"/>
                  </a:cubicBezTo>
                  <a:cubicBezTo>
                    <a:pt x="111006" y="221877"/>
                    <a:pt x="115283" y="207744"/>
                    <a:pt x="126599" y="201675"/>
                  </a:cubicBezTo>
                  <a:cubicBezTo>
                    <a:pt x="128881" y="200454"/>
                    <a:pt x="131333" y="199873"/>
                    <a:pt x="133763" y="199873"/>
                  </a:cubicBezTo>
                  <a:cubicBezTo>
                    <a:pt x="139182" y="199873"/>
                    <a:pt x="144440" y="202782"/>
                    <a:pt x="147189" y="207892"/>
                  </a:cubicBezTo>
                  <a:close/>
                  <a:moveTo>
                    <a:pt x="224017" y="343204"/>
                  </a:moveTo>
                  <a:cubicBezTo>
                    <a:pt x="307221" y="298602"/>
                    <a:pt x="338614" y="194614"/>
                    <a:pt x="294000" y="111421"/>
                  </a:cubicBezTo>
                  <a:cubicBezTo>
                    <a:pt x="239337" y="9498"/>
                    <a:pt x="111941" y="-28944"/>
                    <a:pt x="10063" y="25696"/>
                  </a:cubicBezTo>
                  <a:cubicBezTo>
                    <a:pt x="1736" y="30156"/>
                    <a:pt x="-1401" y="40526"/>
                    <a:pt x="3071" y="48864"/>
                  </a:cubicBezTo>
                  <a:cubicBezTo>
                    <a:pt x="7531" y="57180"/>
                    <a:pt x="17900" y="60317"/>
                    <a:pt x="26239" y="55845"/>
                  </a:cubicBezTo>
                  <a:cubicBezTo>
                    <a:pt x="111485" y="10125"/>
                    <a:pt x="218108" y="42294"/>
                    <a:pt x="263839" y="127597"/>
                  </a:cubicBezTo>
                  <a:cubicBezTo>
                    <a:pt x="299532" y="194158"/>
                    <a:pt x="274414" y="277350"/>
                    <a:pt x="207841" y="313055"/>
                  </a:cubicBezTo>
                  <a:cubicBezTo>
                    <a:pt x="182837" y="326447"/>
                    <a:pt x="154136" y="329299"/>
                    <a:pt x="126998" y="321120"/>
                  </a:cubicBezTo>
                  <a:cubicBezTo>
                    <a:pt x="99850" y="312918"/>
                    <a:pt x="77526" y="294644"/>
                    <a:pt x="64122" y="269650"/>
                  </a:cubicBezTo>
                  <a:cubicBezTo>
                    <a:pt x="53833" y="250464"/>
                    <a:pt x="51620" y="228414"/>
                    <a:pt x="57916" y="207572"/>
                  </a:cubicBezTo>
                  <a:cubicBezTo>
                    <a:pt x="64213" y="186731"/>
                    <a:pt x="78233" y="169587"/>
                    <a:pt x="97431" y="159297"/>
                  </a:cubicBezTo>
                  <a:cubicBezTo>
                    <a:pt x="127466" y="143202"/>
                    <a:pt x="164985" y="154540"/>
                    <a:pt x="181080" y="184553"/>
                  </a:cubicBezTo>
                  <a:cubicBezTo>
                    <a:pt x="190867" y="202827"/>
                    <a:pt x="187034" y="224809"/>
                    <a:pt x="173118" y="238783"/>
                  </a:cubicBezTo>
                  <a:cubicBezTo>
                    <a:pt x="176460" y="234573"/>
                    <a:pt x="179004" y="229737"/>
                    <a:pt x="180612" y="224444"/>
                  </a:cubicBezTo>
                  <a:cubicBezTo>
                    <a:pt x="183932" y="213447"/>
                    <a:pt x="182768" y="201835"/>
                    <a:pt x="177350" y="191717"/>
                  </a:cubicBezTo>
                  <a:cubicBezTo>
                    <a:pt x="171110" y="180081"/>
                    <a:pt x="160707" y="171572"/>
                    <a:pt x="148068" y="167750"/>
                  </a:cubicBezTo>
                  <a:cubicBezTo>
                    <a:pt x="135405" y="163929"/>
                    <a:pt x="122048" y="165263"/>
                    <a:pt x="110424" y="171514"/>
                  </a:cubicBezTo>
                  <a:cubicBezTo>
                    <a:pt x="82476" y="186503"/>
                    <a:pt x="71947" y="221421"/>
                    <a:pt x="86914" y="249368"/>
                  </a:cubicBezTo>
                  <a:cubicBezTo>
                    <a:pt x="95446" y="265282"/>
                    <a:pt x="109671" y="276917"/>
                    <a:pt x="126964" y="282141"/>
                  </a:cubicBezTo>
                  <a:cubicBezTo>
                    <a:pt x="144257" y="287354"/>
                    <a:pt x="162532" y="285541"/>
                    <a:pt x="178456" y="276997"/>
                  </a:cubicBezTo>
                  <a:cubicBezTo>
                    <a:pt x="217435" y="256099"/>
                    <a:pt x="232150" y="207378"/>
                    <a:pt x="211252" y="168389"/>
                  </a:cubicBezTo>
                  <a:cubicBezTo>
                    <a:pt x="186225" y="121733"/>
                    <a:pt x="127934" y="104132"/>
                    <a:pt x="81256" y="129148"/>
                  </a:cubicBezTo>
                  <a:cubicBezTo>
                    <a:pt x="54015" y="143749"/>
                    <a:pt x="34087" y="168092"/>
                    <a:pt x="25155" y="197683"/>
                  </a:cubicBezTo>
                  <a:cubicBezTo>
                    <a:pt x="16223" y="227284"/>
                    <a:pt x="19349" y="258585"/>
                    <a:pt x="33962" y="285826"/>
                  </a:cubicBezTo>
                  <a:cubicBezTo>
                    <a:pt x="51677" y="318873"/>
                    <a:pt x="81210" y="343044"/>
                    <a:pt x="117109" y="353881"/>
                  </a:cubicBezTo>
                  <a:cubicBezTo>
                    <a:pt x="130512" y="357931"/>
                    <a:pt x="144235" y="359939"/>
                    <a:pt x="157867" y="359939"/>
                  </a:cubicBezTo>
                  <a:cubicBezTo>
                    <a:pt x="180692" y="359939"/>
                    <a:pt x="203313" y="354303"/>
                    <a:pt x="224017" y="34320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47" name="Google Shape;1247;p7"/>
            <p:cNvSpPr/>
            <p:nvPr/>
          </p:nvSpPr>
          <p:spPr>
            <a:xfrm>
              <a:off x="1181275" y="4918720"/>
              <a:ext cx="771571" cy="628954"/>
            </a:xfrm>
            <a:custGeom>
              <a:rect b="b" l="l" r="r" t="t"/>
              <a:pathLst>
                <a:path extrusionOk="0" h="368348" w="451872">
                  <a:moveTo>
                    <a:pt x="207309" y="369265"/>
                  </a:moveTo>
                  <a:cubicBezTo>
                    <a:pt x="113394" y="369265"/>
                    <a:pt x="27954" y="305157"/>
                    <a:pt x="4968" y="209929"/>
                  </a:cubicBezTo>
                  <a:cubicBezTo>
                    <a:pt x="-5686" y="165807"/>
                    <a:pt x="1489" y="120178"/>
                    <a:pt x="25159" y="81450"/>
                  </a:cubicBezTo>
                  <a:cubicBezTo>
                    <a:pt x="48829" y="42711"/>
                    <a:pt x="86165" y="15517"/>
                    <a:pt x="130288" y="4862"/>
                  </a:cubicBezTo>
                  <a:cubicBezTo>
                    <a:pt x="166471" y="-3875"/>
                    <a:pt x="203910" y="2011"/>
                    <a:pt x="235667" y="21414"/>
                  </a:cubicBezTo>
                  <a:cubicBezTo>
                    <a:pt x="267436" y="40829"/>
                    <a:pt x="289737" y="71446"/>
                    <a:pt x="298475" y="107630"/>
                  </a:cubicBezTo>
                  <a:cubicBezTo>
                    <a:pt x="313339" y="169229"/>
                    <a:pt x="275330" y="231444"/>
                    <a:pt x="213731" y="246318"/>
                  </a:cubicBezTo>
                  <a:cubicBezTo>
                    <a:pt x="162627" y="258638"/>
                    <a:pt x="110998" y="227120"/>
                    <a:pt x="98655" y="175993"/>
                  </a:cubicBezTo>
                  <a:cubicBezTo>
                    <a:pt x="88343" y="133273"/>
                    <a:pt x="114717" y="90120"/>
                    <a:pt x="157437" y="79808"/>
                  </a:cubicBezTo>
                  <a:cubicBezTo>
                    <a:pt x="193472" y="71104"/>
                    <a:pt x="229815" y="93348"/>
                    <a:pt x="238508" y="129349"/>
                  </a:cubicBezTo>
                  <a:cubicBezTo>
                    <a:pt x="242101" y="144201"/>
                    <a:pt x="239683" y="159555"/>
                    <a:pt x="231720" y="172582"/>
                  </a:cubicBezTo>
                  <a:cubicBezTo>
                    <a:pt x="223758" y="185609"/>
                    <a:pt x="211199" y="194769"/>
                    <a:pt x="196358" y="198351"/>
                  </a:cubicBezTo>
                  <a:cubicBezTo>
                    <a:pt x="183582" y="201431"/>
                    <a:pt x="170384" y="199366"/>
                    <a:pt x="159182" y="192511"/>
                  </a:cubicBezTo>
                  <a:cubicBezTo>
                    <a:pt x="147980" y="185655"/>
                    <a:pt x="140109" y="174864"/>
                    <a:pt x="137029" y="162088"/>
                  </a:cubicBezTo>
                  <a:cubicBezTo>
                    <a:pt x="134816" y="152905"/>
                    <a:pt x="140463" y="143665"/>
                    <a:pt x="149657" y="141452"/>
                  </a:cubicBezTo>
                  <a:cubicBezTo>
                    <a:pt x="158806" y="139194"/>
                    <a:pt x="168091" y="144875"/>
                    <a:pt x="170293" y="154069"/>
                  </a:cubicBezTo>
                  <a:cubicBezTo>
                    <a:pt x="171228" y="157947"/>
                    <a:pt x="173623" y="161232"/>
                    <a:pt x="177023" y="163308"/>
                  </a:cubicBezTo>
                  <a:cubicBezTo>
                    <a:pt x="180434" y="165384"/>
                    <a:pt x="184426" y="166023"/>
                    <a:pt x="188327" y="165088"/>
                  </a:cubicBezTo>
                  <a:cubicBezTo>
                    <a:pt x="194282" y="163639"/>
                    <a:pt x="199324" y="159966"/>
                    <a:pt x="202529" y="154742"/>
                  </a:cubicBezTo>
                  <a:cubicBezTo>
                    <a:pt x="205723" y="149506"/>
                    <a:pt x="206682" y="143346"/>
                    <a:pt x="205244" y="137380"/>
                  </a:cubicBezTo>
                  <a:cubicBezTo>
                    <a:pt x="200978" y="119721"/>
                    <a:pt x="183126" y="108793"/>
                    <a:pt x="165467" y="113071"/>
                  </a:cubicBezTo>
                  <a:cubicBezTo>
                    <a:pt x="141090" y="118957"/>
                    <a:pt x="126044" y="143585"/>
                    <a:pt x="131919" y="167963"/>
                  </a:cubicBezTo>
                  <a:cubicBezTo>
                    <a:pt x="139835" y="200747"/>
                    <a:pt x="172950" y="220938"/>
                    <a:pt x="205701" y="213055"/>
                  </a:cubicBezTo>
                  <a:cubicBezTo>
                    <a:pt x="248957" y="202606"/>
                    <a:pt x="275649" y="158928"/>
                    <a:pt x="265212" y="115672"/>
                  </a:cubicBezTo>
                  <a:cubicBezTo>
                    <a:pt x="258619" y="88363"/>
                    <a:pt x="241793" y="65264"/>
                    <a:pt x="217815" y="50617"/>
                  </a:cubicBezTo>
                  <a:cubicBezTo>
                    <a:pt x="193848" y="35981"/>
                    <a:pt x="165627" y="31533"/>
                    <a:pt x="138318" y="38126"/>
                  </a:cubicBezTo>
                  <a:cubicBezTo>
                    <a:pt x="103081" y="46636"/>
                    <a:pt x="73263" y="68355"/>
                    <a:pt x="54361" y="99291"/>
                  </a:cubicBezTo>
                  <a:cubicBezTo>
                    <a:pt x="35460" y="130216"/>
                    <a:pt x="29733" y="166662"/>
                    <a:pt x="38231" y="201899"/>
                  </a:cubicBezTo>
                  <a:cubicBezTo>
                    <a:pt x="60749" y="295130"/>
                    <a:pt x="154870" y="352668"/>
                    <a:pt x="248124" y="330161"/>
                  </a:cubicBezTo>
                  <a:cubicBezTo>
                    <a:pt x="366941" y="301472"/>
                    <a:pt x="440267" y="181469"/>
                    <a:pt x="411589" y="62640"/>
                  </a:cubicBezTo>
                  <a:cubicBezTo>
                    <a:pt x="409376" y="53457"/>
                    <a:pt x="415023" y="44206"/>
                    <a:pt x="424205" y="41993"/>
                  </a:cubicBezTo>
                  <a:cubicBezTo>
                    <a:pt x="433365" y="39746"/>
                    <a:pt x="442639" y="45426"/>
                    <a:pt x="444852" y="54609"/>
                  </a:cubicBezTo>
                  <a:cubicBezTo>
                    <a:pt x="477968" y="191769"/>
                    <a:pt x="393315" y="330310"/>
                    <a:pt x="256155" y="363425"/>
                  </a:cubicBezTo>
                  <a:cubicBezTo>
                    <a:pt x="239808" y="367372"/>
                    <a:pt x="223427" y="369254"/>
                    <a:pt x="207309" y="36926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48" name="Google Shape;1248;p7"/>
            <p:cNvSpPr/>
            <p:nvPr/>
          </p:nvSpPr>
          <p:spPr>
            <a:xfrm>
              <a:off x="1981152" y="2188096"/>
              <a:ext cx="314766" cy="191134"/>
            </a:xfrm>
            <a:custGeom>
              <a:rect b="b" l="l" r="r" t="t"/>
              <a:pathLst>
                <a:path extrusionOk="0" h="111938" w="184343">
                  <a:moveTo>
                    <a:pt x="146710" y="39313"/>
                  </a:moveTo>
                  <a:cubicBezTo>
                    <a:pt x="138656" y="62550"/>
                    <a:pt x="115876" y="78679"/>
                    <a:pt x="90335" y="78132"/>
                  </a:cubicBezTo>
                  <a:cubicBezTo>
                    <a:pt x="74936" y="77641"/>
                    <a:pt x="60642" y="71173"/>
                    <a:pt x="50091" y="59937"/>
                  </a:cubicBezTo>
                  <a:cubicBezTo>
                    <a:pt x="43577" y="52990"/>
                    <a:pt x="38969" y="44731"/>
                    <a:pt x="36516" y="35811"/>
                  </a:cubicBezTo>
                  <a:lnTo>
                    <a:pt x="146710" y="39313"/>
                  </a:lnTo>
                  <a:close/>
                  <a:moveTo>
                    <a:pt x="155071" y="87486"/>
                  </a:moveTo>
                  <a:cubicBezTo>
                    <a:pt x="172980" y="70683"/>
                    <a:pt x="183270" y="47925"/>
                    <a:pt x="184045" y="23377"/>
                  </a:cubicBezTo>
                  <a:lnTo>
                    <a:pt x="184593" y="6278"/>
                  </a:lnTo>
                  <a:lnTo>
                    <a:pt x="834" y="437"/>
                  </a:lnTo>
                  <a:lnTo>
                    <a:pt x="298" y="17537"/>
                  </a:lnTo>
                  <a:cubicBezTo>
                    <a:pt x="-489" y="42074"/>
                    <a:pt x="8329" y="65447"/>
                    <a:pt x="25132" y="83356"/>
                  </a:cubicBezTo>
                  <a:cubicBezTo>
                    <a:pt x="41946" y="101266"/>
                    <a:pt x="64715" y="111555"/>
                    <a:pt x="89252" y="112331"/>
                  </a:cubicBezTo>
                  <a:cubicBezTo>
                    <a:pt x="90244" y="112365"/>
                    <a:pt x="91248" y="112376"/>
                    <a:pt x="92252" y="112376"/>
                  </a:cubicBezTo>
                  <a:cubicBezTo>
                    <a:pt x="115682" y="112376"/>
                    <a:pt x="137892" y="103604"/>
                    <a:pt x="155071" y="87486"/>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49" name="Google Shape;1249;p7"/>
            <p:cNvSpPr/>
            <p:nvPr/>
          </p:nvSpPr>
          <p:spPr>
            <a:xfrm>
              <a:off x="5803396" y="3408346"/>
              <a:ext cx="429559" cy="407363"/>
            </a:xfrm>
            <a:custGeom>
              <a:rect b="b" l="l" r="r" t="t"/>
              <a:pathLst>
                <a:path extrusionOk="0" h="238573" w="251572">
                  <a:moveTo>
                    <a:pt x="203117" y="58640"/>
                  </a:moveTo>
                  <a:lnTo>
                    <a:pt x="49621" y="190039"/>
                  </a:lnTo>
                  <a:cubicBezTo>
                    <a:pt x="24377" y="147981"/>
                    <a:pt x="32385" y="92462"/>
                    <a:pt x="70873" y="59507"/>
                  </a:cubicBezTo>
                  <a:cubicBezTo>
                    <a:pt x="90151" y="43012"/>
                    <a:pt x="113833" y="34936"/>
                    <a:pt x="137423" y="34936"/>
                  </a:cubicBezTo>
                  <a:cubicBezTo>
                    <a:pt x="160922" y="34936"/>
                    <a:pt x="184318" y="42955"/>
                    <a:pt x="203117" y="58640"/>
                  </a:cubicBezTo>
                  <a:close/>
                  <a:moveTo>
                    <a:pt x="252453" y="61457"/>
                  </a:moveTo>
                  <a:lnTo>
                    <a:pt x="241320" y="48453"/>
                  </a:lnTo>
                  <a:cubicBezTo>
                    <a:pt x="217581" y="20722"/>
                    <a:pt x="184466" y="3897"/>
                    <a:pt x="148066" y="1068"/>
                  </a:cubicBezTo>
                  <a:cubicBezTo>
                    <a:pt x="111608" y="-1738"/>
                    <a:pt x="76349" y="9771"/>
                    <a:pt x="48618" y="33510"/>
                  </a:cubicBezTo>
                  <a:cubicBezTo>
                    <a:pt x="-8635" y="82526"/>
                    <a:pt x="-15342" y="168970"/>
                    <a:pt x="33663" y="226223"/>
                  </a:cubicBezTo>
                  <a:lnTo>
                    <a:pt x="44796" y="239227"/>
                  </a:lnTo>
                  <a:lnTo>
                    <a:pt x="252453" y="61457"/>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50" name="Google Shape;1250;p7"/>
            <p:cNvSpPr/>
            <p:nvPr/>
          </p:nvSpPr>
          <p:spPr>
            <a:xfrm>
              <a:off x="6139666" y="3782700"/>
              <a:ext cx="355513" cy="353832"/>
            </a:xfrm>
            <a:custGeom>
              <a:rect b="b" l="l" r="r" t="t"/>
              <a:pathLst>
                <a:path extrusionOk="0" h="207222" w="208207">
                  <a:moveTo>
                    <a:pt x="162500" y="50377"/>
                  </a:moveTo>
                  <a:cubicBezTo>
                    <a:pt x="170691" y="63278"/>
                    <a:pt x="175025" y="78267"/>
                    <a:pt x="174912" y="93918"/>
                  </a:cubicBezTo>
                  <a:cubicBezTo>
                    <a:pt x="174763" y="115386"/>
                    <a:pt x="166253" y="135508"/>
                    <a:pt x="150968" y="150577"/>
                  </a:cubicBezTo>
                  <a:cubicBezTo>
                    <a:pt x="135819" y="165509"/>
                    <a:pt x="115811" y="173711"/>
                    <a:pt x="94559" y="173711"/>
                  </a:cubicBezTo>
                  <a:lnTo>
                    <a:pt x="93966" y="173711"/>
                  </a:lnTo>
                  <a:cubicBezTo>
                    <a:pt x="78327" y="173597"/>
                    <a:pt x="63395" y="169057"/>
                    <a:pt x="50619" y="160684"/>
                  </a:cubicBezTo>
                  <a:lnTo>
                    <a:pt x="162500" y="50377"/>
                  </a:lnTo>
                  <a:close/>
                  <a:moveTo>
                    <a:pt x="174991" y="174943"/>
                  </a:moveTo>
                  <a:lnTo>
                    <a:pt x="174991" y="174955"/>
                  </a:lnTo>
                  <a:cubicBezTo>
                    <a:pt x="196791" y="153463"/>
                    <a:pt x="208916" y="124774"/>
                    <a:pt x="209133" y="94157"/>
                  </a:cubicBezTo>
                  <a:cubicBezTo>
                    <a:pt x="209350" y="63552"/>
                    <a:pt x="197635" y="34692"/>
                    <a:pt x="176144" y="12893"/>
                  </a:cubicBezTo>
                  <a:lnTo>
                    <a:pt x="164120" y="710"/>
                  </a:lnTo>
                  <a:lnTo>
                    <a:pt x="929" y="161608"/>
                  </a:lnTo>
                  <a:lnTo>
                    <a:pt x="12941" y="173802"/>
                  </a:lnTo>
                  <a:cubicBezTo>
                    <a:pt x="34432" y="195590"/>
                    <a:pt x="63121" y="207716"/>
                    <a:pt x="93738" y="207933"/>
                  </a:cubicBezTo>
                  <a:lnTo>
                    <a:pt x="94571" y="207933"/>
                  </a:lnTo>
                  <a:cubicBezTo>
                    <a:pt x="124868" y="207933"/>
                    <a:pt x="153397" y="196240"/>
                    <a:pt x="174991" y="174943"/>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51" name="Google Shape;1251;p7"/>
            <p:cNvSpPr/>
            <p:nvPr/>
          </p:nvSpPr>
          <p:spPr>
            <a:xfrm>
              <a:off x="9439734" y="-74559"/>
              <a:ext cx="198147" cy="329944"/>
            </a:xfrm>
            <a:custGeom>
              <a:rect b="b" l="l" r="r" t="t"/>
              <a:pathLst>
                <a:path extrusionOk="0" h="193232" w="116045">
                  <a:moveTo>
                    <a:pt x="63895" y="51374"/>
                  </a:moveTo>
                  <a:cubicBezTo>
                    <a:pt x="75953" y="62804"/>
                    <a:pt x="82820" y="78249"/>
                    <a:pt x="83265" y="94846"/>
                  </a:cubicBezTo>
                  <a:lnTo>
                    <a:pt x="83265" y="94858"/>
                  </a:lnTo>
                  <a:cubicBezTo>
                    <a:pt x="84018" y="123193"/>
                    <a:pt x="65561" y="147673"/>
                    <a:pt x="39780" y="155806"/>
                  </a:cubicBezTo>
                  <a:lnTo>
                    <a:pt x="36632" y="36248"/>
                  </a:lnTo>
                  <a:cubicBezTo>
                    <a:pt x="46750" y="38837"/>
                    <a:pt x="56104" y="43982"/>
                    <a:pt x="63895" y="51374"/>
                  </a:cubicBezTo>
                  <a:close/>
                  <a:moveTo>
                    <a:pt x="23651" y="192868"/>
                  </a:moveTo>
                  <a:cubicBezTo>
                    <a:pt x="76786" y="191454"/>
                    <a:pt x="118878" y="147091"/>
                    <a:pt x="117463" y="93957"/>
                  </a:cubicBezTo>
                  <a:lnTo>
                    <a:pt x="117463" y="93945"/>
                  </a:lnTo>
                  <a:cubicBezTo>
                    <a:pt x="116802" y="68211"/>
                    <a:pt x="106136" y="44267"/>
                    <a:pt x="87451" y="26551"/>
                  </a:cubicBezTo>
                  <a:cubicBezTo>
                    <a:pt x="68778" y="8836"/>
                    <a:pt x="44526" y="-506"/>
                    <a:pt x="18563" y="110"/>
                  </a:cubicBezTo>
                  <a:lnTo>
                    <a:pt x="1452" y="566"/>
                  </a:lnTo>
                  <a:lnTo>
                    <a:pt x="6540" y="193313"/>
                  </a:lnTo>
                  <a:lnTo>
                    <a:pt x="23651" y="192868"/>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52" name="Google Shape;1252;p7"/>
            <p:cNvSpPr/>
            <p:nvPr/>
          </p:nvSpPr>
          <p:spPr>
            <a:xfrm>
              <a:off x="2653285" y="553257"/>
              <a:ext cx="447741" cy="439744"/>
            </a:xfrm>
            <a:custGeom>
              <a:rect b="b" l="l" r="r" t="t"/>
              <a:pathLst>
                <a:path extrusionOk="0" h="257537" w="262220">
                  <a:moveTo>
                    <a:pt x="213243" y="57374"/>
                  </a:moveTo>
                  <a:lnTo>
                    <a:pt x="54283" y="208451"/>
                  </a:lnTo>
                  <a:cubicBezTo>
                    <a:pt x="23689" y="164271"/>
                    <a:pt x="28982" y="103014"/>
                    <a:pt x="69113" y="64880"/>
                  </a:cubicBezTo>
                  <a:cubicBezTo>
                    <a:pt x="90547" y="44507"/>
                    <a:pt x="118061" y="34400"/>
                    <a:pt x="145530" y="34400"/>
                  </a:cubicBezTo>
                  <a:cubicBezTo>
                    <a:pt x="169485" y="34400"/>
                    <a:pt x="193428" y="42100"/>
                    <a:pt x="213243" y="57374"/>
                  </a:cubicBezTo>
                  <a:close/>
                  <a:moveTo>
                    <a:pt x="262590" y="57705"/>
                  </a:moveTo>
                  <a:lnTo>
                    <a:pt x="250795" y="45305"/>
                  </a:lnTo>
                  <a:cubicBezTo>
                    <a:pt x="195653" y="-12735"/>
                    <a:pt x="103574" y="-15085"/>
                    <a:pt x="45545" y="40069"/>
                  </a:cubicBezTo>
                  <a:cubicBezTo>
                    <a:pt x="17427" y="66785"/>
                    <a:pt x="1400" y="102854"/>
                    <a:pt x="419" y="141616"/>
                  </a:cubicBezTo>
                  <a:cubicBezTo>
                    <a:pt x="-574" y="180389"/>
                    <a:pt x="13594" y="217223"/>
                    <a:pt x="40310" y="245330"/>
                  </a:cubicBezTo>
                  <a:lnTo>
                    <a:pt x="52093" y="257730"/>
                  </a:lnTo>
                  <a:lnTo>
                    <a:pt x="262590" y="57705"/>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53" name="Google Shape;1253;p7"/>
            <p:cNvSpPr/>
            <p:nvPr/>
          </p:nvSpPr>
          <p:spPr>
            <a:xfrm>
              <a:off x="4678403" y="1992281"/>
              <a:ext cx="605935" cy="430809"/>
            </a:xfrm>
            <a:custGeom>
              <a:rect b="b" l="l" r="r" t="t"/>
              <a:pathLst>
                <a:path extrusionOk="0" h="252304" w="354867">
                  <a:moveTo>
                    <a:pt x="318277" y="44046"/>
                  </a:moveTo>
                  <a:cubicBezTo>
                    <a:pt x="324927" y="75849"/>
                    <a:pt x="320718" y="108736"/>
                    <a:pt x="305980" y="138247"/>
                  </a:cubicBezTo>
                  <a:cubicBezTo>
                    <a:pt x="288664" y="172913"/>
                    <a:pt x="258879" y="198762"/>
                    <a:pt x="222125" y="211025"/>
                  </a:cubicBezTo>
                  <a:cubicBezTo>
                    <a:pt x="185371" y="223287"/>
                    <a:pt x="146028" y="220515"/>
                    <a:pt x="111373" y="203199"/>
                  </a:cubicBezTo>
                  <a:cubicBezTo>
                    <a:pt x="81851" y="188461"/>
                    <a:pt x="58740" y="164689"/>
                    <a:pt x="44949" y="135269"/>
                  </a:cubicBezTo>
                  <a:lnTo>
                    <a:pt x="318277" y="44046"/>
                  </a:lnTo>
                  <a:close/>
                  <a:moveTo>
                    <a:pt x="232962" y="243490"/>
                  </a:moveTo>
                  <a:cubicBezTo>
                    <a:pt x="278386" y="228329"/>
                    <a:pt x="315185" y="196389"/>
                    <a:pt x="336585" y="153544"/>
                  </a:cubicBezTo>
                  <a:cubicBezTo>
                    <a:pt x="357985" y="110698"/>
                    <a:pt x="361430" y="62092"/>
                    <a:pt x="346270" y="16657"/>
                  </a:cubicBezTo>
                  <a:lnTo>
                    <a:pt x="340840" y="425"/>
                  </a:lnTo>
                  <a:lnTo>
                    <a:pt x="712" y="113949"/>
                  </a:lnTo>
                  <a:lnTo>
                    <a:pt x="6130" y="130182"/>
                  </a:lnTo>
                  <a:cubicBezTo>
                    <a:pt x="31169" y="205196"/>
                    <a:pt x="101278" y="252729"/>
                    <a:pt x="176337" y="252729"/>
                  </a:cubicBezTo>
                  <a:cubicBezTo>
                    <a:pt x="195113" y="252729"/>
                    <a:pt x="214197" y="249752"/>
                    <a:pt x="232962" y="243490"/>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54" name="Google Shape;1254;p7"/>
            <p:cNvSpPr/>
            <p:nvPr/>
          </p:nvSpPr>
          <p:spPr>
            <a:xfrm>
              <a:off x="2818821" y="6470705"/>
              <a:ext cx="263440" cy="322123"/>
            </a:xfrm>
            <a:custGeom>
              <a:rect b="b" l="l" r="r" t="t"/>
              <a:pathLst>
                <a:path extrusionOk="0" h="188652" w="154284">
                  <a:moveTo>
                    <a:pt x="107543" y="154502"/>
                  </a:moveTo>
                  <a:cubicBezTo>
                    <a:pt x="81387" y="159476"/>
                    <a:pt x="53941" y="146916"/>
                    <a:pt x="41279" y="122014"/>
                  </a:cubicBezTo>
                  <a:cubicBezTo>
                    <a:pt x="28606" y="97124"/>
                    <a:pt x="34583" y="67557"/>
                    <a:pt x="54009" y="49328"/>
                  </a:cubicBezTo>
                  <a:lnTo>
                    <a:pt x="107543" y="154502"/>
                  </a:lnTo>
                  <a:close/>
                  <a:moveTo>
                    <a:pt x="139415" y="179393"/>
                  </a:moveTo>
                  <a:lnTo>
                    <a:pt x="154667" y="171636"/>
                  </a:lnTo>
                  <a:lnTo>
                    <a:pt x="67881" y="1144"/>
                  </a:lnTo>
                  <a:lnTo>
                    <a:pt x="52629" y="8901"/>
                  </a:lnTo>
                  <a:cubicBezTo>
                    <a:pt x="5631" y="32844"/>
                    <a:pt x="-13145" y="90542"/>
                    <a:pt x="10776" y="137551"/>
                  </a:cubicBezTo>
                  <a:cubicBezTo>
                    <a:pt x="27647" y="170689"/>
                    <a:pt x="61310" y="189796"/>
                    <a:pt x="96182" y="189796"/>
                  </a:cubicBezTo>
                  <a:cubicBezTo>
                    <a:pt x="110760" y="189796"/>
                    <a:pt x="125555" y="186454"/>
                    <a:pt x="139415" y="179393"/>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55" name="Google Shape;1255;p7"/>
            <p:cNvSpPr/>
            <p:nvPr/>
          </p:nvSpPr>
          <p:spPr>
            <a:xfrm>
              <a:off x="4003307" y="4738448"/>
              <a:ext cx="355643" cy="253079"/>
            </a:xfrm>
            <a:custGeom>
              <a:rect b="b" l="l" r="r" t="t"/>
              <a:pathLst>
                <a:path extrusionOk="0" h="148216" w="208283">
                  <a:moveTo>
                    <a:pt x="123837" y="37671"/>
                  </a:moveTo>
                  <a:cubicBezTo>
                    <a:pt x="141723" y="42679"/>
                    <a:pt x="156575" y="54348"/>
                    <a:pt x="165678" y="70535"/>
                  </a:cubicBezTo>
                  <a:cubicBezTo>
                    <a:pt x="171918" y="81623"/>
                    <a:pt x="174941" y="93920"/>
                    <a:pt x="174610" y="106319"/>
                  </a:cubicBezTo>
                  <a:lnTo>
                    <a:pt x="44819" y="69953"/>
                  </a:lnTo>
                  <a:cubicBezTo>
                    <a:pt x="60287" y="43055"/>
                    <a:pt x="92615" y="28910"/>
                    <a:pt x="123837" y="37671"/>
                  </a:cubicBezTo>
                  <a:close/>
                  <a:moveTo>
                    <a:pt x="204976" y="132590"/>
                  </a:moveTo>
                  <a:cubicBezTo>
                    <a:pt x="212448" y="105909"/>
                    <a:pt x="209082" y="77915"/>
                    <a:pt x="195508" y="53767"/>
                  </a:cubicBezTo>
                  <a:cubicBezTo>
                    <a:pt x="181933" y="29617"/>
                    <a:pt x="159758" y="12199"/>
                    <a:pt x="133076" y="4715"/>
                  </a:cubicBezTo>
                  <a:cubicBezTo>
                    <a:pt x="77957" y="-10719"/>
                    <a:pt x="20624" y="21541"/>
                    <a:pt x="5202" y="76627"/>
                  </a:cubicBezTo>
                  <a:lnTo>
                    <a:pt x="582" y="93099"/>
                  </a:lnTo>
                  <a:lnTo>
                    <a:pt x="200356" y="149073"/>
                  </a:lnTo>
                  <a:lnTo>
                    <a:pt x="204976" y="13259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56" name="Google Shape;1256;p7"/>
            <p:cNvSpPr/>
            <p:nvPr/>
          </p:nvSpPr>
          <p:spPr>
            <a:xfrm>
              <a:off x="10683664" y="4741575"/>
              <a:ext cx="376333" cy="243349"/>
            </a:xfrm>
            <a:custGeom>
              <a:rect b="b" l="l" r="r" t="t"/>
              <a:pathLst>
                <a:path extrusionOk="0" h="142518" w="220400">
                  <a:moveTo>
                    <a:pt x="181243" y="82700"/>
                  </a:moveTo>
                  <a:lnTo>
                    <a:pt x="36132" y="104226"/>
                  </a:lnTo>
                  <a:cubicBezTo>
                    <a:pt x="37239" y="90332"/>
                    <a:pt x="42224" y="76997"/>
                    <a:pt x="50733" y="65533"/>
                  </a:cubicBezTo>
                  <a:cubicBezTo>
                    <a:pt x="62711" y="49380"/>
                    <a:pt x="80267" y="38851"/>
                    <a:pt x="100161" y="35908"/>
                  </a:cubicBezTo>
                  <a:cubicBezTo>
                    <a:pt x="103891" y="35349"/>
                    <a:pt x="107587" y="35087"/>
                    <a:pt x="111260" y="35087"/>
                  </a:cubicBezTo>
                  <a:cubicBezTo>
                    <a:pt x="142219" y="35087"/>
                    <a:pt x="170007" y="54262"/>
                    <a:pt x="181243" y="82700"/>
                  </a:cubicBezTo>
                  <a:close/>
                  <a:moveTo>
                    <a:pt x="222069" y="111241"/>
                  </a:moveTo>
                  <a:lnTo>
                    <a:pt x="219548" y="94324"/>
                  </a:lnTo>
                  <a:cubicBezTo>
                    <a:pt x="210685" y="34596"/>
                    <a:pt x="154870" y="-6812"/>
                    <a:pt x="95153" y="2051"/>
                  </a:cubicBezTo>
                  <a:cubicBezTo>
                    <a:pt x="66202" y="6352"/>
                    <a:pt x="40673" y="21649"/>
                    <a:pt x="23242" y="45148"/>
                  </a:cubicBezTo>
                  <a:cubicBezTo>
                    <a:pt x="5812" y="68647"/>
                    <a:pt x="-1420" y="97519"/>
                    <a:pt x="2881" y="126458"/>
                  </a:cubicBezTo>
                  <a:lnTo>
                    <a:pt x="5379" y="143375"/>
                  </a:lnTo>
                  <a:lnTo>
                    <a:pt x="222069" y="111241"/>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257" name="Google Shape;1257;p7"/>
          <p:cNvGrpSpPr/>
          <p:nvPr/>
        </p:nvGrpSpPr>
        <p:grpSpPr>
          <a:xfrm>
            <a:off x="297575" y="-233607"/>
            <a:ext cx="11610853" cy="7294102"/>
            <a:chOff x="304575" y="-249163"/>
            <a:chExt cx="11610853" cy="7294102"/>
          </a:xfrm>
        </p:grpSpPr>
        <p:sp>
          <p:nvSpPr>
            <p:cNvPr id="1258" name="Google Shape;1258;p7"/>
            <p:cNvSpPr/>
            <p:nvPr/>
          </p:nvSpPr>
          <p:spPr>
            <a:xfrm>
              <a:off x="8880639" y="578371"/>
              <a:ext cx="720423" cy="833745"/>
            </a:xfrm>
            <a:custGeom>
              <a:rect b="b" l="l" r="r" t="t"/>
              <a:pathLst>
                <a:path extrusionOk="0" h="488284" w="421917">
                  <a:moveTo>
                    <a:pt x="357537" y="78846"/>
                  </a:moveTo>
                  <a:lnTo>
                    <a:pt x="228008" y="426766"/>
                  </a:lnTo>
                  <a:lnTo>
                    <a:pt x="56900" y="256468"/>
                  </a:lnTo>
                  <a:lnTo>
                    <a:pt x="357537" y="78846"/>
                  </a:lnTo>
                  <a:close/>
                  <a:moveTo>
                    <a:pt x="423322" y="228"/>
                  </a:moveTo>
                  <a:lnTo>
                    <a:pt x="1404" y="249521"/>
                  </a:lnTo>
                  <a:lnTo>
                    <a:pt x="241537" y="488513"/>
                  </a:lnTo>
                  <a:lnTo>
                    <a:pt x="423322" y="228"/>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59" name="Google Shape;1259;p7"/>
            <p:cNvSpPr/>
            <p:nvPr/>
          </p:nvSpPr>
          <p:spPr>
            <a:xfrm>
              <a:off x="10808457" y="5254229"/>
              <a:ext cx="1036937" cy="1460093"/>
            </a:xfrm>
            <a:custGeom>
              <a:rect b="b" l="l" r="r" t="t"/>
              <a:pathLst>
                <a:path extrusionOk="0" h="855106" w="607284">
                  <a:moveTo>
                    <a:pt x="555129" y="809603"/>
                  </a:moveTo>
                  <a:lnTo>
                    <a:pt x="45215" y="820942"/>
                  </a:lnTo>
                  <a:lnTo>
                    <a:pt x="214761" y="102939"/>
                  </a:lnTo>
                  <a:lnTo>
                    <a:pt x="555129" y="809603"/>
                  </a:lnTo>
                  <a:close/>
                  <a:moveTo>
                    <a:pt x="609028" y="842639"/>
                  </a:moveTo>
                  <a:lnTo>
                    <a:pt x="203673" y="1039"/>
                  </a:lnTo>
                  <a:lnTo>
                    <a:pt x="1743" y="856145"/>
                  </a:lnTo>
                  <a:lnTo>
                    <a:pt x="609028" y="842639"/>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60" name="Google Shape;1260;p7"/>
            <p:cNvSpPr/>
            <p:nvPr/>
          </p:nvSpPr>
          <p:spPr>
            <a:xfrm>
              <a:off x="8623052" y="1612808"/>
              <a:ext cx="861229" cy="1357835"/>
            </a:xfrm>
            <a:custGeom>
              <a:rect b="b" l="l" r="r" t="t"/>
              <a:pathLst>
                <a:path extrusionOk="0" h="795218" w="504380">
                  <a:moveTo>
                    <a:pt x="450658" y="251317"/>
                  </a:moveTo>
                  <a:lnTo>
                    <a:pt x="41128" y="701160"/>
                  </a:lnTo>
                  <a:lnTo>
                    <a:pt x="78475" y="55467"/>
                  </a:lnTo>
                  <a:lnTo>
                    <a:pt x="450658" y="251317"/>
                  </a:lnTo>
                  <a:close/>
                  <a:moveTo>
                    <a:pt x="505754" y="241644"/>
                  </a:moveTo>
                  <a:lnTo>
                    <a:pt x="47367" y="439"/>
                  </a:lnTo>
                  <a:lnTo>
                    <a:pt x="1374" y="795657"/>
                  </a:lnTo>
                  <a:lnTo>
                    <a:pt x="505754" y="241644"/>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61" name="Google Shape;1261;p7"/>
            <p:cNvSpPr/>
            <p:nvPr/>
          </p:nvSpPr>
          <p:spPr>
            <a:xfrm>
              <a:off x="6578336" y="117740"/>
              <a:ext cx="599623" cy="823092"/>
            </a:xfrm>
            <a:custGeom>
              <a:rect b="b" l="l" r="r" t="t"/>
              <a:pathLst>
                <a:path extrusionOk="0" h="482045" w="351170">
                  <a:moveTo>
                    <a:pt x="286599" y="46739"/>
                  </a:moveTo>
                  <a:lnTo>
                    <a:pt x="311125" y="388271"/>
                  </a:lnTo>
                  <a:lnTo>
                    <a:pt x="62334" y="122506"/>
                  </a:lnTo>
                  <a:lnTo>
                    <a:pt x="286599" y="46739"/>
                  </a:lnTo>
                  <a:close/>
                  <a:moveTo>
                    <a:pt x="317570" y="152"/>
                  </a:moveTo>
                  <a:lnTo>
                    <a:pt x="1020" y="107106"/>
                  </a:lnTo>
                  <a:lnTo>
                    <a:pt x="352191" y="482198"/>
                  </a:lnTo>
                  <a:lnTo>
                    <a:pt x="317570" y="152"/>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62" name="Google Shape;1262;p7"/>
            <p:cNvSpPr/>
            <p:nvPr/>
          </p:nvSpPr>
          <p:spPr>
            <a:xfrm>
              <a:off x="6945865" y="1617738"/>
              <a:ext cx="1322385" cy="1248681"/>
            </a:xfrm>
            <a:custGeom>
              <a:rect b="b" l="l" r="r" t="t"/>
              <a:pathLst>
                <a:path extrusionOk="0" h="731292" w="774457">
                  <a:moveTo>
                    <a:pt x="722803" y="455338"/>
                  </a:moveTo>
                  <a:lnTo>
                    <a:pt x="82015" y="668721"/>
                  </a:lnTo>
                  <a:lnTo>
                    <a:pt x="468640" y="63638"/>
                  </a:lnTo>
                  <a:lnTo>
                    <a:pt x="722803" y="455338"/>
                  </a:lnTo>
                  <a:close/>
                  <a:moveTo>
                    <a:pt x="775596" y="473829"/>
                  </a:moveTo>
                  <a:lnTo>
                    <a:pt x="468423" y="431"/>
                  </a:lnTo>
                  <a:lnTo>
                    <a:pt x="1138" y="731723"/>
                  </a:lnTo>
                  <a:lnTo>
                    <a:pt x="775596" y="473829"/>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63" name="Google Shape;1263;p7"/>
            <p:cNvSpPr/>
            <p:nvPr/>
          </p:nvSpPr>
          <p:spPr>
            <a:xfrm>
              <a:off x="11399487" y="3170048"/>
              <a:ext cx="463854" cy="823626"/>
            </a:xfrm>
            <a:custGeom>
              <a:rect b="b" l="l" r="r" t="t"/>
              <a:pathLst>
                <a:path extrusionOk="0" h="482358" w="271657">
                  <a:moveTo>
                    <a:pt x="205196" y="483007"/>
                  </a:moveTo>
                  <a:cubicBezTo>
                    <a:pt x="202036" y="483007"/>
                    <a:pt x="198854" y="482140"/>
                    <a:pt x="196002" y="480326"/>
                  </a:cubicBezTo>
                  <a:cubicBezTo>
                    <a:pt x="188040" y="475250"/>
                    <a:pt x="185701" y="464676"/>
                    <a:pt x="190766" y="456702"/>
                  </a:cubicBezTo>
                  <a:cubicBezTo>
                    <a:pt x="191530" y="455482"/>
                    <a:pt x="267799" y="333356"/>
                    <a:pt x="227097" y="214573"/>
                  </a:cubicBezTo>
                  <a:cubicBezTo>
                    <a:pt x="200143" y="135932"/>
                    <a:pt x="128163" y="75143"/>
                    <a:pt x="13133" y="33883"/>
                  </a:cubicBezTo>
                  <a:cubicBezTo>
                    <a:pt x="4235" y="30689"/>
                    <a:pt x="-384" y="20890"/>
                    <a:pt x="2798" y="11993"/>
                  </a:cubicBezTo>
                  <a:cubicBezTo>
                    <a:pt x="5992" y="3095"/>
                    <a:pt x="15746" y="-1548"/>
                    <a:pt x="24689" y="1669"/>
                  </a:cubicBezTo>
                  <a:cubicBezTo>
                    <a:pt x="150122" y="46659"/>
                    <a:pt x="229140" y="114646"/>
                    <a:pt x="259551" y="203748"/>
                  </a:cubicBezTo>
                  <a:cubicBezTo>
                    <a:pt x="305488" y="338284"/>
                    <a:pt x="223139" y="469592"/>
                    <a:pt x="219615" y="475113"/>
                  </a:cubicBezTo>
                  <a:cubicBezTo>
                    <a:pt x="216352" y="480224"/>
                    <a:pt x="210831" y="483007"/>
                    <a:pt x="205196" y="483007"/>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64" name="Google Shape;1264;p7"/>
            <p:cNvSpPr/>
            <p:nvPr/>
          </p:nvSpPr>
          <p:spPr>
            <a:xfrm>
              <a:off x="6546426" y="1930824"/>
              <a:ext cx="244987" cy="704723"/>
            </a:xfrm>
            <a:custGeom>
              <a:rect b="b" l="l" r="r" t="t"/>
              <a:pathLst>
                <a:path extrusionOk="0" h="412722" w="143477">
                  <a:moveTo>
                    <a:pt x="26944" y="413160"/>
                  </a:moveTo>
                  <a:cubicBezTo>
                    <a:pt x="21674" y="413160"/>
                    <a:pt x="16472" y="410730"/>
                    <a:pt x="13130" y="406144"/>
                  </a:cubicBezTo>
                  <a:cubicBezTo>
                    <a:pt x="7552" y="398524"/>
                    <a:pt x="9206" y="387836"/>
                    <a:pt x="16814" y="382258"/>
                  </a:cubicBezTo>
                  <a:cubicBezTo>
                    <a:pt x="17704" y="381596"/>
                    <a:pt x="106258" y="315297"/>
                    <a:pt x="110114" y="219272"/>
                  </a:cubicBezTo>
                  <a:cubicBezTo>
                    <a:pt x="112669" y="155699"/>
                    <a:pt x="77934" y="92173"/>
                    <a:pt x="6878" y="30483"/>
                  </a:cubicBezTo>
                  <a:cubicBezTo>
                    <a:pt x="-262" y="24277"/>
                    <a:pt x="-1015" y="13474"/>
                    <a:pt x="5179" y="6345"/>
                  </a:cubicBezTo>
                  <a:cubicBezTo>
                    <a:pt x="11373" y="-807"/>
                    <a:pt x="22164" y="-1572"/>
                    <a:pt x="29317" y="4634"/>
                  </a:cubicBezTo>
                  <a:cubicBezTo>
                    <a:pt x="108722" y="73590"/>
                    <a:pt x="147404" y="146357"/>
                    <a:pt x="144290" y="220949"/>
                  </a:cubicBezTo>
                  <a:cubicBezTo>
                    <a:pt x="139613" y="333526"/>
                    <a:pt x="41226" y="406795"/>
                    <a:pt x="37039" y="409852"/>
                  </a:cubicBezTo>
                  <a:cubicBezTo>
                    <a:pt x="33994" y="412076"/>
                    <a:pt x="30457" y="413160"/>
                    <a:pt x="26944" y="413160"/>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65" name="Google Shape;1265;p7"/>
            <p:cNvSpPr/>
            <p:nvPr/>
          </p:nvSpPr>
          <p:spPr>
            <a:xfrm>
              <a:off x="3097652" y="2290289"/>
              <a:ext cx="375001" cy="871913"/>
            </a:xfrm>
            <a:custGeom>
              <a:rect b="b" l="l" r="r" t="t"/>
              <a:pathLst>
                <a:path extrusionOk="0" h="510637" w="219620">
                  <a:moveTo>
                    <a:pt x="103522" y="511147"/>
                  </a:moveTo>
                  <a:cubicBezTo>
                    <a:pt x="98218" y="511147"/>
                    <a:pt x="92994" y="508695"/>
                    <a:pt x="89651" y="504075"/>
                  </a:cubicBezTo>
                  <a:cubicBezTo>
                    <a:pt x="11295" y="395843"/>
                    <a:pt x="-15637" y="294844"/>
                    <a:pt x="9607" y="203883"/>
                  </a:cubicBezTo>
                  <a:cubicBezTo>
                    <a:pt x="47730" y="66540"/>
                    <a:pt x="190206" y="4451"/>
                    <a:pt x="196252" y="1884"/>
                  </a:cubicBezTo>
                  <a:cubicBezTo>
                    <a:pt x="204955" y="-1823"/>
                    <a:pt x="214971" y="2227"/>
                    <a:pt x="218678" y="10907"/>
                  </a:cubicBezTo>
                  <a:cubicBezTo>
                    <a:pt x="222385" y="19588"/>
                    <a:pt x="218359" y="29638"/>
                    <a:pt x="209678" y="33357"/>
                  </a:cubicBezTo>
                  <a:cubicBezTo>
                    <a:pt x="208343" y="33927"/>
                    <a:pt x="76054" y="91876"/>
                    <a:pt x="42517" y="213271"/>
                  </a:cubicBezTo>
                  <a:cubicBezTo>
                    <a:pt x="20307" y="293646"/>
                    <a:pt x="45494" y="384733"/>
                    <a:pt x="117359" y="484009"/>
                  </a:cubicBezTo>
                  <a:cubicBezTo>
                    <a:pt x="122903" y="491664"/>
                    <a:pt x="121192" y="502352"/>
                    <a:pt x="113538" y="507896"/>
                  </a:cubicBezTo>
                  <a:cubicBezTo>
                    <a:pt x="110504" y="510098"/>
                    <a:pt x="107002" y="511147"/>
                    <a:pt x="103522" y="511147"/>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66" name="Google Shape;1266;p7"/>
            <p:cNvSpPr/>
            <p:nvPr/>
          </p:nvSpPr>
          <p:spPr>
            <a:xfrm>
              <a:off x="3445212" y="1715750"/>
              <a:ext cx="888489" cy="290359"/>
            </a:xfrm>
            <a:custGeom>
              <a:rect b="b" l="l" r="r" t="t"/>
              <a:pathLst>
                <a:path extrusionOk="0" h="170049" w="520345">
                  <a:moveTo>
                    <a:pt x="17642" y="170418"/>
                  </a:moveTo>
                  <a:cubicBezTo>
                    <a:pt x="13569" y="170418"/>
                    <a:pt x="9474" y="168969"/>
                    <a:pt x="6200" y="166015"/>
                  </a:cubicBezTo>
                  <a:cubicBezTo>
                    <a:pt x="-827" y="159695"/>
                    <a:pt x="-1397" y="148870"/>
                    <a:pt x="4934" y="141854"/>
                  </a:cubicBezTo>
                  <a:cubicBezTo>
                    <a:pt x="94230" y="42657"/>
                    <a:pt x="187175" y="-4876"/>
                    <a:pt x="281376" y="827"/>
                  </a:cubicBezTo>
                  <a:cubicBezTo>
                    <a:pt x="423510" y="9314"/>
                    <a:pt x="513969" y="135478"/>
                    <a:pt x="517756" y="140839"/>
                  </a:cubicBezTo>
                  <a:cubicBezTo>
                    <a:pt x="523197" y="148562"/>
                    <a:pt x="521349" y="159216"/>
                    <a:pt x="513627" y="164669"/>
                  </a:cubicBezTo>
                  <a:cubicBezTo>
                    <a:pt x="505915" y="170121"/>
                    <a:pt x="495249" y="168273"/>
                    <a:pt x="489797" y="160562"/>
                  </a:cubicBezTo>
                  <a:cubicBezTo>
                    <a:pt x="488953" y="159387"/>
                    <a:pt x="404676" y="42327"/>
                    <a:pt x="279095" y="34980"/>
                  </a:cubicBezTo>
                  <a:cubicBezTo>
                    <a:pt x="195856" y="30087"/>
                    <a:pt x="112264" y="73776"/>
                    <a:pt x="30361" y="164749"/>
                  </a:cubicBezTo>
                  <a:cubicBezTo>
                    <a:pt x="26984" y="168502"/>
                    <a:pt x="22319" y="170418"/>
                    <a:pt x="17642" y="170418"/>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67" name="Google Shape;1267;p7"/>
            <p:cNvSpPr/>
            <p:nvPr/>
          </p:nvSpPr>
          <p:spPr>
            <a:xfrm>
              <a:off x="7327560" y="3640471"/>
              <a:ext cx="639710" cy="226310"/>
            </a:xfrm>
            <a:custGeom>
              <a:rect b="b" l="l" r="r" t="t"/>
              <a:pathLst>
                <a:path extrusionOk="0" h="132539" w="374647">
                  <a:moveTo>
                    <a:pt x="183225" y="133216"/>
                  </a:moveTo>
                  <a:cubicBezTo>
                    <a:pt x="180716" y="133216"/>
                    <a:pt x="178206" y="133171"/>
                    <a:pt x="175696" y="133057"/>
                  </a:cubicBezTo>
                  <a:cubicBezTo>
                    <a:pt x="73613" y="128836"/>
                    <a:pt x="7224" y="39723"/>
                    <a:pt x="4452" y="35924"/>
                  </a:cubicBezTo>
                  <a:cubicBezTo>
                    <a:pt x="-1127" y="28304"/>
                    <a:pt x="516" y="17593"/>
                    <a:pt x="8148" y="12015"/>
                  </a:cubicBezTo>
                  <a:cubicBezTo>
                    <a:pt x="15745" y="6437"/>
                    <a:pt x="26456" y="8079"/>
                    <a:pt x="32046" y="15688"/>
                  </a:cubicBezTo>
                  <a:cubicBezTo>
                    <a:pt x="32627" y="16486"/>
                    <a:pt x="91842" y="95481"/>
                    <a:pt x="177362" y="98881"/>
                  </a:cubicBezTo>
                  <a:cubicBezTo>
                    <a:pt x="234021" y="101208"/>
                    <a:pt x="290647" y="70077"/>
                    <a:pt x="345766" y="6573"/>
                  </a:cubicBezTo>
                  <a:cubicBezTo>
                    <a:pt x="351960" y="-567"/>
                    <a:pt x="362752" y="-1332"/>
                    <a:pt x="369904" y="4874"/>
                  </a:cubicBezTo>
                  <a:cubicBezTo>
                    <a:pt x="377033" y="11068"/>
                    <a:pt x="377798" y="21871"/>
                    <a:pt x="371604" y="29012"/>
                  </a:cubicBezTo>
                  <a:cubicBezTo>
                    <a:pt x="311568" y="98196"/>
                    <a:pt x="248212" y="133216"/>
                    <a:pt x="183225" y="133216"/>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68" name="Google Shape;1268;p7"/>
            <p:cNvSpPr/>
            <p:nvPr/>
          </p:nvSpPr>
          <p:spPr>
            <a:xfrm>
              <a:off x="2191966" y="5597064"/>
              <a:ext cx="819807" cy="646996"/>
            </a:xfrm>
            <a:custGeom>
              <a:rect b="b" l="l" r="r" t="t"/>
              <a:pathLst>
                <a:path extrusionOk="0" h="378914" w="480121">
                  <a:moveTo>
                    <a:pt x="463292" y="379943"/>
                  </a:moveTo>
                  <a:cubicBezTo>
                    <a:pt x="463109" y="379943"/>
                    <a:pt x="462927" y="379943"/>
                    <a:pt x="462756" y="379932"/>
                  </a:cubicBezTo>
                  <a:cubicBezTo>
                    <a:pt x="453311" y="379647"/>
                    <a:pt x="445896" y="371764"/>
                    <a:pt x="446170" y="362307"/>
                  </a:cubicBezTo>
                  <a:cubicBezTo>
                    <a:pt x="446227" y="360653"/>
                    <a:pt x="449911" y="194576"/>
                    <a:pt x="339353" y="100615"/>
                  </a:cubicBezTo>
                  <a:cubicBezTo>
                    <a:pt x="266153" y="38400"/>
                    <a:pt x="158948" y="20468"/>
                    <a:pt x="20704" y="47343"/>
                  </a:cubicBezTo>
                  <a:cubicBezTo>
                    <a:pt x="11419" y="49111"/>
                    <a:pt x="2453" y="43089"/>
                    <a:pt x="639" y="33814"/>
                  </a:cubicBezTo>
                  <a:cubicBezTo>
                    <a:pt x="-1152" y="24529"/>
                    <a:pt x="4905" y="15552"/>
                    <a:pt x="14179" y="13749"/>
                  </a:cubicBezTo>
                  <a:cubicBezTo>
                    <a:pt x="163294" y="-15191"/>
                    <a:pt x="280206" y="5296"/>
                    <a:pt x="361734" y="74721"/>
                  </a:cubicBezTo>
                  <a:cubicBezTo>
                    <a:pt x="484829" y="179564"/>
                    <a:pt x="480619" y="355942"/>
                    <a:pt x="480380" y="363391"/>
                  </a:cubicBezTo>
                  <a:cubicBezTo>
                    <a:pt x="480083" y="372654"/>
                    <a:pt x="472486" y="379943"/>
                    <a:pt x="463292" y="37994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69" name="Google Shape;1269;p7"/>
            <p:cNvSpPr/>
            <p:nvPr/>
          </p:nvSpPr>
          <p:spPr>
            <a:xfrm>
              <a:off x="4498543" y="1187532"/>
              <a:ext cx="288612" cy="643323"/>
            </a:xfrm>
            <a:custGeom>
              <a:rect b="b" l="l" r="r" t="t"/>
              <a:pathLst>
                <a:path extrusionOk="0" h="376763" w="169026">
                  <a:moveTo>
                    <a:pt x="152557" y="377075"/>
                  </a:moveTo>
                  <a:cubicBezTo>
                    <a:pt x="149602" y="377075"/>
                    <a:pt x="146614" y="376311"/>
                    <a:pt x="143887" y="374703"/>
                  </a:cubicBezTo>
                  <a:cubicBezTo>
                    <a:pt x="59805" y="325127"/>
                    <a:pt x="12237" y="265148"/>
                    <a:pt x="2506" y="196431"/>
                  </a:cubicBezTo>
                  <a:cubicBezTo>
                    <a:pt x="-12186" y="92694"/>
                    <a:pt x="65372" y="9182"/>
                    <a:pt x="68680" y="5680"/>
                  </a:cubicBezTo>
                  <a:cubicBezTo>
                    <a:pt x="75182" y="-1199"/>
                    <a:pt x="85996" y="-1507"/>
                    <a:pt x="92874" y="4984"/>
                  </a:cubicBezTo>
                  <a:cubicBezTo>
                    <a:pt x="99741" y="11475"/>
                    <a:pt x="100049" y="22289"/>
                    <a:pt x="93582" y="29167"/>
                  </a:cubicBezTo>
                  <a:cubicBezTo>
                    <a:pt x="92350" y="30479"/>
                    <a:pt x="23975" y="104923"/>
                    <a:pt x="36420" y="191868"/>
                  </a:cubicBezTo>
                  <a:cubicBezTo>
                    <a:pt x="44702" y="249668"/>
                    <a:pt x="86714" y="301263"/>
                    <a:pt x="161260" y="345227"/>
                  </a:cubicBezTo>
                  <a:cubicBezTo>
                    <a:pt x="169405" y="350018"/>
                    <a:pt x="172109" y="360512"/>
                    <a:pt x="167306" y="368657"/>
                  </a:cubicBezTo>
                  <a:cubicBezTo>
                    <a:pt x="164124" y="374064"/>
                    <a:pt x="158420" y="377075"/>
                    <a:pt x="152557" y="377075"/>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70" name="Google Shape;1270;p7"/>
            <p:cNvSpPr/>
            <p:nvPr/>
          </p:nvSpPr>
          <p:spPr>
            <a:xfrm>
              <a:off x="1966468" y="1119280"/>
              <a:ext cx="494338" cy="228518"/>
            </a:xfrm>
            <a:custGeom>
              <a:rect b="b" l="l" r="r" t="t"/>
              <a:pathLst>
                <a:path extrusionOk="0" h="133832" w="289510">
                  <a:moveTo>
                    <a:pt x="272664" y="134099"/>
                  </a:moveTo>
                  <a:cubicBezTo>
                    <a:pt x="266013" y="134099"/>
                    <a:pt x="259682" y="130198"/>
                    <a:pt x="256922" y="123696"/>
                  </a:cubicBezTo>
                  <a:lnTo>
                    <a:pt x="256911" y="123696"/>
                  </a:lnTo>
                  <a:cubicBezTo>
                    <a:pt x="256625" y="123011"/>
                    <a:pt x="226978" y="55412"/>
                    <a:pt x="165676" y="38439"/>
                  </a:cubicBezTo>
                  <a:cubicBezTo>
                    <a:pt x="125089" y="27191"/>
                    <a:pt x="78548" y="40229"/>
                    <a:pt x="27386" y="77166"/>
                  </a:cubicBezTo>
                  <a:cubicBezTo>
                    <a:pt x="19721" y="82698"/>
                    <a:pt x="9032" y="80965"/>
                    <a:pt x="3500" y="73299"/>
                  </a:cubicBezTo>
                  <a:cubicBezTo>
                    <a:pt x="-2033" y="65645"/>
                    <a:pt x="-299" y="54945"/>
                    <a:pt x="7355" y="49412"/>
                  </a:cubicBezTo>
                  <a:cubicBezTo>
                    <a:pt x="67494" y="6019"/>
                    <a:pt x="123937" y="-8742"/>
                    <a:pt x="175110" y="5540"/>
                  </a:cubicBezTo>
                  <a:cubicBezTo>
                    <a:pt x="252336" y="27111"/>
                    <a:pt x="286969" y="106905"/>
                    <a:pt x="288406" y="110292"/>
                  </a:cubicBezTo>
                  <a:cubicBezTo>
                    <a:pt x="292102" y="118996"/>
                    <a:pt x="288041" y="129046"/>
                    <a:pt x="279337" y="132730"/>
                  </a:cubicBezTo>
                  <a:cubicBezTo>
                    <a:pt x="277158" y="133654"/>
                    <a:pt x="274888" y="134099"/>
                    <a:pt x="272664" y="134099"/>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71" name="Google Shape;1271;p7"/>
            <p:cNvSpPr/>
            <p:nvPr/>
          </p:nvSpPr>
          <p:spPr>
            <a:xfrm>
              <a:off x="11113098" y="2338082"/>
              <a:ext cx="449151" cy="689198"/>
            </a:xfrm>
            <a:custGeom>
              <a:rect b="b" l="l" r="r" t="t"/>
              <a:pathLst>
                <a:path extrusionOk="0" h="403630" w="263046">
                  <a:moveTo>
                    <a:pt x="18836" y="404133"/>
                  </a:moveTo>
                  <a:cubicBezTo>
                    <a:pt x="10189" y="404133"/>
                    <a:pt x="2763" y="397597"/>
                    <a:pt x="1839" y="388802"/>
                  </a:cubicBezTo>
                  <a:cubicBezTo>
                    <a:pt x="858" y="379402"/>
                    <a:pt x="7679" y="370995"/>
                    <a:pt x="17067" y="370014"/>
                  </a:cubicBezTo>
                  <a:cubicBezTo>
                    <a:pt x="18300" y="369877"/>
                    <a:pt x="141680" y="355698"/>
                    <a:pt x="199845" y="264600"/>
                  </a:cubicBezTo>
                  <a:cubicBezTo>
                    <a:pt x="238344" y="204279"/>
                    <a:pt x="240649" y="123037"/>
                    <a:pt x="206655" y="23133"/>
                  </a:cubicBezTo>
                  <a:cubicBezTo>
                    <a:pt x="203621" y="14189"/>
                    <a:pt x="208400" y="4470"/>
                    <a:pt x="217344" y="1425"/>
                  </a:cubicBezTo>
                  <a:cubicBezTo>
                    <a:pt x="226287" y="-1633"/>
                    <a:pt x="236006" y="3159"/>
                    <a:pt x="239052" y="12113"/>
                  </a:cubicBezTo>
                  <a:cubicBezTo>
                    <a:pt x="276593" y="122489"/>
                    <a:pt x="273056" y="213713"/>
                    <a:pt x="228522" y="283262"/>
                  </a:cubicBezTo>
                  <a:cubicBezTo>
                    <a:pt x="161312" y="388254"/>
                    <a:pt x="26353" y="403448"/>
                    <a:pt x="20638" y="404042"/>
                  </a:cubicBezTo>
                  <a:cubicBezTo>
                    <a:pt x="20033" y="404110"/>
                    <a:pt x="19429" y="404133"/>
                    <a:pt x="18836" y="40413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72" name="Google Shape;1272;p7"/>
            <p:cNvSpPr/>
            <p:nvPr/>
          </p:nvSpPr>
          <p:spPr>
            <a:xfrm>
              <a:off x="1230717" y="5779955"/>
              <a:ext cx="668555" cy="835741"/>
            </a:xfrm>
            <a:custGeom>
              <a:rect b="b" l="l" r="r" t="t"/>
              <a:pathLst>
                <a:path extrusionOk="0" h="489453" w="391540">
                  <a:moveTo>
                    <a:pt x="374615" y="490527"/>
                  </a:moveTo>
                  <a:cubicBezTo>
                    <a:pt x="374045" y="490527"/>
                    <a:pt x="373486" y="490516"/>
                    <a:pt x="372904" y="490459"/>
                  </a:cubicBezTo>
                  <a:cubicBezTo>
                    <a:pt x="218736" y="475242"/>
                    <a:pt x="110448" y="421069"/>
                    <a:pt x="51062" y="329446"/>
                  </a:cubicBezTo>
                  <a:cubicBezTo>
                    <a:pt x="-38610" y="191088"/>
                    <a:pt x="16977" y="19969"/>
                    <a:pt x="19384" y="12748"/>
                  </a:cubicBezTo>
                  <a:cubicBezTo>
                    <a:pt x="22384" y="3794"/>
                    <a:pt x="32057" y="-997"/>
                    <a:pt x="41023" y="1934"/>
                  </a:cubicBezTo>
                  <a:cubicBezTo>
                    <a:pt x="49978" y="4923"/>
                    <a:pt x="54826" y="14619"/>
                    <a:pt x="51849" y="23574"/>
                  </a:cubicBezTo>
                  <a:cubicBezTo>
                    <a:pt x="51313" y="25193"/>
                    <a:pt x="-852" y="186696"/>
                    <a:pt x="79922" y="311035"/>
                  </a:cubicBezTo>
                  <a:cubicBezTo>
                    <a:pt x="133387" y="393361"/>
                    <a:pt x="233098" y="442263"/>
                    <a:pt x="376269" y="456385"/>
                  </a:cubicBezTo>
                  <a:cubicBezTo>
                    <a:pt x="385669" y="457321"/>
                    <a:pt x="392548" y="465705"/>
                    <a:pt x="391612" y="475105"/>
                  </a:cubicBezTo>
                  <a:cubicBezTo>
                    <a:pt x="390745" y="483934"/>
                    <a:pt x="383308" y="490527"/>
                    <a:pt x="374615" y="490527"/>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73" name="Google Shape;1273;p7"/>
            <p:cNvSpPr/>
            <p:nvPr/>
          </p:nvSpPr>
          <p:spPr>
            <a:xfrm>
              <a:off x="4336402" y="4692971"/>
              <a:ext cx="1426838" cy="1389855"/>
            </a:xfrm>
            <a:custGeom>
              <a:rect b="b" l="l" r="r" t="t"/>
              <a:pathLst>
                <a:path extrusionOk="0" h="813971" w="835630">
                  <a:moveTo>
                    <a:pt x="77881" y="814914"/>
                  </a:moveTo>
                  <a:cubicBezTo>
                    <a:pt x="69862" y="814914"/>
                    <a:pt x="62710" y="809244"/>
                    <a:pt x="61113" y="801099"/>
                  </a:cubicBezTo>
                  <a:lnTo>
                    <a:pt x="723" y="493504"/>
                  </a:lnTo>
                  <a:lnTo>
                    <a:pt x="243765" y="673065"/>
                  </a:lnTo>
                  <a:lnTo>
                    <a:pt x="215144" y="286578"/>
                  </a:lnTo>
                  <a:lnTo>
                    <a:pt x="419732" y="382615"/>
                  </a:lnTo>
                  <a:lnTo>
                    <a:pt x="361863" y="126444"/>
                  </a:lnTo>
                  <a:lnTo>
                    <a:pt x="580756" y="219470"/>
                  </a:lnTo>
                  <a:lnTo>
                    <a:pt x="549546" y="942"/>
                  </a:lnTo>
                  <a:lnTo>
                    <a:pt x="825486" y="109162"/>
                  </a:lnTo>
                  <a:cubicBezTo>
                    <a:pt x="834281" y="112618"/>
                    <a:pt x="838616" y="122543"/>
                    <a:pt x="835171" y="131338"/>
                  </a:cubicBezTo>
                  <a:cubicBezTo>
                    <a:pt x="831714" y="140132"/>
                    <a:pt x="821802" y="144445"/>
                    <a:pt x="812984" y="141022"/>
                  </a:cubicBezTo>
                  <a:lnTo>
                    <a:pt x="591730" y="54236"/>
                  </a:lnTo>
                  <a:lnTo>
                    <a:pt x="623213" y="274703"/>
                  </a:lnTo>
                  <a:lnTo>
                    <a:pt x="409968" y="184073"/>
                  </a:lnTo>
                  <a:lnTo>
                    <a:pt x="468532" y="443324"/>
                  </a:lnTo>
                  <a:lnTo>
                    <a:pt x="253598" y="342428"/>
                  </a:lnTo>
                  <a:lnTo>
                    <a:pt x="283405" y="744897"/>
                  </a:lnTo>
                  <a:lnTo>
                    <a:pt x="51280" y="573412"/>
                  </a:lnTo>
                  <a:lnTo>
                    <a:pt x="94684" y="794495"/>
                  </a:lnTo>
                  <a:cubicBezTo>
                    <a:pt x="96509" y="803780"/>
                    <a:pt x="90463" y="812769"/>
                    <a:pt x="81189" y="814583"/>
                  </a:cubicBezTo>
                  <a:cubicBezTo>
                    <a:pt x="80083" y="814811"/>
                    <a:pt x="78976" y="814914"/>
                    <a:pt x="77881" y="814914"/>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74" name="Google Shape;1274;p7"/>
            <p:cNvSpPr/>
            <p:nvPr/>
          </p:nvSpPr>
          <p:spPr>
            <a:xfrm>
              <a:off x="2537122" y="2968421"/>
              <a:ext cx="1455995" cy="1342520"/>
            </a:xfrm>
            <a:custGeom>
              <a:rect b="b" l="l" r="r" t="t"/>
              <a:pathLst>
                <a:path extrusionOk="0" h="786249" w="852706">
                  <a:moveTo>
                    <a:pt x="279768" y="786907"/>
                  </a:moveTo>
                  <a:lnTo>
                    <a:pt x="10456" y="664268"/>
                  </a:lnTo>
                  <a:cubicBezTo>
                    <a:pt x="1855" y="660356"/>
                    <a:pt x="-1944" y="650203"/>
                    <a:pt x="1980" y="641614"/>
                  </a:cubicBezTo>
                  <a:cubicBezTo>
                    <a:pt x="5893" y="633001"/>
                    <a:pt x="16034" y="629203"/>
                    <a:pt x="24635" y="633127"/>
                  </a:cubicBezTo>
                  <a:lnTo>
                    <a:pt x="240504" y="731423"/>
                  </a:lnTo>
                  <a:lnTo>
                    <a:pt x="220895" y="509998"/>
                  </a:lnTo>
                  <a:lnTo>
                    <a:pt x="428609" y="611716"/>
                  </a:lnTo>
                  <a:lnTo>
                    <a:pt x="384076" y="350183"/>
                  </a:lnTo>
                  <a:lnTo>
                    <a:pt x="592941" y="462236"/>
                  </a:lnTo>
                  <a:lnTo>
                    <a:pt x="584728" y="59470"/>
                  </a:lnTo>
                  <a:lnTo>
                    <a:pt x="806929" y="242784"/>
                  </a:lnTo>
                  <a:lnTo>
                    <a:pt x="775479" y="20173"/>
                  </a:lnTo>
                  <a:cubicBezTo>
                    <a:pt x="774156" y="10807"/>
                    <a:pt x="780669" y="2149"/>
                    <a:pt x="790023" y="826"/>
                  </a:cubicBezTo>
                  <a:cubicBezTo>
                    <a:pt x="799423" y="-486"/>
                    <a:pt x="808035" y="6016"/>
                    <a:pt x="809359" y="15382"/>
                  </a:cubicBezTo>
                  <a:lnTo>
                    <a:pt x="853139" y="325281"/>
                  </a:lnTo>
                  <a:lnTo>
                    <a:pt x="620467" y="133309"/>
                  </a:lnTo>
                  <a:lnTo>
                    <a:pt x="628338" y="520059"/>
                  </a:lnTo>
                  <a:lnTo>
                    <a:pt x="429567" y="413413"/>
                  </a:lnTo>
                  <a:lnTo>
                    <a:pt x="473553" y="671831"/>
                  </a:lnTo>
                  <a:lnTo>
                    <a:pt x="260330" y="567410"/>
                  </a:lnTo>
                  <a:lnTo>
                    <a:pt x="279768" y="786907"/>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75" name="Google Shape;1275;p7"/>
            <p:cNvSpPr/>
            <p:nvPr/>
          </p:nvSpPr>
          <p:spPr>
            <a:xfrm>
              <a:off x="304575" y="-226365"/>
              <a:ext cx="1062357" cy="589163"/>
            </a:xfrm>
            <a:custGeom>
              <a:rect b="b" l="l" r="r" t="t"/>
              <a:pathLst>
                <a:path extrusionOk="0" h="345044" w="622171">
                  <a:moveTo>
                    <a:pt x="125653" y="345122"/>
                  </a:moveTo>
                  <a:lnTo>
                    <a:pt x="3972" y="198483"/>
                  </a:lnTo>
                  <a:cubicBezTo>
                    <a:pt x="-2051" y="191216"/>
                    <a:pt x="-1047" y="180425"/>
                    <a:pt x="6220" y="174391"/>
                  </a:cubicBezTo>
                  <a:cubicBezTo>
                    <a:pt x="13497" y="168345"/>
                    <a:pt x="24277" y="169360"/>
                    <a:pt x="30312" y="176627"/>
                  </a:cubicBezTo>
                  <a:lnTo>
                    <a:pt x="114485" y="278071"/>
                  </a:lnTo>
                  <a:lnTo>
                    <a:pt x="162281" y="152033"/>
                  </a:lnTo>
                  <a:lnTo>
                    <a:pt x="247790" y="261165"/>
                  </a:lnTo>
                  <a:lnTo>
                    <a:pt x="292643" y="106495"/>
                  </a:lnTo>
                  <a:lnTo>
                    <a:pt x="378106" y="224331"/>
                  </a:lnTo>
                  <a:lnTo>
                    <a:pt x="481078" y="77"/>
                  </a:lnTo>
                  <a:lnTo>
                    <a:pt x="552590" y="155945"/>
                  </a:lnTo>
                  <a:lnTo>
                    <a:pt x="588808" y="43094"/>
                  </a:lnTo>
                  <a:cubicBezTo>
                    <a:pt x="591694" y="34094"/>
                    <a:pt x="601333" y="29154"/>
                    <a:pt x="610333" y="32029"/>
                  </a:cubicBezTo>
                  <a:cubicBezTo>
                    <a:pt x="619322" y="34915"/>
                    <a:pt x="624273" y="44554"/>
                    <a:pt x="621387" y="53554"/>
                  </a:cubicBezTo>
                  <a:lnTo>
                    <a:pt x="558248" y="250340"/>
                  </a:lnTo>
                  <a:lnTo>
                    <a:pt x="481067" y="82118"/>
                  </a:lnTo>
                  <a:lnTo>
                    <a:pt x="384779" y="291816"/>
                  </a:lnTo>
                  <a:lnTo>
                    <a:pt x="306012" y="183220"/>
                  </a:lnTo>
                  <a:lnTo>
                    <a:pt x="262049" y="334856"/>
                  </a:lnTo>
                  <a:lnTo>
                    <a:pt x="172765" y="220898"/>
                  </a:lnTo>
                  <a:lnTo>
                    <a:pt x="125653" y="345122"/>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76" name="Google Shape;1276;p7"/>
            <p:cNvSpPr/>
            <p:nvPr/>
          </p:nvSpPr>
          <p:spPr>
            <a:xfrm>
              <a:off x="4346555" y="-110305"/>
              <a:ext cx="1088729" cy="1841856"/>
            </a:xfrm>
            <a:custGeom>
              <a:rect b="b" l="l" r="r" t="t"/>
              <a:pathLst>
                <a:path extrusionOk="0" h="1078686" w="637616">
                  <a:moveTo>
                    <a:pt x="399709" y="1078885"/>
                  </a:moveTo>
                  <a:cubicBezTo>
                    <a:pt x="395409" y="1078885"/>
                    <a:pt x="391108" y="1077276"/>
                    <a:pt x="387789" y="1074048"/>
                  </a:cubicBezTo>
                  <a:cubicBezTo>
                    <a:pt x="381013" y="1067466"/>
                    <a:pt x="380842" y="1056629"/>
                    <a:pt x="387435" y="1049853"/>
                  </a:cubicBezTo>
                  <a:lnTo>
                    <a:pt x="572848" y="858897"/>
                  </a:lnTo>
                  <a:lnTo>
                    <a:pt x="334460" y="796750"/>
                  </a:lnTo>
                  <a:lnTo>
                    <a:pt x="518424" y="617635"/>
                  </a:lnTo>
                  <a:lnTo>
                    <a:pt x="228932" y="566519"/>
                  </a:lnTo>
                  <a:lnTo>
                    <a:pt x="423413" y="390723"/>
                  </a:lnTo>
                  <a:lnTo>
                    <a:pt x="697" y="249239"/>
                  </a:lnTo>
                  <a:lnTo>
                    <a:pt x="275645" y="85306"/>
                  </a:lnTo>
                  <a:lnTo>
                    <a:pt x="26808" y="34088"/>
                  </a:lnTo>
                  <a:cubicBezTo>
                    <a:pt x="17557" y="32183"/>
                    <a:pt x="11591" y="23126"/>
                    <a:pt x="13496" y="13875"/>
                  </a:cubicBezTo>
                  <a:cubicBezTo>
                    <a:pt x="15401" y="4623"/>
                    <a:pt x="24424" y="-1377"/>
                    <a:pt x="33709" y="562"/>
                  </a:cubicBezTo>
                  <a:lnTo>
                    <a:pt x="368887" y="69576"/>
                  </a:lnTo>
                  <a:lnTo>
                    <a:pt x="82258" y="240444"/>
                  </a:lnTo>
                  <a:lnTo>
                    <a:pt x="489781" y="376863"/>
                  </a:lnTo>
                  <a:lnTo>
                    <a:pt x="303798" y="544994"/>
                  </a:lnTo>
                  <a:lnTo>
                    <a:pt x="590164" y="595539"/>
                  </a:lnTo>
                  <a:lnTo>
                    <a:pt x="401808" y="778932"/>
                  </a:lnTo>
                  <a:lnTo>
                    <a:pt x="638314" y="840588"/>
                  </a:lnTo>
                  <a:lnTo>
                    <a:pt x="411983" y="1073694"/>
                  </a:lnTo>
                  <a:cubicBezTo>
                    <a:pt x="408630" y="1077151"/>
                    <a:pt x="404170" y="1078885"/>
                    <a:pt x="399709" y="1078885"/>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77" name="Google Shape;1277;p7"/>
            <p:cNvSpPr/>
            <p:nvPr/>
          </p:nvSpPr>
          <p:spPr>
            <a:xfrm>
              <a:off x="7892382" y="5956526"/>
              <a:ext cx="1446995" cy="570855"/>
            </a:xfrm>
            <a:custGeom>
              <a:rect b="b" l="l" r="r" t="t"/>
              <a:pathLst>
                <a:path extrusionOk="0" h="334322" w="847435">
                  <a:moveTo>
                    <a:pt x="831620" y="335403"/>
                  </a:moveTo>
                  <a:cubicBezTo>
                    <a:pt x="824571" y="335403"/>
                    <a:pt x="817978" y="331034"/>
                    <a:pt x="815491" y="323996"/>
                  </a:cubicBezTo>
                  <a:lnTo>
                    <a:pt x="752443" y="145678"/>
                  </a:lnTo>
                  <a:lnTo>
                    <a:pt x="632816" y="283375"/>
                  </a:lnTo>
                  <a:lnTo>
                    <a:pt x="574822" y="103449"/>
                  </a:lnTo>
                  <a:lnTo>
                    <a:pt x="445658" y="278766"/>
                  </a:lnTo>
                  <a:lnTo>
                    <a:pt x="392672" y="90775"/>
                  </a:lnTo>
                  <a:lnTo>
                    <a:pt x="158630" y="325809"/>
                  </a:lnTo>
                  <a:lnTo>
                    <a:pt x="140470" y="91597"/>
                  </a:lnTo>
                  <a:lnTo>
                    <a:pt x="31896" y="230571"/>
                  </a:lnTo>
                  <a:cubicBezTo>
                    <a:pt x="26067" y="237997"/>
                    <a:pt x="15322" y="239343"/>
                    <a:pt x="7873" y="233514"/>
                  </a:cubicBezTo>
                  <a:cubicBezTo>
                    <a:pt x="435" y="227696"/>
                    <a:pt x="-888" y="216951"/>
                    <a:pt x="4930" y="209490"/>
                  </a:cubicBezTo>
                  <a:lnTo>
                    <a:pt x="167790" y="1081"/>
                  </a:lnTo>
                  <a:lnTo>
                    <a:pt x="186989" y="248833"/>
                  </a:lnTo>
                  <a:lnTo>
                    <a:pt x="409714" y="25139"/>
                  </a:lnTo>
                  <a:lnTo>
                    <a:pt x="459609" y="202144"/>
                  </a:lnTo>
                  <a:lnTo>
                    <a:pt x="586902" y="29371"/>
                  </a:lnTo>
                  <a:lnTo>
                    <a:pt x="646767" y="215125"/>
                  </a:lnTo>
                  <a:lnTo>
                    <a:pt x="765117" y="78901"/>
                  </a:lnTo>
                  <a:lnTo>
                    <a:pt x="847750" y="312588"/>
                  </a:lnTo>
                  <a:cubicBezTo>
                    <a:pt x="850910" y="321509"/>
                    <a:pt x="846233" y="331273"/>
                    <a:pt x="837324" y="334422"/>
                  </a:cubicBezTo>
                  <a:cubicBezTo>
                    <a:pt x="835442" y="335095"/>
                    <a:pt x="833514" y="335403"/>
                    <a:pt x="831620" y="33540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78" name="Google Shape;1278;p7"/>
            <p:cNvSpPr/>
            <p:nvPr/>
          </p:nvSpPr>
          <p:spPr>
            <a:xfrm>
              <a:off x="1207324" y="1360920"/>
              <a:ext cx="703381" cy="1388659"/>
            </a:xfrm>
            <a:custGeom>
              <a:rect b="b" l="l" r="r" t="t"/>
              <a:pathLst>
                <a:path extrusionOk="0" h="813270" w="411936">
                  <a:moveTo>
                    <a:pt x="194899" y="813671"/>
                  </a:moveTo>
                  <a:cubicBezTo>
                    <a:pt x="190473" y="813671"/>
                    <a:pt x="186047" y="811960"/>
                    <a:pt x="182694" y="808549"/>
                  </a:cubicBezTo>
                  <a:lnTo>
                    <a:pt x="156" y="622681"/>
                  </a:lnTo>
                  <a:lnTo>
                    <a:pt x="243916" y="635799"/>
                  </a:lnTo>
                  <a:lnTo>
                    <a:pt x="54853" y="390373"/>
                  </a:lnTo>
                  <a:lnTo>
                    <a:pt x="233456" y="364547"/>
                  </a:lnTo>
                  <a:lnTo>
                    <a:pt x="81637" y="218455"/>
                  </a:lnTo>
                  <a:lnTo>
                    <a:pt x="270221" y="184017"/>
                  </a:lnTo>
                  <a:lnTo>
                    <a:pt x="152818" y="51328"/>
                  </a:lnTo>
                  <a:lnTo>
                    <a:pt x="391434" y="783"/>
                  </a:lnTo>
                  <a:cubicBezTo>
                    <a:pt x="400719" y="-1202"/>
                    <a:pt x="409765" y="4730"/>
                    <a:pt x="411716" y="13970"/>
                  </a:cubicBezTo>
                  <a:cubicBezTo>
                    <a:pt x="413678" y="23221"/>
                    <a:pt x="407769" y="32301"/>
                    <a:pt x="398529" y="34263"/>
                  </a:cubicBezTo>
                  <a:lnTo>
                    <a:pt x="217360" y="72637"/>
                  </a:lnTo>
                  <a:lnTo>
                    <a:pt x="336052" y="206786"/>
                  </a:lnTo>
                  <a:lnTo>
                    <a:pt x="153514" y="240129"/>
                  </a:lnTo>
                  <a:lnTo>
                    <a:pt x="307602" y="388400"/>
                  </a:lnTo>
                  <a:lnTo>
                    <a:pt x="117695" y="415857"/>
                  </a:lnTo>
                  <a:lnTo>
                    <a:pt x="316534" y="673979"/>
                  </a:lnTo>
                  <a:lnTo>
                    <a:pt x="86326" y="661591"/>
                  </a:lnTo>
                  <a:lnTo>
                    <a:pt x="207105" y="784572"/>
                  </a:lnTo>
                  <a:cubicBezTo>
                    <a:pt x="213732" y="791313"/>
                    <a:pt x="213630" y="802150"/>
                    <a:pt x="206888" y="808766"/>
                  </a:cubicBezTo>
                  <a:cubicBezTo>
                    <a:pt x="203557" y="812040"/>
                    <a:pt x="199223" y="813671"/>
                    <a:pt x="194899" y="813671"/>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79" name="Google Shape;1279;p7"/>
            <p:cNvSpPr/>
            <p:nvPr/>
          </p:nvSpPr>
          <p:spPr>
            <a:xfrm>
              <a:off x="4066414" y="6305366"/>
              <a:ext cx="875131" cy="557979"/>
            </a:xfrm>
            <a:custGeom>
              <a:rect b="b" l="l" r="r" t="t"/>
              <a:pathLst>
                <a:path extrusionOk="0" h="326781" w="512522">
                  <a:moveTo>
                    <a:pt x="125296" y="327918"/>
                  </a:moveTo>
                  <a:lnTo>
                    <a:pt x="54252" y="204777"/>
                  </a:lnTo>
                  <a:lnTo>
                    <a:pt x="34461" y="294393"/>
                  </a:lnTo>
                  <a:cubicBezTo>
                    <a:pt x="32419" y="303632"/>
                    <a:pt x="23270" y="309450"/>
                    <a:pt x="14065" y="307420"/>
                  </a:cubicBezTo>
                  <a:cubicBezTo>
                    <a:pt x="4836" y="305377"/>
                    <a:pt x="-993" y="296240"/>
                    <a:pt x="1038" y="287024"/>
                  </a:cubicBezTo>
                  <a:lnTo>
                    <a:pt x="39834" y="111330"/>
                  </a:lnTo>
                  <a:lnTo>
                    <a:pt x="117676" y="246231"/>
                  </a:lnTo>
                  <a:lnTo>
                    <a:pt x="181043" y="65564"/>
                  </a:lnTo>
                  <a:lnTo>
                    <a:pt x="254380" y="149065"/>
                  </a:lnTo>
                  <a:lnTo>
                    <a:pt x="279122" y="19753"/>
                  </a:lnTo>
                  <a:lnTo>
                    <a:pt x="362600" y="107988"/>
                  </a:lnTo>
                  <a:lnTo>
                    <a:pt x="392099" y="1136"/>
                  </a:lnTo>
                  <a:lnTo>
                    <a:pt x="508133" y="117079"/>
                  </a:lnTo>
                  <a:cubicBezTo>
                    <a:pt x="514829" y="123764"/>
                    <a:pt x="514829" y="134601"/>
                    <a:pt x="508145" y="141285"/>
                  </a:cubicBezTo>
                  <a:cubicBezTo>
                    <a:pt x="501460" y="147958"/>
                    <a:pt x="490623" y="147970"/>
                    <a:pt x="483950" y="141296"/>
                  </a:cubicBezTo>
                  <a:lnTo>
                    <a:pt x="409461" y="66864"/>
                  </a:lnTo>
                  <a:lnTo>
                    <a:pt x="379449" y="175587"/>
                  </a:lnTo>
                  <a:lnTo>
                    <a:pt x="300180" y="91801"/>
                  </a:lnTo>
                  <a:lnTo>
                    <a:pt x="274845" y="224215"/>
                  </a:lnTo>
                  <a:lnTo>
                    <a:pt x="193968" y="132137"/>
                  </a:lnTo>
                  <a:lnTo>
                    <a:pt x="125296" y="327918"/>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80" name="Google Shape;1280;p7"/>
            <p:cNvSpPr/>
            <p:nvPr/>
          </p:nvSpPr>
          <p:spPr>
            <a:xfrm>
              <a:off x="8054252" y="3649667"/>
              <a:ext cx="619558" cy="1015747"/>
            </a:xfrm>
            <a:custGeom>
              <a:rect b="b" l="l" r="r" t="t"/>
              <a:pathLst>
                <a:path extrusionOk="0" h="594874" w="362845">
                  <a:moveTo>
                    <a:pt x="143064" y="595616"/>
                  </a:moveTo>
                  <a:cubicBezTo>
                    <a:pt x="138080" y="595616"/>
                    <a:pt x="133117" y="593437"/>
                    <a:pt x="129741" y="589251"/>
                  </a:cubicBezTo>
                  <a:lnTo>
                    <a:pt x="1261" y="430007"/>
                  </a:lnTo>
                  <a:lnTo>
                    <a:pt x="181997" y="457555"/>
                  </a:lnTo>
                  <a:lnTo>
                    <a:pt x="61240" y="264477"/>
                  </a:lnTo>
                  <a:lnTo>
                    <a:pt x="193473" y="258374"/>
                  </a:lnTo>
                  <a:lnTo>
                    <a:pt x="92200" y="139876"/>
                  </a:lnTo>
                  <a:lnTo>
                    <a:pt x="234699" y="128001"/>
                  </a:lnTo>
                  <a:lnTo>
                    <a:pt x="157746" y="21777"/>
                  </a:lnTo>
                  <a:lnTo>
                    <a:pt x="345086" y="845"/>
                  </a:lnTo>
                  <a:cubicBezTo>
                    <a:pt x="354497" y="-181"/>
                    <a:pt x="362961" y="6560"/>
                    <a:pt x="363999" y="15948"/>
                  </a:cubicBezTo>
                  <a:cubicBezTo>
                    <a:pt x="365049" y="25336"/>
                    <a:pt x="358295" y="33801"/>
                    <a:pt x="348896" y="34850"/>
                  </a:cubicBezTo>
                  <a:lnTo>
                    <a:pt x="219915" y="49269"/>
                  </a:lnTo>
                  <a:lnTo>
                    <a:pt x="298008" y="157067"/>
                  </a:lnTo>
                  <a:lnTo>
                    <a:pt x="161624" y="168428"/>
                  </a:lnTo>
                  <a:lnTo>
                    <a:pt x="264950" y="289333"/>
                  </a:lnTo>
                  <a:lnTo>
                    <a:pt x="121299" y="295961"/>
                  </a:lnTo>
                  <a:lnTo>
                    <a:pt x="250554" y="502613"/>
                  </a:lnTo>
                  <a:lnTo>
                    <a:pt x="83245" y="477118"/>
                  </a:lnTo>
                  <a:lnTo>
                    <a:pt x="156365" y="567760"/>
                  </a:lnTo>
                  <a:cubicBezTo>
                    <a:pt x="162308" y="575118"/>
                    <a:pt x="161156" y="585886"/>
                    <a:pt x="153799" y="591818"/>
                  </a:cubicBezTo>
                  <a:cubicBezTo>
                    <a:pt x="150627" y="594373"/>
                    <a:pt x="146840" y="595616"/>
                    <a:pt x="143064" y="595616"/>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81" name="Google Shape;1281;p7"/>
            <p:cNvSpPr/>
            <p:nvPr/>
          </p:nvSpPr>
          <p:spPr>
            <a:xfrm>
              <a:off x="10075610" y="1638504"/>
              <a:ext cx="1453036" cy="802706"/>
            </a:xfrm>
            <a:custGeom>
              <a:rect b="b" l="l" r="r" t="t"/>
              <a:pathLst>
                <a:path extrusionOk="0" h="470106" w="850973">
                  <a:moveTo>
                    <a:pt x="640491" y="470504"/>
                  </a:moveTo>
                  <a:lnTo>
                    <a:pt x="668804" y="212450"/>
                  </a:lnTo>
                  <a:lnTo>
                    <a:pt x="396161" y="399323"/>
                  </a:lnTo>
                  <a:lnTo>
                    <a:pt x="379221" y="207465"/>
                  </a:lnTo>
                  <a:lnTo>
                    <a:pt x="214798" y="360379"/>
                  </a:lnTo>
                  <a:lnTo>
                    <a:pt x="189337" y="157970"/>
                  </a:lnTo>
                  <a:lnTo>
                    <a:pt x="41215" y="275030"/>
                  </a:lnTo>
                  <a:lnTo>
                    <a:pt x="1860" y="20137"/>
                  </a:lnTo>
                  <a:cubicBezTo>
                    <a:pt x="422" y="10794"/>
                    <a:pt x="6810" y="2056"/>
                    <a:pt x="16164" y="607"/>
                  </a:cubicBezTo>
                  <a:cubicBezTo>
                    <a:pt x="25427" y="-864"/>
                    <a:pt x="34245" y="5570"/>
                    <a:pt x="35682" y="14912"/>
                  </a:cubicBezTo>
                  <a:lnTo>
                    <a:pt x="66082" y="211766"/>
                  </a:lnTo>
                  <a:lnTo>
                    <a:pt x="215722" y="93485"/>
                  </a:lnTo>
                  <a:lnTo>
                    <a:pt x="240419" y="289825"/>
                  </a:lnTo>
                  <a:lnTo>
                    <a:pt x="407158" y="134756"/>
                  </a:lnTo>
                  <a:lnTo>
                    <a:pt x="425101" y="337998"/>
                  </a:lnTo>
                  <a:lnTo>
                    <a:pt x="710965" y="142068"/>
                  </a:lnTo>
                  <a:lnTo>
                    <a:pt x="684113" y="386615"/>
                  </a:lnTo>
                  <a:lnTo>
                    <a:pt x="824216" y="263532"/>
                  </a:lnTo>
                  <a:cubicBezTo>
                    <a:pt x="831334" y="257292"/>
                    <a:pt x="842136" y="257999"/>
                    <a:pt x="848376" y="265095"/>
                  </a:cubicBezTo>
                  <a:cubicBezTo>
                    <a:pt x="854616" y="272190"/>
                    <a:pt x="853909" y="283004"/>
                    <a:pt x="846814" y="289244"/>
                  </a:cubicBezTo>
                  <a:lnTo>
                    <a:pt x="640491" y="470504"/>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82" name="Google Shape;1282;p7"/>
            <p:cNvSpPr/>
            <p:nvPr/>
          </p:nvSpPr>
          <p:spPr>
            <a:xfrm>
              <a:off x="8906625" y="4007470"/>
              <a:ext cx="884082" cy="718536"/>
            </a:xfrm>
            <a:custGeom>
              <a:rect b="b" l="l" r="r" t="t"/>
              <a:pathLst>
                <a:path extrusionOk="0" h="420812" w="517764">
                  <a:moveTo>
                    <a:pt x="380385" y="421588"/>
                  </a:moveTo>
                  <a:cubicBezTo>
                    <a:pt x="371807" y="421588"/>
                    <a:pt x="364392" y="415155"/>
                    <a:pt x="363399" y="406417"/>
                  </a:cubicBezTo>
                  <a:cubicBezTo>
                    <a:pt x="362339" y="397029"/>
                    <a:pt x="369069" y="388542"/>
                    <a:pt x="378468" y="387481"/>
                  </a:cubicBezTo>
                  <a:cubicBezTo>
                    <a:pt x="382689" y="386888"/>
                    <a:pt x="486666" y="369914"/>
                    <a:pt x="484943" y="145637"/>
                  </a:cubicBezTo>
                  <a:cubicBezTo>
                    <a:pt x="484373" y="72756"/>
                    <a:pt x="471437" y="58896"/>
                    <a:pt x="465904" y="56307"/>
                  </a:cubicBezTo>
                  <a:cubicBezTo>
                    <a:pt x="447870" y="47991"/>
                    <a:pt x="394952" y="91829"/>
                    <a:pt x="348205" y="130556"/>
                  </a:cubicBezTo>
                  <a:cubicBezTo>
                    <a:pt x="298162" y="172033"/>
                    <a:pt x="235867" y="223639"/>
                    <a:pt x="166523" y="260427"/>
                  </a:cubicBezTo>
                  <a:cubicBezTo>
                    <a:pt x="84859" y="303741"/>
                    <a:pt x="45584" y="313562"/>
                    <a:pt x="21560" y="296725"/>
                  </a:cubicBezTo>
                  <a:cubicBezTo>
                    <a:pt x="-6513" y="277036"/>
                    <a:pt x="-171" y="232081"/>
                    <a:pt x="10335" y="157603"/>
                  </a:cubicBezTo>
                  <a:cubicBezTo>
                    <a:pt x="15800" y="118955"/>
                    <a:pt x="22575" y="70851"/>
                    <a:pt x="25610" y="16929"/>
                  </a:cubicBezTo>
                  <a:cubicBezTo>
                    <a:pt x="26146" y="7496"/>
                    <a:pt x="34439" y="309"/>
                    <a:pt x="43656" y="800"/>
                  </a:cubicBezTo>
                  <a:cubicBezTo>
                    <a:pt x="53089" y="1336"/>
                    <a:pt x="60310" y="9412"/>
                    <a:pt x="59786" y="18846"/>
                  </a:cubicBezTo>
                  <a:cubicBezTo>
                    <a:pt x="56671" y="74205"/>
                    <a:pt x="49770" y="123096"/>
                    <a:pt x="44226" y="162383"/>
                  </a:cubicBezTo>
                  <a:cubicBezTo>
                    <a:pt x="37382" y="210897"/>
                    <a:pt x="30298" y="261066"/>
                    <a:pt x="41203" y="268709"/>
                  </a:cubicBezTo>
                  <a:cubicBezTo>
                    <a:pt x="47123" y="272850"/>
                    <a:pt x="69151" y="273340"/>
                    <a:pt x="150473" y="230198"/>
                  </a:cubicBezTo>
                  <a:cubicBezTo>
                    <a:pt x="216726" y="195053"/>
                    <a:pt x="274971" y="146789"/>
                    <a:pt x="326372" y="104206"/>
                  </a:cubicBezTo>
                  <a:cubicBezTo>
                    <a:pt x="393925" y="48231"/>
                    <a:pt x="442691" y="7792"/>
                    <a:pt x="480335" y="25291"/>
                  </a:cubicBezTo>
                  <a:cubicBezTo>
                    <a:pt x="506993" y="37691"/>
                    <a:pt x="518606" y="73612"/>
                    <a:pt x="519165" y="145375"/>
                  </a:cubicBezTo>
                  <a:cubicBezTo>
                    <a:pt x="521138" y="402675"/>
                    <a:pt x="388016" y="420835"/>
                    <a:pt x="382335" y="421474"/>
                  </a:cubicBezTo>
                  <a:cubicBezTo>
                    <a:pt x="381685" y="421554"/>
                    <a:pt x="381024" y="421588"/>
                    <a:pt x="380385" y="421588"/>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83" name="Google Shape;1283;p7"/>
            <p:cNvSpPr/>
            <p:nvPr/>
          </p:nvSpPr>
          <p:spPr>
            <a:xfrm>
              <a:off x="1180838" y="3492621"/>
              <a:ext cx="1155993" cy="1119748"/>
            </a:xfrm>
            <a:custGeom>
              <a:rect b="b" l="l" r="r" t="t"/>
              <a:pathLst>
                <a:path extrusionOk="0" h="655782" w="677009">
                  <a:moveTo>
                    <a:pt x="304455" y="656507"/>
                  </a:moveTo>
                  <a:cubicBezTo>
                    <a:pt x="276234" y="656507"/>
                    <a:pt x="238533" y="638552"/>
                    <a:pt x="186938" y="601114"/>
                  </a:cubicBezTo>
                  <a:cubicBezTo>
                    <a:pt x="-67169" y="416762"/>
                    <a:pt x="10594" y="274275"/>
                    <a:pt x="14028" y="268297"/>
                  </a:cubicBezTo>
                  <a:cubicBezTo>
                    <a:pt x="18739" y="260118"/>
                    <a:pt x="29199" y="257278"/>
                    <a:pt x="37390" y="262001"/>
                  </a:cubicBezTo>
                  <a:cubicBezTo>
                    <a:pt x="45580" y="266700"/>
                    <a:pt x="48409" y="277161"/>
                    <a:pt x="43698" y="285363"/>
                  </a:cubicBezTo>
                  <a:cubicBezTo>
                    <a:pt x="41051" y="290176"/>
                    <a:pt x="-20308" y="408469"/>
                    <a:pt x="207037" y="573417"/>
                  </a:cubicBezTo>
                  <a:cubicBezTo>
                    <a:pt x="278994" y="625628"/>
                    <a:pt x="304934" y="625149"/>
                    <a:pt x="313946" y="620187"/>
                  </a:cubicBezTo>
                  <a:cubicBezTo>
                    <a:pt x="337650" y="607239"/>
                    <a:pt x="333190" y="528530"/>
                    <a:pt x="328478" y="445200"/>
                  </a:cubicBezTo>
                  <a:cubicBezTo>
                    <a:pt x="323950" y="365304"/>
                    <a:pt x="318315" y="265879"/>
                    <a:pt x="332505" y="170469"/>
                  </a:cubicBezTo>
                  <a:cubicBezTo>
                    <a:pt x="349011" y="59443"/>
                    <a:pt x="367274" y="14088"/>
                    <a:pt x="399910" y="3137"/>
                  </a:cubicBezTo>
                  <a:cubicBezTo>
                    <a:pt x="437691" y="-9570"/>
                    <a:pt x="477034" y="29031"/>
                    <a:pt x="542226" y="92946"/>
                  </a:cubicBezTo>
                  <a:cubicBezTo>
                    <a:pt x="576665" y="126711"/>
                    <a:pt x="619522" y="168735"/>
                    <a:pt x="670991" y="211341"/>
                  </a:cubicBezTo>
                  <a:cubicBezTo>
                    <a:pt x="678280" y="217364"/>
                    <a:pt x="679295" y="228155"/>
                    <a:pt x="673261" y="235433"/>
                  </a:cubicBezTo>
                  <a:cubicBezTo>
                    <a:pt x="667238" y="242711"/>
                    <a:pt x="656447" y="243738"/>
                    <a:pt x="649169" y="237703"/>
                  </a:cubicBezTo>
                  <a:cubicBezTo>
                    <a:pt x="596593" y="194185"/>
                    <a:pt x="553166" y="151602"/>
                    <a:pt x="518260" y="117380"/>
                  </a:cubicBezTo>
                  <a:cubicBezTo>
                    <a:pt x="472209" y="72219"/>
                    <a:pt x="428713" y="29625"/>
                    <a:pt x="410804" y="35579"/>
                  </a:cubicBezTo>
                  <a:cubicBezTo>
                    <a:pt x="394287" y="41123"/>
                    <a:pt x="379332" y="88201"/>
                    <a:pt x="366362" y="175511"/>
                  </a:cubicBezTo>
                  <a:cubicBezTo>
                    <a:pt x="352685" y="267442"/>
                    <a:pt x="358206" y="364928"/>
                    <a:pt x="362643" y="443261"/>
                  </a:cubicBezTo>
                  <a:cubicBezTo>
                    <a:pt x="368677" y="549884"/>
                    <a:pt x="373035" y="626905"/>
                    <a:pt x="330349" y="650222"/>
                  </a:cubicBezTo>
                  <a:cubicBezTo>
                    <a:pt x="322718" y="654385"/>
                    <a:pt x="314140" y="656507"/>
                    <a:pt x="304455" y="656507"/>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84" name="Google Shape;1284;p7"/>
            <p:cNvSpPr/>
            <p:nvPr/>
          </p:nvSpPr>
          <p:spPr>
            <a:xfrm>
              <a:off x="9916200" y="4705925"/>
              <a:ext cx="893963" cy="1064544"/>
            </a:xfrm>
            <a:custGeom>
              <a:rect b="b" l="l" r="r" t="t"/>
              <a:pathLst>
                <a:path extrusionOk="0" h="623452" w="523551">
                  <a:moveTo>
                    <a:pt x="212316" y="624370"/>
                  </a:moveTo>
                  <a:cubicBezTo>
                    <a:pt x="129751" y="624370"/>
                    <a:pt x="94081" y="580338"/>
                    <a:pt x="91720" y="577292"/>
                  </a:cubicBezTo>
                  <a:cubicBezTo>
                    <a:pt x="85925" y="569832"/>
                    <a:pt x="87282" y="559086"/>
                    <a:pt x="94754" y="553292"/>
                  </a:cubicBezTo>
                  <a:cubicBezTo>
                    <a:pt x="102248" y="547508"/>
                    <a:pt x="112971" y="548854"/>
                    <a:pt x="118766" y="556337"/>
                  </a:cubicBezTo>
                  <a:cubicBezTo>
                    <a:pt x="121846" y="560147"/>
                    <a:pt x="199529" y="651439"/>
                    <a:pt x="415319" y="518078"/>
                  </a:cubicBezTo>
                  <a:cubicBezTo>
                    <a:pt x="483317" y="476054"/>
                    <a:pt x="491804" y="454779"/>
                    <a:pt x="490823" y="445836"/>
                  </a:cubicBezTo>
                  <a:cubicBezTo>
                    <a:pt x="488234" y="422417"/>
                    <a:pt x="417829" y="398062"/>
                    <a:pt x="349750" y="374507"/>
                  </a:cubicBezTo>
                  <a:cubicBezTo>
                    <a:pt x="280953" y="350700"/>
                    <a:pt x="195320" y="321075"/>
                    <a:pt x="119872" y="276131"/>
                  </a:cubicBezTo>
                  <a:cubicBezTo>
                    <a:pt x="31604" y="223567"/>
                    <a:pt x="-416" y="192151"/>
                    <a:pt x="1683" y="160234"/>
                  </a:cubicBezTo>
                  <a:cubicBezTo>
                    <a:pt x="4124" y="123138"/>
                    <a:pt x="50483" y="103232"/>
                    <a:pt x="127264" y="70265"/>
                  </a:cubicBezTo>
                  <a:cubicBezTo>
                    <a:pt x="167520" y="52972"/>
                    <a:pt x="217621" y="31458"/>
                    <a:pt x="271155" y="2929"/>
                  </a:cubicBezTo>
                  <a:cubicBezTo>
                    <a:pt x="279470" y="-1509"/>
                    <a:pt x="289851" y="1639"/>
                    <a:pt x="294311" y="9989"/>
                  </a:cubicBezTo>
                  <a:cubicBezTo>
                    <a:pt x="298737" y="18317"/>
                    <a:pt x="295589" y="28686"/>
                    <a:pt x="287239" y="33135"/>
                  </a:cubicBezTo>
                  <a:cubicBezTo>
                    <a:pt x="232450" y="62337"/>
                    <a:pt x="181620" y="84171"/>
                    <a:pt x="140770" y="101703"/>
                  </a:cubicBezTo>
                  <a:cubicBezTo>
                    <a:pt x="87351" y="124643"/>
                    <a:pt x="36897" y="146317"/>
                    <a:pt x="35824" y="162492"/>
                  </a:cubicBezTo>
                  <a:cubicBezTo>
                    <a:pt x="35151" y="172919"/>
                    <a:pt x="52205" y="195995"/>
                    <a:pt x="137382" y="246734"/>
                  </a:cubicBezTo>
                  <a:cubicBezTo>
                    <a:pt x="209818" y="289888"/>
                    <a:pt x="293604" y="318874"/>
                    <a:pt x="360929" y="342167"/>
                  </a:cubicBezTo>
                  <a:cubicBezTo>
                    <a:pt x="453202" y="374084"/>
                    <a:pt x="519866" y="397150"/>
                    <a:pt x="524839" y="442071"/>
                  </a:cubicBezTo>
                  <a:cubicBezTo>
                    <a:pt x="528353" y="473932"/>
                    <a:pt x="500987" y="505370"/>
                    <a:pt x="433296" y="547200"/>
                  </a:cubicBezTo>
                  <a:cubicBezTo>
                    <a:pt x="337864" y="606175"/>
                    <a:pt x="265394" y="624370"/>
                    <a:pt x="212316" y="624370"/>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85" name="Google Shape;1285;p7"/>
            <p:cNvSpPr/>
            <p:nvPr/>
          </p:nvSpPr>
          <p:spPr>
            <a:xfrm>
              <a:off x="5580380" y="219825"/>
              <a:ext cx="678398" cy="682855"/>
            </a:xfrm>
            <a:custGeom>
              <a:rect b="b" l="l" r="r" t="t"/>
              <a:pathLst>
                <a:path extrusionOk="0" h="399915" w="397305">
                  <a:moveTo>
                    <a:pt x="209236" y="400073"/>
                  </a:moveTo>
                  <a:cubicBezTo>
                    <a:pt x="189992" y="400073"/>
                    <a:pt x="177992" y="394620"/>
                    <a:pt x="176658" y="393981"/>
                  </a:cubicBezTo>
                  <a:cubicBezTo>
                    <a:pt x="168136" y="389897"/>
                    <a:pt x="164531" y="379688"/>
                    <a:pt x="168615" y="371155"/>
                  </a:cubicBezTo>
                  <a:cubicBezTo>
                    <a:pt x="172688" y="362634"/>
                    <a:pt x="182909" y="359030"/>
                    <a:pt x="191430" y="363113"/>
                  </a:cubicBezTo>
                  <a:cubicBezTo>
                    <a:pt x="193951" y="364197"/>
                    <a:pt x="259770" y="391004"/>
                    <a:pt x="340955" y="259228"/>
                  </a:cubicBezTo>
                  <a:cubicBezTo>
                    <a:pt x="369188" y="213405"/>
                    <a:pt x="363393" y="203424"/>
                    <a:pt x="363336" y="203333"/>
                  </a:cubicBezTo>
                  <a:cubicBezTo>
                    <a:pt x="357325" y="194093"/>
                    <a:pt x="304144" y="201154"/>
                    <a:pt x="268930" y="205820"/>
                  </a:cubicBezTo>
                  <a:cubicBezTo>
                    <a:pt x="222777" y="211934"/>
                    <a:pt x="165330" y="219554"/>
                    <a:pt x="109059" y="215504"/>
                  </a:cubicBezTo>
                  <a:cubicBezTo>
                    <a:pt x="40296" y="210531"/>
                    <a:pt x="12702" y="201131"/>
                    <a:pt x="3599" y="179560"/>
                  </a:cubicBezTo>
                  <a:cubicBezTo>
                    <a:pt x="-7067" y="154270"/>
                    <a:pt x="14504" y="128661"/>
                    <a:pt x="50266" y="86215"/>
                  </a:cubicBezTo>
                  <a:cubicBezTo>
                    <a:pt x="68129" y="65009"/>
                    <a:pt x="90351" y="38624"/>
                    <a:pt x="112481" y="7380"/>
                  </a:cubicBezTo>
                  <a:cubicBezTo>
                    <a:pt x="117922" y="-331"/>
                    <a:pt x="128610" y="-2156"/>
                    <a:pt x="136333" y="3308"/>
                  </a:cubicBezTo>
                  <a:cubicBezTo>
                    <a:pt x="144044" y="8760"/>
                    <a:pt x="145869" y="19437"/>
                    <a:pt x="140405" y="27160"/>
                  </a:cubicBezTo>
                  <a:cubicBezTo>
                    <a:pt x="117454" y="59579"/>
                    <a:pt x="94708" y="86580"/>
                    <a:pt x="76434" y="108265"/>
                  </a:cubicBezTo>
                  <a:cubicBezTo>
                    <a:pt x="57646" y="130578"/>
                    <a:pt x="34250" y="158331"/>
                    <a:pt x="35220" y="166567"/>
                  </a:cubicBezTo>
                  <a:cubicBezTo>
                    <a:pt x="36645" y="168507"/>
                    <a:pt x="46855" y="176697"/>
                    <a:pt x="111522" y="181374"/>
                  </a:cubicBezTo>
                  <a:cubicBezTo>
                    <a:pt x="164292" y="185172"/>
                    <a:pt x="217495" y="178123"/>
                    <a:pt x="264425" y="171895"/>
                  </a:cubicBezTo>
                  <a:cubicBezTo>
                    <a:pt x="330575" y="163111"/>
                    <a:pt x="374264" y="157316"/>
                    <a:pt x="392048" y="184716"/>
                  </a:cubicBezTo>
                  <a:cubicBezTo>
                    <a:pt x="404630" y="204120"/>
                    <a:pt x="398060" y="231771"/>
                    <a:pt x="370089" y="277172"/>
                  </a:cubicBezTo>
                  <a:cubicBezTo>
                    <a:pt x="306015" y="381171"/>
                    <a:pt x="245055" y="400073"/>
                    <a:pt x="209236" y="40007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86" name="Google Shape;1286;p7"/>
            <p:cNvSpPr/>
            <p:nvPr/>
          </p:nvSpPr>
          <p:spPr>
            <a:xfrm>
              <a:off x="7073109" y="5534380"/>
              <a:ext cx="818919" cy="1039763"/>
            </a:xfrm>
            <a:custGeom>
              <a:rect b="b" l="l" r="r" t="t"/>
              <a:pathLst>
                <a:path extrusionOk="0" h="608939" w="479601">
                  <a:moveTo>
                    <a:pt x="280754" y="609989"/>
                  </a:moveTo>
                  <a:cubicBezTo>
                    <a:pt x="257449" y="609989"/>
                    <a:pt x="229421" y="607856"/>
                    <a:pt x="196580" y="605370"/>
                  </a:cubicBezTo>
                  <a:cubicBezTo>
                    <a:pt x="149742" y="601810"/>
                    <a:pt x="91417" y="597327"/>
                    <a:pt x="26453" y="597955"/>
                  </a:cubicBezTo>
                  <a:lnTo>
                    <a:pt x="26305" y="597955"/>
                  </a:lnTo>
                  <a:cubicBezTo>
                    <a:pt x="16917" y="597955"/>
                    <a:pt x="9274" y="590392"/>
                    <a:pt x="9194" y="580992"/>
                  </a:cubicBezTo>
                  <a:cubicBezTo>
                    <a:pt x="9114" y="571536"/>
                    <a:pt x="16712" y="563813"/>
                    <a:pt x="26157" y="563733"/>
                  </a:cubicBezTo>
                  <a:cubicBezTo>
                    <a:pt x="92581" y="563163"/>
                    <a:pt x="151693" y="567646"/>
                    <a:pt x="199158" y="571239"/>
                  </a:cubicBezTo>
                  <a:cubicBezTo>
                    <a:pt x="261635" y="575973"/>
                    <a:pt x="320656" y="580445"/>
                    <a:pt x="330067" y="564988"/>
                  </a:cubicBezTo>
                  <a:cubicBezTo>
                    <a:pt x="338805" y="550649"/>
                    <a:pt x="320405" y="506378"/>
                    <a:pt x="275415" y="433372"/>
                  </a:cubicBezTo>
                  <a:cubicBezTo>
                    <a:pt x="227973" y="356373"/>
                    <a:pt x="162724" y="287246"/>
                    <a:pt x="110308" y="231693"/>
                  </a:cubicBezTo>
                  <a:cubicBezTo>
                    <a:pt x="38841" y="155972"/>
                    <a:pt x="-12810" y="101251"/>
                    <a:pt x="4472" y="56854"/>
                  </a:cubicBezTo>
                  <a:cubicBezTo>
                    <a:pt x="16563" y="25781"/>
                    <a:pt x="59124" y="9229"/>
                    <a:pt x="142465" y="3195"/>
                  </a:cubicBezTo>
                  <a:cubicBezTo>
                    <a:pt x="447744" y="-18867"/>
                    <a:pt x="479250" y="136374"/>
                    <a:pt x="480448" y="142990"/>
                  </a:cubicBezTo>
                  <a:cubicBezTo>
                    <a:pt x="482114" y="152298"/>
                    <a:pt x="475931" y="161185"/>
                    <a:pt x="466634" y="162861"/>
                  </a:cubicBezTo>
                  <a:cubicBezTo>
                    <a:pt x="457394" y="164493"/>
                    <a:pt x="448440" y="158367"/>
                    <a:pt x="446763" y="149047"/>
                  </a:cubicBezTo>
                  <a:cubicBezTo>
                    <a:pt x="445713" y="143823"/>
                    <a:pt x="417275" y="17614"/>
                    <a:pt x="144940" y="37326"/>
                  </a:cubicBezTo>
                  <a:cubicBezTo>
                    <a:pt x="58861" y="43554"/>
                    <a:pt x="39960" y="60014"/>
                    <a:pt x="36366" y="69266"/>
                  </a:cubicBezTo>
                  <a:cubicBezTo>
                    <a:pt x="26944" y="93494"/>
                    <a:pt x="81972" y="151819"/>
                    <a:pt x="135198" y="208217"/>
                  </a:cubicBezTo>
                  <a:cubicBezTo>
                    <a:pt x="188687" y="264899"/>
                    <a:pt x="255259" y="335430"/>
                    <a:pt x="304561" y="415417"/>
                  </a:cubicBezTo>
                  <a:cubicBezTo>
                    <a:pt x="361996" y="508625"/>
                    <a:pt x="376837" y="553980"/>
                    <a:pt x="359304" y="582783"/>
                  </a:cubicBezTo>
                  <a:cubicBezTo>
                    <a:pt x="346493" y="603818"/>
                    <a:pt x="320462" y="609989"/>
                    <a:pt x="280754" y="609989"/>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87" name="Google Shape;1287;p7"/>
            <p:cNvSpPr/>
            <p:nvPr/>
          </p:nvSpPr>
          <p:spPr>
            <a:xfrm>
              <a:off x="534762" y="5584874"/>
              <a:ext cx="433046" cy="543678"/>
            </a:xfrm>
            <a:custGeom>
              <a:rect b="b" l="l" r="r" t="t"/>
              <a:pathLst>
                <a:path extrusionOk="0" h="318406" w="253614">
                  <a:moveTo>
                    <a:pt x="145739" y="319424"/>
                  </a:moveTo>
                  <a:cubicBezTo>
                    <a:pt x="133283" y="319424"/>
                    <a:pt x="118453" y="318101"/>
                    <a:pt x="101092" y="316572"/>
                  </a:cubicBezTo>
                  <a:cubicBezTo>
                    <a:pt x="78175" y="314531"/>
                    <a:pt x="49645" y="311998"/>
                    <a:pt x="17922" y="311873"/>
                  </a:cubicBezTo>
                  <a:cubicBezTo>
                    <a:pt x="8465" y="311827"/>
                    <a:pt x="834" y="304139"/>
                    <a:pt x="879" y="294682"/>
                  </a:cubicBezTo>
                  <a:cubicBezTo>
                    <a:pt x="914" y="285260"/>
                    <a:pt x="8568" y="277651"/>
                    <a:pt x="17990" y="277651"/>
                  </a:cubicBezTo>
                  <a:lnTo>
                    <a:pt x="18059" y="277651"/>
                  </a:lnTo>
                  <a:cubicBezTo>
                    <a:pt x="51231" y="277788"/>
                    <a:pt x="80559" y="280389"/>
                    <a:pt x="104115" y="282476"/>
                  </a:cubicBezTo>
                  <a:cubicBezTo>
                    <a:pt x="125811" y="284381"/>
                    <a:pt x="152504" y="286754"/>
                    <a:pt x="160363" y="283822"/>
                  </a:cubicBezTo>
                  <a:cubicBezTo>
                    <a:pt x="160329" y="279556"/>
                    <a:pt x="157340" y="266278"/>
                    <a:pt x="134412" y="227996"/>
                  </a:cubicBezTo>
                  <a:cubicBezTo>
                    <a:pt x="111940" y="190466"/>
                    <a:pt x="81836" y="157739"/>
                    <a:pt x="55257" y="128856"/>
                  </a:cubicBezTo>
                  <a:cubicBezTo>
                    <a:pt x="18310" y="88691"/>
                    <a:pt x="-8383" y="59671"/>
                    <a:pt x="2465" y="32796"/>
                  </a:cubicBezTo>
                  <a:cubicBezTo>
                    <a:pt x="12127" y="8864"/>
                    <a:pt x="46280" y="3685"/>
                    <a:pt x="78425" y="1768"/>
                  </a:cubicBezTo>
                  <a:cubicBezTo>
                    <a:pt x="236837" y="-7757"/>
                    <a:pt x="252796" y="76508"/>
                    <a:pt x="253400" y="80090"/>
                  </a:cubicBezTo>
                  <a:cubicBezTo>
                    <a:pt x="254963" y="89421"/>
                    <a:pt x="248666" y="98227"/>
                    <a:pt x="239347" y="99790"/>
                  </a:cubicBezTo>
                  <a:cubicBezTo>
                    <a:pt x="230016" y="101285"/>
                    <a:pt x="221209" y="95056"/>
                    <a:pt x="219647" y="85725"/>
                  </a:cubicBezTo>
                  <a:cubicBezTo>
                    <a:pt x="219213" y="83729"/>
                    <a:pt x="206095" y="28586"/>
                    <a:pt x="80456" y="35921"/>
                  </a:cubicBezTo>
                  <a:cubicBezTo>
                    <a:pt x="40029" y="38340"/>
                    <a:pt x="34280" y="45572"/>
                    <a:pt x="34063" y="45868"/>
                  </a:cubicBezTo>
                  <a:cubicBezTo>
                    <a:pt x="33367" y="54515"/>
                    <a:pt x="60573" y="84094"/>
                    <a:pt x="80445" y="105688"/>
                  </a:cubicBezTo>
                  <a:cubicBezTo>
                    <a:pt x="106761" y="134286"/>
                    <a:pt x="139500" y="169876"/>
                    <a:pt x="163774" y="210417"/>
                  </a:cubicBezTo>
                  <a:cubicBezTo>
                    <a:pt x="189623" y="253582"/>
                    <a:pt x="202148" y="282465"/>
                    <a:pt x="189646" y="302405"/>
                  </a:cubicBezTo>
                  <a:cubicBezTo>
                    <a:pt x="181410" y="315569"/>
                    <a:pt x="167037" y="319424"/>
                    <a:pt x="145739" y="319424"/>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88" name="Google Shape;1288;p7"/>
            <p:cNvSpPr/>
            <p:nvPr/>
          </p:nvSpPr>
          <p:spPr>
            <a:xfrm>
              <a:off x="5160948" y="2702660"/>
              <a:ext cx="603789" cy="700891"/>
            </a:xfrm>
            <a:custGeom>
              <a:rect b="b" l="l" r="r" t="t"/>
              <a:pathLst>
                <a:path extrusionOk="0" h="410478" w="353610">
                  <a:moveTo>
                    <a:pt x="176248" y="411041"/>
                  </a:moveTo>
                  <a:cubicBezTo>
                    <a:pt x="170408" y="411041"/>
                    <a:pt x="164727" y="408064"/>
                    <a:pt x="161533" y="402691"/>
                  </a:cubicBezTo>
                  <a:cubicBezTo>
                    <a:pt x="156697" y="394569"/>
                    <a:pt x="159355" y="384075"/>
                    <a:pt x="167477" y="379238"/>
                  </a:cubicBezTo>
                  <a:cubicBezTo>
                    <a:pt x="201618" y="358888"/>
                    <a:pt x="233365" y="343431"/>
                    <a:pt x="258882" y="331008"/>
                  </a:cubicBezTo>
                  <a:cubicBezTo>
                    <a:pt x="285119" y="318232"/>
                    <a:pt x="317766" y="302331"/>
                    <a:pt x="320219" y="294403"/>
                  </a:cubicBezTo>
                  <a:cubicBezTo>
                    <a:pt x="319706" y="292053"/>
                    <a:pt x="313694" y="280418"/>
                    <a:pt x="256441" y="249903"/>
                  </a:cubicBezTo>
                  <a:cubicBezTo>
                    <a:pt x="209706" y="225001"/>
                    <a:pt x="158202" y="209887"/>
                    <a:pt x="112767" y="196541"/>
                  </a:cubicBezTo>
                  <a:cubicBezTo>
                    <a:pt x="48705" y="177741"/>
                    <a:pt x="6395" y="165319"/>
                    <a:pt x="1262" y="133059"/>
                  </a:cubicBezTo>
                  <a:cubicBezTo>
                    <a:pt x="-2377" y="110199"/>
                    <a:pt x="14848" y="87579"/>
                    <a:pt x="58846" y="57407"/>
                  </a:cubicBezTo>
                  <a:cubicBezTo>
                    <a:pt x="213755" y="-48840"/>
                    <a:pt x="280339" y="25820"/>
                    <a:pt x="283111" y="29049"/>
                  </a:cubicBezTo>
                  <a:cubicBezTo>
                    <a:pt x="289248" y="36235"/>
                    <a:pt x="288404" y="47038"/>
                    <a:pt x="281217" y="53175"/>
                  </a:cubicBezTo>
                  <a:cubicBezTo>
                    <a:pt x="274031" y="59312"/>
                    <a:pt x="263251" y="58479"/>
                    <a:pt x="257091" y="51281"/>
                  </a:cubicBezTo>
                  <a:cubicBezTo>
                    <a:pt x="255244" y="49262"/>
                    <a:pt x="205907" y="-1956"/>
                    <a:pt x="78192" y="85628"/>
                  </a:cubicBezTo>
                  <a:cubicBezTo>
                    <a:pt x="33784" y="116085"/>
                    <a:pt x="35039" y="127561"/>
                    <a:pt x="35062" y="127675"/>
                  </a:cubicBezTo>
                  <a:cubicBezTo>
                    <a:pt x="36796" y="138580"/>
                    <a:pt x="88311" y="153695"/>
                    <a:pt x="122406" y="163711"/>
                  </a:cubicBezTo>
                  <a:cubicBezTo>
                    <a:pt x="167089" y="176829"/>
                    <a:pt x="222699" y="193152"/>
                    <a:pt x="272537" y="219708"/>
                  </a:cubicBezTo>
                  <a:cubicBezTo>
                    <a:pt x="333405" y="252139"/>
                    <a:pt x="354817" y="271931"/>
                    <a:pt x="354395" y="295350"/>
                  </a:cubicBezTo>
                  <a:cubicBezTo>
                    <a:pt x="353893" y="322795"/>
                    <a:pt x="323778" y="337465"/>
                    <a:pt x="273871" y="361774"/>
                  </a:cubicBezTo>
                  <a:cubicBezTo>
                    <a:pt x="248924" y="373911"/>
                    <a:pt x="217885" y="389037"/>
                    <a:pt x="184987" y="408635"/>
                  </a:cubicBezTo>
                  <a:cubicBezTo>
                    <a:pt x="182237" y="410266"/>
                    <a:pt x="179226" y="411041"/>
                    <a:pt x="176248" y="411041"/>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89" name="Google Shape;1289;p7"/>
            <p:cNvSpPr/>
            <p:nvPr/>
          </p:nvSpPr>
          <p:spPr>
            <a:xfrm>
              <a:off x="7207618" y="3941155"/>
              <a:ext cx="662997" cy="640394"/>
            </a:xfrm>
            <a:custGeom>
              <a:rect b="b" l="l" r="r" t="t"/>
              <a:pathLst>
                <a:path extrusionOk="0" h="375048" w="388285">
                  <a:moveTo>
                    <a:pt x="219634" y="375807"/>
                  </a:moveTo>
                  <a:cubicBezTo>
                    <a:pt x="208272" y="375807"/>
                    <a:pt x="201097" y="373651"/>
                    <a:pt x="200059" y="373320"/>
                  </a:cubicBezTo>
                  <a:cubicBezTo>
                    <a:pt x="191059" y="370423"/>
                    <a:pt x="186120" y="360784"/>
                    <a:pt x="189017" y="351784"/>
                  </a:cubicBezTo>
                  <a:cubicBezTo>
                    <a:pt x="191926" y="342783"/>
                    <a:pt x="201519" y="337855"/>
                    <a:pt x="210554" y="340741"/>
                  </a:cubicBezTo>
                  <a:cubicBezTo>
                    <a:pt x="213086" y="341449"/>
                    <a:pt x="279305" y="358411"/>
                    <a:pt x="339866" y="221958"/>
                  </a:cubicBezTo>
                  <a:cubicBezTo>
                    <a:pt x="360878" y="174641"/>
                    <a:pt x="354239" y="166086"/>
                    <a:pt x="354170" y="166006"/>
                  </a:cubicBezTo>
                  <a:cubicBezTo>
                    <a:pt x="347429" y="158158"/>
                    <a:pt x="295481" y="172348"/>
                    <a:pt x="264464" y="180812"/>
                  </a:cubicBezTo>
                  <a:cubicBezTo>
                    <a:pt x="220957" y="192687"/>
                    <a:pt x="166819" y="207460"/>
                    <a:pt x="112224" y="210870"/>
                  </a:cubicBezTo>
                  <a:cubicBezTo>
                    <a:pt x="45378" y="215068"/>
                    <a:pt x="17533" y="209536"/>
                    <a:pt x="5875" y="189801"/>
                  </a:cubicBezTo>
                  <a:cubicBezTo>
                    <a:pt x="-7814" y="166645"/>
                    <a:pt x="9639" y="139165"/>
                    <a:pt x="38545" y="93627"/>
                  </a:cubicBezTo>
                  <a:cubicBezTo>
                    <a:pt x="52918" y="70973"/>
                    <a:pt x="70816" y="42785"/>
                    <a:pt x="87984" y="9944"/>
                  </a:cubicBezTo>
                  <a:cubicBezTo>
                    <a:pt x="92364" y="1560"/>
                    <a:pt x="102722" y="-1657"/>
                    <a:pt x="111060" y="2700"/>
                  </a:cubicBezTo>
                  <a:cubicBezTo>
                    <a:pt x="119445" y="7081"/>
                    <a:pt x="122684" y="17416"/>
                    <a:pt x="118304" y="25800"/>
                  </a:cubicBezTo>
                  <a:cubicBezTo>
                    <a:pt x="100475" y="59908"/>
                    <a:pt x="82154" y="88779"/>
                    <a:pt x="67428" y="111970"/>
                  </a:cubicBezTo>
                  <a:cubicBezTo>
                    <a:pt x="52450" y="135572"/>
                    <a:pt x="33811" y="164945"/>
                    <a:pt x="35522" y="172827"/>
                  </a:cubicBezTo>
                  <a:cubicBezTo>
                    <a:pt x="37107" y="174208"/>
                    <a:pt x="48207" y="180562"/>
                    <a:pt x="110079" y="176717"/>
                  </a:cubicBezTo>
                  <a:cubicBezTo>
                    <a:pt x="161195" y="173523"/>
                    <a:pt x="211261" y="159858"/>
                    <a:pt x="255453" y="147800"/>
                  </a:cubicBezTo>
                  <a:cubicBezTo>
                    <a:pt x="317964" y="130746"/>
                    <a:pt x="359269" y="119430"/>
                    <a:pt x="380122" y="143705"/>
                  </a:cubicBezTo>
                  <a:cubicBezTo>
                    <a:pt x="394871" y="160873"/>
                    <a:pt x="392191" y="188433"/>
                    <a:pt x="371144" y="235841"/>
                  </a:cubicBezTo>
                  <a:cubicBezTo>
                    <a:pt x="316607" y="358719"/>
                    <a:pt x="251585" y="375807"/>
                    <a:pt x="219634" y="375807"/>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90" name="Google Shape;1290;p7"/>
            <p:cNvSpPr/>
            <p:nvPr/>
          </p:nvSpPr>
          <p:spPr>
            <a:xfrm>
              <a:off x="3759201" y="3742666"/>
              <a:ext cx="1162312" cy="1096802"/>
            </a:xfrm>
            <a:custGeom>
              <a:rect b="b" l="l" r="r" t="t"/>
              <a:pathLst>
                <a:path extrusionOk="0" h="642344" w="680710">
                  <a:moveTo>
                    <a:pt x="528717" y="643108"/>
                  </a:moveTo>
                  <a:cubicBezTo>
                    <a:pt x="526425" y="643108"/>
                    <a:pt x="524098" y="642652"/>
                    <a:pt x="521873" y="641671"/>
                  </a:cubicBezTo>
                  <a:cubicBezTo>
                    <a:pt x="513215" y="637884"/>
                    <a:pt x="509268" y="627788"/>
                    <a:pt x="513055" y="619130"/>
                  </a:cubicBezTo>
                  <a:cubicBezTo>
                    <a:pt x="541060" y="555147"/>
                    <a:pt x="570707" y="500404"/>
                    <a:pt x="594548" y="456418"/>
                  </a:cubicBezTo>
                  <a:cubicBezTo>
                    <a:pt x="627424" y="395732"/>
                    <a:pt x="655828" y="343316"/>
                    <a:pt x="644729" y="327186"/>
                  </a:cubicBezTo>
                  <a:cubicBezTo>
                    <a:pt x="634519" y="312368"/>
                    <a:pt x="583837" y="310874"/>
                    <a:pt x="494108" y="322726"/>
                  </a:cubicBezTo>
                  <a:cubicBezTo>
                    <a:pt x="399748" y="335194"/>
                    <a:pt x="305342" y="368115"/>
                    <a:pt x="229484" y="394568"/>
                  </a:cubicBezTo>
                  <a:cubicBezTo>
                    <a:pt x="126409" y="430512"/>
                    <a:pt x="51942" y="456487"/>
                    <a:pt x="17139" y="421238"/>
                  </a:cubicBezTo>
                  <a:cubicBezTo>
                    <a:pt x="-7215" y="396553"/>
                    <a:pt x="-4751" y="348894"/>
                    <a:pt x="25135" y="266682"/>
                  </a:cubicBezTo>
                  <a:cubicBezTo>
                    <a:pt x="134781" y="-35015"/>
                    <a:pt x="296592" y="1260"/>
                    <a:pt x="303425" y="2959"/>
                  </a:cubicBezTo>
                  <a:cubicBezTo>
                    <a:pt x="312597" y="5229"/>
                    <a:pt x="318198" y="14503"/>
                    <a:pt x="315916" y="23675"/>
                  </a:cubicBezTo>
                  <a:cubicBezTo>
                    <a:pt x="313658" y="32846"/>
                    <a:pt x="304395" y="38447"/>
                    <a:pt x="295201" y="36177"/>
                  </a:cubicBezTo>
                  <a:cubicBezTo>
                    <a:pt x="289668" y="34911"/>
                    <a:pt x="155657" y="7739"/>
                    <a:pt x="57292" y="278375"/>
                  </a:cubicBezTo>
                  <a:cubicBezTo>
                    <a:pt x="26128" y="364111"/>
                    <a:pt x="34022" y="389618"/>
                    <a:pt x="41505" y="397192"/>
                  </a:cubicBezTo>
                  <a:cubicBezTo>
                    <a:pt x="61091" y="417029"/>
                    <a:pt x="137405" y="390428"/>
                    <a:pt x="218214" y="362252"/>
                  </a:cubicBezTo>
                  <a:cubicBezTo>
                    <a:pt x="295543" y="335285"/>
                    <a:pt x="391785" y="301725"/>
                    <a:pt x="489614" y="288789"/>
                  </a:cubicBezTo>
                  <a:cubicBezTo>
                    <a:pt x="603366" y="273755"/>
                    <a:pt x="653022" y="278899"/>
                    <a:pt x="672916" y="307794"/>
                  </a:cubicBezTo>
                  <a:cubicBezTo>
                    <a:pt x="695901" y="341183"/>
                    <a:pt x="669072" y="390701"/>
                    <a:pt x="624629" y="472730"/>
                  </a:cubicBezTo>
                  <a:cubicBezTo>
                    <a:pt x="601108" y="516146"/>
                    <a:pt x="571825" y="570171"/>
                    <a:pt x="544402" y="632853"/>
                  </a:cubicBezTo>
                  <a:cubicBezTo>
                    <a:pt x="541596" y="639275"/>
                    <a:pt x="535311" y="643108"/>
                    <a:pt x="528717" y="643108"/>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91" name="Google Shape;1291;p7"/>
            <p:cNvSpPr/>
            <p:nvPr/>
          </p:nvSpPr>
          <p:spPr>
            <a:xfrm>
              <a:off x="986894" y="224212"/>
              <a:ext cx="442888" cy="595124"/>
            </a:xfrm>
            <a:custGeom>
              <a:rect b="b" l="l" r="r" t="t"/>
              <a:pathLst>
                <a:path extrusionOk="0" h="348535" w="259378">
                  <a:moveTo>
                    <a:pt x="40608" y="348687"/>
                  </a:moveTo>
                  <a:lnTo>
                    <a:pt x="59521" y="234843"/>
                  </a:lnTo>
                  <a:lnTo>
                    <a:pt x="30307" y="269578"/>
                  </a:lnTo>
                  <a:cubicBezTo>
                    <a:pt x="24238" y="276810"/>
                    <a:pt x="13436" y="277757"/>
                    <a:pt x="6192" y="271665"/>
                  </a:cubicBezTo>
                  <a:cubicBezTo>
                    <a:pt x="-1040" y="265585"/>
                    <a:pt x="-1964" y="254782"/>
                    <a:pt x="4116" y="247550"/>
                  </a:cubicBezTo>
                  <a:lnTo>
                    <a:pt x="113762" y="117166"/>
                  </a:lnTo>
                  <a:lnTo>
                    <a:pt x="97313" y="216158"/>
                  </a:lnTo>
                  <a:lnTo>
                    <a:pt x="259477" y="151"/>
                  </a:lnTo>
                  <a:lnTo>
                    <a:pt x="188559" y="250493"/>
                  </a:lnTo>
                  <a:cubicBezTo>
                    <a:pt x="185981" y="259596"/>
                    <a:pt x="176513" y="264855"/>
                    <a:pt x="167433" y="262300"/>
                  </a:cubicBezTo>
                  <a:cubicBezTo>
                    <a:pt x="158341" y="259722"/>
                    <a:pt x="153060" y="250265"/>
                    <a:pt x="155638" y="241174"/>
                  </a:cubicBezTo>
                  <a:lnTo>
                    <a:pt x="176422" y="167780"/>
                  </a:lnTo>
                  <a:lnTo>
                    <a:pt x="40608" y="348687"/>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92" name="Google Shape;1292;p7"/>
            <p:cNvSpPr/>
            <p:nvPr/>
          </p:nvSpPr>
          <p:spPr>
            <a:xfrm>
              <a:off x="8823196" y="3426572"/>
              <a:ext cx="728467" cy="375822"/>
            </a:xfrm>
            <a:custGeom>
              <a:rect b="b" l="l" r="r" t="t"/>
              <a:pathLst>
                <a:path extrusionOk="0" h="220101" w="426628">
                  <a:moveTo>
                    <a:pt x="2934" y="220755"/>
                  </a:moveTo>
                  <a:lnTo>
                    <a:pt x="94500" y="108737"/>
                  </a:lnTo>
                  <a:lnTo>
                    <a:pt x="24391" y="134414"/>
                  </a:lnTo>
                  <a:cubicBezTo>
                    <a:pt x="15550" y="137654"/>
                    <a:pt x="5706" y="133114"/>
                    <a:pt x="2444" y="124228"/>
                  </a:cubicBezTo>
                  <a:cubicBezTo>
                    <a:pt x="-807" y="115353"/>
                    <a:pt x="3755" y="105531"/>
                    <a:pt x="12630" y="102269"/>
                  </a:cubicBezTo>
                  <a:lnTo>
                    <a:pt x="200085" y="33632"/>
                  </a:lnTo>
                  <a:lnTo>
                    <a:pt x="118056" y="133992"/>
                  </a:lnTo>
                  <a:lnTo>
                    <a:pt x="428024" y="654"/>
                  </a:lnTo>
                  <a:lnTo>
                    <a:pt x="209347" y="214470"/>
                  </a:lnTo>
                  <a:cubicBezTo>
                    <a:pt x="202583" y="221098"/>
                    <a:pt x="191758" y="220961"/>
                    <a:pt x="185153" y="214208"/>
                  </a:cubicBezTo>
                  <a:cubicBezTo>
                    <a:pt x="178548" y="207443"/>
                    <a:pt x="178674" y="196618"/>
                    <a:pt x="185415" y="190002"/>
                  </a:cubicBezTo>
                  <a:lnTo>
                    <a:pt x="272601" y="104767"/>
                  </a:lnTo>
                  <a:lnTo>
                    <a:pt x="2934" y="220755"/>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93" name="Google Shape;1293;p7"/>
            <p:cNvSpPr/>
            <p:nvPr/>
          </p:nvSpPr>
          <p:spPr>
            <a:xfrm>
              <a:off x="2030241" y="1619961"/>
              <a:ext cx="1055578" cy="496720"/>
            </a:xfrm>
            <a:custGeom>
              <a:rect b="b" l="l" r="r" t="t"/>
              <a:pathLst>
                <a:path extrusionOk="0" h="290905" w="618201">
                  <a:moveTo>
                    <a:pt x="544202" y="291276"/>
                  </a:moveTo>
                  <a:cubicBezTo>
                    <a:pt x="542593" y="291276"/>
                    <a:pt x="540962" y="291047"/>
                    <a:pt x="539342" y="290568"/>
                  </a:cubicBezTo>
                  <a:lnTo>
                    <a:pt x="285521" y="215326"/>
                  </a:lnTo>
                  <a:lnTo>
                    <a:pt x="474355" y="167838"/>
                  </a:lnTo>
                  <a:lnTo>
                    <a:pt x="318" y="55341"/>
                  </a:lnTo>
                  <a:lnTo>
                    <a:pt x="403996" y="529"/>
                  </a:lnTo>
                  <a:cubicBezTo>
                    <a:pt x="413315" y="-749"/>
                    <a:pt x="421985" y="5810"/>
                    <a:pt x="423251" y="15187"/>
                  </a:cubicBezTo>
                  <a:cubicBezTo>
                    <a:pt x="424529" y="24552"/>
                    <a:pt x="417958" y="33165"/>
                    <a:pt x="408604" y="34443"/>
                  </a:cubicBezTo>
                  <a:lnTo>
                    <a:pt x="187156" y="64500"/>
                  </a:lnTo>
                  <a:lnTo>
                    <a:pt x="618519" y="166880"/>
                  </a:lnTo>
                  <a:lnTo>
                    <a:pt x="415061" y="218030"/>
                  </a:lnTo>
                  <a:lnTo>
                    <a:pt x="549061" y="257761"/>
                  </a:lnTo>
                  <a:cubicBezTo>
                    <a:pt x="558130" y="260442"/>
                    <a:pt x="563297" y="269967"/>
                    <a:pt x="560605" y="279024"/>
                  </a:cubicBezTo>
                  <a:cubicBezTo>
                    <a:pt x="558404" y="286462"/>
                    <a:pt x="551582" y="291276"/>
                    <a:pt x="544202" y="291276"/>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94" name="Google Shape;1294;p7"/>
            <p:cNvSpPr/>
            <p:nvPr/>
          </p:nvSpPr>
          <p:spPr>
            <a:xfrm>
              <a:off x="3266697" y="-119444"/>
              <a:ext cx="853902" cy="400072"/>
            </a:xfrm>
            <a:custGeom>
              <a:rect b="b" l="l" r="r" t="t"/>
              <a:pathLst>
                <a:path extrusionOk="0" h="234303" w="500089">
                  <a:moveTo>
                    <a:pt x="226819" y="234383"/>
                  </a:moveTo>
                  <a:cubicBezTo>
                    <a:pt x="222063" y="234383"/>
                    <a:pt x="217328" y="232410"/>
                    <a:pt x="213941" y="228554"/>
                  </a:cubicBezTo>
                  <a:cubicBezTo>
                    <a:pt x="207712" y="221447"/>
                    <a:pt x="208420" y="210633"/>
                    <a:pt x="215526" y="204405"/>
                  </a:cubicBezTo>
                  <a:lnTo>
                    <a:pt x="339728" y="95558"/>
                  </a:lnTo>
                  <a:lnTo>
                    <a:pt x="4311" y="218641"/>
                  </a:lnTo>
                  <a:lnTo>
                    <a:pt x="120504" y="91314"/>
                  </a:lnTo>
                  <a:lnTo>
                    <a:pt x="22619" y="121224"/>
                  </a:lnTo>
                  <a:cubicBezTo>
                    <a:pt x="13550" y="123961"/>
                    <a:pt x="4003" y="118885"/>
                    <a:pt x="1254" y="109862"/>
                  </a:cubicBezTo>
                  <a:cubicBezTo>
                    <a:pt x="-1507" y="100816"/>
                    <a:pt x="3581" y="91257"/>
                    <a:pt x="12615" y="88497"/>
                  </a:cubicBezTo>
                  <a:lnTo>
                    <a:pt x="230036" y="22072"/>
                  </a:lnTo>
                  <a:lnTo>
                    <a:pt x="123983" y="138278"/>
                  </a:lnTo>
                  <a:lnTo>
                    <a:pt x="500592" y="79"/>
                  </a:lnTo>
                  <a:lnTo>
                    <a:pt x="238090" y="230140"/>
                  </a:lnTo>
                  <a:cubicBezTo>
                    <a:pt x="234839" y="232991"/>
                    <a:pt x="230823" y="234383"/>
                    <a:pt x="226819" y="23438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95" name="Google Shape;1295;p7"/>
            <p:cNvSpPr/>
            <p:nvPr/>
          </p:nvSpPr>
          <p:spPr>
            <a:xfrm>
              <a:off x="2053041" y="-139418"/>
              <a:ext cx="934223" cy="486477"/>
            </a:xfrm>
            <a:custGeom>
              <a:rect b="b" l="l" r="r" t="t"/>
              <a:pathLst>
                <a:path extrusionOk="0" h="284906" w="547129">
                  <a:moveTo>
                    <a:pt x="312" y="284989"/>
                  </a:moveTo>
                  <a:lnTo>
                    <a:pt x="267708" y="5547"/>
                  </a:lnTo>
                  <a:cubicBezTo>
                    <a:pt x="274244" y="-1274"/>
                    <a:pt x="285070" y="-1514"/>
                    <a:pt x="291902" y="5011"/>
                  </a:cubicBezTo>
                  <a:cubicBezTo>
                    <a:pt x="298724" y="11547"/>
                    <a:pt x="298964" y="22384"/>
                    <a:pt x="292427" y="29217"/>
                  </a:cubicBezTo>
                  <a:lnTo>
                    <a:pt x="152199" y="175765"/>
                  </a:lnTo>
                  <a:lnTo>
                    <a:pt x="525853" y="83"/>
                  </a:lnTo>
                  <a:lnTo>
                    <a:pt x="406602" y="156327"/>
                  </a:lnTo>
                  <a:lnTo>
                    <a:pt x="523902" y="108885"/>
                  </a:lnTo>
                  <a:cubicBezTo>
                    <a:pt x="532686" y="105315"/>
                    <a:pt x="542644" y="109569"/>
                    <a:pt x="546192" y="118342"/>
                  </a:cubicBezTo>
                  <a:cubicBezTo>
                    <a:pt x="549728" y="127102"/>
                    <a:pt x="545507" y="137072"/>
                    <a:pt x="536735" y="140620"/>
                  </a:cubicBezTo>
                  <a:lnTo>
                    <a:pt x="303572" y="234912"/>
                  </a:lnTo>
                  <a:lnTo>
                    <a:pt x="413686" y="90633"/>
                  </a:lnTo>
                  <a:lnTo>
                    <a:pt x="312" y="284989"/>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96" name="Google Shape;1296;p7"/>
            <p:cNvSpPr/>
            <p:nvPr/>
          </p:nvSpPr>
          <p:spPr>
            <a:xfrm>
              <a:off x="7443188" y="680464"/>
              <a:ext cx="762086" cy="729164"/>
            </a:xfrm>
            <a:custGeom>
              <a:rect b="b" l="l" r="r" t="t"/>
              <a:pathLst>
                <a:path extrusionOk="0" h="427036" w="446317">
                  <a:moveTo>
                    <a:pt x="447491" y="427273"/>
                  </a:moveTo>
                  <a:lnTo>
                    <a:pt x="101751" y="291436"/>
                  </a:lnTo>
                  <a:cubicBezTo>
                    <a:pt x="92956" y="287980"/>
                    <a:pt x="88621" y="278055"/>
                    <a:pt x="92078" y="269260"/>
                  </a:cubicBezTo>
                  <a:cubicBezTo>
                    <a:pt x="95534" y="260454"/>
                    <a:pt x="105447" y="256119"/>
                    <a:pt x="114265" y="259587"/>
                  </a:cubicBezTo>
                  <a:lnTo>
                    <a:pt x="288840" y="328167"/>
                  </a:lnTo>
                  <a:lnTo>
                    <a:pt x="1174" y="64296"/>
                  </a:lnTo>
                  <a:lnTo>
                    <a:pt x="181510" y="112845"/>
                  </a:lnTo>
                  <a:lnTo>
                    <a:pt x="99960" y="29299"/>
                  </a:lnTo>
                  <a:cubicBezTo>
                    <a:pt x="93355" y="22534"/>
                    <a:pt x="93492" y="11697"/>
                    <a:pt x="100256" y="5104"/>
                  </a:cubicBezTo>
                  <a:cubicBezTo>
                    <a:pt x="107032" y="-1501"/>
                    <a:pt x="117858" y="-1364"/>
                    <a:pt x="124451" y="5389"/>
                  </a:cubicBezTo>
                  <a:lnTo>
                    <a:pt x="293289" y="178368"/>
                  </a:lnTo>
                  <a:lnTo>
                    <a:pt x="127508" y="133743"/>
                  </a:lnTo>
                  <a:lnTo>
                    <a:pt x="447491" y="427273"/>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97" name="Google Shape;1297;p7"/>
            <p:cNvSpPr/>
            <p:nvPr/>
          </p:nvSpPr>
          <p:spPr>
            <a:xfrm>
              <a:off x="1466097" y="2668057"/>
              <a:ext cx="481414" cy="734273"/>
            </a:xfrm>
            <a:custGeom>
              <a:rect b="b" l="l" r="r" t="t"/>
              <a:pathLst>
                <a:path extrusionOk="0" h="430028" w="281941">
                  <a:moveTo>
                    <a:pt x="65373" y="430588"/>
                  </a:moveTo>
                  <a:lnTo>
                    <a:pt x="73917" y="284907"/>
                  </a:lnTo>
                  <a:lnTo>
                    <a:pt x="31483" y="347852"/>
                  </a:lnTo>
                  <a:cubicBezTo>
                    <a:pt x="26190" y="355688"/>
                    <a:pt x="15547" y="357765"/>
                    <a:pt x="7733" y="352483"/>
                  </a:cubicBezTo>
                  <a:cubicBezTo>
                    <a:pt x="-104" y="347201"/>
                    <a:pt x="-2180" y="336558"/>
                    <a:pt x="3102" y="328733"/>
                  </a:cubicBezTo>
                  <a:lnTo>
                    <a:pt x="115405" y="162165"/>
                  </a:lnTo>
                  <a:lnTo>
                    <a:pt x="107740" y="292800"/>
                  </a:lnTo>
                  <a:lnTo>
                    <a:pt x="282122" y="560"/>
                  </a:lnTo>
                  <a:lnTo>
                    <a:pt x="230036" y="303923"/>
                  </a:lnTo>
                  <a:cubicBezTo>
                    <a:pt x="228439" y="313231"/>
                    <a:pt x="219576" y="319470"/>
                    <a:pt x="210279" y="317885"/>
                  </a:cubicBezTo>
                  <a:cubicBezTo>
                    <a:pt x="200959" y="316288"/>
                    <a:pt x="194708" y="307436"/>
                    <a:pt x="196305" y="298128"/>
                  </a:cubicBezTo>
                  <a:lnTo>
                    <a:pt x="217272" y="176025"/>
                  </a:lnTo>
                  <a:lnTo>
                    <a:pt x="65373" y="430588"/>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98" name="Google Shape;1298;p7"/>
            <p:cNvSpPr/>
            <p:nvPr/>
          </p:nvSpPr>
          <p:spPr>
            <a:xfrm>
              <a:off x="10170068" y="3818144"/>
              <a:ext cx="340047" cy="854274"/>
            </a:xfrm>
            <a:custGeom>
              <a:rect b="b" l="l" r="r" t="t"/>
              <a:pathLst>
                <a:path extrusionOk="0" h="500307" w="199149">
                  <a:moveTo>
                    <a:pt x="183370" y="501064"/>
                  </a:moveTo>
                  <a:lnTo>
                    <a:pt x="4266" y="220402"/>
                  </a:lnTo>
                  <a:cubicBezTo>
                    <a:pt x="-811" y="212439"/>
                    <a:pt x="1528" y="201854"/>
                    <a:pt x="9490" y="196777"/>
                  </a:cubicBezTo>
                  <a:cubicBezTo>
                    <a:pt x="17441" y="191713"/>
                    <a:pt x="28027" y="194028"/>
                    <a:pt x="33114" y="201990"/>
                  </a:cubicBezTo>
                  <a:lnTo>
                    <a:pt x="113284" y="327618"/>
                  </a:lnTo>
                  <a:lnTo>
                    <a:pt x="47009" y="756"/>
                  </a:lnTo>
                  <a:lnTo>
                    <a:pt x="148818" y="126817"/>
                  </a:lnTo>
                  <a:lnTo>
                    <a:pt x="135540" y="35753"/>
                  </a:lnTo>
                  <a:cubicBezTo>
                    <a:pt x="134182" y="26411"/>
                    <a:pt x="140650" y="17719"/>
                    <a:pt x="150004" y="16350"/>
                  </a:cubicBezTo>
                  <a:cubicBezTo>
                    <a:pt x="159301" y="15004"/>
                    <a:pt x="168039" y="21460"/>
                    <a:pt x="169408" y="30814"/>
                  </a:cubicBezTo>
                  <a:lnTo>
                    <a:pt x="200732" y="245543"/>
                  </a:lnTo>
                  <a:lnTo>
                    <a:pt x="108368" y="131197"/>
                  </a:lnTo>
                  <a:lnTo>
                    <a:pt x="183370" y="501064"/>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99" name="Google Shape;1299;p7"/>
            <p:cNvSpPr/>
            <p:nvPr/>
          </p:nvSpPr>
          <p:spPr>
            <a:xfrm>
              <a:off x="6038298" y="2902552"/>
              <a:ext cx="808834" cy="560239"/>
            </a:xfrm>
            <a:custGeom>
              <a:rect b="b" l="l" r="r" t="t"/>
              <a:pathLst>
                <a:path extrusionOk="0" h="328105" w="473695">
                  <a:moveTo>
                    <a:pt x="377353" y="328689"/>
                  </a:moveTo>
                  <a:cubicBezTo>
                    <a:pt x="373976" y="328689"/>
                    <a:pt x="370554" y="327696"/>
                    <a:pt x="367577" y="325620"/>
                  </a:cubicBezTo>
                  <a:lnTo>
                    <a:pt x="183054" y="197038"/>
                  </a:lnTo>
                  <a:lnTo>
                    <a:pt x="337519" y="208491"/>
                  </a:lnTo>
                  <a:lnTo>
                    <a:pt x="949" y="583"/>
                  </a:lnTo>
                  <a:lnTo>
                    <a:pt x="340313" y="64236"/>
                  </a:lnTo>
                  <a:cubicBezTo>
                    <a:pt x="349599" y="65981"/>
                    <a:pt x="355713" y="74924"/>
                    <a:pt x="353979" y="84210"/>
                  </a:cubicBezTo>
                  <a:cubicBezTo>
                    <a:pt x="352234" y="93495"/>
                    <a:pt x="343325" y="99598"/>
                    <a:pt x="334005" y="97876"/>
                  </a:cubicBezTo>
                  <a:lnTo>
                    <a:pt x="175411" y="68126"/>
                  </a:lnTo>
                  <a:lnTo>
                    <a:pt x="474644" y="252968"/>
                  </a:lnTo>
                  <a:lnTo>
                    <a:pt x="305145" y="240408"/>
                  </a:lnTo>
                  <a:lnTo>
                    <a:pt x="387140" y="297547"/>
                  </a:lnTo>
                  <a:cubicBezTo>
                    <a:pt x="394897" y="302954"/>
                    <a:pt x="396802" y="313608"/>
                    <a:pt x="391395" y="321365"/>
                  </a:cubicBezTo>
                  <a:cubicBezTo>
                    <a:pt x="388075" y="326133"/>
                    <a:pt x="382748" y="328689"/>
                    <a:pt x="377353" y="328689"/>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00" name="Google Shape;1300;p7"/>
            <p:cNvSpPr/>
            <p:nvPr/>
          </p:nvSpPr>
          <p:spPr>
            <a:xfrm>
              <a:off x="10596234" y="744392"/>
              <a:ext cx="692279" cy="510025"/>
            </a:xfrm>
            <a:custGeom>
              <a:rect b="b" l="l" r="r" t="t"/>
              <a:pathLst>
                <a:path extrusionOk="0" h="298697" w="405434">
                  <a:moveTo>
                    <a:pt x="312355" y="298926"/>
                  </a:moveTo>
                  <a:cubicBezTo>
                    <a:pt x="308660" y="298926"/>
                    <a:pt x="304929" y="297728"/>
                    <a:pt x="301781" y="295264"/>
                  </a:cubicBezTo>
                  <a:lnTo>
                    <a:pt x="147042" y="173550"/>
                  </a:lnTo>
                  <a:lnTo>
                    <a:pt x="272784" y="190238"/>
                  </a:lnTo>
                  <a:lnTo>
                    <a:pt x="1680" y="229"/>
                  </a:lnTo>
                  <a:lnTo>
                    <a:pt x="294321" y="72881"/>
                  </a:lnTo>
                  <a:cubicBezTo>
                    <a:pt x="303492" y="75151"/>
                    <a:pt x="309082" y="84437"/>
                    <a:pt x="306811" y="93608"/>
                  </a:cubicBezTo>
                  <a:cubicBezTo>
                    <a:pt x="304530" y="102779"/>
                    <a:pt x="295256" y="108380"/>
                    <a:pt x="286085" y="106087"/>
                  </a:cubicBezTo>
                  <a:lnTo>
                    <a:pt x="171922" y="77752"/>
                  </a:lnTo>
                  <a:lnTo>
                    <a:pt x="407115" y="242586"/>
                  </a:lnTo>
                  <a:lnTo>
                    <a:pt x="266441" y="223912"/>
                  </a:lnTo>
                  <a:lnTo>
                    <a:pt x="322953" y="268366"/>
                  </a:lnTo>
                  <a:cubicBezTo>
                    <a:pt x="330367" y="274207"/>
                    <a:pt x="331668" y="284964"/>
                    <a:pt x="325816" y="292390"/>
                  </a:cubicBezTo>
                  <a:cubicBezTo>
                    <a:pt x="322440" y="296690"/>
                    <a:pt x="317432" y="298926"/>
                    <a:pt x="312355" y="298926"/>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01" name="Google Shape;1301;p7"/>
            <p:cNvSpPr/>
            <p:nvPr/>
          </p:nvSpPr>
          <p:spPr>
            <a:xfrm>
              <a:off x="8494080" y="502564"/>
              <a:ext cx="404858" cy="799101"/>
            </a:xfrm>
            <a:custGeom>
              <a:rect b="b" l="l" r="r" t="t"/>
              <a:pathLst>
                <a:path extrusionOk="0" h="467995" w="237106">
                  <a:moveTo>
                    <a:pt x="75732" y="468209"/>
                  </a:moveTo>
                  <a:cubicBezTo>
                    <a:pt x="69732" y="468209"/>
                    <a:pt x="63903" y="465037"/>
                    <a:pt x="60777" y="459425"/>
                  </a:cubicBezTo>
                  <a:cubicBezTo>
                    <a:pt x="-547" y="349414"/>
                    <a:pt x="-14521" y="251848"/>
                    <a:pt x="19244" y="169420"/>
                  </a:cubicBezTo>
                  <a:cubicBezTo>
                    <a:pt x="70223" y="44967"/>
                    <a:pt x="210565" y="2658"/>
                    <a:pt x="216509" y="924"/>
                  </a:cubicBezTo>
                  <a:cubicBezTo>
                    <a:pt x="225612" y="-1779"/>
                    <a:pt x="235057" y="3468"/>
                    <a:pt x="237726" y="12514"/>
                  </a:cubicBezTo>
                  <a:cubicBezTo>
                    <a:pt x="240384" y="21583"/>
                    <a:pt x="235194" y="31085"/>
                    <a:pt x="226136" y="33754"/>
                  </a:cubicBezTo>
                  <a:cubicBezTo>
                    <a:pt x="224836" y="34142"/>
                    <a:pt x="95376" y="73474"/>
                    <a:pt x="50819" y="182618"/>
                  </a:cubicBezTo>
                  <a:cubicBezTo>
                    <a:pt x="21320" y="254883"/>
                    <a:pt x="34735" y="342410"/>
                    <a:pt x="90676" y="442759"/>
                  </a:cubicBezTo>
                  <a:cubicBezTo>
                    <a:pt x="95273" y="451018"/>
                    <a:pt x="92318" y="461433"/>
                    <a:pt x="84060" y="466041"/>
                  </a:cubicBezTo>
                  <a:cubicBezTo>
                    <a:pt x="81413" y="467501"/>
                    <a:pt x="78550" y="468209"/>
                    <a:pt x="75732" y="468209"/>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02" name="Google Shape;1302;p7"/>
            <p:cNvSpPr/>
            <p:nvPr/>
          </p:nvSpPr>
          <p:spPr>
            <a:xfrm>
              <a:off x="9862426" y="908744"/>
              <a:ext cx="585807" cy="481971"/>
            </a:xfrm>
            <a:custGeom>
              <a:rect b="b" l="l" r="r" t="t"/>
              <a:pathLst>
                <a:path extrusionOk="0" h="282267" w="343079">
                  <a:moveTo>
                    <a:pt x="311155" y="282521"/>
                  </a:moveTo>
                  <a:cubicBezTo>
                    <a:pt x="310802" y="282521"/>
                    <a:pt x="310437" y="282509"/>
                    <a:pt x="310083" y="282486"/>
                  </a:cubicBezTo>
                  <a:cubicBezTo>
                    <a:pt x="300638" y="281893"/>
                    <a:pt x="293474" y="273760"/>
                    <a:pt x="294068" y="264326"/>
                  </a:cubicBezTo>
                  <a:cubicBezTo>
                    <a:pt x="296315" y="228770"/>
                    <a:pt x="300935" y="197469"/>
                    <a:pt x="304653" y="172316"/>
                  </a:cubicBezTo>
                  <a:cubicBezTo>
                    <a:pt x="308224" y="148167"/>
                    <a:pt x="312638" y="118303"/>
                    <a:pt x="309296" y="110557"/>
                  </a:cubicBezTo>
                  <a:cubicBezTo>
                    <a:pt x="305475" y="109941"/>
                    <a:pt x="291672" y="111242"/>
                    <a:pt x="246158" y="135003"/>
                  </a:cubicBezTo>
                  <a:cubicBezTo>
                    <a:pt x="204305" y="156859"/>
                    <a:pt x="167197" y="187191"/>
                    <a:pt x="134458" y="213952"/>
                  </a:cubicBezTo>
                  <a:cubicBezTo>
                    <a:pt x="87677" y="252166"/>
                    <a:pt x="56809" y="277399"/>
                    <a:pt x="29341" y="264440"/>
                  </a:cubicBezTo>
                  <a:cubicBezTo>
                    <a:pt x="9914" y="255235"/>
                    <a:pt x="1610" y="230607"/>
                    <a:pt x="1553" y="182080"/>
                  </a:cubicBezTo>
                  <a:cubicBezTo>
                    <a:pt x="1359" y="12421"/>
                    <a:pt x="91670" y="774"/>
                    <a:pt x="95514" y="364"/>
                  </a:cubicBezTo>
                  <a:cubicBezTo>
                    <a:pt x="104925" y="-709"/>
                    <a:pt x="113344" y="6136"/>
                    <a:pt x="114347" y="15547"/>
                  </a:cubicBezTo>
                  <a:cubicBezTo>
                    <a:pt x="115363" y="24935"/>
                    <a:pt x="108575" y="33376"/>
                    <a:pt x="99164" y="34380"/>
                  </a:cubicBezTo>
                  <a:cubicBezTo>
                    <a:pt x="96883" y="34734"/>
                    <a:pt x="35615" y="45354"/>
                    <a:pt x="35774" y="182035"/>
                  </a:cubicBezTo>
                  <a:cubicBezTo>
                    <a:pt x="35820" y="227527"/>
                    <a:pt x="43965" y="233493"/>
                    <a:pt x="44045" y="233550"/>
                  </a:cubicBezTo>
                  <a:cubicBezTo>
                    <a:pt x="53547" y="235945"/>
                    <a:pt x="89137" y="206800"/>
                    <a:pt x="112807" y="187453"/>
                  </a:cubicBezTo>
                  <a:cubicBezTo>
                    <a:pt x="145135" y="161034"/>
                    <a:pt x="185357" y="128136"/>
                    <a:pt x="230313" y="104671"/>
                  </a:cubicBezTo>
                  <a:cubicBezTo>
                    <a:pt x="277858" y="79849"/>
                    <a:pt x="309308" y="68282"/>
                    <a:pt x="329407" y="82575"/>
                  </a:cubicBezTo>
                  <a:cubicBezTo>
                    <a:pt x="350317" y="97450"/>
                    <a:pt x="345868" y="127520"/>
                    <a:pt x="338510" y="177324"/>
                  </a:cubicBezTo>
                  <a:cubicBezTo>
                    <a:pt x="334871" y="201838"/>
                    <a:pt x="330365" y="232352"/>
                    <a:pt x="328221" y="266482"/>
                  </a:cubicBezTo>
                  <a:cubicBezTo>
                    <a:pt x="327662" y="275539"/>
                    <a:pt x="320122" y="282521"/>
                    <a:pt x="311155" y="282521"/>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03" name="Google Shape;1303;p7"/>
            <p:cNvSpPr/>
            <p:nvPr/>
          </p:nvSpPr>
          <p:spPr>
            <a:xfrm>
              <a:off x="9760683" y="2078647"/>
              <a:ext cx="314520" cy="889720"/>
            </a:xfrm>
            <a:custGeom>
              <a:rect b="b" l="l" r="r" t="t"/>
              <a:pathLst>
                <a:path extrusionOk="0" h="521066" w="184199">
                  <a:moveTo>
                    <a:pt x="47797" y="521543"/>
                  </a:moveTo>
                  <a:cubicBezTo>
                    <a:pt x="42732" y="521543"/>
                    <a:pt x="37736" y="519318"/>
                    <a:pt x="34360" y="515041"/>
                  </a:cubicBezTo>
                  <a:cubicBezTo>
                    <a:pt x="28496" y="507637"/>
                    <a:pt x="29762" y="496880"/>
                    <a:pt x="37154" y="491017"/>
                  </a:cubicBezTo>
                  <a:cubicBezTo>
                    <a:pt x="38295" y="490116"/>
                    <a:pt x="150987" y="399269"/>
                    <a:pt x="151488" y="273048"/>
                  </a:cubicBezTo>
                  <a:cubicBezTo>
                    <a:pt x="151831" y="189479"/>
                    <a:pt x="103510" y="108009"/>
                    <a:pt x="7895" y="30896"/>
                  </a:cubicBezTo>
                  <a:cubicBezTo>
                    <a:pt x="526" y="24965"/>
                    <a:pt x="-626" y="14196"/>
                    <a:pt x="5306" y="6850"/>
                  </a:cubicBezTo>
                  <a:cubicBezTo>
                    <a:pt x="11249" y="-496"/>
                    <a:pt x="22017" y="-1671"/>
                    <a:pt x="29363" y="4261"/>
                  </a:cubicBezTo>
                  <a:cubicBezTo>
                    <a:pt x="133602" y="88309"/>
                    <a:pt x="186201" y="178882"/>
                    <a:pt x="185710" y="273470"/>
                  </a:cubicBezTo>
                  <a:cubicBezTo>
                    <a:pt x="184969" y="416289"/>
                    <a:pt x="63539" y="513786"/>
                    <a:pt x="58372" y="517858"/>
                  </a:cubicBezTo>
                  <a:cubicBezTo>
                    <a:pt x="55235" y="520345"/>
                    <a:pt x="51505" y="521543"/>
                    <a:pt x="47797" y="52154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04" name="Google Shape;1304;p7"/>
            <p:cNvSpPr/>
            <p:nvPr/>
          </p:nvSpPr>
          <p:spPr>
            <a:xfrm>
              <a:off x="2117715" y="4283180"/>
              <a:ext cx="493643" cy="930278"/>
            </a:xfrm>
            <a:custGeom>
              <a:rect b="b" l="l" r="r" t="t"/>
              <a:pathLst>
                <a:path extrusionOk="0" h="544819" w="289103">
                  <a:moveTo>
                    <a:pt x="63927" y="47733"/>
                  </a:moveTo>
                  <a:lnTo>
                    <a:pt x="253355" y="113244"/>
                  </a:lnTo>
                  <a:lnTo>
                    <a:pt x="225476" y="498032"/>
                  </a:lnTo>
                  <a:lnTo>
                    <a:pt x="36288" y="429315"/>
                  </a:lnTo>
                  <a:lnTo>
                    <a:pt x="63927" y="47733"/>
                  </a:lnTo>
                  <a:close/>
                  <a:moveTo>
                    <a:pt x="289390" y="89495"/>
                  </a:moveTo>
                  <a:lnTo>
                    <a:pt x="33014" y="838"/>
                  </a:lnTo>
                  <a:lnTo>
                    <a:pt x="286" y="452643"/>
                  </a:lnTo>
                  <a:lnTo>
                    <a:pt x="256332" y="545657"/>
                  </a:lnTo>
                  <a:lnTo>
                    <a:pt x="289390" y="89495"/>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05" name="Google Shape;1305;p7"/>
            <p:cNvSpPr/>
            <p:nvPr/>
          </p:nvSpPr>
          <p:spPr>
            <a:xfrm>
              <a:off x="7158379" y="2975216"/>
              <a:ext cx="948977" cy="476445"/>
            </a:xfrm>
            <a:custGeom>
              <a:rect b="b" l="l" r="r" t="t"/>
              <a:pathLst>
                <a:path extrusionOk="0" h="279031" w="555770">
                  <a:moveTo>
                    <a:pt x="512527" y="35027"/>
                  </a:moveTo>
                  <a:lnTo>
                    <a:pt x="458172" y="243094"/>
                  </a:lnTo>
                  <a:lnTo>
                    <a:pt x="46235" y="245170"/>
                  </a:lnTo>
                  <a:lnTo>
                    <a:pt x="104070" y="37080"/>
                  </a:lnTo>
                  <a:lnTo>
                    <a:pt x="512527" y="35027"/>
                  </a:lnTo>
                  <a:close/>
                  <a:moveTo>
                    <a:pt x="484637" y="277190"/>
                  </a:moveTo>
                  <a:lnTo>
                    <a:pt x="556913" y="588"/>
                  </a:lnTo>
                  <a:lnTo>
                    <a:pt x="78016" y="2995"/>
                  </a:lnTo>
                  <a:lnTo>
                    <a:pt x="1143" y="279620"/>
                  </a:lnTo>
                  <a:lnTo>
                    <a:pt x="484637" y="277190"/>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06" name="Google Shape;1306;p7"/>
            <p:cNvSpPr/>
            <p:nvPr/>
          </p:nvSpPr>
          <p:spPr>
            <a:xfrm>
              <a:off x="2177986" y="2934198"/>
              <a:ext cx="808640" cy="703283"/>
            </a:xfrm>
            <a:custGeom>
              <a:rect b="b" l="l" r="r" t="t"/>
              <a:pathLst>
                <a:path extrusionOk="0" h="411879" w="473581">
                  <a:moveTo>
                    <a:pt x="212598" y="42408"/>
                  </a:moveTo>
                  <a:lnTo>
                    <a:pt x="419046" y="305594"/>
                  </a:lnTo>
                  <a:lnTo>
                    <a:pt x="259482" y="371003"/>
                  </a:lnTo>
                  <a:lnTo>
                    <a:pt x="54746" y="110007"/>
                  </a:lnTo>
                  <a:lnTo>
                    <a:pt x="212598" y="42408"/>
                  </a:lnTo>
                  <a:close/>
                  <a:moveTo>
                    <a:pt x="473903" y="320082"/>
                  </a:moveTo>
                  <a:lnTo>
                    <a:pt x="223298" y="600"/>
                  </a:lnTo>
                  <a:lnTo>
                    <a:pt x="322" y="96078"/>
                  </a:lnTo>
                  <a:lnTo>
                    <a:pt x="248520" y="412480"/>
                  </a:lnTo>
                  <a:lnTo>
                    <a:pt x="473903" y="320082"/>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07" name="Google Shape;1307;p7"/>
            <p:cNvSpPr/>
            <p:nvPr/>
          </p:nvSpPr>
          <p:spPr>
            <a:xfrm>
              <a:off x="9035398" y="5077489"/>
              <a:ext cx="844381" cy="855796"/>
            </a:xfrm>
            <a:custGeom>
              <a:rect b="b" l="l" r="r" t="t"/>
              <a:pathLst>
                <a:path extrusionOk="0" h="501198" w="494513">
                  <a:moveTo>
                    <a:pt x="415338" y="51221"/>
                  </a:moveTo>
                  <a:lnTo>
                    <a:pt x="457339" y="267433"/>
                  </a:lnTo>
                  <a:lnTo>
                    <a:pt x="78472" y="451579"/>
                  </a:lnTo>
                  <a:lnTo>
                    <a:pt x="39676" y="233827"/>
                  </a:lnTo>
                  <a:lnTo>
                    <a:pt x="415338" y="51221"/>
                  </a:lnTo>
                  <a:close/>
                  <a:moveTo>
                    <a:pt x="495952" y="286723"/>
                  </a:moveTo>
                  <a:lnTo>
                    <a:pt x="440456" y="961"/>
                  </a:lnTo>
                  <a:lnTo>
                    <a:pt x="1439" y="214344"/>
                  </a:lnTo>
                  <a:lnTo>
                    <a:pt x="52714" y="502159"/>
                  </a:lnTo>
                  <a:lnTo>
                    <a:pt x="495952" y="286723"/>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08" name="Google Shape;1308;p7"/>
            <p:cNvSpPr/>
            <p:nvPr/>
          </p:nvSpPr>
          <p:spPr>
            <a:xfrm>
              <a:off x="7712506" y="-249163"/>
              <a:ext cx="664368" cy="900536"/>
            </a:xfrm>
            <a:custGeom>
              <a:rect b="b" l="l" r="r" t="t"/>
              <a:pathLst>
                <a:path extrusionOk="0" h="527400" w="389088">
                  <a:moveTo>
                    <a:pt x="231578" y="56143"/>
                  </a:moveTo>
                  <a:lnTo>
                    <a:pt x="347236" y="187622"/>
                  </a:lnTo>
                  <a:lnTo>
                    <a:pt x="158116" y="470851"/>
                  </a:lnTo>
                  <a:lnTo>
                    <a:pt x="44032" y="337022"/>
                  </a:lnTo>
                  <a:lnTo>
                    <a:pt x="231578" y="56143"/>
                  </a:lnTo>
                  <a:close/>
                  <a:moveTo>
                    <a:pt x="390298" y="184759"/>
                  </a:moveTo>
                  <a:lnTo>
                    <a:pt x="227859" y="99"/>
                  </a:lnTo>
                  <a:lnTo>
                    <a:pt x="1210" y="339531"/>
                  </a:lnTo>
                  <a:lnTo>
                    <a:pt x="161446" y="527499"/>
                  </a:lnTo>
                  <a:lnTo>
                    <a:pt x="390298" y="184759"/>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09" name="Google Shape;1309;p7"/>
            <p:cNvSpPr/>
            <p:nvPr/>
          </p:nvSpPr>
          <p:spPr>
            <a:xfrm>
              <a:off x="10225492" y="2732477"/>
              <a:ext cx="1091028" cy="1034484"/>
            </a:xfrm>
            <a:custGeom>
              <a:rect b="b" l="l" r="r" t="t"/>
              <a:pathLst>
                <a:path extrusionOk="0" h="605847" w="638962">
                  <a:moveTo>
                    <a:pt x="324031" y="40485"/>
                  </a:moveTo>
                  <a:lnTo>
                    <a:pt x="588348" y="497891"/>
                  </a:lnTo>
                  <a:lnTo>
                    <a:pt x="315613" y="566916"/>
                  </a:lnTo>
                  <a:lnTo>
                    <a:pt x="53555" y="113412"/>
                  </a:lnTo>
                  <a:lnTo>
                    <a:pt x="324031" y="40485"/>
                  </a:lnTo>
                  <a:close/>
                  <a:moveTo>
                    <a:pt x="640615" y="519953"/>
                  </a:moveTo>
                  <a:lnTo>
                    <a:pt x="340504" y="594"/>
                  </a:lnTo>
                  <a:lnTo>
                    <a:pt x="1653" y="91966"/>
                  </a:lnTo>
                  <a:lnTo>
                    <a:pt x="298924" y="606442"/>
                  </a:lnTo>
                  <a:lnTo>
                    <a:pt x="640615" y="519953"/>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10" name="Google Shape;1310;p7"/>
            <p:cNvSpPr/>
            <p:nvPr/>
          </p:nvSpPr>
          <p:spPr>
            <a:xfrm>
              <a:off x="6309078" y="936505"/>
              <a:ext cx="470153" cy="542182"/>
            </a:xfrm>
            <a:custGeom>
              <a:rect b="b" l="l" r="r" t="t"/>
              <a:pathLst>
                <a:path extrusionOk="0" h="317530" w="275346">
                  <a:moveTo>
                    <a:pt x="45146" y="35876"/>
                  </a:moveTo>
                  <a:lnTo>
                    <a:pt x="171526" y="39800"/>
                  </a:lnTo>
                  <a:lnTo>
                    <a:pt x="232304" y="282887"/>
                  </a:lnTo>
                  <a:lnTo>
                    <a:pt x="106425" y="280914"/>
                  </a:lnTo>
                  <a:lnTo>
                    <a:pt x="45146" y="35876"/>
                  </a:lnTo>
                  <a:close/>
                  <a:moveTo>
                    <a:pt x="198447" y="6411"/>
                  </a:moveTo>
                  <a:lnTo>
                    <a:pt x="966" y="263"/>
                  </a:lnTo>
                  <a:lnTo>
                    <a:pt x="79607" y="314725"/>
                  </a:lnTo>
                  <a:lnTo>
                    <a:pt x="276313" y="317793"/>
                  </a:lnTo>
                  <a:lnTo>
                    <a:pt x="198447" y="6411"/>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11" name="Google Shape;1311;p7"/>
            <p:cNvSpPr/>
            <p:nvPr/>
          </p:nvSpPr>
          <p:spPr>
            <a:xfrm>
              <a:off x="6387684" y="6215360"/>
              <a:ext cx="682754" cy="402488"/>
            </a:xfrm>
            <a:custGeom>
              <a:rect b="b" l="l" r="r" t="t"/>
              <a:pathLst>
                <a:path extrusionOk="0" h="235718" w="399856">
                  <a:moveTo>
                    <a:pt x="108132" y="39631"/>
                  </a:moveTo>
                  <a:lnTo>
                    <a:pt x="350592" y="86811"/>
                  </a:lnTo>
                  <a:lnTo>
                    <a:pt x="296385" y="198214"/>
                  </a:lnTo>
                  <a:lnTo>
                    <a:pt x="51974" y="150657"/>
                  </a:lnTo>
                  <a:lnTo>
                    <a:pt x="108132" y="39631"/>
                  </a:lnTo>
                  <a:close/>
                  <a:moveTo>
                    <a:pt x="400852" y="61715"/>
                  </a:moveTo>
                  <a:lnTo>
                    <a:pt x="89265" y="1109"/>
                  </a:lnTo>
                  <a:lnTo>
                    <a:pt x="996" y="175616"/>
                  </a:lnTo>
                  <a:lnTo>
                    <a:pt x="315652" y="236827"/>
                  </a:lnTo>
                  <a:lnTo>
                    <a:pt x="400852" y="61715"/>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12" name="Google Shape;1312;p7"/>
            <p:cNvSpPr/>
            <p:nvPr/>
          </p:nvSpPr>
          <p:spPr>
            <a:xfrm>
              <a:off x="11311449" y="4885162"/>
              <a:ext cx="470770" cy="248322"/>
            </a:xfrm>
            <a:custGeom>
              <a:rect b="b" l="l" r="r" t="t"/>
              <a:pathLst>
                <a:path extrusionOk="0" h="145430" w="275707">
                  <a:moveTo>
                    <a:pt x="260347" y="146311"/>
                  </a:moveTo>
                  <a:cubicBezTo>
                    <a:pt x="252340" y="146311"/>
                    <a:pt x="245187" y="140653"/>
                    <a:pt x="243579" y="132496"/>
                  </a:cubicBezTo>
                  <a:lnTo>
                    <a:pt x="224871" y="37475"/>
                  </a:lnTo>
                  <a:lnTo>
                    <a:pt x="20283" y="54186"/>
                  </a:lnTo>
                  <a:cubicBezTo>
                    <a:pt x="11009" y="54916"/>
                    <a:pt x="2602" y="47946"/>
                    <a:pt x="1837" y="38524"/>
                  </a:cubicBezTo>
                  <a:cubicBezTo>
                    <a:pt x="1062" y="29102"/>
                    <a:pt x="8077" y="20843"/>
                    <a:pt x="17499" y="20078"/>
                  </a:cubicBezTo>
                  <a:lnTo>
                    <a:pt x="252533" y="880"/>
                  </a:lnTo>
                  <a:lnTo>
                    <a:pt x="277161" y="125880"/>
                  </a:lnTo>
                  <a:cubicBezTo>
                    <a:pt x="278987" y="135154"/>
                    <a:pt x="272941" y="144155"/>
                    <a:pt x="263678" y="145980"/>
                  </a:cubicBezTo>
                  <a:cubicBezTo>
                    <a:pt x="262560" y="146208"/>
                    <a:pt x="261454" y="146311"/>
                    <a:pt x="260347" y="146311"/>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13" name="Google Shape;1313;p7"/>
            <p:cNvSpPr/>
            <p:nvPr/>
          </p:nvSpPr>
          <p:spPr>
            <a:xfrm>
              <a:off x="1029322" y="616409"/>
              <a:ext cx="674218" cy="590156"/>
            </a:xfrm>
            <a:custGeom>
              <a:rect b="b" l="l" r="r" t="t"/>
              <a:pathLst>
                <a:path extrusionOk="0" h="345626" w="394857">
                  <a:moveTo>
                    <a:pt x="189437" y="345841"/>
                  </a:moveTo>
                  <a:lnTo>
                    <a:pt x="9751" y="258370"/>
                  </a:lnTo>
                  <a:cubicBezTo>
                    <a:pt x="1252" y="254241"/>
                    <a:pt x="-2284" y="243997"/>
                    <a:pt x="1857" y="235499"/>
                  </a:cubicBezTo>
                  <a:cubicBezTo>
                    <a:pt x="5998" y="227001"/>
                    <a:pt x="16230" y="223476"/>
                    <a:pt x="24728" y="227605"/>
                  </a:cubicBezTo>
                  <a:lnTo>
                    <a:pt x="176934" y="301695"/>
                  </a:lnTo>
                  <a:lnTo>
                    <a:pt x="363431" y="8165"/>
                  </a:lnTo>
                  <a:cubicBezTo>
                    <a:pt x="368484" y="180"/>
                    <a:pt x="379070" y="-2193"/>
                    <a:pt x="387044" y="2895"/>
                  </a:cubicBezTo>
                  <a:cubicBezTo>
                    <a:pt x="395017" y="7960"/>
                    <a:pt x="397379" y="18534"/>
                    <a:pt x="392314" y="26508"/>
                  </a:cubicBezTo>
                  <a:lnTo>
                    <a:pt x="189437" y="345841"/>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14" name="Google Shape;1314;p7"/>
            <p:cNvSpPr/>
            <p:nvPr/>
          </p:nvSpPr>
          <p:spPr>
            <a:xfrm>
              <a:off x="6875006" y="1176184"/>
              <a:ext cx="348946" cy="571594"/>
            </a:xfrm>
            <a:custGeom>
              <a:rect b="b" l="l" r="r" t="t"/>
              <a:pathLst>
                <a:path extrusionOk="0" h="334755" w="204361">
                  <a:moveTo>
                    <a:pt x="18151" y="335059"/>
                  </a:moveTo>
                  <a:cubicBezTo>
                    <a:pt x="9037" y="335059"/>
                    <a:pt x="1463" y="327873"/>
                    <a:pt x="1063" y="318690"/>
                  </a:cubicBezTo>
                  <a:cubicBezTo>
                    <a:pt x="664" y="309245"/>
                    <a:pt x="7988" y="301260"/>
                    <a:pt x="17421" y="300849"/>
                  </a:cubicBezTo>
                  <a:lnTo>
                    <a:pt x="151832" y="294997"/>
                  </a:lnTo>
                  <a:lnTo>
                    <a:pt x="171236" y="16240"/>
                  </a:lnTo>
                  <a:cubicBezTo>
                    <a:pt x="171886" y="6806"/>
                    <a:pt x="179894" y="-335"/>
                    <a:pt x="189499" y="349"/>
                  </a:cubicBezTo>
                  <a:cubicBezTo>
                    <a:pt x="198921" y="1011"/>
                    <a:pt x="206028" y="9190"/>
                    <a:pt x="205366" y="18612"/>
                  </a:cubicBezTo>
                  <a:lnTo>
                    <a:pt x="183852" y="327861"/>
                  </a:lnTo>
                  <a:lnTo>
                    <a:pt x="18916" y="335036"/>
                  </a:lnTo>
                  <a:cubicBezTo>
                    <a:pt x="18653" y="335048"/>
                    <a:pt x="18402" y="335059"/>
                    <a:pt x="18151" y="335059"/>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15" name="Google Shape;1315;p7"/>
            <p:cNvSpPr/>
            <p:nvPr/>
          </p:nvSpPr>
          <p:spPr>
            <a:xfrm>
              <a:off x="611468" y="4827600"/>
              <a:ext cx="368513" cy="542085"/>
            </a:xfrm>
            <a:custGeom>
              <a:rect b="b" l="l" r="r" t="t"/>
              <a:pathLst>
                <a:path extrusionOk="0" h="317473" w="215820">
                  <a:moveTo>
                    <a:pt x="17171" y="318368"/>
                  </a:moveTo>
                  <a:cubicBezTo>
                    <a:pt x="16441" y="318368"/>
                    <a:pt x="15699" y="318323"/>
                    <a:pt x="14958" y="318232"/>
                  </a:cubicBezTo>
                  <a:cubicBezTo>
                    <a:pt x="5592" y="317023"/>
                    <a:pt x="-1035" y="308444"/>
                    <a:pt x="174" y="299068"/>
                  </a:cubicBezTo>
                  <a:lnTo>
                    <a:pt x="38650" y="895"/>
                  </a:lnTo>
                  <a:lnTo>
                    <a:pt x="199001" y="3359"/>
                  </a:lnTo>
                  <a:cubicBezTo>
                    <a:pt x="208446" y="3496"/>
                    <a:pt x="215987" y="11275"/>
                    <a:pt x="215850" y="20721"/>
                  </a:cubicBezTo>
                  <a:cubicBezTo>
                    <a:pt x="215701" y="30086"/>
                    <a:pt x="208070" y="37580"/>
                    <a:pt x="198739" y="37580"/>
                  </a:cubicBezTo>
                  <a:lnTo>
                    <a:pt x="198477" y="37580"/>
                  </a:lnTo>
                  <a:lnTo>
                    <a:pt x="68686" y="35584"/>
                  </a:lnTo>
                  <a:lnTo>
                    <a:pt x="34122" y="303448"/>
                  </a:lnTo>
                  <a:cubicBezTo>
                    <a:pt x="33004" y="312083"/>
                    <a:pt x="25646" y="318368"/>
                    <a:pt x="17171" y="318368"/>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16" name="Google Shape;1316;p7"/>
            <p:cNvSpPr/>
            <p:nvPr/>
          </p:nvSpPr>
          <p:spPr>
            <a:xfrm>
              <a:off x="5734268" y="6137707"/>
              <a:ext cx="575371" cy="684059"/>
            </a:xfrm>
            <a:custGeom>
              <a:rect b="b" l="l" r="r" t="t"/>
              <a:pathLst>
                <a:path extrusionOk="0" h="400620" w="336967">
                  <a:moveTo>
                    <a:pt x="17997" y="401740"/>
                  </a:moveTo>
                  <a:cubicBezTo>
                    <a:pt x="16320" y="401740"/>
                    <a:pt x="14621" y="401489"/>
                    <a:pt x="12944" y="400964"/>
                  </a:cubicBezTo>
                  <a:cubicBezTo>
                    <a:pt x="3909" y="398181"/>
                    <a:pt x="-1144" y="388599"/>
                    <a:pt x="1651" y="379564"/>
                  </a:cubicBezTo>
                  <a:lnTo>
                    <a:pt x="118654" y="1119"/>
                  </a:lnTo>
                  <a:lnTo>
                    <a:pt x="323904" y="39938"/>
                  </a:lnTo>
                  <a:cubicBezTo>
                    <a:pt x="333201" y="41683"/>
                    <a:pt x="339304" y="50638"/>
                    <a:pt x="337547" y="59923"/>
                  </a:cubicBezTo>
                  <a:cubicBezTo>
                    <a:pt x="335790" y="69220"/>
                    <a:pt x="326744" y="75289"/>
                    <a:pt x="317562" y="73555"/>
                  </a:cubicBezTo>
                  <a:lnTo>
                    <a:pt x="142336" y="40417"/>
                  </a:lnTo>
                  <a:lnTo>
                    <a:pt x="34344" y="389683"/>
                  </a:lnTo>
                  <a:cubicBezTo>
                    <a:pt x="32074" y="397029"/>
                    <a:pt x="25309" y="401740"/>
                    <a:pt x="17997" y="401740"/>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17" name="Google Shape;1317;p7"/>
            <p:cNvSpPr/>
            <p:nvPr/>
          </p:nvSpPr>
          <p:spPr>
            <a:xfrm>
              <a:off x="5397140" y="3733086"/>
              <a:ext cx="318799" cy="705507"/>
            </a:xfrm>
            <a:custGeom>
              <a:rect b="b" l="l" r="r" t="t"/>
              <a:pathLst>
                <a:path extrusionOk="0" h="413181" w="186705">
                  <a:moveTo>
                    <a:pt x="28301" y="413912"/>
                  </a:moveTo>
                  <a:cubicBezTo>
                    <a:pt x="22757" y="413912"/>
                    <a:pt x="17327" y="411231"/>
                    <a:pt x="14030" y="406269"/>
                  </a:cubicBezTo>
                  <a:cubicBezTo>
                    <a:pt x="8806" y="398386"/>
                    <a:pt x="10950" y="387766"/>
                    <a:pt x="18821" y="382542"/>
                  </a:cubicBezTo>
                  <a:lnTo>
                    <a:pt x="143126" y="300045"/>
                  </a:lnTo>
                  <a:lnTo>
                    <a:pt x="2692" y="25645"/>
                  </a:lnTo>
                  <a:cubicBezTo>
                    <a:pt x="-1620" y="17226"/>
                    <a:pt x="1711" y="6914"/>
                    <a:pt x="10129" y="2614"/>
                  </a:cubicBezTo>
                  <a:cubicBezTo>
                    <a:pt x="18536" y="-1687"/>
                    <a:pt x="28837" y="1621"/>
                    <a:pt x="33160" y="10051"/>
                  </a:cubicBezTo>
                  <a:lnTo>
                    <a:pt x="187511" y="311646"/>
                  </a:lnTo>
                  <a:lnTo>
                    <a:pt x="37746" y="411048"/>
                  </a:lnTo>
                  <a:cubicBezTo>
                    <a:pt x="34837" y="412988"/>
                    <a:pt x="31552" y="413912"/>
                    <a:pt x="28301" y="413912"/>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18" name="Google Shape;1318;p7"/>
            <p:cNvSpPr/>
            <p:nvPr/>
          </p:nvSpPr>
          <p:spPr>
            <a:xfrm>
              <a:off x="460326" y="4227305"/>
              <a:ext cx="596708" cy="266599"/>
            </a:xfrm>
            <a:custGeom>
              <a:rect b="b" l="l" r="r" t="t"/>
              <a:pathLst>
                <a:path extrusionOk="0" h="156134" w="349463">
                  <a:moveTo>
                    <a:pt x="81073" y="156910"/>
                  </a:moveTo>
                  <a:lnTo>
                    <a:pt x="2489" y="26731"/>
                  </a:lnTo>
                  <a:cubicBezTo>
                    <a:pt x="-2393" y="18643"/>
                    <a:pt x="207" y="8126"/>
                    <a:pt x="8295" y="3243"/>
                  </a:cubicBezTo>
                  <a:cubicBezTo>
                    <a:pt x="16394" y="-1650"/>
                    <a:pt x="26900" y="962"/>
                    <a:pt x="31794" y="9050"/>
                  </a:cubicBezTo>
                  <a:lnTo>
                    <a:pt x="94579" y="113060"/>
                  </a:lnTo>
                  <a:lnTo>
                    <a:pt x="325244" y="7236"/>
                  </a:lnTo>
                  <a:cubicBezTo>
                    <a:pt x="333856" y="3300"/>
                    <a:pt x="343997" y="7076"/>
                    <a:pt x="347922" y="15654"/>
                  </a:cubicBezTo>
                  <a:cubicBezTo>
                    <a:pt x="351868" y="24244"/>
                    <a:pt x="348104" y="34408"/>
                    <a:pt x="339514" y="38343"/>
                  </a:cubicBezTo>
                  <a:lnTo>
                    <a:pt x="81073" y="156910"/>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19" name="Google Shape;1319;p7"/>
            <p:cNvSpPr/>
            <p:nvPr/>
          </p:nvSpPr>
          <p:spPr>
            <a:xfrm>
              <a:off x="10737392" y="1332714"/>
              <a:ext cx="396278" cy="342752"/>
            </a:xfrm>
            <a:custGeom>
              <a:rect b="b" l="l" r="r" t="t"/>
              <a:pathLst>
                <a:path extrusionOk="0" h="200733" w="232081">
                  <a:moveTo>
                    <a:pt x="216648" y="201044"/>
                  </a:moveTo>
                  <a:cubicBezTo>
                    <a:pt x="214868" y="201044"/>
                    <a:pt x="213065" y="200771"/>
                    <a:pt x="211287" y="200189"/>
                  </a:cubicBezTo>
                  <a:lnTo>
                    <a:pt x="1679" y="131141"/>
                  </a:lnTo>
                  <a:lnTo>
                    <a:pt x="26068" y="13955"/>
                  </a:lnTo>
                  <a:cubicBezTo>
                    <a:pt x="27995" y="4692"/>
                    <a:pt x="37030" y="-1262"/>
                    <a:pt x="46304" y="677"/>
                  </a:cubicBezTo>
                  <a:cubicBezTo>
                    <a:pt x="55555" y="2605"/>
                    <a:pt x="61498" y="11673"/>
                    <a:pt x="59570" y="20925"/>
                  </a:cubicBezTo>
                  <a:lnTo>
                    <a:pt x="41399" y="108201"/>
                  </a:lnTo>
                  <a:lnTo>
                    <a:pt x="221998" y="167678"/>
                  </a:lnTo>
                  <a:cubicBezTo>
                    <a:pt x="230975" y="170633"/>
                    <a:pt x="235846" y="180306"/>
                    <a:pt x="232903" y="189283"/>
                  </a:cubicBezTo>
                  <a:cubicBezTo>
                    <a:pt x="230530" y="196481"/>
                    <a:pt x="223834" y="201044"/>
                    <a:pt x="216648" y="201044"/>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20" name="Google Shape;1320;p7"/>
            <p:cNvSpPr/>
            <p:nvPr/>
          </p:nvSpPr>
          <p:spPr>
            <a:xfrm>
              <a:off x="11463551" y="4018709"/>
              <a:ext cx="263524" cy="577074"/>
            </a:xfrm>
            <a:custGeom>
              <a:rect b="b" l="l" r="r" t="t"/>
              <a:pathLst>
                <a:path extrusionOk="0" h="337964" w="154333">
                  <a:moveTo>
                    <a:pt x="23283" y="338731"/>
                  </a:moveTo>
                  <a:cubicBezTo>
                    <a:pt x="17671" y="338731"/>
                    <a:pt x="12173" y="335970"/>
                    <a:pt x="8899" y="330894"/>
                  </a:cubicBezTo>
                  <a:cubicBezTo>
                    <a:pt x="3766" y="322955"/>
                    <a:pt x="6058" y="312369"/>
                    <a:pt x="13998" y="307247"/>
                  </a:cubicBezTo>
                  <a:lnTo>
                    <a:pt x="111894" y="244063"/>
                  </a:lnTo>
                  <a:lnTo>
                    <a:pt x="3572" y="25478"/>
                  </a:lnTo>
                  <a:cubicBezTo>
                    <a:pt x="-626" y="17014"/>
                    <a:pt x="2831" y="6747"/>
                    <a:pt x="11306" y="2549"/>
                  </a:cubicBezTo>
                  <a:cubicBezTo>
                    <a:pt x="19770" y="-1648"/>
                    <a:pt x="30025" y="1819"/>
                    <a:pt x="34223" y="10284"/>
                  </a:cubicBezTo>
                  <a:lnTo>
                    <a:pt x="156120" y="256246"/>
                  </a:lnTo>
                  <a:lnTo>
                    <a:pt x="32557" y="335993"/>
                  </a:lnTo>
                  <a:cubicBezTo>
                    <a:pt x="29683" y="337853"/>
                    <a:pt x="26478" y="338731"/>
                    <a:pt x="23283" y="338731"/>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21" name="Google Shape;1321;p7"/>
            <p:cNvSpPr/>
            <p:nvPr/>
          </p:nvSpPr>
          <p:spPr>
            <a:xfrm>
              <a:off x="11488853" y="1121487"/>
              <a:ext cx="355961" cy="766587"/>
            </a:xfrm>
            <a:custGeom>
              <a:rect b="b" l="l" r="r" t="t"/>
              <a:pathLst>
                <a:path extrusionOk="0" h="448953" w="208469">
                  <a:moveTo>
                    <a:pt x="193165" y="449264"/>
                  </a:moveTo>
                  <a:cubicBezTo>
                    <a:pt x="187097" y="449264"/>
                    <a:pt x="181211" y="446024"/>
                    <a:pt x="178120" y="440309"/>
                  </a:cubicBezTo>
                  <a:lnTo>
                    <a:pt x="1798" y="115387"/>
                  </a:lnTo>
                  <a:lnTo>
                    <a:pt x="161978" y="3391"/>
                  </a:lnTo>
                  <a:cubicBezTo>
                    <a:pt x="169724" y="-2005"/>
                    <a:pt x="180389" y="-134"/>
                    <a:pt x="185796" y="7612"/>
                  </a:cubicBezTo>
                  <a:cubicBezTo>
                    <a:pt x="191214" y="15357"/>
                    <a:pt x="189321" y="26023"/>
                    <a:pt x="181576" y="31441"/>
                  </a:cubicBezTo>
                  <a:lnTo>
                    <a:pt x="46446" y="125927"/>
                  </a:lnTo>
                  <a:lnTo>
                    <a:pt x="208189" y="423986"/>
                  </a:lnTo>
                  <a:cubicBezTo>
                    <a:pt x="212706" y="432290"/>
                    <a:pt x="209615" y="442682"/>
                    <a:pt x="201322" y="447188"/>
                  </a:cubicBezTo>
                  <a:cubicBezTo>
                    <a:pt x="198721" y="448602"/>
                    <a:pt x="195926" y="449264"/>
                    <a:pt x="193165" y="449264"/>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22" name="Google Shape;1322;p7"/>
            <p:cNvSpPr/>
            <p:nvPr/>
          </p:nvSpPr>
          <p:spPr>
            <a:xfrm>
              <a:off x="4141248" y="2531071"/>
              <a:ext cx="759750" cy="723949"/>
            </a:xfrm>
            <a:custGeom>
              <a:rect b="b" l="l" r="r" t="t"/>
              <a:pathLst>
                <a:path extrusionOk="0" h="423982" w="444949">
                  <a:moveTo>
                    <a:pt x="188742" y="42435"/>
                  </a:moveTo>
                  <a:lnTo>
                    <a:pt x="394927" y="150861"/>
                  </a:lnTo>
                  <a:lnTo>
                    <a:pt x="237302" y="371441"/>
                  </a:lnTo>
                  <a:lnTo>
                    <a:pt x="49026" y="179470"/>
                  </a:lnTo>
                  <a:lnTo>
                    <a:pt x="188742" y="42435"/>
                  </a:lnTo>
                  <a:close/>
                  <a:moveTo>
                    <a:pt x="445586" y="138826"/>
                  </a:moveTo>
                  <a:lnTo>
                    <a:pt x="182593" y="536"/>
                  </a:lnTo>
                  <a:lnTo>
                    <a:pt x="637" y="179002"/>
                  </a:lnTo>
                  <a:lnTo>
                    <a:pt x="241432" y="424519"/>
                  </a:lnTo>
                  <a:lnTo>
                    <a:pt x="445586" y="138826"/>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23" name="Google Shape;1323;p7"/>
            <p:cNvSpPr/>
            <p:nvPr/>
          </p:nvSpPr>
          <p:spPr>
            <a:xfrm>
              <a:off x="2912612" y="1106384"/>
              <a:ext cx="529055" cy="508058"/>
            </a:xfrm>
            <a:custGeom>
              <a:rect b="b" l="l" r="r" t="t"/>
              <a:pathLst>
                <a:path extrusionOk="0" h="297545" w="309842">
                  <a:moveTo>
                    <a:pt x="168686" y="53319"/>
                  </a:moveTo>
                  <a:lnTo>
                    <a:pt x="262602" y="187593"/>
                  </a:lnTo>
                  <a:lnTo>
                    <a:pt x="165515" y="255489"/>
                  </a:lnTo>
                  <a:lnTo>
                    <a:pt x="52367" y="169559"/>
                  </a:lnTo>
                  <a:lnTo>
                    <a:pt x="168686" y="53319"/>
                  </a:lnTo>
                  <a:close/>
                  <a:moveTo>
                    <a:pt x="310261" y="196023"/>
                  </a:moveTo>
                  <a:lnTo>
                    <a:pt x="173363" y="287"/>
                  </a:lnTo>
                  <a:lnTo>
                    <a:pt x="419" y="173095"/>
                  </a:lnTo>
                  <a:lnTo>
                    <a:pt x="164694" y="297833"/>
                  </a:lnTo>
                  <a:lnTo>
                    <a:pt x="310261" y="196023"/>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24" name="Google Shape;1324;p7"/>
            <p:cNvSpPr/>
            <p:nvPr/>
          </p:nvSpPr>
          <p:spPr>
            <a:xfrm>
              <a:off x="8014111" y="1459316"/>
              <a:ext cx="492262" cy="514057"/>
            </a:xfrm>
            <a:custGeom>
              <a:rect b="b" l="l" r="r" t="t"/>
              <a:pathLst>
                <a:path extrusionOk="0" h="301058" w="288294">
                  <a:moveTo>
                    <a:pt x="176653" y="48449"/>
                  </a:moveTo>
                  <a:lnTo>
                    <a:pt x="247229" y="136730"/>
                  </a:lnTo>
                  <a:lnTo>
                    <a:pt x="172250" y="249798"/>
                  </a:lnTo>
                  <a:lnTo>
                    <a:pt x="54471" y="146118"/>
                  </a:lnTo>
                  <a:lnTo>
                    <a:pt x="176653" y="48449"/>
                  </a:lnTo>
                  <a:close/>
                  <a:moveTo>
                    <a:pt x="289539" y="134847"/>
                  </a:moveTo>
                  <a:lnTo>
                    <a:pt x="182026" y="345"/>
                  </a:lnTo>
                  <a:lnTo>
                    <a:pt x="1245" y="144852"/>
                  </a:lnTo>
                  <a:lnTo>
                    <a:pt x="179094" y="301404"/>
                  </a:lnTo>
                  <a:lnTo>
                    <a:pt x="289539" y="134847"/>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25" name="Google Shape;1325;p7"/>
            <p:cNvSpPr/>
            <p:nvPr/>
          </p:nvSpPr>
          <p:spPr>
            <a:xfrm>
              <a:off x="7358698" y="4789252"/>
              <a:ext cx="693778" cy="647207"/>
            </a:xfrm>
            <a:custGeom>
              <a:rect b="b" l="l" r="r" t="t"/>
              <a:pathLst>
                <a:path extrusionOk="0" h="379038" w="406312">
                  <a:moveTo>
                    <a:pt x="125299" y="37241"/>
                  </a:moveTo>
                  <a:lnTo>
                    <a:pt x="365283" y="59165"/>
                  </a:lnTo>
                  <a:lnTo>
                    <a:pt x="302030" y="332481"/>
                  </a:lnTo>
                  <a:lnTo>
                    <a:pt x="46053" y="223623"/>
                  </a:lnTo>
                  <a:lnTo>
                    <a:pt x="125299" y="37241"/>
                  </a:lnTo>
                  <a:close/>
                  <a:moveTo>
                    <a:pt x="407467" y="28651"/>
                  </a:moveTo>
                  <a:lnTo>
                    <a:pt x="103579" y="897"/>
                  </a:lnTo>
                  <a:lnTo>
                    <a:pt x="1154" y="241726"/>
                  </a:lnTo>
                  <a:lnTo>
                    <a:pt x="326191" y="379935"/>
                  </a:lnTo>
                  <a:lnTo>
                    <a:pt x="407467" y="28651"/>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26" name="Google Shape;1326;p7"/>
            <p:cNvSpPr/>
            <p:nvPr/>
          </p:nvSpPr>
          <p:spPr>
            <a:xfrm>
              <a:off x="3832141" y="5271845"/>
              <a:ext cx="418537" cy="396528"/>
            </a:xfrm>
            <a:custGeom>
              <a:rect b="b" l="l" r="r" t="t"/>
              <a:pathLst>
                <a:path extrusionOk="0" h="232227" w="245117">
                  <a:moveTo>
                    <a:pt x="100189" y="41542"/>
                  </a:moveTo>
                  <a:lnTo>
                    <a:pt x="197265" y="75912"/>
                  </a:lnTo>
                  <a:lnTo>
                    <a:pt x="142875" y="181257"/>
                  </a:lnTo>
                  <a:lnTo>
                    <a:pt x="48515" y="109335"/>
                  </a:lnTo>
                  <a:lnTo>
                    <a:pt x="100189" y="41542"/>
                  </a:lnTo>
                  <a:close/>
                  <a:moveTo>
                    <a:pt x="245677" y="56748"/>
                  </a:moveTo>
                  <a:lnTo>
                    <a:pt x="88098" y="955"/>
                  </a:lnTo>
                  <a:lnTo>
                    <a:pt x="559" y="115803"/>
                  </a:lnTo>
                  <a:lnTo>
                    <a:pt x="154579" y="233183"/>
                  </a:lnTo>
                  <a:lnTo>
                    <a:pt x="245677" y="56748"/>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27" name="Google Shape;1327;p7"/>
            <p:cNvSpPr/>
            <p:nvPr/>
          </p:nvSpPr>
          <p:spPr>
            <a:xfrm>
              <a:off x="556255" y="3280893"/>
              <a:ext cx="597500" cy="605097"/>
            </a:xfrm>
            <a:custGeom>
              <a:rect b="b" l="l" r="r" t="t"/>
              <a:pathLst>
                <a:path extrusionOk="0" h="354376" w="349927">
                  <a:moveTo>
                    <a:pt x="295853" y="37996"/>
                  </a:moveTo>
                  <a:lnTo>
                    <a:pt x="313511" y="221241"/>
                  </a:lnTo>
                  <a:lnTo>
                    <a:pt x="112151" y="308061"/>
                  </a:lnTo>
                  <a:lnTo>
                    <a:pt x="43913" y="62282"/>
                  </a:lnTo>
                  <a:lnTo>
                    <a:pt x="295853" y="37996"/>
                  </a:lnTo>
                  <a:close/>
                  <a:moveTo>
                    <a:pt x="349968" y="242789"/>
                  </a:moveTo>
                  <a:lnTo>
                    <a:pt x="326629" y="649"/>
                  </a:lnTo>
                  <a:lnTo>
                    <a:pt x="41" y="32133"/>
                  </a:lnTo>
                  <a:lnTo>
                    <a:pt x="89667" y="355025"/>
                  </a:lnTo>
                  <a:lnTo>
                    <a:pt x="349968" y="242789"/>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28" name="Google Shape;1328;p7"/>
            <p:cNvSpPr/>
            <p:nvPr/>
          </p:nvSpPr>
          <p:spPr>
            <a:xfrm>
              <a:off x="5882916" y="4421686"/>
              <a:ext cx="657355" cy="649232"/>
            </a:xfrm>
            <a:custGeom>
              <a:rect b="b" l="l" r="r" t="t"/>
              <a:pathLst>
                <a:path extrusionOk="0" h="380224" w="384981">
                  <a:moveTo>
                    <a:pt x="272300" y="45953"/>
                  </a:moveTo>
                  <a:lnTo>
                    <a:pt x="342489" y="301143"/>
                  </a:lnTo>
                  <a:lnTo>
                    <a:pt x="36833" y="341753"/>
                  </a:lnTo>
                  <a:lnTo>
                    <a:pt x="49837" y="36485"/>
                  </a:lnTo>
                  <a:lnTo>
                    <a:pt x="272300" y="45953"/>
                  </a:lnTo>
                  <a:close/>
                  <a:moveTo>
                    <a:pt x="385893" y="329890"/>
                  </a:moveTo>
                  <a:lnTo>
                    <a:pt x="298685" y="12826"/>
                  </a:lnTo>
                  <a:lnTo>
                    <a:pt x="17099" y="838"/>
                  </a:lnTo>
                  <a:lnTo>
                    <a:pt x="912" y="381062"/>
                  </a:lnTo>
                  <a:lnTo>
                    <a:pt x="385893" y="329890"/>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29" name="Google Shape;1329;p7"/>
            <p:cNvSpPr/>
            <p:nvPr/>
          </p:nvSpPr>
          <p:spPr>
            <a:xfrm>
              <a:off x="3317534" y="6629109"/>
              <a:ext cx="416085" cy="415829"/>
            </a:xfrm>
            <a:custGeom>
              <a:rect b="b" l="l" r="r" t="t"/>
              <a:pathLst>
                <a:path extrusionOk="0" h="243531" w="243681">
                  <a:moveTo>
                    <a:pt x="165434" y="46725"/>
                  </a:moveTo>
                  <a:cubicBezTo>
                    <a:pt x="207458" y="70498"/>
                    <a:pt x="222299" y="124020"/>
                    <a:pt x="198526" y="166056"/>
                  </a:cubicBezTo>
                  <a:cubicBezTo>
                    <a:pt x="187016" y="186406"/>
                    <a:pt x="168263" y="201065"/>
                    <a:pt x="145722" y="207316"/>
                  </a:cubicBezTo>
                  <a:cubicBezTo>
                    <a:pt x="123193" y="213578"/>
                    <a:pt x="99569" y="210670"/>
                    <a:pt x="79207" y="199160"/>
                  </a:cubicBezTo>
                  <a:cubicBezTo>
                    <a:pt x="58845" y="187638"/>
                    <a:pt x="44187" y="168896"/>
                    <a:pt x="37936" y="146356"/>
                  </a:cubicBezTo>
                  <a:cubicBezTo>
                    <a:pt x="31684" y="123804"/>
                    <a:pt x="34582" y="100191"/>
                    <a:pt x="46103" y="79829"/>
                  </a:cubicBezTo>
                  <a:cubicBezTo>
                    <a:pt x="57613" y="59479"/>
                    <a:pt x="76366" y="44820"/>
                    <a:pt x="98907" y="38569"/>
                  </a:cubicBezTo>
                  <a:cubicBezTo>
                    <a:pt x="106687" y="36402"/>
                    <a:pt x="114592" y="35341"/>
                    <a:pt x="122463" y="35341"/>
                  </a:cubicBezTo>
                  <a:cubicBezTo>
                    <a:pt x="137361" y="35341"/>
                    <a:pt x="152099" y="39174"/>
                    <a:pt x="165434" y="46725"/>
                  </a:cubicBezTo>
                  <a:close/>
                  <a:moveTo>
                    <a:pt x="228322" y="182893"/>
                  </a:moveTo>
                  <a:cubicBezTo>
                    <a:pt x="244337" y="154580"/>
                    <a:pt x="248364" y="121728"/>
                    <a:pt x="239672" y="90380"/>
                  </a:cubicBezTo>
                  <a:cubicBezTo>
                    <a:pt x="230968" y="59034"/>
                    <a:pt x="210595" y="32957"/>
                    <a:pt x="182271" y="16930"/>
                  </a:cubicBezTo>
                  <a:cubicBezTo>
                    <a:pt x="123820" y="-16117"/>
                    <a:pt x="49366" y="4530"/>
                    <a:pt x="16308" y="62981"/>
                  </a:cubicBezTo>
                  <a:cubicBezTo>
                    <a:pt x="303" y="91305"/>
                    <a:pt x="-3735" y="124157"/>
                    <a:pt x="4957" y="155504"/>
                  </a:cubicBezTo>
                  <a:cubicBezTo>
                    <a:pt x="13661" y="186851"/>
                    <a:pt x="34046" y="212928"/>
                    <a:pt x="62358" y="228944"/>
                  </a:cubicBezTo>
                  <a:cubicBezTo>
                    <a:pt x="81249" y="239632"/>
                    <a:pt x="101804" y="244709"/>
                    <a:pt x="122109" y="244709"/>
                  </a:cubicBezTo>
                  <a:cubicBezTo>
                    <a:pt x="164601" y="244709"/>
                    <a:pt x="205941" y="222453"/>
                    <a:pt x="228322" y="18289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30" name="Google Shape;1330;p7"/>
            <p:cNvSpPr/>
            <p:nvPr/>
          </p:nvSpPr>
          <p:spPr>
            <a:xfrm>
              <a:off x="5314458" y="-184493"/>
              <a:ext cx="345154" cy="345149"/>
            </a:xfrm>
            <a:custGeom>
              <a:rect b="b" l="l" r="r" t="t"/>
              <a:pathLst>
                <a:path extrusionOk="0" h="202137" w="202140">
                  <a:moveTo>
                    <a:pt x="94191" y="34744"/>
                  </a:moveTo>
                  <a:cubicBezTo>
                    <a:pt x="111941" y="32691"/>
                    <a:pt x="129394" y="37676"/>
                    <a:pt x="143390" y="48775"/>
                  </a:cubicBezTo>
                  <a:cubicBezTo>
                    <a:pt x="157375" y="59863"/>
                    <a:pt x="166216" y="75742"/>
                    <a:pt x="168258" y="93469"/>
                  </a:cubicBezTo>
                  <a:cubicBezTo>
                    <a:pt x="170311" y="111207"/>
                    <a:pt x="165326" y="128671"/>
                    <a:pt x="154227" y="142668"/>
                  </a:cubicBezTo>
                  <a:cubicBezTo>
                    <a:pt x="143139" y="156653"/>
                    <a:pt x="127272" y="165482"/>
                    <a:pt x="109534" y="167535"/>
                  </a:cubicBezTo>
                  <a:cubicBezTo>
                    <a:pt x="91795" y="169577"/>
                    <a:pt x="74331" y="164604"/>
                    <a:pt x="60334" y="153516"/>
                  </a:cubicBezTo>
                  <a:cubicBezTo>
                    <a:pt x="46349" y="142417"/>
                    <a:pt x="37520" y="126538"/>
                    <a:pt x="35478" y="108811"/>
                  </a:cubicBezTo>
                  <a:cubicBezTo>
                    <a:pt x="31246" y="72206"/>
                    <a:pt x="57585" y="38976"/>
                    <a:pt x="94191" y="34744"/>
                  </a:cubicBezTo>
                  <a:close/>
                  <a:moveTo>
                    <a:pt x="113458" y="201529"/>
                  </a:moveTo>
                  <a:cubicBezTo>
                    <a:pt x="140276" y="198438"/>
                    <a:pt x="164277" y="185080"/>
                    <a:pt x="181045" y="163931"/>
                  </a:cubicBezTo>
                  <a:cubicBezTo>
                    <a:pt x="197825" y="142782"/>
                    <a:pt x="205354" y="116363"/>
                    <a:pt x="202251" y="89556"/>
                  </a:cubicBezTo>
                  <a:cubicBezTo>
                    <a:pt x="199160" y="62738"/>
                    <a:pt x="185802" y="38737"/>
                    <a:pt x="164653" y="21957"/>
                  </a:cubicBezTo>
                  <a:cubicBezTo>
                    <a:pt x="143493" y="5188"/>
                    <a:pt x="117097" y="-2363"/>
                    <a:pt x="90267" y="751"/>
                  </a:cubicBezTo>
                  <a:cubicBezTo>
                    <a:pt x="63449" y="3842"/>
                    <a:pt x="39448" y="17200"/>
                    <a:pt x="22679" y="38349"/>
                  </a:cubicBezTo>
                  <a:cubicBezTo>
                    <a:pt x="5911" y="59498"/>
                    <a:pt x="-1618" y="85917"/>
                    <a:pt x="1473" y="112735"/>
                  </a:cubicBezTo>
                  <a:cubicBezTo>
                    <a:pt x="7416" y="164170"/>
                    <a:pt x="51209" y="202202"/>
                    <a:pt x="101788" y="202202"/>
                  </a:cubicBezTo>
                  <a:cubicBezTo>
                    <a:pt x="105644" y="202202"/>
                    <a:pt x="109534" y="201985"/>
                    <a:pt x="113458" y="201529"/>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31" name="Google Shape;1331;p7"/>
            <p:cNvSpPr/>
            <p:nvPr/>
          </p:nvSpPr>
          <p:spPr>
            <a:xfrm>
              <a:off x="522774" y="6434441"/>
              <a:ext cx="490315" cy="490295"/>
            </a:xfrm>
            <a:custGeom>
              <a:rect b="b" l="l" r="r" t="t"/>
              <a:pathLst>
                <a:path extrusionOk="0" h="287142" w="287154">
                  <a:moveTo>
                    <a:pt x="180252" y="41761"/>
                  </a:moveTo>
                  <a:cubicBezTo>
                    <a:pt x="207766" y="51526"/>
                    <a:pt x="229827" y="71432"/>
                    <a:pt x="242375" y="97805"/>
                  </a:cubicBezTo>
                  <a:cubicBezTo>
                    <a:pt x="268258" y="152229"/>
                    <a:pt x="245033" y="217592"/>
                    <a:pt x="190598" y="243487"/>
                  </a:cubicBezTo>
                  <a:lnTo>
                    <a:pt x="190609" y="243487"/>
                  </a:lnTo>
                  <a:cubicBezTo>
                    <a:pt x="136163" y="269358"/>
                    <a:pt x="70822" y="246167"/>
                    <a:pt x="44917" y="191720"/>
                  </a:cubicBezTo>
                  <a:cubicBezTo>
                    <a:pt x="32380" y="165359"/>
                    <a:pt x="30863" y="135677"/>
                    <a:pt x="40627" y="108163"/>
                  </a:cubicBezTo>
                  <a:cubicBezTo>
                    <a:pt x="50403" y="80649"/>
                    <a:pt x="70320" y="58587"/>
                    <a:pt x="96694" y="46051"/>
                  </a:cubicBezTo>
                  <a:cubicBezTo>
                    <a:pt x="111592" y="38967"/>
                    <a:pt x="127550" y="35385"/>
                    <a:pt x="143577" y="35385"/>
                  </a:cubicBezTo>
                  <a:cubicBezTo>
                    <a:pt x="155909" y="35385"/>
                    <a:pt x="168285" y="37507"/>
                    <a:pt x="180252" y="41761"/>
                  </a:cubicBezTo>
                  <a:close/>
                  <a:moveTo>
                    <a:pt x="205302" y="274388"/>
                  </a:moveTo>
                  <a:lnTo>
                    <a:pt x="205313" y="274388"/>
                  </a:lnTo>
                  <a:cubicBezTo>
                    <a:pt x="276779" y="240395"/>
                    <a:pt x="307271" y="154567"/>
                    <a:pt x="273277" y="83101"/>
                  </a:cubicBezTo>
                  <a:cubicBezTo>
                    <a:pt x="256805" y="48481"/>
                    <a:pt x="227831" y="22346"/>
                    <a:pt x="191704" y="9513"/>
                  </a:cubicBezTo>
                  <a:cubicBezTo>
                    <a:pt x="155589" y="-3320"/>
                    <a:pt x="116611" y="-1335"/>
                    <a:pt x="81990" y="15149"/>
                  </a:cubicBezTo>
                  <a:cubicBezTo>
                    <a:pt x="47358" y="31609"/>
                    <a:pt x="21224" y="60572"/>
                    <a:pt x="8391" y="96710"/>
                  </a:cubicBezTo>
                  <a:cubicBezTo>
                    <a:pt x="-4454" y="132837"/>
                    <a:pt x="-2446" y="171804"/>
                    <a:pt x="14015" y="206424"/>
                  </a:cubicBezTo>
                  <a:cubicBezTo>
                    <a:pt x="38574" y="258065"/>
                    <a:pt x="90169" y="288294"/>
                    <a:pt x="143874" y="288294"/>
                  </a:cubicBezTo>
                  <a:cubicBezTo>
                    <a:pt x="164510" y="288294"/>
                    <a:pt x="185465" y="283822"/>
                    <a:pt x="205302" y="274388"/>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32" name="Google Shape;1332;p7"/>
            <p:cNvSpPr/>
            <p:nvPr/>
          </p:nvSpPr>
          <p:spPr>
            <a:xfrm>
              <a:off x="2454017" y="2387412"/>
              <a:ext cx="343467" cy="343242"/>
            </a:xfrm>
            <a:custGeom>
              <a:rect b="b" l="l" r="r" t="t"/>
              <a:pathLst>
                <a:path extrusionOk="0" h="201020" w="201152">
                  <a:moveTo>
                    <a:pt x="135236" y="44255"/>
                  </a:moveTo>
                  <a:cubicBezTo>
                    <a:pt x="166526" y="63191"/>
                    <a:pt x="176576" y="104040"/>
                    <a:pt x="157640" y="135319"/>
                  </a:cubicBezTo>
                  <a:cubicBezTo>
                    <a:pt x="138715" y="166609"/>
                    <a:pt x="97854" y="176670"/>
                    <a:pt x="66565" y="157722"/>
                  </a:cubicBezTo>
                  <a:cubicBezTo>
                    <a:pt x="51416" y="148551"/>
                    <a:pt x="40739" y="134030"/>
                    <a:pt x="36507" y="116827"/>
                  </a:cubicBezTo>
                  <a:cubicBezTo>
                    <a:pt x="32275" y="99625"/>
                    <a:pt x="35001" y="81807"/>
                    <a:pt x="44172" y="66647"/>
                  </a:cubicBezTo>
                  <a:cubicBezTo>
                    <a:pt x="56629" y="46080"/>
                    <a:pt x="78553" y="34696"/>
                    <a:pt x="101014" y="34696"/>
                  </a:cubicBezTo>
                  <a:cubicBezTo>
                    <a:pt x="112695" y="34696"/>
                    <a:pt x="124536" y="37776"/>
                    <a:pt x="135236" y="44255"/>
                  </a:cubicBezTo>
                  <a:close/>
                  <a:moveTo>
                    <a:pt x="186922" y="153045"/>
                  </a:moveTo>
                  <a:cubicBezTo>
                    <a:pt x="200816" y="130071"/>
                    <a:pt x="204945" y="103059"/>
                    <a:pt x="198534" y="76982"/>
                  </a:cubicBezTo>
                  <a:cubicBezTo>
                    <a:pt x="192124" y="50905"/>
                    <a:pt x="175937" y="28878"/>
                    <a:pt x="152963" y="14984"/>
                  </a:cubicBezTo>
                  <a:cubicBezTo>
                    <a:pt x="105532" y="-13717"/>
                    <a:pt x="43602" y="1512"/>
                    <a:pt x="14901" y="48932"/>
                  </a:cubicBezTo>
                  <a:cubicBezTo>
                    <a:pt x="985" y="71906"/>
                    <a:pt x="-3133" y="98918"/>
                    <a:pt x="3277" y="124995"/>
                  </a:cubicBezTo>
                  <a:cubicBezTo>
                    <a:pt x="9688" y="151072"/>
                    <a:pt x="25875" y="173099"/>
                    <a:pt x="48849" y="187005"/>
                  </a:cubicBezTo>
                  <a:cubicBezTo>
                    <a:pt x="65082" y="196826"/>
                    <a:pt x="83014" y="201503"/>
                    <a:pt x="100729" y="201503"/>
                  </a:cubicBezTo>
                  <a:cubicBezTo>
                    <a:pt x="134780" y="201503"/>
                    <a:pt x="168032" y="184233"/>
                    <a:pt x="186922" y="153045"/>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33" name="Google Shape;1333;p7"/>
            <p:cNvSpPr/>
            <p:nvPr/>
          </p:nvSpPr>
          <p:spPr>
            <a:xfrm>
              <a:off x="5502895" y="5331861"/>
              <a:ext cx="492192" cy="492281"/>
            </a:xfrm>
            <a:custGeom>
              <a:rect b="b" l="l" r="r" t="t"/>
              <a:pathLst>
                <a:path extrusionOk="0" h="288305" w="288253">
                  <a:moveTo>
                    <a:pt x="250999" y="116288"/>
                  </a:moveTo>
                  <a:cubicBezTo>
                    <a:pt x="266889" y="174761"/>
                    <a:pt x="232245" y="235242"/>
                    <a:pt x="173772" y="251144"/>
                  </a:cubicBezTo>
                  <a:cubicBezTo>
                    <a:pt x="145448" y="258843"/>
                    <a:pt x="115824" y="255045"/>
                    <a:pt x="90351" y="240455"/>
                  </a:cubicBezTo>
                  <a:cubicBezTo>
                    <a:pt x="64879" y="225865"/>
                    <a:pt x="46616" y="202241"/>
                    <a:pt x="38928" y="173905"/>
                  </a:cubicBezTo>
                  <a:cubicBezTo>
                    <a:pt x="23037" y="115443"/>
                    <a:pt x="57681" y="54940"/>
                    <a:pt x="116154" y="39061"/>
                  </a:cubicBezTo>
                  <a:cubicBezTo>
                    <a:pt x="125771" y="36449"/>
                    <a:pt x="135421" y="35194"/>
                    <a:pt x="144935" y="35194"/>
                  </a:cubicBezTo>
                  <a:cubicBezTo>
                    <a:pt x="193301" y="35194"/>
                    <a:pt x="237732" y="67419"/>
                    <a:pt x="250999" y="116288"/>
                  </a:cubicBezTo>
                  <a:close/>
                  <a:moveTo>
                    <a:pt x="182750" y="284156"/>
                  </a:moveTo>
                  <a:cubicBezTo>
                    <a:pt x="259429" y="263327"/>
                    <a:pt x="304863" y="183989"/>
                    <a:pt x="284034" y="107310"/>
                  </a:cubicBezTo>
                  <a:cubicBezTo>
                    <a:pt x="263193" y="30631"/>
                    <a:pt x="183902" y="-14815"/>
                    <a:pt x="107177" y="6037"/>
                  </a:cubicBezTo>
                  <a:cubicBezTo>
                    <a:pt x="30498" y="26867"/>
                    <a:pt x="-14937" y="106204"/>
                    <a:pt x="5892" y="182883"/>
                  </a:cubicBezTo>
                  <a:cubicBezTo>
                    <a:pt x="15988" y="220025"/>
                    <a:pt x="39943" y="251018"/>
                    <a:pt x="73355" y="270159"/>
                  </a:cubicBezTo>
                  <a:cubicBezTo>
                    <a:pt x="95450" y="282810"/>
                    <a:pt x="119930" y="289278"/>
                    <a:pt x="144729" y="289278"/>
                  </a:cubicBezTo>
                  <a:cubicBezTo>
                    <a:pt x="157414" y="289278"/>
                    <a:pt x="170179" y="287578"/>
                    <a:pt x="182750" y="284156"/>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34" name="Google Shape;1334;p7"/>
            <p:cNvSpPr/>
            <p:nvPr/>
          </p:nvSpPr>
          <p:spPr>
            <a:xfrm>
              <a:off x="9650961" y="3287777"/>
              <a:ext cx="506776" cy="506923"/>
            </a:xfrm>
            <a:custGeom>
              <a:rect b="b" l="l" r="r" t="t"/>
              <a:pathLst>
                <a:path extrusionOk="0" h="296880" w="296794">
                  <a:moveTo>
                    <a:pt x="94208" y="248825"/>
                  </a:moveTo>
                  <a:cubicBezTo>
                    <a:pt x="39236" y="218117"/>
                    <a:pt x="19490" y="148408"/>
                    <a:pt x="50210" y="93436"/>
                  </a:cubicBezTo>
                  <a:cubicBezTo>
                    <a:pt x="65073" y="66800"/>
                    <a:pt x="89439" y="47557"/>
                    <a:pt x="118790" y="39252"/>
                  </a:cubicBezTo>
                  <a:cubicBezTo>
                    <a:pt x="148141" y="30925"/>
                    <a:pt x="178974" y="34541"/>
                    <a:pt x="205610" y="49427"/>
                  </a:cubicBezTo>
                  <a:cubicBezTo>
                    <a:pt x="260581" y="80136"/>
                    <a:pt x="280327" y="149845"/>
                    <a:pt x="249608" y="204828"/>
                  </a:cubicBezTo>
                  <a:cubicBezTo>
                    <a:pt x="218911" y="259799"/>
                    <a:pt x="149167" y="279533"/>
                    <a:pt x="94208" y="248825"/>
                  </a:cubicBezTo>
                  <a:close/>
                  <a:moveTo>
                    <a:pt x="279483" y="221516"/>
                  </a:moveTo>
                  <a:cubicBezTo>
                    <a:pt x="319397" y="150062"/>
                    <a:pt x="293742" y="59466"/>
                    <a:pt x="222299" y="19552"/>
                  </a:cubicBezTo>
                  <a:cubicBezTo>
                    <a:pt x="187689" y="217"/>
                    <a:pt x="147627" y="-4472"/>
                    <a:pt x="109470" y="6320"/>
                  </a:cubicBezTo>
                  <a:cubicBezTo>
                    <a:pt x="71325" y="17122"/>
                    <a:pt x="39670" y="42127"/>
                    <a:pt x="20334" y="76748"/>
                  </a:cubicBezTo>
                  <a:cubicBezTo>
                    <a:pt x="-19579" y="148191"/>
                    <a:pt x="6075" y="238787"/>
                    <a:pt x="77519" y="278701"/>
                  </a:cubicBezTo>
                  <a:cubicBezTo>
                    <a:pt x="100367" y="291465"/>
                    <a:pt x="125178" y="297523"/>
                    <a:pt x="149658" y="297523"/>
                  </a:cubicBezTo>
                  <a:cubicBezTo>
                    <a:pt x="201732" y="297523"/>
                    <a:pt x="252334" y="270111"/>
                    <a:pt x="279483" y="221516"/>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35" name="Google Shape;1335;p7"/>
            <p:cNvSpPr/>
            <p:nvPr/>
          </p:nvSpPr>
          <p:spPr>
            <a:xfrm>
              <a:off x="584741" y="1629612"/>
              <a:ext cx="379845" cy="379888"/>
            </a:xfrm>
            <a:custGeom>
              <a:rect b="b" l="l" r="r" t="t"/>
              <a:pathLst>
                <a:path extrusionOk="0" h="222482" w="222457">
                  <a:moveTo>
                    <a:pt x="156296" y="49158"/>
                  </a:moveTo>
                  <a:cubicBezTo>
                    <a:pt x="172973" y="61181"/>
                    <a:pt x="183970" y="78988"/>
                    <a:pt x="187267" y="99293"/>
                  </a:cubicBezTo>
                  <a:cubicBezTo>
                    <a:pt x="194054" y="141191"/>
                    <a:pt x="165479" y="180809"/>
                    <a:pt x="123580" y="187607"/>
                  </a:cubicBezTo>
                  <a:cubicBezTo>
                    <a:pt x="103264" y="190858"/>
                    <a:pt x="82914" y="186079"/>
                    <a:pt x="66225" y="174056"/>
                  </a:cubicBezTo>
                  <a:cubicBezTo>
                    <a:pt x="49548" y="162021"/>
                    <a:pt x="38551" y="144214"/>
                    <a:pt x="35254" y="123921"/>
                  </a:cubicBezTo>
                  <a:cubicBezTo>
                    <a:pt x="31969" y="103616"/>
                    <a:pt x="36783" y="83254"/>
                    <a:pt x="48806" y="66577"/>
                  </a:cubicBezTo>
                  <a:cubicBezTo>
                    <a:pt x="60841" y="49888"/>
                    <a:pt x="78647" y="38892"/>
                    <a:pt x="98941" y="35595"/>
                  </a:cubicBezTo>
                  <a:cubicBezTo>
                    <a:pt x="103116" y="34922"/>
                    <a:pt x="107279" y="34591"/>
                    <a:pt x="111420" y="34591"/>
                  </a:cubicBezTo>
                  <a:cubicBezTo>
                    <a:pt x="127447" y="34591"/>
                    <a:pt x="143041" y="39599"/>
                    <a:pt x="156296" y="49158"/>
                  </a:cubicBezTo>
                  <a:close/>
                  <a:moveTo>
                    <a:pt x="129056" y="221384"/>
                  </a:moveTo>
                  <a:cubicBezTo>
                    <a:pt x="189582" y="211574"/>
                    <a:pt x="230853" y="154344"/>
                    <a:pt x="221043" y="93817"/>
                  </a:cubicBezTo>
                  <a:cubicBezTo>
                    <a:pt x="211233" y="33279"/>
                    <a:pt x="154003" y="-8049"/>
                    <a:pt x="93465" y="1818"/>
                  </a:cubicBezTo>
                  <a:cubicBezTo>
                    <a:pt x="64149" y="6575"/>
                    <a:pt x="38425" y="22465"/>
                    <a:pt x="21052" y="46557"/>
                  </a:cubicBezTo>
                  <a:cubicBezTo>
                    <a:pt x="3679" y="70661"/>
                    <a:pt x="-3268" y="100068"/>
                    <a:pt x="1489" y="129396"/>
                  </a:cubicBezTo>
                  <a:cubicBezTo>
                    <a:pt x="6234" y="158713"/>
                    <a:pt x="22113" y="184436"/>
                    <a:pt x="46217" y="201809"/>
                  </a:cubicBezTo>
                  <a:cubicBezTo>
                    <a:pt x="65369" y="215623"/>
                    <a:pt x="87876" y="222844"/>
                    <a:pt x="111032" y="222844"/>
                  </a:cubicBezTo>
                  <a:cubicBezTo>
                    <a:pt x="117010" y="222844"/>
                    <a:pt x="123033" y="222354"/>
                    <a:pt x="129056" y="221384"/>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36" name="Google Shape;1336;p7"/>
            <p:cNvSpPr/>
            <p:nvPr/>
          </p:nvSpPr>
          <p:spPr>
            <a:xfrm>
              <a:off x="5725468" y="1189445"/>
              <a:ext cx="312116" cy="312216"/>
            </a:xfrm>
            <a:custGeom>
              <a:rect b="b" l="l" r="r" t="t"/>
              <a:pathLst>
                <a:path extrusionOk="0" h="182850" w="182791">
                  <a:moveTo>
                    <a:pt x="119402" y="41401"/>
                  </a:moveTo>
                  <a:lnTo>
                    <a:pt x="119402" y="41390"/>
                  </a:lnTo>
                  <a:cubicBezTo>
                    <a:pt x="147144" y="56345"/>
                    <a:pt x="157547" y="91080"/>
                    <a:pt x="142604" y="118833"/>
                  </a:cubicBezTo>
                  <a:cubicBezTo>
                    <a:pt x="135360" y="132271"/>
                    <a:pt x="123314" y="142081"/>
                    <a:pt x="108702" y="146473"/>
                  </a:cubicBezTo>
                  <a:cubicBezTo>
                    <a:pt x="94078" y="150865"/>
                    <a:pt x="78609" y="149291"/>
                    <a:pt x="65172" y="142036"/>
                  </a:cubicBezTo>
                  <a:cubicBezTo>
                    <a:pt x="51723" y="134792"/>
                    <a:pt x="41913" y="122746"/>
                    <a:pt x="37532" y="108134"/>
                  </a:cubicBezTo>
                  <a:cubicBezTo>
                    <a:pt x="33152" y="93510"/>
                    <a:pt x="34715" y="78053"/>
                    <a:pt x="41958" y="64604"/>
                  </a:cubicBezTo>
                  <a:cubicBezTo>
                    <a:pt x="49202" y="51166"/>
                    <a:pt x="61248" y="41344"/>
                    <a:pt x="75872" y="36964"/>
                  </a:cubicBezTo>
                  <a:cubicBezTo>
                    <a:pt x="81302" y="35333"/>
                    <a:pt x="86846" y="34534"/>
                    <a:pt x="92355" y="34534"/>
                  </a:cubicBezTo>
                  <a:cubicBezTo>
                    <a:pt x="101698" y="34534"/>
                    <a:pt x="110949" y="36839"/>
                    <a:pt x="119402" y="41401"/>
                  </a:cubicBezTo>
                  <a:close/>
                  <a:moveTo>
                    <a:pt x="118523" y="179257"/>
                  </a:moveTo>
                  <a:cubicBezTo>
                    <a:pt x="141897" y="172242"/>
                    <a:pt x="161152" y="156546"/>
                    <a:pt x="172730" y="135066"/>
                  </a:cubicBezTo>
                  <a:cubicBezTo>
                    <a:pt x="196628" y="90703"/>
                    <a:pt x="179985" y="35162"/>
                    <a:pt x="135623" y="11275"/>
                  </a:cubicBezTo>
                  <a:lnTo>
                    <a:pt x="135623" y="11264"/>
                  </a:lnTo>
                  <a:cubicBezTo>
                    <a:pt x="114132" y="-315"/>
                    <a:pt x="89412" y="-2836"/>
                    <a:pt x="66039" y="4180"/>
                  </a:cubicBezTo>
                  <a:cubicBezTo>
                    <a:pt x="42665" y="11195"/>
                    <a:pt x="23410" y="26891"/>
                    <a:pt x="11832" y="48371"/>
                  </a:cubicBezTo>
                  <a:cubicBezTo>
                    <a:pt x="253" y="69862"/>
                    <a:pt x="-2256" y="94570"/>
                    <a:pt x="4748" y="117955"/>
                  </a:cubicBezTo>
                  <a:cubicBezTo>
                    <a:pt x="11763" y="141340"/>
                    <a:pt x="27448" y="160584"/>
                    <a:pt x="48939" y="172162"/>
                  </a:cubicBezTo>
                  <a:cubicBezTo>
                    <a:pt x="62457" y="179440"/>
                    <a:pt x="77241" y="183136"/>
                    <a:pt x="92161" y="183136"/>
                  </a:cubicBezTo>
                  <a:cubicBezTo>
                    <a:pt x="100979" y="183136"/>
                    <a:pt x="109842" y="181858"/>
                    <a:pt x="118523" y="179257"/>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37" name="Google Shape;1337;p7"/>
            <p:cNvSpPr/>
            <p:nvPr/>
          </p:nvSpPr>
          <p:spPr>
            <a:xfrm>
              <a:off x="4910833" y="5853308"/>
              <a:ext cx="572393" cy="837486"/>
            </a:xfrm>
            <a:custGeom>
              <a:rect b="b" l="l" r="r" t="t"/>
              <a:pathLst>
                <a:path extrusionOk="0" h="490475" w="335223">
                  <a:moveTo>
                    <a:pt x="294014" y="45916"/>
                  </a:moveTo>
                  <a:lnTo>
                    <a:pt x="300083" y="395535"/>
                  </a:lnTo>
                  <a:lnTo>
                    <a:pt x="61125" y="110731"/>
                  </a:lnTo>
                  <a:lnTo>
                    <a:pt x="294014" y="45916"/>
                  </a:lnTo>
                  <a:close/>
                  <a:moveTo>
                    <a:pt x="327472" y="1086"/>
                  </a:moveTo>
                  <a:lnTo>
                    <a:pt x="747" y="92024"/>
                  </a:lnTo>
                  <a:lnTo>
                    <a:pt x="335970" y="491561"/>
                  </a:lnTo>
                  <a:lnTo>
                    <a:pt x="327472" y="1086"/>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38" name="Google Shape;1338;p7"/>
            <p:cNvSpPr/>
            <p:nvPr/>
          </p:nvSpPr>
          <p:spPr>
            <a:xfrm>
              <a:off x="2823618" y="4445401"/>
              <a:ext cx="1076147" cy="694519"/>
            </a:xfrm>
            <a:custGeom>
              <a:rect b="b" l="l" r="r" t="t"/>
              <a:pathLst>
                <a:path extrusionOk="0" h="406746" w="630247">
                  <a:moveTo>
                    <a:pt x="206120" y="56079"/>
                  </a:moveTo>
                  <a:lnTo>
                    <a:pt x="536826" y="366412"/>
                  </a:lnTo>
                  <a:lnTo>
                    <a:pt x="55944" y="331300"/>
                  </a:lnTo>
                  <a:lnTo>
                    <a:pt x="206120" y="56079"/>
                  </a:lnTo>
                  <a:close/>
                  <a:moveTo>
                    <a:pt x="197280" y="845"/>
                  </a:moveTo>
                  <a:lnTo>
                    <a:pt x="449" y="361563"/>
                  </a:lnTo>
                  <a:lnTo>
                    <a:pt x="630696" y="407591"/>
                  </a:lnTo>
                  <a:lnTo>
                    <a:pt x="197280" y="845"/>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39" name="Google Shape;1339;p7"/>
            <p:cNvSpPr/>
            <p:nvPr/>
          </p:nvSpPr>
          <p:spPr>
            <a:xfrm>
              <a:off x="3729078" y="2061768"/>
              <a:ext cx="521109" cy="507143"/>
            </a:xfrm>
            <a:custGeom>
              <a:rect b="b" l="l" r="r" t="t"/>
              <a:pathLst>
                <a:path extrusionOk="0" h="297009" w="305188">
                  <a:moveTo>
                    <a:pt x="95778" y="224776"/>
                  </a:moveTo>
                  <a:lnTo>
                    <a:pt x="109044" y="170912"/>
                  </a:lnTo>
                  <a:lnTo>
                    <a:pt x="72199" y="129447"/>
                  </a:lnTo>
                  <a:lnTo>
                    <a:pt x="127524" y="125420"/>
                  </a:lnTo>
                  <a:lnTo>
                    <a:pt x="155563" y="77567"/>
                  </a:lnTo>
                  <a:lnTo>
                    <a:pt x="176495" y="128933"/>
                  </a:lnTo>
                  <a:lnTo>
                    <a:pt x="230679" y="140819"/>
                  </a:lnTo>
                  <a:lnTo>
                    <a:pt x="188290" y="176604"/>
                  </a:lnTo>
                  <a:lnTo>
                    <a:pt x="193731" y="231803"/>
                  </a:lnTo>
                  <a:lnTo>
                    <a:pt x="146608" y="202544"/>
                  </a:lnTo>
                  <a:lnTo>
                    <a:pt x="95778" y="224776"/>
                  </a:lnTo>
                  <a:close/>
                  <a:moveTo>
                    <a:pt x="224109" y="191148"/>
                  </a:moveTo>
                  <a:lnTo>
                    <a:pt x="305739" y="122249"/>
                  </a:lnTo>
                  <a:lnTo>
                    <a:pt x="201397" y="99366"/>
                  </a:lnTo>
                  <a:lnTo>
                    <a:pt x="161107" y="443"/>
                  </a:lnTo>
                  <a:lnTo>
                    <a:pt x="107094" y="92601"/>
                  </a:lnTo>
                  <a:lnTo>
                    <a:pt x="551" y="100370"/>
                  </a:lnTo>
                  <a:lnTo>
                    <a:pt x="71515" y="180209"/>
                  </a:lnTo>
                  <a:lnTo>
                    <a:pt x="45974" y="283923"/>
                  </a:lnTo>
                  <a:lnTo>
                    <a:pt x="143836" y="241112"/>
                  </a:lnTo>
                  <a:lnTo>
                    <a:pt x="234592" y="297452"/>
                  </a:lnTo>
                  <a:lnTo>
                    <a:pt x="224109" y="191148"/>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40" name="Google Shape;1340;p7"/>
            <p:cNvSpPr/>
            <p:nvPr/>
          </p:nvSpPr>
          <p:spPr>
            <a:xfrm>
              <a:off x="8948217" y="2713868"/>
              <a:ext cx="581800" cy="558544"/>
            </a:xfrm>
            <a:custGeom>
              <a:rect b="b" l="l" r="r" t="t"/>
              <a:pathLst>
                <a:path extrusionOk="0" h="327112" w="340732">
                  <a:moveTo>
                    <a:pt x="142248" y="139367"/>
                  </a:moveTo>
                  <a:lnTo>
                    <a:pt x="170424" y="77848"/>
                  </a:lnTo>
                  <a:lnTo>
                    <a:pt x="202102" y="137622"/>
                  </a:lnTo>
                  <a:lnTo>
                    <a:pt x="269324" y="145401"/>
                  </a:lnTo>
                  <a:lnTo>
                    <a:pt x="222270" y="194019"/>
                  </a:lnTo>
                  <a:lnTo>
                    <a:pt x="235627" y="260340"/>
                  </a:lnTo>
                  <a:lnTo>
                    <a:pt x="174861" y="230613"/>
                  </a:lnTo>
                  <a:lnTo>
                    <a:pt x="115921" y="263819"/>
                  </a:lnTo>
                  <a:lnTo>
                    <a:pt x="125411" y="196836"/>
                  </a:lnTo>
                  <a:lnTo>
                    <a:pt x="75619" y="151036"/>
                  </a:lnTo>
                  <a:lnTo>
                    <a:pt x="142248" y="139367"/>
                  </a:lnTo>
                  <a:close/>
                  <a:moveTo>
                    <a:pt x="175968" y="269249"/>
                  </a:moveTo>
                  <a:lnTo>
                    <a:pt x="282876" y="321551"/>
                  </a:lnTo>
                  <a:lnTo>
                    <a:pt x="259366" y="204890"/>
                  </a:lnTo>
                  <a:lnTo>
                    <a:pt x="342137" y="119393"/>
                  </a:lnTo>
                  <a:lnTo>
                    <a:pt x="223924" y="105693"/>
                  </a:lnTo>
                  <a:lnTo>
                    <a:pt x="168177" y="553"/>
                  </a:lnTo>
                  <a:lnTo>
                    <a:pt x="118636" y="108761"/>
                  </a:lnTo>
                  <a:lnTo>
                    <a:pt x="1404" y="129283"/>
                  </a:lnTo>
                  <a:lnTo>
                    <a:pt x="88999" y="209840"/>
                  </a:lnTo>
                  <a:lnTo>
                    <a:pt x="72299" y="327666"/>
                  </a:lnTo>
                  <a:lnTo>
                    <a:pt x="175968" y="269249"/>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41" name="Google Shape;1341;p7"/>
            <p:cNvSpPr/>
            <p:nvPr/>
          </p:nvSpPr>
          <p:spPr>
            <a:xfrm>
              <a:off x="9828112" y="-157599"/>
              <a:ext cx="902834" cy="894498"/>
            </a:xfrm>
            <a:custGeom>
              <a:rect b="b" l="l" r="r" t="t"/>
              <a:pathLst>
                <a:path extrusionOk="0" h="523864" w="528746">
                  <a:moveTo>
                    <a:pt x="155193" y="227185"/>
                  </a:moveTo>
                  <a:lnTo>
                    <a:pt x="115667" y="98352"/>
                  </a:lnTo>
                  <a:lnTo>
                    <a:pt x="241968" y="145350"/>
                  </a:lnTo>
                  <a:lnTo>
                    <a:pt x="352287" y="67952"/>
                  </a:lnTo>
                  <a:lnTo>
                    <a:pt x="346617" y="202591"/>
                  </a:lnTo>
                  <a:lnTo>
                    <a:pt x="454313" y="283594"/>
                  </a:lnTo>
                  <a:lnTo>
                    <a:pt x="324510" y="319811"/>
                  </a:lnTo>
                  <a:lnTo>
                    <a:pt x="280775" y="447275"/>
                  </a:lnTo>
                  <a:lnTo>
                    <a:pt x="206206" y="335017"/>
                  </a:lnTo>
                  <a:lnTo>
                    <a:pt x="71464" y="332781"/>
                  </a:lnTo>
                  <a:lnTo>
                    <a:pt x="155193" y="227185"/>
                  </a:lnTo>
                  <a:close/>
                  <a:moveTo>
                    <a:pt x="351055" y="347942"/>
                  </a:moveTo>
                  <a:lnTo>
                    <a:pt x="530319" y="297921"/>
                  </a:lnTo>
                  <a:lnTo>
                    <a:pt x="381569" y="186062"/>
                  </a:lnTo>
                  <a:lnTo>
                    <a:pt x="389406" y="113"/>
                  </a:lnTo>
                  <a:lnTo>
                    <a:pt x="237052" y="107010"/>
                  </a:lnTo>
                  <a:lnTo>
                    <a:pt x="62624" y="42092"/>
                  </a:lnTo>
                  <a:lnTo>
                    <a:pt x="117207" y="220033"/>
                  </a:lnTo>
                  <a:lnTo>
                    <a:pt x="1573" y="365862"/>
                  </a:lnTo>
                  <a:lnTo>
                    <a:pt x="187647" y="368931"/>
                  </a:lnTo>
                  <a:lnTo>
                    <a:pt x="290620" y="523977"/>
                  </a:lnTo>
                  <a:lnTo>
                    <a:pt x="351055" y="347942"/>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42" name="Google Shape;1342;p7"/>
            <p:cNvSpPr/>
            <p:nvPr/>
          </p:nvSpPr>
          <p:spPr>
            <a:xfrm>
              <a:off x="3480008" y="465878"/>
              <a:ext cx="876733" cy="880122"/>
            </a:xfrm>
            <a:custGeom>
              <a:rect b="b" l="l" r="r" t="t"/>
              <a:pathLst>
                <a:path extrusionOk="0" h="515445" w="513460">
                  <a:moveTo>
                    <a:pt x="201203" y="201516"/>
                  </a:moveTo>
                  <a:lnTo>
                    <a:pt x="238425" y="76425"/>
                  </a:lnTo>
                  <a:lnTo>
                    <a:pt x="315070" y="182056"/>
                  </a:lnTo>
                  <a:lnTo>
                    <a:pt x="445534" y="178805"/>
                  </a:lnTo>
                  <a:lnTo>
                    <a:pt x="368763" y="284344"/>
                  </a:lnTo>
                  <a:lnTo>
                    <a:pt x="412179" y="407428"/>
                  </a:lnTo>
                  <a:lnTo>
                    <a:pt x="288080" y="367023"/>
                  </a:lnTo>
                  <a:lnTo>
                    <a:pt x="184446" y="446337"/>
                  </a:lnTo>
                  <a:lnTo>
                    <a:pt x="184514" y="315828"/>
                  </a:lnTo>
                  <a:lnTo>
                    <a:pt x="77058" y="241772"/>
                  </a:lnTo>
                  <a:lnTo>
                    <a:pt x="201203" y="201516"/>
                  </a:lnTo>
                  <a:close/>
                  <a:moveTo>
                    <a:pt x="294594" y="405123"/>
                  </a:moveTo>
                  <a:lnTo>
                    <a:pt x="467527" y="461429"/>
                  </a:lnTo>
                  <a:lnTo>
                    <a:pt x="407023" y="289922"/>
                  </a:lnTo>
                  <a:lnTo>
                    <a:pt x="514000" y="142860"/>
                  </a:lnTo>
                  <a:lnTo>
                    <a:pt x="332203" y="147401"/>
                  </a:lnTo>
                  <a:lnTo>
                    <a:pt x="225398" y="213"/>
                  </a:lnTo>
                  <a:lnTo>
                    <a:pt x="173529" y="174515"/>
                  </a:lnTo>
                  <a:lnTo>
                    <a:pt x="539" y="230616"/>
                  </a:lnTo>
                  <a:lnTo>
                    <a:pt x="150293" y="333794"/>
                  </a:lnTo>
                  <a:lnTo>
                    <a:pt x="150179" y="515659"/>
                  </a:lnTo>
                  <a:lnTo>
                    <a:pt x="294594" y="405123"/>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43" name="Google Shape;1343;p7"/>
            <p:cNvSpPr/>
            <p:nvPr/>
          </p:nvSpPr>
          <p:spPr>
            <a:xfrm>
              <a:off x="9542328" y="5874782"/>
              <a:ext cx="670561" cy="649446"/>
            </a:xfrm>
            <a:custGeom>
              <a:rect b="b" l="l" r="r" t="t"/>
              <a:pathLst>
                <a:path extrusionOk="0" h="380349" w="392715">
                  <a:moveTo>
                    <a:pt x="160524" y="157398"/>
                  </a:moveTo>
                  <a:lnTo>
                    <a:pt x="194164" y="78277"/>
                  </a:lnTo>
                  <a:lnTo>
                    <a:pt x="236507" y="153109"/>
                  </a:lnTo>
                  <a:lnTo>
                    <a:pt x="322141" y="160649"/>
                  </a:lnTo>
                  <a:lnTo>
                    <a:pt x="264067" y="224027"/>
                  </a:lnTo>
                  <a:lnTo>
                    <a:pt x="283368" y="307813"/>
                  </a:lnTo>
                  <a:lnTo>
                    <a:pt x="205126" y="272166"/>
                  </a:lnTo>
                  <a:lnTo>
                    <a:pt x="131401" y="316414"/>
                  </a:lnTo>
                  <a:lnTo>
                    <a:pt x="141120" y="230997"/>
                  </a:lnTo>
                  <a:lnTo>
                    <a:pt x="76282" y="174543"/>
                  </a:lnTo>
                  <a:lnTo>
                    <a:pt x="160524" y="157398"/>
                  </a:lnTo>
                  <a:close/>
                  <a:moveTo>
                    <a:pt x="207305" y="310779"/>
                  </a:moveTo>
                  <a:lnTo>
                    <a:pt x="332270" y="367701"/>
                  </a:lnTo>
                  <a:lnTo>
                    <a:pt x="301448" y="233883"/>
                  </a:lnTo>
                  <a:lnTo>
                    <a:pt x="394223" y="132644"/>
                  </a:lnTo>
                  <a:lnTo>
                    <a:pt x="257428" y="120598"/>
                  </a:lnTo>
                  <a:lnTo>
                    <a:pt x="189795" y="1074"/>
                  </a:lnTo>
                  <a:lnTo>
                    <a:pt x="136067" y="127454"/>
                  </a:lnTo>
                  <a:lnTo>
                    <a:pt x="1507" y="154843"/>
                  </a:lnTo>
                  <a:lnTo>
                    <a:pt x="105096" y="244982"/>
                  </a:lnTo>
                  <a:lnTo>
                    <a:pt x="89560" y="381424"/>
                  </a:lnTo>
                  <a:lnTo>
                    <a:pt x="207305" y="310779"/>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44" name="Google Shape;1344;p7"/>
            <p:cNvSpPr/>
            <p:nvPr/>
          </p:nvSpPr>
          <p:spPr>
            <a:xfrm>
              <a:off x="3339553" y="5714490"/>
              <a:ext cx="722197" cy="732403"/>
            </a:xfrm>
            <a:custGeom>
              <a:rect b="b" l="l" r="r" t="t"/>
              <a:pathLst>
                <a:path extrusionOk="0" h="428933" w="422956">
                  <a:moveTo>
                    <a:pt x="87563" y="324426"/>
                  </a:moveTo>
                  <a:lnTo>
                    <a:pt x="123621" y="231833"/>
                  </a:lnTo>
                  <a:lnTo>
                    <a:pt x="67772" y="149645"/>
                  </a:lnTo>
                  <a:lnTo>
                    <a:pt x="166969" y="155314"/>
                  </a:lnTo>
                  <a:lnTo>
                    <a:pt x="227883" y="76810"/>
                  </a:lnTo>
                  <a:lnTo>
                    <a:pt x="253150" y="172915"/>
                  </a:lnTo>
                  <a:lnTo>
                    <a:pt x="346632" y="206578"/>
                  </a:lnTo>
                  <a:lnTo>
                    <a:pt x="263040" y="260295"/>
                  </a:lnTo>
                  <a:lnTo>
                    <a:pt x="259903" y="359617"/>
                  </a:lnTo>
                  <a:lnTo>
                    <a:pt x="182985" y="296718"/>
                  </a:lnTo>
                  <a:lnTo>
                    <a:pt x="87563" y="324426"/>
                  </a:lnTo>
                  <a:close/>
                  <a:moveTo>
                    <a:pt x="296680" y="279367"/>
                  </a:moveTo>
                  <a:lnTo>
                    <a:pt x="423460" y="197874"/>
                  </a:lnTo>
                  <a:lnTo>
                    <a:pt x="281668" y="146804"/>
                  </a:lnTo>
                  <a:lnTo>
                    <a:pt x="243363" y="1054"/>
                  </a:lnTo>
                  <a:lnTo>
                    <a:pt x="150965" y="120111"/>
                  </a:lnTo>
                  <a:lnTo>
                    <a:pt x="504" y="111522"/>
                  </a:lnTo>
                  <a:lnTo>
                    <a:pt x="85191" y="236180"/>
                  </a:lnTo>
                  <a:lnTo>
                    <a:pt x="30516" y="376625"/>
                  </a:lnTo>
                  <a:lnTo>
                    <a:pt x="175250" y="334590"/>
                  </a:lnTo>
                  <a:lnTo>
                    <a:pt x="291923" y="429988"/>
                  </a:lnTo>
                  <a:lnTo>
                    <a:pt x="296680" y="279367"/>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45" name="Google Shape;1345;p7"/>
            <p:cNvSpPr/>
            <p:nvPr/>
          </p:nvSpPr>
          <p:spPr>
            <a:xfrm>
              <a:off x="11347091" y="-155826"/>
              <a:ext cx="480692" cy="476893"/>
            </a:xfrm>
            <a:custGeom>
              <a:rect b="b" l="l" r="r" t="t"/>
              <a:pathLst>
                <a:path extrusionOk="0" h="279293" w="281518">
                  <a:moveTo>
                    <a:pt x="116154" y="115840"/>
                  </a:moveTo>
                  <a:lnTo>
                    <a:pt x="114340" y="68078"/>
                  </a:lnTo>
                  <a:lnTo>
                    <a:pt x="153353" y="95695"/>
                  </a:lnTo>
                  <a:lnTo>
                    <a:pt x="198229" y="79223"/>
                  </a:lnTo>
                  <a:lnTo>
                    <a:pt x="184005" y="124852"/>
                  </a:lnTo>
                  <a:lnTo>
                    <a:pt x="213549" y="162438"/>
                  </a:lnTo>
                  <a:lnTo>
                    <a:pt x="165753" y="163020"/>
                  </a:lnTo>
                  <a:lnTo>
                    <a:pt x="139140" y="202729"/>
                  </a:lnTo>
                  <a:lnTo>
                    <a:pt x="123808" y="157442"/>
                  </a:lnTo>
                  <a:lnTo>
                    <a:pt x="77826" y="144404"/>
                  </a:lnTo>
                  <a:lnTo>
                    <a:pt x="116154" y="115840"/>
                  </a:lnTo>
                  <a:close/>
                  <a:moveTo>
                    <a:pt x="184152" y="197025"/>
                  </a:moveTo>
                  <a:lnTo>
                    <a:pt x="283304" y="195804"/>
                  </a:lnTo>
                  <a:lnTo>
                    <a:pt x="222036" y="117859"/>
                  </a:lnTo>
                  <a:lnTo>
                    <a:pt x="251523" y="23179"/>
                  </a:lnTo>
                  <a:lnTo>
                    <a:pt x="158441" y="57378"/>
                  </a:lnTo>
                  <a:lnTo>
                    <a:pt x="77518" y="80"/>
                  </a:lnTo>
                  <a:lnTo>
                    <a:pt x="81271" y="99163"/>
                  </a:lnTo>
                  <a:lnTo>
                    <a:pt x="1785" y="158412"/>
                  </a:lnTo>
                  <a:lnTo>
                    <a:pt x="97161" y="185469"/>
                  </a:lnTo>
                  <a:lnTo>
                    <a:pt x="128965" y="279373"/>
                  </a:lnTo>
                  <a:lnTo>
                    <a:pt x="184152" y="197025"/>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46" name="Google Shape;1346;p7"/>
            <p:cNvSpPr/>
            <p:nvPr/>
          </p:nvSpPr>
          <p:spPr>
            <a:xfrm>
              <a:off x="2171204" y="5976266"/>
              <a:ext cx="558796" cy="573951"/>
            </a:xfrm>
            <a:custGeom>
              <a:rect b="b" l="l" r="r" t="t"/>
              <a:pathLst>
                <a:path extrusionOk="0" h="336135" w="327260">
                  <a:moveTo>
                    <a:pt x="66006" y="217832"/>
                  </a:moveTo>
                  <a:lnTo>
                    <a:pt x="101049" y="161538"/>
                  </a:lnTo>
                  <a:lnTo>
                    <a:pt x="74538" y="100760"/>
                  </a:lnTo>
                  <a:lnTo>
                    <a:pt x="138921" y="116685"/>
                  </a:lnTo>
                  <a:lnTo>
                    <a:pt x="188542" y="72699"/>
                  </a:lnTo>
                  <a:lnTo>
                    <a:pt x="193276" y="138849"/>
                  </a:lnTo>
                  <a:lnTo>
                    <a:pt x="250449" y="172443"/>
                  </a:lnTo>
                  <a:lnTo>
                    <a:pt x="188998" y="197391"/>
                  </a:lnTo>
                  <a:lnTo>
                    <a:pt x="174716" y="262138"/>
                  </a:lnTo>
                  <a:lnTo>
                    <a:pt x="131997" y="211410"/>
                  </a:lnTo>
                  <a:lnTo>
                    <a:pt x="66006" y="217832"/>
                  </a:lnTo>
                  <a:close/>
                  <a:moveTo>
                    <a:pt x="218543" y="222327"/>
                  </a:moveTo>
                  <a:lnTo>
                    <a:pt x="327561" y="178078"/>
                  </a:lnTo>
                  <a:lnTo>
                    <a:pt x="226117" y="118464"/>
                  </a:lnTo>
                  <a:lnTo>
                    <a:pt x="217722" y="1084"/>
                  </a:lnTo>
                  <a:lnTo>
                    <a:pt x="129669" y="79144"/>
                  </a:lnTo>
                  <a:lnTo>
                    <a:pt x="15461" y="50877"/>
                  </a:lnTo>
                  <a:lnTo>
                    <a:pt x="62492" y="158732"/>
                  </a:lnTo>
                  <a:lnTo>
                    <a:pt x="300" y="258613"/>
                  </a:lnTo>
                  <a:lnTo>
                    <a:pt x="117407" y="247217"/>
                  </a:lnTo>
                  <a:lnTo>
                    <a:pt x="193185" y="337220"/>
                  </a:lnTo>
                  <a:lnTo>
                    <a:pt x="218543" y="222327"/>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47" name="Google Shape;1347;p7"/>
            <p:cNvSpPr/>
            <p:nvPr/>
          </p:nvSpPr>
          <p:spPr>
            <a:xfrm>
              <a:off x="450309" y="2393985"/>
              <a:ext cx="617775" cy="615555"/>
            </a:xfrm>
            <a:custGeom>
              <a:rect b="b" l="l" r="r" t="t"/>
              <a:pathLst>
                <a:path extrusionOk="0" h="360501" w="361801">
                  <a:moveTo>
                    <a:pt x="138053" y="145285"/>
                  </a:moveTo>
                  <a:lnTo>
                    <a:pt x="136205" y="68994"/>
                  </a:lnTo>
                  <a:lnTo>
                    <a:pt x="197883" y="113938"/>
                  </a:lnTo>
                  <a:lnTo>
                    <a:pt x="269874" y="88603"/>
                  </a:lnTo>
                  <a:lnTo>
                    <a:pt x="246193" y="161153"/>
                  </a:lnTo>
                  <a:lnTo>
                    <a:pt x="292540" y="221794"/>
                  </a:lnTo>
                  <a:lnTo>
                    <a:pt x="216226" y="221691"/>
                  </a:lnTo>
                  <a:lnTo>
                    <a:pt x="172879" y="284499"/>
                  </a:lnTo>
                  <a:lnTo>
                    <a:pt x="149391" y="211881"/>
                  </a:lnTo>
                  <a:lnTo>
                    <a:pt x="76260" y="190070"/>
                  </a:lnTo>
                  <a:lnTo>
                    <a:pt x="138053" y="145285"/>
                  </a:lnTo>
                  <a:close/>
                  <a:moveTo>
                    <a:pt x="234170" y="255935"/>
                  </a:moveTo>
                  <a:lnTo>
                    <a:pt x="361828" y="256095"/>
                  </a:lnTo>
                  <a:lnTo>
                    <a:pt x="284316" y="154662"/>
                  </a:lnTo>
                  <a:lnTo>
                    <a:pt x="323933" y="33301"/>
                  </a:lnTo>
                  <a:lnTo>
                    <a:pt x="203507" y="75679"/>
                  </a:lnTo>
                  <a:lnTo>
                    <a:pt x="100318" y="505"/>
                  </a:lnTo>
                  <a:lnTo>
                    <a:pt x="103409" y="128141"/>
                  </a:lnTo>
                  <a:lnTo>
                    <a:pt x="26" y="203029"/>
                  </a:lnTo>
                  <a:lnTo>
                    <a:pt x="122368" y="239532"/>
                  </a:lnTo>
                  <a:lnTo>
                    <a:pt x="161654" y="361007"/>
                  </a:lnTo>
                  <a:lnTo>
                    <a:pt x="234170" y="255935"/>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48" name="Google Shape;1348;p7"/>
            <p:cNvSpPr/>
            <p:nvPr/>
          </p:nvSpPr>
          <p:spPr>
            <a:xfrm>
              <a:off x="8251725" y="4489050"/>
              <a:ext cx="1000397" cy="758289"/>
            </a:xfrm>
            <a:custGeom>
              <a:rect b="b" l="l" r="r" t="t"/>
              <a:pathLst>
                <a:path extrusionOk="0" h="444093" w="585884">
                  <a:moveTo>
                    <a:pt x="539550" y="352667"/>
                  </a:moveTo>
                  <a:lnTo>
                    <a:pt x="93734" y="400588"/>
                  </a:lnTo>
                  <a:lnTo>
                    <a:pt x="429996" y="62673"/>
                  </a:lnTo>
                  <a:lnTo>
                    <a:pt x="539550" y="352667"/>
                  </a:lnTo>
                  <a:close/>
                  <a:moveTo>
                    <a:pt x="587209" y="381960"/>
                  </a:moveTo>
                  <a:lnTo>
                    <a:pt x="443228" y="857"/>
                  </a:lnTo>
                  <a:lnTo>
                    <a:pt x="1325" y="444951"/>
                  </a:lnTo>
                  <a:lnTo>
                    <a:pt x="587209" y="381960"/>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49" name="Google Shape;1349;p7"/>
            <p:cNvSpPr/>
            <p:nvPr/>
          </p:nvSpPr>
          <p:spPr>
            <a:xfrm>
              <a:off x="8106979" y="6525604"/>
              <a:ext cx="514098" cy="465150"/>
            </a:xfrm>
            <a:custGeom>
              <a:rect b="b" l="l" r="r" t="t"/>
              <a:pathLst>
                <a:path extrusionOk="0" h="272416" w="301082">
                  <a:moveTo>
                    <a:pt x="169779" y="157709"/>
                  </a:moveTo>
                  <a:cubicBezTo>
                    <a:pt x="171353" y="158724"/>
                    <a:pt x="171798" y="160834"/>
                    <a:pt x="170771" y="162409"/>
                  </a:cubicBezTo>
                  <a:cubicBezTo>
                    <a:pt x="166105" y="169595"/>
                    <a:pt x="167520" y="178983"/>
                    <a:pt x="173748" y="184527"/>
                  </a:cubicBezTo>
                  <a:cubicBezTo>
                    <a:pt x="169824" y="184333"/>
                    <a:pt x="165889" y="183135"/>
                    <a:pt x="162375" y="180843"/>
                  </a:cubicBezTo>
                  <a:cubicBezTo>
                    <a:pt x="155474" y="176360"/>
                    <a:pt x="153523" y="167097"/>
                    <a:pt x="158006" y="160207"/>
                  </a:cubicBezTo>
                  <a:cubicBezTo>
                    <a:pt x="159683" y="157629"/>
                    <a:pt x="162090" y="156785"/>
                    <a:pt x="163379" y="156523"/>
                  </a:cubicBezTo>
                  <a:cubicBezTo>
                    <a:pt x="163847" y="156420"/>
                    <a:pt x="164451" y="156329"/>
                    <a:pt x="165170" y="156329"/>
                  </a:cubicBezTo>
                  <a:cubicBezTo>
                    <a:pt x="166471" y="156329"/>
                    <a:pt x="168125" y="156625"/>
                    <a:pt x="169779" y="157709"/>
                  </a:cubicBezTo>
                  <a:close/>
                  <a:moveTo>
                    <a:pt x="279687" y="221452"/>
                  </a:moveTo>
                  <a:cubicBezTo>
                    <a:pt x="299981" y="190276"/>
                    <a:pt x="306916" y="153055"/>
                    <a:pt x="299228" y="116655"/>
                  </a:cubicBezTo>
                  <a:cubicBezTo>
                    <a:pt x="291528" y="80266"/>
                    <a:pt x="270116" y="49044"/>
                    <a:pt x="238940" y="28750"/>
                  </a:cubicBezTo>
                  <a:cubicBezTo>
                    <a:pt x="200920" y="3997"/>
                    <a:pt x="155565" y="-4467"/>
                    <a:pt x="111157" y="4921"/>
                  </a:cubicBezTo>
                  <a:cubicBezTo>
                    <a:pt x="66783" y="14309"/>
                    <a:pt x="28717" y="40409"/>
                    <a:pt x="3975" y="78429"/>
                  </a:cubicBezTo>
                  <a:cubicBezTo>
                    <a:pt x="-1181" y="86345"/>
                    <a:pt x="1055" y="96954"/>
                    <a:pt x="8971" y="102099"/>
                  </a:cubicBezTo>
                  <a:cubicBezTo>
                    <a:pt x="16888" y="107255"/>
                    <a:pt x="27485" y="105019"/>
                    <a:pt x="32653" y="97102"/>
                  </a:cubicBezTo>
                  <a:cubicBezTo>
                    <a:pt x="52410" y="66737"/>
                    <a:pt x="82810" y="45896"/>
                    <a:pt x="118241" y="38401"/>
                  </a:cubicBezTo>
                  <a:cubicBezTo>
                    <a:pt x="153672" y="30907"/>
                    <a:pt x="189912" y="37671"/>
                    <a:pt x="220267" y="57428"/>
                  </a:cubicBezTo>
                  <a:cubicBezTo>
                    <a:pt x="243789" y="72737"/>
                    <a:pt x="259930" y="96281"/>
                    <a:pt x="265747" y="123738"/>
                  </a:cubicBezTo>
                  <a:cubicBezTo>
                    <a:pt x="271554" y="151195"/>
                    <a:pt x="266318" y="179268"/>
                    <a:pt x="251009" y="202779"/>
                  </a:cubicBezTo>
                  <a:cubicBezTo>
                    <a:pt x="226746" y="240046"/>
                    <a:pt x="176703" y="250609"/>
                    <a:pt x="139458" y="226380"/>
                  </a:cubicBezTo>
                  <a:cubicBezTo>
                    <a:pt x="111237" y="208003"/>
                    <a:pt x="103218" y="170086"/>
                    <a:pt x="121572" y="141864"/>
                  </a:cubicBezTo>
                  <a:cubicBezTo>
                    <a:pt x="132260" y="125449"/>
                    <a:pt x="151846" y="118194"/>
                    <a:pt x="169927" y="122381"/>
                  </a:cubicBezTo>
                  <a:cubicBezTo>
                    <a:pt x="154333" y="120590"/>
                    <a:pt x="138420" y="127548"/>
                    <a:pt x="129329" y="141534"/>
                  </a:cubicBezTo>
                  <a:cubicBezTo>
                    <a:pt x="114545" y="164245"/>
                    <a:pt x="121002" y="194737"/>
                    <a:pt x="143713" y="209532"/>
                  </a:cubicBezTo>
                  <a:cubicBezTo>
                    <a:pt x="170132" y="226711"/>
                    <a:pt x="205609" y="219194"/>
                    <a:pt x="222777" y="192797"/>
                  </a:cubicBezTo>
                  <a:cubicBezTo>
                    <a:pt x="242967" y="161758"/>
                    <a:pt x="234161" y="120088"/>
                    <a:pt x="203122" y="99897"/>
                  </a:cubicBezTo>
                  <a:cubicBezTo>
                    <a:pt x="166300" y="75919"/>
                    <a:pt x="116849" y="86391"/>
                    <a:pt x="92906" y="123202"/>
                  </a:cubicBezTo>
                  <a:cubicBezTo>
                    <a:pt x="64239" y="167245"/>
                    <a:pt x="76753" y="226392"/>
                    <a:pt x="120785" y="255047"/>
                  </a:cubicBezTo>
                  <a:cubicBezTo>
                    <a:pt x="140086" y="267617"/>
                    <a:pt x="161794" y="273606"/>
                    <a:pt x="183262" y="273606"/>
                  </a:cubicBezTo>
                  <a:cubicBezTo>
                    <a:pt x="220849" y="273606"/>
                    <a:pt x="257706" y="255229"/>
                    <a:pt x="279687" y="221452"/>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50" name="Google Shape;1350;p7"/>
            <p:cNvSpPr/>
            <p:nvPr/>
          </p:nvSpPr>
          <p:spPr>
            <a:xfrm>
              <a:off x="11508688" y="5416369"/>
              <a:ext cx="406740" cy="493881"/>
            </a:xfrm>
            <a:custGeom>
              <a:rect b="b" l="l" r="r" t="t"/>
              <a:pathLst>
                <a:path extrusionOk="0" h="289242" w="238208">
                  <a:moveTo>
                    <a:pt x="158518" y="110851"/>
                  </a:moveTo>
                  <a:cubicBezTo>
                    <a:pt x="159203" y="114330"/>
                    <a:pt x="158484" y="117866"/>
                    <a:pt x="156511" y="120809"/>
                  </a:cubicBezTo>
                  <a:cubicBezTo>
                    <a:pt x="154526" y="123764"/>
                    <a:pt x="151515" y="125760"/>
                    <a:pt x="148024" y="126445"/>
                  </a:cubicBezTo>
                  <a:cubicBezTo>
                    <a:pt x="145515" y="126912"/>
                    <a:pt x="143564" y="125977"/>
                    <a:pt x="142628" y="125349"/>
                  </a:cubicBezTo>
                  <a:cubicBezTo>
                    <a:pt x="141704" y="124734"/>
                    <a:pt x="140073" y="123308"/>
                    <a:pt x="139572" y="120752"/>
                  </a:cubicBezTo>
                  <a:cubicBezTo>
                    <a:pt x="139423" y="119965"/>
                    <a:pt x="139685" y="119361"/>
                    <a:pt x="139925" y="118996"/>
                  </a:cubicBezTo>
                  <a:cubicBezTo>
                    <a:pt x="140290" y="118459"/>
                    <a:pt x="140792" y="118140"/>
                    <a:pt x="141408" y="118015"/>
                  </a:cubicBezTo>
                  <a:cubicBezTo>
                    <a:pt x="149005" y="116520"/>
                    <a:pt x="154446" y="110224"/>
                    <a:pt x="155165" y="102911"/>
                  </a:cubicBezTo>
                  <a:cubicBezTo>
                    <a:pt x="156808" y="105262"/>
                    <a:pt x="157960" y="107942"/>
                    <a:pt x="158518" y="110851"/>
                  </a:cubicBezTo>
                  <a:close/>
                  <a:moveTo>
                    <a:pt x="194554" y="287138"/>
                  </a:moveTo>
                  <a:cubicBezTo>
                    <a:pt x="203816" y="285324"/>
                    <a:pt x="209863" y="276335"/>
                    <a:pt x="208037" y="267050"/>
                  </a:cubicBezTo>
                  <a:cubicBezTo>
                    <a:pt x="206235" y="257798"/>
                    <a:pt x="197292" y="251730"/>
                    <a:pt x="187949" y="253566"/>
                  </a:cubicBezTo>
                  <a:cubicBezTo>
                    <a:pt x="154469" y="260148"/>
                    <a:pt x="120373" y="253258"/>
                    <a:pt x="92026" y="234197"/>
                  </a:cubicBezTo>
                  <a:cubicBezTo>
                    <a:pt x="63691" y="215147"/>
                    <a:pt x="44446" y="186196"/>
                    <a:pt x="37876" y="152693"/>
                  </a:cubicBezTo>
                  <a:cubicBezTo>
                    <a:pt x="27393" y="99193"/>
                    <a:pt x="62390" y="47142"/>
                    <a:pt x="115879" y="36659"/>
                  </a:cubicBezTo>
                  <a:cubicBezTo>
                    <a:pt x="135682" y="32735"/>
                    <a:pt x="155872" y="36829"/>
                    <a:pt x="172652" y="48100"/>
                  </a:cubicBezTo>
                  <a:cubicBezTo>
                    <a:pt x="189421" y="59382"/>
                    <a:pt x="200805" y="76504"/>
                    <a:pt x="204695" y="96341"/>
                  </a:cubicBezTo>
                  <a:cubicBezTo>
                    <a:pt x="207627" y="111307"/>
                    <a:pt x="204558" y="126536"/>
                    <a:pt x="196049" y="139186"/>
                  </a:cubicBezTo>
                  <a:cubicBezTo>
                    <a:pt x="187538" y="151860"/>
                    <a:pt x="174614" y="160449"/>
                    <a:pt x="159648" y="163381"/>
                  </a:cubicBezTo>
                  <a:cubicBezTo>
                    <a:pt x="146587" y="165936"/>
                    <a:pt x="133776" y="162172"/>
                    <a:pt x="124320" y="154255"/>
                  </a:cubicBezTo>
                  <a:cubicBezTo>
                    <a:pt x="133001" y="159788"/>
                    <a:pt x="143712" y="162160"/>
                    <a:pt x="154629" y="160016"/>
                  </a:cubicBezTo>
                  <a:cubicBezTo>
                    <a:pt x="180318" y="154985"/>
                    <a:pt x="197144" y="129969"/>
                    <a:pt x="192102" y="104269"/>
                  </a:cubicBezTo>
                  <a:cubicBezTo>
                    <a:pt x="189273" y="89816"/>
                    <a:pt x="180979" y="77325"/>
                    <a:pt x="168762" y="69124"/>
                  </a:cubicBezTo>
                  <a:cubicBezTo>
                    <a:pt x="156556" y="60910"/>
                    <a:pt x="141853" y="57944"/>
                    <a:pt x="127423" y="60785"/>
                  </a:cubicBezTo>
                  <a:cubicBezTo>
                    <a:pt x="110472" y="64104"/>
                    <a:pt x="95848" y="73823"/>
                    <a:pt x="86220" y="88151"/>
                  </a:cubicBezTo>
                  <a:cubicBezTo>
                    <a:pt x="76593" y="102478"/>
                    <a:pt x="73125" y="119680"/>
                    <a:pt x="76444" y="136631"/>
                  </a:cubicBezTo>
                  <a:cubicBezTo>
                    <a:pt x="84566" y="178005"/>
                    <a:pt x="124765" y="205074"/>
                    <a:pt x="166230" y="196964"/>
                  </a:cubicBezTo>
                  <a:cubicBezTo>
                    <a:pt x="190174" y="192275"/>
                    <a:pt x="210844" y="178541"/>
                    <a:pt x="224463" y="158282"/>
                  </a:cubicBezTo>
                  <a:cubicBezTo>
                    <a:pt x="238061" y="138034"/>
                    <a:pt x="242978" y="113703"/>
                    <a:pt x="238278" y="89748"/>
                  </a:cubicBezTo>
                  <a:cubicBezTo>
                    <a:pt x="232620" y="60956"/>
                    <a:pt x="216102" y="36077"/>
                    <a:pt x="191737" y="19696"/>
                  </a:cubicBezTo>
                  <a:cubicBezTo>
                    <a:pt x="167359" y="3315"/>
                    <a:pt x="138077" y="-2560"/>
                    <a:pt x="109285" y="3064"/>
                  </a:cubicBezTo>
                  <a:cubicBezTo>
                    <a:pt x="37272" y="17186"/>
                    <a:pt x="-9806" y="87272"/>
                    <a:pt x="4305" y="159274"/>
                  </a:cubicBezTo>
                  <a:cubicBezTo>
                    <a:pt x="12632" y="201755"/>
                    <a:pt x="37009" y="238452"/>
                    <a:pt x="72930" y="262612"/>
                  </a:cubicBezTo>
                  <a:cubicBezTo>
                    <a:pt x="99988" y="280784"/>
                    <a:pt x="131142" y="290229"/>
                    <a:pt x="163024" y="290229"/>
                  </a:cubicBezTo>
                  <a:cubicBezTo>
                    <a:pt x="173497" y="290229"/>
                    <a:pt x="184048" y="289203"/>
                    <a:pt x="194554" y="287138"/>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51" name="Google Shape;1351;p7"/>
            <p:cNvSpPr/>
            <p:nvPr/>
          </p:nvSpPr>
          <p:spPr>
            <a:xfrm>
              <a:off x="6276174" y="5249942"/>
              <a:ext cx="561604" cy="611348"/>
            </a:xfrm>
            <a:custGeom>
              <a:rect b="b" l="l" r="r" t="t"/>
              <a:pathLst>
                <a:path extrusionOk="0" h="358037" w="328904">
                  <a:moveTo>
                    <a:pt x="140130" y="181841"/>
                  </a:moveTo>
                  <a:cubicBezTo>
                    <a:pt x="143233" y="184100"/>
                    <a:pt x="145275" y="187419"/>
                    <a:pt x="145891" y="191195"/>
                  </a:cubicBezTo>
                  <a:cubicBezTo>
                    <a:pt x="146496" y="194982"/>
                    <a:pt x="145583" y="198769"/>
                    <a:pt x="143347" y="201861"/>
                  </a:cubicBezTo>
                  <a:cubicBezTo>
                    <a:pt x="140746" y="205477"/>
                    <a:pt x="135716" y="206321"/>
                    <a:pt x="132088" y="203686"/>
                  </a:cubicBezTo>
                  <a:cubicBezTo>
                    <a:pt x="124446" y="198165"/>
                    <a:pt x="113734" y="199876"/>
                    <a:pt x="108190" y="207519"/>
                  </a:cubicBezTo>
                  <a:cubicBezTo>
                    <a:pt x="106206" y="210279"/>
                    <a:pt x="105156" y="213405"/>
                    <a:pt x="104974" y="216553"/>
                  </a:cubicBezTo>
                  <a:cubicBezTo>
                    <a:pt x="101471" y="206914"/>
                    <a:pt x="102658" y="195746"/>
                    <a:pt x="109103" y="186826"/>
                  </a:cubicBezTo>
                  <a:cubicBezTo>
                    <a:pt x="113449" y="180826"/>
                    <a:pt x="120248" y="177632"/>
                    <a:pt x="127138" y="177632"/>
                  </a:cubicBezTo>
                  <a:cubicBezTo>
                    <a:pt x="131655" y="177632"/>
                    <a:pt x="136195" y="179001"/>
                    <a:pt x="140130" y="181841"/>
                  </a:cubicBezTo>
                  <a:close/>
                  <a:moveTo>
                    <a:pt x="290990" y="289902"/>
                  </a:moveTo>
                  <a:cubicBezTo>
                    <a:pt x="323022" y="245630"/>
                    <a:pt x="335901" y="191526"/>
                    <a:pt x="327243" y="137570"/>
                  </a:cubicBezTo>
                  <a:cubicBezTo>
                    <a:pt x="318573" y="83614"/>
                    <a:pt x="289428" y="36251"/>
                    <a:pt x="245145" y="4220"/>
                  </a:cubicBezTo>
                  <a:cubicBezTo>
                    <a:pt x="237502" y="-1324"/>
                    <a:pt x="226791" y="398"/>
                    <a:pt x="221258" y="8053"/>
                  </a:cubicBezTo>
                  <a:cubicBezTo>
                    <a:pt x="215714" y="15707"/>
                    <a:pt x="217426" y="26407"/>
                    <a:pt x="225091" y="31939"/>
                  </a:cubicBezTo>
                  <a:cubicBezTo>
                    <a:pt x="261971" y="58621"/>
                    <a:pt x="286234" y="98055"/>
                    <a:pt x="293443" y="142988"/>
                  </a:cubicBezTo>
                  <a:cubicBezTo>
                    <a:pt x="300664" y="187933"/>
                    <a:pt x="289941" y="232980"/>
                    <a:pt x="263271" y="269848"/>
                  </a:cubicBezTo>
                  <a:cubicBezTo>
                    <a:pt x="220312" y="329211"/>
                    <a:pt x="137085" y="342568"/>
                    <a:pt x="77710" y="299632"/>
                  </a:cubicBezTo>
                  <a:cubicBezTo>
                    <a:pt x="55455" y="283525"/>
                    <a:pt x="40797" y="259707"/>
                    <a:pt x="36439" y="232569"/>
                  </a:cubicBezTo>
                  <a:cubicBezTo>
                    <a:pt x="32081" y="205431"/>
                    <a:pt x="38561" y="178225"/>
                    <a:pt x="54679" y="155958"/>
                  </a:cubicBezTo>
                  <a:cubicBezTo>
                    <a:pt x="67022" y="138882"/>
                    <a:pt x="85273" y="127657"/>
                    <a:pt x="106091" y="124315"/>
                  </a:cubicBezTo>
                  <a:cubicBezTo>
                    <a:pt x="126852" y="120961"/>
                    <a:pt x="147750" y="125934"/>
                    <a:pt x="164816" y="138289"/>
                  </a:cubicBezTo>
                  <a:cubicBezTo>
                    <a:pt x="177728" y="147631"/>
                    <a:pt x="186238" y="161445"/>
                    <a:pt x="188771" y="177187"/>
                  </a:cubicBezTo>
                  <a:cubicBezTo>
                    <a:pt x="191292" y="192929"/>
                    <a:pt x="187539" y="208705"/>
                    <a:pt x="178185" y="221629"/>
                  </a:cubicBezTo>
                  <a:cubicBezTo>
                    <a:pt x="171249" y="231223"/>
                    <a:pt x="160994" y="237531"/>
                    <a:pt x="149302" y="239402"/>
                  </a:cubicBezTo>
                  <a:cubicBezTo>
                    <a:pt x="144454" y="240200"/>
                    <a:pt x="139606" y="240155"/>
                    <a:pt x="134906" y="239368"/>
                  </a:cubicBezTo>
                  <a:cubicBezTo>
                    <a:pt x="148560" y="240052"/>
                    <a:pt x="162420" y="233881"/>
                    <a:pt x="171067" y="221926"/>
                  </a:cubicBezTo>
                  <a:cubicBezTo>
                    <a:pt x="178675" y="211420"/>
                    <a:pt x="181721" y="198576"/>
                    <a:pt x="179679" y="185777"/>
                  </a:cubicBezTo>
                  <a:cubicBezTo>
                    <a:pt x="177614" y="172966"/>
                    <a:pt x="170702" y="161730"/>
                    <a:pt x="160184" y="154122"/>
                  </a:cubicBezTo>
                  <a:cubicBezTo>
                    <a:pt x="134997" y="135882"/>
                    <a:pt x="99635" y="141551"/>
                    <a:pt x="81383" y="166761"/>
                  </a:cubicBezTo>
                  <a:cubicBezTo>
                    <a:pt x="59984" y="196374"/>
                    <a:pt x="66645" y="237885"/>
                    <a:pt x="96235" y="259296"/>
                  </a:cubicBezTo>
                  <a:cubicBezTo>
                    <a:pt x="131358" y="284666"/>
                    <a:pt x="180546" y="276761"/>
                    <a:pt x="205904" y="241695"/>
                  </a:cubicBezTo>
                  <a:cubicBezTo>
                    <a:pt x="220620" y="221367"/>
                    <a:pt x="226528" y="196545"/>
                    <a:pt x="222547" y="171769"/>
                  </a:cubicBezTo>
                  <a:cubicBezTo>
                    <a:pt x="218578" y="147004"/>
                    <a:pt x="205197" y="125262"/>
                    <a:pt x="184881" y="110558"/>
                  </a:cubicBezTo>
                  <a:cubicBezTo>
                    <a:pt x="160378" y="92854"/>
                    <a:pt x="130446" y="85724"/>
                    <a:pt x="100661" y="90526"/>
                  </a:cubicBezTo>
                  <a:cubicBezTo>
                    <a:pt x="70832" y="95306"/>
                    <a:pt x="44652" y="111424"/>
                    <a:pt x="26948" y="135905"/>
                  </a:cubicBezTo>
                  <a:cubicBezTo>
                    <a:pt x="-17369" y="197150"/>
                    <a:pt x="-3600" y="283046"/>
                    <a:pt x="57656" y="327340"/>
                  </a:cubicBezTo>
                  <a:cubicBezTo>
                    <a:pt x="87201" y="348717"/>
                    <a:pt x="121434" y="359006"/>
                    <a:pt x="155382" y="359006"/>
                  </a:cubicBezTo>
                  <a:cubicBezTo>
                    <a:pt x="207216" y="359006"/>
                    <a:pt x="258354" y="335017"/>
                    <a:pt x="290990" y="289902"/>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52" name="Google Shape;1352;p7"/>
            <p:cNvSpPr/>
            <p:nvPr/>
          </p:nvSpPr>
          <p:spPr>
            <a:xfrm>
              <a:off x="5615863" y="1834681"/>
              <a:ext cx="666384" cy="818256"/>
            </a:xfrm>
            <a:custGeom>
              <a:rect b="b" l="l" r="r" t="t"/>
              <a:pathLst>
                <a:path extrusionOk="0" h="479213" w="390269">
                  <a:moveTo>
                    <a:pt x="270533" y="479644"/>
                  </a:moveTo>
                  <a:cubicBezTo>
                    <a:pt x="221049" y="479644"/>
                    <a:pt x="172386" y="466024"/>
                    <a:pt x="129141" y="439514"/>
                  </a:cubicBezTo>
                  <a:cubicBezTo>
                    <a:pt x="67314" y="401608"/>
                    <a:pt x="23944" y="341902"/>
                    <a:pt x="7038" y="271383"/>
                  </a:cubicBezTo>
                  <a:cubicBezTo>
                    <a:pt x="-6707" y="214085"/>
                    <a:pt x="2692" y="154859"/>
                    <a:pt x="33480" y="104621"/>
                  </a:cubicBezTo>
                  <a:cubicBezTo>
                    <a:pt x="64291" y="54384"/>
                    <a:pt x="112806" y="19158"/>
                    <a:pt x="170104" y="5413"/>
                  </a:cubicBezTo>
                  <a:cubicBezTo>
                    <a:pt x="266529" y="-17721"/>
                    <a:pt x="363878" y="41927"/>
                    <a:pt x="387023" y="138387"/>
                  </a:cubicBezTo>
                  <a:cubicBezTo>
                    <a:pt x="396195" y="176669"/>
                    <a:pt x="389921" y="216218"/>
                    <a:pt x="369354" y="249778"/>
                  </a:cubicBezTo>
                  <a:cubicBezTo>
                    <a:pt x="348775" y="283326"/>
                    <a:pt x="316367" y="306859"/>
                    <a:pt x="278096" y="316042"/>
                  </a:cubicBezTo>
                  <a:cubicBezTo>
                    <a:pt x="246624" y="323605"/>
                    <a:pt x="214022" y="318438"/>
                    <a:pt x="186405" y="301498"/>
                  </a:cubicBezTo>
                  <a:cubicBezTo>
                    <a:pt x="158777" y="284570"/>
                    <a:pt x="139407" y="257888"/>
                    <a:pt x="131845" y="226382"/>
                  </a:cubicBezTo>
                  <a:cubicBezTo>
                    <a:pt x="118931" y="172517"/>
                    <a:pt x="152241" y="118184"/>
                    <a:pt x="206105" y="105260"/>
                  </a:cubicBezTo>
                  <a:cubicBezTo>
                    <a:pt x="251072" y="94469"/>
                    <a:pt x="296359" y="122268"/>
                    <a:pt x="307127" y="167201"/>
                  </a:cubicBezTo>
                  <a:cubicBezTo>
                    <a:pt x="311519" y="185498"/>
                    <a:pt x="308519" y="204411"/>
                    <a:pt x="298686" y="220450"/>
                  </a:cubicBezTo>
                  <a:cubicBezTo>
                    <a:pt x="288853" y="236500"/>
                    <a:pt x="273351" y="247747"/>
                    <a:pt x="255054" y="252139"/>
                  </a:cubicBezTo>
                  <a:cubicBezTo>
                    <a:pt x="239506" y="255869"/>
                    <a:pt x="223478" y="253314"/>
                    <a:pt x="209858" y="244975"/>
                  </a:cubicBezTo>
                  <a:cubicBezTo>
                    <a:pt x="196250" y="236625"/>
                    <a:pt x="186690" y="223484"/>
                    <a:pt x="182972" y="207948"/>
                  </a:cubicBezTo>
                  <a:cubicBezTo>
                    <a:pt x="179778" y="194635"/>
                    <a:pt x="181956" y="180878"/>
                    <a:pt x="189109" y="169209"/>
                  </a:cubicBezTo>
                  <a:cubicBezTo>
                    <a:pt x="196272" y="157528"/>
                    <a:pt x="207543" y="149349"/>
                    <a:pt x="220855" y="146155"/>
                  </a:cubicBezTo>
                  <a:cubicBezTo>
                    <a:pt x="230049" y="143919"/>
                    <a:pt x="239277" y="149623"/>
                    <a:pt x="241479" y="158805"/>
                  </a:cubicBezTo>
                  <a:cubicBezTo>
                    <a:pt x="243692" y="168000"/>
                    <a:pt x="238023" y="177228"/>
                    <a:pt x="228828" y="179430"/>
                  </a:cubicBezTo>
                  <a:cubicBezTo>
                    <a:pt x="224414" y="180502"/>
                    <a:pt x="220672" y="183217"/>
                    <a:pt x="218288" y="187095"/>
                  </a:cubicBezTo>
                  <a:cubicBezTo>
                    <a:pt x="215916" y="190974"/>
                    <a:pt x="215197" y="195537"/>
                    <a:pt x="216246" y="199963"/>
                  </a:cubicBezTo>
                  <a:cubicBezTo>
                    <a:pt x="217843" y="206613"/>
                    <a:pt x="221927" y="212225"/>
                    <a:pt x="227745" y="215796"/>
                  </a:cubicBezTo>
                  <a:cubicBezTo>
                    <a:pt x="233562" y="219378"/>
                    <a:pt x="240429" y="220473"/>
                    <a:pt x="247068" y="218864"/>
                  </a:cubicBezTo>
                  <a:cubicBezTo>
                    <a:pt x="266495" y="214199"/>
                    <a:pt x="278507" y="194601"/>
                    <a:pt x="273853" y="175175"/>
                  </a:cubicBezTo>
                  <a:cubicBezTo>
                    <a:pt x="270761" y="162296"/>
                    <a:pt x="262845" y="151402"/>
                    <a:pt x="251563" y="144478"/>
                  </a:cubicBezTo>
                  <a:cubicBezTo>
                    <a:pt x="240281" y="137565"/>
                    <a:pt x="226992" y="135466"/>
                    <a:pt x="214090" y="138535"/>
                  </a:cubicBezTo>
                  <a:cubicBezTo>
                    <a:pt x="178580" y="147056"/>
                    <a:pt x="156609" y="182886"/>
                    <a:pt x="165119" y="218396"/>
                  </a:cubicBezTo>
                  <a:cubicBezTo>
                    <a:pt x="170549" y="241017"/>
                    <a:pt x="184466" y="260170"/>
                    <a:pt x="204291" y="272330"/>
                  </a:cubicBezTo>
                  <a:cubicBezTo>
                    <a:pt x="224117" y="284479"/>
                    <a:pt x="247491" y="288186"/>
                    <a:pt x="270111" y="282767"/>
                  </a:cubicBezTo>
                  <a:cubicBezTo>
                    <a:pt x="299496" y="275718"/>
                    <a:pt x="324375" y="257649"/>
                    <a:pt x="340174" y="231880"/>
                  </a:cubicBezTo>
                  <a:cubicBezTo>
                    <a:pt x="355973" y="206122"/>
                    <a:pt x="360787" y="175757"/>
                    <a:pt x="353737" y="146372"/>
                  </a:cubicBezTo>
                  <a:cubicBezTo>
                    <a:pt x="334995" y="68266"/>
                    <a:pt x="256194" y="19980"/>
                    <a:pt x="178089" y="38688"/>
                  </a:cubicBezTo>
                  <a:cubicBezTo>
                    <a:pt x="78151" y="62666"/>
                    <a:pt x="16347" y="163460"/>
                    <a:pt x="40313" y="263409"/>
                  </a:cubicBezTo>
                  <a:cubicBezTo>
                    <a:pt x="55097" y="325031"/>
                    <a:pt x="92992" y="377208"/>
                    <a:pt x="147016" y="410334"/>
                  </a:cubicBezTo>
                  <a:cubicBezTo>
                    <a:pt x="201052" y="443461"/>
                    <a:pt x="264761" y="453556"/>
                    <a:pt x="326371" y="438784"/>
                  </a:cubicBezTo>
                  <a:cubicBezTo>
                    <a:pt x="335565" y="436593"/>
                    <a:pt x="344794" y="442229"/>
                    <a:pt x="347007" y="451423"/>
                  </a:cubicBezTo>
                  <a:cubicBezTo>
                    <a:pt x="349209" y="460617"/>
                    <a:pt x="343539" y="469857"/>
                    <a:pt x="334356" y="472058"/>
                  </a:cubicBezTo>
                  <a:cubicBezTo>
                    <a:pt x="313173" y="477135"/>
                    <a:pt x="291773" y="479644"/>
                    <a:pt x="270533" y="479644"/>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53" name="Google Shape;1353;p7"/>
            <p:cNvSpPr/>
            <p:nvPr/>
          </p:nvSpPr>
          <p:spPr>
            <a:xfrm>
              <a:off x="4439575" y="3300546"/>
              <a:ext cx="739175" cy="701228"/>
            </a:xfrm>
            <a:custGeom>
              <a:rect b="b" l="l" r="r" t="t"/>
              <a:pathLst>
                <a:path extrusionOk="0" h="410675" w="432899">
                  <a:moveTo>
                    <a:pt x="255844" y="411335"/>
                  </a:moveTo>
                  <a:cubicBezTo>
                    <a:pt x="215462" y="411335"/>
                    <a:pt x="176861" y="397019"/>
                    <a:pt x="145993" y="370337"/>
                  </a:cubicBezTo>
                  <a:cubicBezTo>
                    <a:pt x="118091" y="346211"/>
                    <a:pt x="101242" y="312651"/>
                    <a:pt x="98573" y="275863"/>
                  </a:cubicBezTo>
                  <a:cubicBezTo>
                    <a:pt x="95892" y="239063"/>
                    <a:pt x="107710" y="203427"/>
                    <a:pt x="131836" y="175525"/>
                  </a:cubicBezTo>
                  <a:cubicBezTo>
                    <a:pt x="151731" y="152506"/>
                    <a:pt x="179404" y="138612"/>
                    <a:pt x="209759" y="136410"/>
                  </a:cubicBezTo>
                  <a:cubicBezTo>
                    <a:pt x="240068" y="134288"/>
                    <a:pt x="269498" y="143950"/>
                    <a:pt x="292507" y="163844"/>
                  </a:cubicBezTo>
                  <a:cubicBezTo>
                    <a:pt x="331953" y="197941"/>
                    <a:pt x="336299" y="257771"/>
                    <a:pt x="302203" y="297217"/>
                  </a:cubicBezTo>
                  <a:cubicBezTo>
                    <a:pt x="288389" y="313187"/>
                    <a:pt x="269179" y="322827"/>
                    <a:pt x="248121" y="324355"/>
                  </a:cubicBezTo>
                  <a:cubicBezTo>
                    <a:pt x="227109" y="325941"/>
                    <a:pt x="206668" y="319119"/>
                    <a:pt x="190686" y="305316"/>
                  </a:cubicBezTo>
                  <a:cubicBezTo>
                    <a:pt x="162875" y="281282"/>
                    <a:pt x="159807" y="239086"/>
                    <a:pt x="183853" y="211275"/>
                  </a:cubicBezTo>
                  <a:cubicBezTo>
                    <a:pt x="204329" y="187594"/>
                    <a:pt x="240239" y="185005"/>
                    <a:pt x="263909" y="205458"/>
                  </a:cubicBezTo>
                  <a:cubicBezTo>
                    <a:pt x="284282" y="223071"/>
                    <a:pt x="286518" y="253973"/>
                    <a:pt x="268917" y="274334"/>
                  </a:cubicBezTo>
                  <a:cubicBezTo>
                    <a:pt x="262734" y="281487"/>
                    <a:pt x="251931" y="282274"/>
                    <a:pt x="244779" y="276091"/>
                  </a:cubicBezTo>
                  <a:cubicBezTo>
                    <a:pt x="237627" y="269908"/>
                    <a:pt x="236851" y="259094"/>
                    <a:pt x="243022" y="251954"/>
                  </a:cubicBezTo>
                  <a:cubicBezTo>
                    <a:pt x="245577" y="248999"/>
                    <a:pt x="246832" y="245223"/>
                    <a:pt x="246547" y="241345"/>
                  </a:cubicBezTo>
                  <a:cubicBezTo>
                    <a:pt x="246262" y="237444"/>
                    <a:pt x="244482" y="233896"/>
                    <a:pt x="241528" y="231352"/>
                  </a:cubicBezTo>
                  <a:cubicBezTo>
                    <a:pt x="232128" y="223230"/>
                    <a:pt x="217869" y="224257"/>
                    <a:pt x="209736" y="233656"/>
                  </a:cubicBezTo>
                  <a:cubicBezTo>
                    <a:pt x="198044" y="247197"/>
                    <a:pt x="199527" y="267730"/>
                    <a:pt x="213067" y="279434"/>
                  </a:cubicBezTo>
                  <a:cubicBezTo>
                    <a:pt x="222124" y="287270"/>
                    <a:pt x="233634" y="291137"/>
                    <a:pt x="245646" y="290225"/>
                  </a:cubicBezTo>
                  <a:cubicBezTo>
                    <a:pt x="257589" y="289369"/>
                    <a:pt x="268483" y="283894"/>
                    <a:pt x="276308" y="274836"/>
                  </a:cubicBezTo>
                  <a:cubicBezTo>
                    <a:pt x="298073" y="249672"/>
                    <a:pt x="295290" y="211492"/>
                    <a:pt x="270126" y="189739"/>
                  </a:cubicBezTo>
                  <a:cubicBezTo>
                    <a:pt x="236885" y="160993"/>
                    <a:pt x="186477" y="164677"/>
                    <a:pt x="157731" y="197906"/>
                  </a:cubicBezTo>
                  <a:cubicBezTo>
                    <a:pt x="139582" y="218895"/>
                    <a:pt x="130696" y="245702"/>
                    <a:pt x="132703" y="273376"/>
                  </a:cubicBezTo>
                  <a:cubicBezTo>
                    <a:pt x="134711" y="301062"/>
                    <a:pt x="147384" y="326294"/>
                    <a:pt x="168374" y="344443"/>
                  </a:cubicBezTo>
                  <a:cubicBezTo>
                    <a:pt x="195489" y="367885"/>
                    <a:pt x="230098" y="379372"/>
                    <a:pt x="265825" y="376760"/>
                  </a:cubicBezTo>
                  <a:cubicBezTo>
                    <a:pt x="301564" y="374159"/>
                    <a:pt x="334154" y="357801"/>
                    <a:pt x="357585" y="330698"/>
                  </a:cubicBezTo>
                  <a:cubicBezTo>
                    <a:pt x="419594" y="258969"/>
                    <a:pt x="411689" y="150156"/>
                    <a:pt x="339961" y="88146"/>
                  </a:cubicBezTo>
                  <a:cubicBezTo>
                    <a:pt x="248532" y="9094"/>
                    <a:pt x="109809" y="19178"/>
                    <a:pt x="30746" y="110619"/>
                  </a:cubicBezTo>
                  <a:cubicBezTo>
                    <a:pt x="24552" y="117771"/>
                    <a:pt x="13760" y="118558"/>
                    <a:pt x="6608" y="112375"/>
                  </a:cubicBezTo>
                  <a:cubicBezTo>
                    <a:pt x="-544" y="106193"/>
                    <a:pt x="-1331" y="95390"/>
                    <a:pt x="4851" y="88238"/>
                  </a:cubicBezTo>
                  <a:cubicBezTo>
                    <a:pt x="96257" y="-17484"/>
                    <a:pt x="256620" y="-29131"/>
                    <a:pt x="362342" y="62263"/>
                  </a:cubicBezTo>
                  <a:cubicBezTo>
                    <a:pt x="448340" y="136615"/>
                    <a:pt x="457820" y="267068"/>
                    <a:pt x="383468" y="353078"/>
                  </a:cubicBezTo>
                  <a:cubicBezTo>
                    <a:pt x="354060" y="387095"/>
                    <a:pt x="313165" y="407628"/>
                    <a:pt x="268312" y="410890"/>
                  </a:cubicBezTo>
                  <a:cubicBezTo>
                    <a:pt x="264137" y="411187"/>
                    <a:pt x="259985" y="411335"/>
                    <a:pt x="255844" y="411335"/>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54" name="Google Shape;1354;p7"/>
            <p:cNvSpPr/>
            <p:nvPr/>
          </p:nvSpPr>
          <p:spPr>
            <a:xfrm>
              <a:off x="8755002" y="-153397"/>
              <a:ext cx="376225" cy="406566"/>
            </a:xfrm>
            <a:custGeom>
              <a:rect b="b" l="l" r="r" t="t"/>
              <a:pathLst>
                <a:path extrusionOk="0" h="238106" w="220337">
                  <a:moveTo>
                    <a:pt x="123076" y="99960"/>
                  </a:moveTo>
                  <a:cubicBezTo>
                    <a:pt x="121467" y="101021"/>
                    <a:pt x="119323" y="100576"/>
                    <a:pt x="118091" y="99892"/>
                  </a:cubicBezTo>
                  <a:cubicBezTo>
                    <a:pt x="122300" y="97108"/>
                    <a:pt x="124890" y="92796"/>
                    <a:pt x="125586" y="88176"/>
                  </a:cubicBezTo>
                  <a:cubicBezTo>
                    <a:pt x="128084" y="92112"/>
                    <a:pt x="126966" y="97371"/>
                    <a:pt x="123076" y="99960"/>
                  </a:cubicBezTo>
                  <a:close/>
                  <a:moveTo>
                    <a:pt x="214003" y="215093"/>
                  </a:moveTo>
                  <a:cubicBezTo>
                    <a:pt x="221897" y="209891"/>
                    <a:pt x="224064" y="199271"/>
                    <a:pt x="218862" y="191389"/>
                  </a:cubicBezTo>
                  <a:cubicBezTo>
                    <a:pt x="213638" y="183495"/>
                    <a:pt x="203006" y="181328"/>
                    <a:pt x="195158" y="186529"/>
                  </a:cubicBezTo>
                  <a:cubicBezTo>
                    <a:pt x="146620" y="218572"/>
                    <a:pt x="81063" y="205180"/>
                    <a:pt x="49009" y="156642"/>
                  </a:cubicBezTo>
                  <a:cubicBezTo>
                    <a:pt x="37088" y="138608"/>
                    <a:pt x="32913" y="117002"/>
                    <a:pt x="37248" y="95808"/>
                  </a:cubicBezTo>
                  <a:cubicBezTo>
                    <a:pt x="41583" y="74625"/>
                    <a:pt x="53914" y="56396"/>
                    <a:pt x="71949" y="44487"/>
                  </a:cubicBezTo>
                  <a:cubicBezTo>
                    <a:pt x="85626" y="35452"/>
                    <a:pt x="101995" y="32270"/>
                    <a:pt x="118057" y="35566"/>
                  </a:cubicBezTo>
                  <a:cubicBezTo>
                    <a:pt x="134107" y="38852"/>
                    <a:pt x="147921" y="48194"/>
                    <a:pt x="156944" y="61871"/>
                  </a:cubicBezTo>
                  <a:cubicBezTo>
                    <a:pt x="163674" y="72047"/>
                    <a:pt x="166024" y="84230"/>
                    <a:pt x="163583" y="96173"/>
                  </a:cubicBezTo>
                  <a:cubicBezTo>
                    <a:pt x="162134" y="103223"/>
                    <a:pt x="159134" y="109690"/>
                    <a:pt x="154811" y="115189"/>
                  </a:cubicBezTo>
                  <a:cubicBezTo>
                    <a:pt x="163218" y="101454"/>
                    <a:pt x="163503" y="83500"/>
                    <a:pt x="154058" y="69183"/>
                  </a:cubicBezTo>
                  <a:cubicBezTo>
                    <a:pt x="139103" y="46540"/>
                    <a:pt x="108498" y="40278"/>
                    <a:pt x="85831" y="55232"/>
                  </a:cubicBezTo>
                  <a:cubicBezTo>
                    <a:pt x="59469" y="72628"/>
                    <a:pt x="52192" y="108230"/>
                    <a:pt x="69587" y="134592"/>
                  </a:cubicBezTo>
                  <a:cubicBezTo>
                    <a:pt x="90041" y="165551"/>
                    <a:pt x="131871" y="174141"/>
                    <a:pt x="162864" y="153677"/>
                  </a:cubicBezTo>
                  <a:cubicBezTo>
                    <a:pt x="180671" y="141916"/>
                    <a:pt x="192831" y="123927"/>
                    <a:pt x="197109" y="103029"/>
                  </a:cubicBezTo>
                  <a:cubicBezTo>
                    <a:pt x="201386" y="82119"/>
                    <a:pt x="197257" y="60811"/>
                    <a:pt x="185508" y="43004"/>
                  </a:cubicBezTo>
                  <a:cubicBezTo>
                    <a:pt x="171442" y="21707"/>
                    <a:pt x="149929" y="7163"/>
                    <a:pt x="124912" y="2041"/>
                  </a:cubicBezTo>
                  <a:cubicBezTo>
                    <a:pt x="99908" y="-3070"/>
                    <a:pt x="74390" y="1858"/>
                    <a:pt x="53104" y="15923"/>
                  </a:cubicBezTo>
                  <a:cubicBezTo>
                    <a:pt x="27427" y="32874"/>
                    <a:pt x="9894" y="58803"/>
                    <a:pt x="3734" y="88952"/>
                  </a:cubicBezTo>
                  <a:cubicBezTo>
                    <a:pt x="-2438" y="119090"/>
                    <a:pt x="3494" y="149832"/>
                    <a:pt x="20445" y="175499"/>
                  </a:cubicBezTo>
                  <a:cubicBezTo>
                    <a:pt x="47287" y="216131"/>
                    <a:pt x="91843" y="238181"/>
                    <a:pt x="137244" y="238181"/>
                  </a:cubicBezTo>
                  <a:cubicBezTo>
                    <a:pt x="163651" y="238181"/>
                    <a:pt x="190367" y="230709"/>
                    <a:pt x="214003" y="21509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55" name="Google Shape;1355;p7"/>
            <p:cNvSpPr/>
            <p:nvPr/>
          </p:nvSpPr>
          <p:spPr>
            <a:xfrm>
              <a:off x="6695008" y="4417311"/>
              <a:ext cx="534900" cy="613170"/>
            </a:xfrm>
            <a:custGeom>
              <a:rect b="b" l="l" r="r" t="t"/>
              <a:pathLst>
                <a:path extrusionOk="0" h="359104" w="313265">
                  <a:moveTo>
                    <a:pt x="147189" y="207892"/>
                  </a:moveTo>
                  <a:cubicBezTo>
                    <a:pt x="148296" y="209945"/>
                    <a:pt x="148535" y="212306"/>
                    <a:pt x="147851" y="214542"/>
                  </a:cubicBezTo>
                  <a:cubicBezTo>
                    <a:pt x="147166" y="216778"/>
                    <a:pt x="145672" y="218615"/>
                    <a:pt x="143608" y="219733"/>
                  </a:cubicBezTo>
                  <a:cubicBezTo>
                    <a:pt x="135269" y="224193"/>
                    <a:pt x="132143" y="234562"/>
                    <a:pt x="136615" y="242889"/>
                  </a:cubicBezTo>
                  <a:cubicBezTo>
                    <a:pt x="138645" y="246676"/>
                    <a:pt x="141896" y="249391"/>
                    <a:pt x="145638" y="250806"/>
                  </a:cubicBezTo>
                  <a:cubicBezTo>
                    <a:pt x="142695" y="250726"/>
                    <a:pt x="139740" y="250247"/>
                    <a:pt x="136854" y="249380"/>
                  </a:cubicBezTo>
                  <a:cubicBezTo>
                    <a:pt x="128310" y="246802"/>
                    <a:pt x="121295" y="241053"/>
                    <a:pt x="117086" y="233204"/>
                  </a:cubicBezTo>
                  <a:cubicBezTo>
                    <a:pt x="111006" y="221877"/>
                    <a:pt x="115283" y="207744"/>
                    <a:pt x="126599" y="201675"/>
                  </a:cubicBezTo>
                  <a:cubicBezTo>
                    <a:pt x="128881" y="200454"/>
                    <a:pt x="131333" y="199873"/>
                    <a:pt x="133763" y="199873"/>
                  </a:cubicBezTo>
                  <a:cubicBezTo>
                    <a:pt x="139182" y="199873"/>
                    <a:pt x="144440" y="202782"/>
                    <a:pt x="147189" y="207892"/>
                  </a:cubicBezTo>
                  <a:close/>
                  <a:moveTo>
                    <a:pt x="224017" y="343204"/>
                  </a:moveTo>
                  <a:cubicBezTo>
                    <a:pt x="307221" y="298602"/>
                    <a:pt x="338614" y="194614"/>
                    <a:pt x="294000" y="111421"/>
                  </a:cubicBezTo>
                  <a:cubicBezTo>
                    <a:pt x="239337" y="9498"/>
                    <a:pt x="111941" y="-28944"/>
                    <a:pt x="10063" y="25696"/>
                  </a:cubicBezTo>
                  <a:cubicBezTo>
                    <a:pt x="1736" y="30156"/>
                    <a:pt x="-1401" y="40526"/>
                    <a:pt x="3071" y="48864"/>
                  </a:cubicBezTo>
                  <a:cubicBezTo>
                    <a:pt x="7531" y="57180"/>
                    <a:pt x="17900" y="60317"/>
                    <a:pt x="26239" y="55845"/>
                  </a:cubicBezTo>
                  <a:cubicBezTo>
                    <a:pt x="111485" y="10125"/>
                    <a:pt x="218108" y="42294"/>
                    <a:pt x="263839" y="127597"/>
                  </a:cubicBezTo>
                  <a:cubicBezTo>
                    <a:pt x="299532" y="194158"/>
                    <a:pt x="274414" y="277350"/>
                    <a:pt x="207841" y="313055"/>
                  </a:cubicBezTo>
                  <a:cubicBezTo>
                    <a:pt x="182837" y="326447"/>
                    <a:pt x="154136" y="329299"/>
                    <a:pt x="126998" y="321120"/>
                  </a:cubicBezTo>
                  <a:cubicBezTo>
                    <a:pt x="99850" y="312918"/>
                    <a:pt x="77526" y="294644"/>
                    <a:pt x="64122" y="269650"/>
                  </a:cubicBezTo>
                  <a:cubicBezTo>
                    <a:pt x="53833" y="250464"/>
                    <a:pt x="51620" y="228414"/>
                    <a:pt x="57916" y="207572"/>
                  </a:cubicBezTo>
                  <a:cubicBezTo>
                    <a:pt x="64213" y="186731"/>
                    <a:pt x="78233" y="169587"/>
                    <a:pt x="97431" y="159297"/>
                  </a:cubicBezTo>
                  <a:cubicBezTo>
                    <a:pt x="127466" y="143202"/>
                    <a:pt x="164985" y="154540"/>
                    <a:pt x="181080" y="184553"/>
                  </a:cubicBezTo>
                  <a:cubicBezTo>
                    <a:pt x="190867" y="202827"/>
                    <a:pt x="187034" y="224809"/>
                    <a:pt x="173118" y="238783"/>
                  </a:cubicBezTo>
                  <a:cubicBezTo>
                    <a:pt x="176460" y="234573"/>
                    <a:pt x="179004" y="229737"/>
                    <a:pt x="180612" y="224444"/>
                  </a:cubicBezTo>
                  <a:cubicBezTo>
                    <a:pt x="183932" y="213447"/>
                    <a:pt x="182768" y="201835"/>
                    <a:pt x="177350" y="191717"/>
                  </a:cubicBezTo>
                  <a:cubicBezTo>
                    <a:pt x="171110" y="180081"/>
                    <a:pt x="160707" y="171572"/>
                    <a:pt x="148068" y="167750"/>
                  </a:cubicBezTo>
                  <a:cubicBezTo>
                    <a:pt x="135405" y="163929"/>
                    <a:pt x="122048" y="165263"/>
                    <a:pt x="110424" y="171514"/>
                  </a:cubicBezTo>
                  <a:cubicBezTo>
                    <a:pt x="82476" y="186503"/>
                    <a:pt x="71947" y="221421"/>
                    <a:pt x="86914" y="249368"/>
                  </a:cubicBezTo>
                  <a:cubicBezTo>
                    <a:pt x="95446" y="265282"/>
                    <a:pt x="109671" y="276917"/>
                    <a:pt x="126964" y="282141"/>
                  </a:cubicBezTo>
                  <a:cubicBezTo>
                    <a:pt x="144257" y="287354"/>
                    <a:pt x="162532" y="285541"/>
                    <a:pt x="178456" y="276997"/>
                  </a:cubicBezTo>
                  <a:cubicBezTo>
                    <a:pt x="217435" y="256099"/>
                    <a:pt x="232150" y="207378"/>
                    <a:pt x="211252" y="168389"/>
                  </a:cubicBezTo>
                  <a:cubicBezTo>
                    <a:pt x="186225" y="121733"/>
                    <a:pt x="127934" y="104132"/>
                    <a:pt x="81256" y="129148"/>
                  </a:cubicBezTo>
                  <a:cubicBezTo>
                    <a:pt x="54015" y="143749"/>
                    <a:pt x="34087" y="168092"/>
                    <a:pt x="25155" y="197683"/>
                  </a:cubicBezTo>
                  <a:cubicBezTo>
                    <a:pt x="16223" y="227284"/>
                    <a:pt x="19349" y="258585"/>
                    <a:pt x="33962" y="285826"/>
                  </a:cubicBezTo>
                  <a:cubicBezTo>
                    <a:pt x="51677" y="318873"/>
                    <a:pt x="81210" y="343044"/>
                    <a:pt x="117109" y="353881"/>
                  </a:cubicBezTo>
                  <a:cubicBezTo>
                    <a:pt x="130512" y="357931"/>
                    <a:pt x="144235" y="359939"/>
                    <a:pt x="157867" y="359939"/>
                  </a:cubicBezTo>
                  <a:cubicBezTo>
                    <a:pt x="180692" y="359939"/>
                    <a:pt x="203313" y="354303"/>
                    <a:pt x="224017" y="343204"/>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56" name="Google Shape;1356;p7"/>
            <p:cNvSpPr/>
            <p:nvPr/>
          </p:nvSpPr>
          <p:spPr>
            <a:xfrm>
              <a:off x="1181275" y="4918720"/>
              <a:ext cx="771571" cy="628954"/>
            </a:xfrm>
            <a:custGeom>
              <a:rect b="b" l="l" r="r" t="t"/>
              <a:pathLst>
                <a:path extrusionOk="0" h="368348" w="451872">
                  <a:moveTo>
                    <a:pt x="207309" y="369265"/>
                  </a:moveTo>
                  <a:cubicBezTo>
                    <a:pt x="113394" y="369265"/>
                    <a:pt x="27954" y="305157"/>
                    <a:pt x="4968" y="209929"/>
                  </a:cubicBezTo>
                  <a:cubicBezTo>
                    <a:pt x="-5686" y="165807"/>
                    <a:pt x="1489" y="120178"/>
                    <a:pt x="25159" y="81450"/>
                  </a:cubicBezTo>
                  <a:cubicBezTo>
                    <a:pt x="48829" y="42711"/>
                    <a:pt x="86165" y="15517"/>
                    <a:pt x="130288" y="4862"/>
                  </a:cubicBezTo>
                  <a:cubicBezTo>
                    <a:pt x="166471" y="-3875"/>
                    <a:pt x="203910" y="2011"/>
                    <a:pt x="235667" y="21414"/>
                  </a:cubicBezTo>
                  <a:cubicBezTo>
                    <a:pt x="267436" y="40829"/>
                    <a:pt x="289737" y="71446"/>
                    <a:pt x="298475" y="107630"/>
                  </a:cubicBezTo>
                  <a:cubicBezTo>
                    <a:pt x="313339" y="169229"/>
                    <a:pt x="275330" y="231444"/>
                    <a:pt x="213731" y="246318"/>
                  </a:cubicBezTo>
                  <a:cubicBezTo>
                    <a:pt x="162627" y="258638"/>
                    <a:pt x="110998" y="227120"/>
                    <a:pt x="98655" y="175993"/>
                  </a:cubicBezTo>
                  <a:cubicBezTo>
                    <a:pt x="88343" y="133273"/>
                    <a:pt x="114717" y="90120"/>
                    <a:pt x="157437" y="79808"/>
                  </a:cubicBezTo>
                  <a:cubicBezTo>
                    <a:pt x="193472" y="71104"/>
                    <a:pt x="229815" y="93348"/>
                    <a:pt x="238508" y="129349"/>
                  </a:cubicBezTo>
                  <a:cubicBezTo>
                    <a:pt x="242101" y="144201"/>
                    <a:pt x="239683" y="159555"/>
                    <a:pt x="231720" y="172582"/>
                  </a:cubicBezTo>
                  <a:cubicBezTo>
                    <a:pt x="223758" y="185609"/>
                    <a:pt x="211199" y="194769"/>
                    <a:pt x="196358" y="198351"/>
                  </a:cubicBezTo>
                  <a:cubicBezTo>
                    <a:pt x="183582" y="201431"/>
                    <a:pt x="170384" y="199366"/>
                    <a:pt x="159182" y="192511"/>
                  </a:cubicBezTo>
                  <a:cubicBezTo>
                    <a:pt x="147980" y="185655"/>
                    <a:pt x="140109" y="174864"/>
                    <a:pt x="137029" y="162088"/>
                  </a:cubicBezTo>
                  <a:cubicBezTo>
                    <a:pt x="134816" y="152905"/>
                    <a:pt x="140463" y="143665"/>
                    <a:pt x="149657" y="141452"/>
                  </a:cubicBezTo>
                  <a:cubicBezTo>
                    <a:pt x="158806" y="139194"/>
                    <a:pt x="168091" y="144875"/>
                    <a:pt x="170293" y="154069"/>
                  </a:cubicBezTo>
                  <a:cubicBezTo>
                    <a:pt x="171228" y="157947"/>
                    <a:pt x="173623" y="161232"/>
                    <a:pt x="177023" y="163308"/>
                  </a:cubicBezTo>
                  <a:cubicBezTo>
                    <a:pt x="180434" y="165384"/>
                    <a:pt x="184426" y="166023"/>
                    <a:pt x="188327" y="165088"/>
                  </a:cubicBezTo>
                  <a:cubicBezTo>
                    <a:pt x="194282" y="163639"/>
                    <a:pt x="199324" y="159966"/>
                    <a:pt x="202529" y="154742"/>
                  </a:cubicBezTo>
                  <a:cubicBezTo>
                    <a:pt x="205723" y="149506"/>
                    <a:pt x="206682" y="143346"/>
                    <a:pt x="205244" y="137380"/>
                  </a:cubicBezTo>
                  <a:cubicBezTo>
                    <a:pt x="200978" y="119721"/>
                    <a:pt x="183126" y="108793"/>
                    <a:pt x="165467" y="113071"/>
                  </a:cubicBezTo>
                  <a:cubicBezTo>
                    <a:pt x="141090" y="118957"/>
                    <a:pt x="126044" y="143585"/>
                    <a:pt x="131919" y="167963"/>
                  </a:cubicBezTo>
                  <a:cubicBezTo>
                    <a:pt x="139835" y="200747"/>
                    <a:pt x="172950" y="220938"/>
                    <a:pt x="205701" y="213055"/>
                  </a:cubicBezTo>
                  <a:cubicBezTo>
                    <a:pt x="248957" y="202606"/>
                    <a:pt x="275649" y="158928"/>
                    <a:pt x="265212" y="115672"/>
                  </a:cubicBezTo>
                  <a:cubicBezTo>
                    <a:pt x="258619" y="88363"/>
                    <a:pt x="241793" y="65264"/>
                    <a:pt x="217815" y="50617"/>
                  </a:cubicBezTo>
                  <a:cubicBezTo>
                    <a:pt x="193848" y="35981"/>
                    <a:pt x="165627" y="31533"/>
                    <a:pt x="138318" y="38126"/>
                  </a:cubicBezTo>
                  <a:cubicBezTo>
                    <a:pt x="103081" y="46636"/>
                    <a:pt x="73263" y="68355"/>
                    <a:pt x="54361" y="99291"/>
                  </a:cubicBezTo>
                  <a:cubicBezTo>
                    <a:pt x="35460" y="130216"/>
                    <a:pt x="29733" y="166662"/>
                    <a:pt x="38231" y="201899"/>
                  </a:cubicBezTo>
                  <a:cubicBezTo>
                    <a:pt x="60749" y="295130"/>
                    <a:pt x="154870" y="352668"/>
                    <a:pt x="248124" y="330161"/>
                  </a:cubicBezTo>
                  <a:cubicBezTo>
                    <a:pt x="366941" y="301472"/>
                    <a:pt x="440267" y="181469"/>
                    <a:pt x="411589" y="62640"/>
                  </a:cubicBezTo>
                  <a:cubicBezTo>
                    <a:pt x="409376" y="53457"/>
                    <a:pt x="415023" y="44206"/>
                    <a:pt x="424205" y="41993"/>
                  </a:cubicBezTo>
                  <a:cubicBezTo>
                    <a:pt x="433365" y="39746"/>
                    <a:pt x="442639" y="45426"/>
                    <a:pt x="444852" y="54609"/>
                  </a:cubicBezTo>
                  <a:cubicBezTo>
                    <a:pt x="477968" y="191769"/>
                    <a:pt x="393315" y="330310"/>
                    <a:pt x="256155" y="363425"/>
                  </a:cubicBezTo>
                  <a:cubicBezTo>
                    <a:pt x="239808" y="367372"/>
                    <a:pt x="223427" y="369254"/>
                    <a:pt x="207309" y="369265"/>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57" name="Google Shape;1357;p7"/>
            <p:cNvSpPr/>
            <p:nvPr/>
          </p:nvSpPr>
          <p:spPr>
            <a:xfrm>
              <a:off x="1981152" y="2188096"/>
              <a:ext cx="314766" cy="191134"/>
            </a:xfrm>
            <a:custGeom>
              <a:rect b="b" l="l" r="r" t="t"/>
              <a:pathLst>
                <a:path extrusionOk="0" h="111938" w="184343">
                  <a:moveTo>
                    <a:pt x="146710" y="39313"/>
                  </a:moveTo>
                  <a:cubicBezTo>
                    <a:pt x="138656" y="62550"/>
                    <a:pt x="115876" y="78679"/>
                    <a:pt x="90335" y="78132"/>
                  </a:cubicBezTo>
                  <a:cubicBezTo>
                    <a:pt x="74936" y="77641"/>
                    <a:pt x="60642" y="71173"/>
                    <a:pt x="50091" y="59937"/>
                  </a:cubicBezTo>
                  <a:cubicBezTo>
                    <a:pt x="43577" y="52990"/>
                    <a:pt x="38969" y="44731"/>
                    <a:pt x="36516" y="35811"/>
                  </a:cubicBezTo>
                  <a:lnTo>
                    <a:pt x="146710" y="39313"/>
                  </a:lnTo>
                  <a:close/>
                  <a:moveTo>
                    <a:pt x="155071" y="87486"/>
                  </a:moveTo>
                  <a:cubicBezTo>
                    <a:pt x="172980" y="70683"/>
                    <a:pt x="183270" y="47925"/>
                    <a:pt x="184045" y="23377"/>
                  </a:cubicBezTo>
                  <a:lnTo>
                    <a:pt x="184593" y="6278"/>
                  </a:lnTo>
                  <a:lnTo>
                    <a:pt x="834" y="437"/>
                  </a:lnTo>
                  <a:lnTo>
                    <a:pt x="298" y="17537"/>
                  </a:lnTo>
                  <a:cubicBezTo>
                    <a:pt x="-489" y="42074"/>
                    <a:pt x="8329" y="65447"/>
                    <a:pt x="25132" y="83356"/>
                  </a:cubicBezTo>
                  <a:cubicBezTo>
                    <a:pt x="41946" y="101266"/>
                    <a:pt x="64715" y="111555"/>
                    <a:pt x="89252" y="112331"/>
                  </a:cubicBezTo>
                  <a:cubicBezTo>
                    <a:pt x="90244" y="112365"/>
                    <a:pt x="91248" y="112376"/>
                    <a:pt x="92252" y="112376"/>
                  </a:cubicBezTo>
                  <a:cubicBezTo>
                    <a:pt x="115682" y="112376"/>
                    <a:pt x="137892" y="103604"/>
                    <a:pt x="155071" y="87486"/>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58" name="Google Shape;1358;p7"/>
            <p:cNvSpPr/>
            <p:nvPr/>
          </p:nvSpPr>
          <p:spPr>
            <a:xfrm>
              <a:off x="5803396" y="3408346"/>
              <a:ext cx="429559" cy="407363"/>
            </a:xfrm>
            <a:custGeom>
              <a:rect b="b" l="l" r="r" t="t"/>
              <a:pathLst>
                <a:path extrusionOk="0" h="238573" w="251572">
                  <a:moveTo>
                    <a:pt x="203117" y="58640"/>
                  </a:moveTo>
                  <a:lnTo>
                    <a:pt x="49621" y="190039"/>
                  </a:lnTo>
                  <a:cubicBezTo>
                    <a:pt x="24377" y="147981"/>
                    <a:pt x="32385" y="92462"/>
                    <a:pt x="70873" y="59507"/>
                  </a:cubicBezTo>
                  <a:cubicBezTo>
                    <a:pt x="90151" y="43012"/>
                    <a:pt x="113833" y="34936"/>
                    <a:pt x="137423" y="34936"/>
                  </a:cubicBezTo>
                  <a:cubicBezTo>
                    <a:pt x="160922" y="34936"/>
                    <a:pt x="184318" y="42955"/>
                    <a:pt x="203117" y="58640"/>
                  </a:cubicBezTo>
                  <a:close/>
                  <a:moveTo>
                    <a:pt x="252453" y="61457"/>
                  </a:moveTo>
                  <a:lnTo>
                    <a:pt x="241320" y="48453"/>
                  </a:lnTo>
                  <a:cubicBezTo>
                    <a:pt x="217581" y="20722"/>
                    <a:pt x="184466" y="3897"/>
                    <a:pt x="148066" y="1068"/>
                  </a:cubicBezTo>
                  <a:cubicBezTo>
                    <a:pt x="111608" y="-1738"/>
                    <a:pt x="76349" y="9771"/>
                    <a:pt x="48618" y="33510"/>
                  </a:cubicBezTo>
                  <a:cubicBezTo>
                    <a:pt x="-8635" y="82526"/>
                    <a:pt x="-15342" y="168970"/>
                    <a:pt x="33663" y="226223"/>
                  </a:cubicBezTo>
                  <a:lnTo>
                    <a:pt x="44796" y="239227"/>
                  </a:lnTo>
                  <a:lnTo>
                    <a:pt x="252453" y="61457"/>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59" name="Google Shape;1359;p7"/>
            <p:cNvSpPr/>
            <p:nvPr/>
          </p:nvSpPr>
          <p:spPr>
            <a:xfrm>
              <a:off x="6139666" y="3782700"/>
              <a:ext cx="355513" cy="353832"/>
            </a:xfrm>
            <a:custGeom>
              <a:rect b="b" l="l" r="r" t="t"/>
              <a:pathLst>
                <a:path extrusionOk="0" h="207222" w="208207">
                  <a:moveTo>
                    <a:pt x="162500" y="50377"/>
                  </a:moveTo>
                  <a:cubicBezTo>
                    <a:pt x="170691" y="63278"/>
                    <a:pt x="175025" y="78267"/>
                    <a:pt x="174912" y="93918"/>
                  </a:cubicBezTo>
                  <a:cubicBezTo>
                    <a:pt x="174763" y="115386"/>
                    <a:pt x="166253" y="135508"/>
                    <a:pt x="150968" y="150577"/>
                  </a:cubicBezTo>
                  <a:cubicBezTo>
                    <a:pt x="135819" y="165509"/>
                    <a:pt x="115811" y="173711"/>
                    <a:pt x="94559" y="173711"/>
                  </a:cubicBezTo>
                  <a:lnTo>
                    <a:pt x="93966" y="173711"/>
                  </a:lnTo>
                  <a:cubicBezTo>
                    <a:pt x="78327" y="173597"/>
                    <a:pt x="63395" y="169057"/>
                    <a:pt x="50619" y="160684"/>
                  </a:cubicBezTo>
                  <a:lnTo>
                    <a:pt x="162500" y="50377"/>
                  </a:lnTo>
                  <a:close/>
                  <a:moveTo>
                    <a:pt x="174991" y="174943"/>
                  </a:moveTo>
                  <a:lnTo>
                    <a:pt x="174991" y="174955"/>
                  </a:lnTo>
                  <a:cubicBezTo>
                    <a:pt x="196791" y="153463"/>
                    <a:pt x="208916" y="124774"/>
                    <a:pt x="209133" y="94157"/>
                  </a:cubicBezTo>
                  <a:cubicBezTo>
                    <a:pt x="209350" y="63552"/>
                    <a:pt x="197635" y="34692"/>
                    <a:pt x="176144" y="12893"/>
                  </a:cubicBezTo>
                  <a:lnTo>
                    <a:pt x="164120" y="710"/>
                  </a:lnTo>
                  <a:lnTo>
                    <a:pt x="929" y="161608"/>
                  </a:lnTo>
                  <a:lnTo>
                    <a:pt x="12941" y="173802"/>
                  </a:lnTo>
                  <a:cubicBezTo>
                    <a:pt x="34432" y="195590"/>
                    <a:pt x="63121" y="207716"/>
                    <a:pt x="93738" y="207933"/>
                  </a:cubicBezTo>
                  <a:lnTo>
                    <a:pt x="94571" y="207933"/>
                  </a:lnTo>
                  <a:cubicBezTo>
                    <a:pt x="124868" y="207933"/>
                    <a:pt x="153397" y="196240"/>
                    <a:pt x="174991" y="17494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60" name="Google Shape;1360;p7"/>
            <p:cNvSpPr/>
            <p:nvPr/>
          </p:nvSpPr>
          <p:spPr>
            <a:xfrm>
              <a:off x="9439734" y="-74559"/>
              <a:ext cx="198147" cy="329944"/>
            </a:xfrm>
            <a:custGeom>
              <a:rect b="b" l="l" r="r" t="t"/>
              <a:pathLst>
                <a:path extrusionOk="0" h="193232" w="116045">
                  <a:moveTo>
                    <a:pt x="63895" y="51374"/>
                  </a:moveTo>
                  <a:cubicBezTo>
                    <a:pt x="75953" y="62804"/>
                    <a:pt x="82820" y="78249"/>
                    <a:pt x="83265" y="94846"/>
                  </a:cubicBezTo>
                  <a:lnTo>
                    <a:pt x="83265" y="94858"/>
                  </a:lnTo>
                  <a:cubicBezTo>
                    <a:pt x="84018" y="123193"/>
                    <a:pt x="65561" y="147673"/>
                    <a:pt x="39780" y="155806"/>
                  </a:cubicBezTo>
                  <a:lnTo>
                    <a:pt x="36632" y="36248"/>
                  </a:lnTo>
                  <a:cubicBezTo>
                    <a:pt x="46750" y="38837"/>
                    <a:pt x="56104" y="43982"/>
                    <a:pt x="63895" y="51374"/>
                  </a:cubicBezTo>
                  <a:close/>
                  <a:moveTo>
                    <a:pt x="23651" y="192868"/>
                  </a:moveTo>
                  <a:cubicBezTo>
                    <a:pt x="76786" y="191454"/>
                    <a:pt x="118878" y="147091"/>
                    <a:pt x="117463" y="93957"/>
                  </a:cubicBezTo>
                  <a:lnTo>
                    <a:pt x="117463" y="93945"/>
                  </a:lnTo>
                  <a:cubicBezTo>
                    <a:pt x="116802" y="68211"/>
                    <a:pt x="106136" y="44267"/>
                    <a:pt x="87451" y="26551"/>
                  </a:cubicBezTo>
                  <a:cubicBezTo>
                    <a:pt x="68778" y="8836"/>
                    <a:pt x="44526" y="-506"/>
                    <a:pt x="18563" y="110"/>
                  </a:cubicBezTo>
                  <a:lnTo>
                    <a:pt x="1452" y="566"/>
                  </a:lnTo>
                  <a:lnTo>
                    <a:pt x="6540" y="193313"/>
                  </a:lnTo>
                  <a:lnTo>
                    <a:pt x="23651" y="192868"/>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61" name="Google Shape;1361;p7"/>
            <p:cNvSpPr/>
            <p:nvPr/>
          </p:nvSpPr>
          <p:spPr>
            <a:xfrm>
              <a:off x="2653285" y="553257"/>
              <a:ext cx="447741" cy="439744"/>
            </a:xfrm>
            <a:custGeom>
              <a:rect b="b" l="l" r="r" t="t"/>
              <a:pathLst>
                <a:path extrusionOk="0" h="257537" w="262220">
                  <a:moveTo>
                    <a:pt x="213243" y="57374"/>
                  </a:moveTo>
                  <a:lnTo>
                    <a:pt x="54283" y="208451"/>
                  </a:lnTo>
                  <a:cubicBezTo>
                    <a:pt x="23689" y="164271"/>
                    <a:pt x="28982" y="103014"/>
                    <a:pt x="69113" y="64880"/>
                  </a:cubicBezTo>
                  <a:cubicBezTo>
                    <a:pt x="90547" y="44507"/>
                    <a:pt x="118061" y="34400"/>
                    <a:pt x="145530" y="34400"/>
                  </a:cubicBezTo>
                  <a:cubicBezTo>
                    <a:pt x="169485" y="34400"/>
                    <a:pt x="193428" y="42100"/>
                    <a:pt x="213243" y="57374"/>
                  </a:cubicBezTo>
                  <a:close/>
                  <a:moveTo>
                    <a:pt x="262590" y="57705"/>
                  </a:moveTo>
                  <a:lnTo>
                    <a:pt x="250795" y="45305"/>
                  </a:lnTo>
                  <a:cubicBezTo>
                    <a:pt x="195653" y="-12735"/>
                    <a:pt x="103574" y="-15085"/>
                    <a:pt x="45545" y="40069"/>
                  </a:cubicBezTo>
                  <a:cubicBezTo>
                    <a:pt x="17427" y="66785"/>
                    <a:pt x="1400" y="102854"/>
                    <a:pt x="419" y="141616"/>
                  </a:cubicBezTo>
                  <a:cubicBezTo>
                    <a:pt x="-574" y="180389"/>
                    <a:pt x="13594" y="217223"/>
                    <a:pt x="40310" y="245330"/>
                  </a:cubicBezTo>
                  <a:lnTo>
                    <a:pt x="52093" y="257730"/>
                  </a:lnTo>
                  <a:lnTo>
                    <a:pt x="262590" y="57705"/>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62" name="Google Shape;1362;p7"/>
            <p:cNvSpPr/>
            <p:nvPr/>
          </p:nvSpPr>
          <p:spPr>
            <a:xfrm>
              <a:off x="4678403" y="1992281"/>
              <a:ext cx="605935" cy="430809"/>
            </a:xfrm>
            <a:custGeom>
              <a:rect b="b" l="l" r="r" t="t"/>
              <a:pathLst>
                <a:path extrusionOk="0" h="252304" w="354867">
                  <a:moveTo>
                    <a:pt x="318277" y="44046"/>
                  </a:moveTo>
                  <a:cubicBezTo>
                    <a:pt x="324927" y="75849"/>
                    <a:pt x="320718" y="108736"/>
                    <a:pt x="305980" y="138247"/>
                  </a:cubicBezTo>
                  <a:cubicBezTo>
                    <a:pt x="288664" y="172913"/>
                    <a:pt x="258879" y="198762"/>
                    <a:pt x="222125" y="211025"/>
                  </a:cubicBezTo>
                  <a:cubicBezTo>
                    <a:pt x="185371" y="223287"/>
                    <a:pt x="146028" y="220515"/>
                    <a:pt x="111373" y="203199"/>
                  </a:cubicBezTo>
                  <a:cubicBezTo>
                    <a:pt x="81851" y="188461"/>
                    <a:pt x="58740" y="164689"/>
                    <a:pt x="44949" y="135269"/>
                  </a:cubicBezTo>
                  <a:lnTo>
                    <a:pt x="318277" y="44046"/>
                  </a:lnTo>
                  <a:close/>
                  <a:moveTo>
                    <a:pt x="232962" y="243490"/>
                  </a:moveTo>
                  <a:cubicBezTo>
                    <a:pt x="278386" y="228329"/>
                    <a:pt x="315185" y="196389"/>
                    <a:pt x="336585" y="153544"/>
                  </a:cubicBezTo>
                  <a:cubicBezTo>
                    <a:pt x="357985" y="110698"/>
                    <a:pt x="361430" y="62092"/>
                    <a:pt x="346270" y="16657"/>
                  </a:cubicBezTo>
                  <a:lnTo>
                    <a:pt x="340840" y="425"/>
                  </a:lnTo>
                  <a:lnTo>
                    <a:pt x="712" y="113949"/>
                  </a:lnTo>
                  <a:lnTo>
                    <a:pt x="6130" y="130182"/>
                  </a:lnTo>
                  <a:cubicBezTo>
                    <a:pt x="31169" y="205196"/>
                    <a:pt x="101278" y="252729"/>
                    <a:pt x="176337" y="252729"/>
                  </a:cubicBezTo>
                  <a:cubicBezTo>
                    <a:pt x="195113" y="252729"/>
                    <a:pt x="214197" y="249752"/>
                    <a:pt x="232962" y="243490"/>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63" name="Google Shape;1363;p7"/>
            <p:cNvSpPr/>
            <p:nvPr/>
          </p:nvSpPr>
          <p:spPr>
            <a:xfrm>
              <a:off x="2818821" y="6470705"/>
              <a:ext cx="263440" cy="322123"/>
            </a:xfrm>
            <a:custGeom>
              <a:rect b="b" l="l" r="r" t="t"/>
              <a:pathLst>
                <a:path extrusionOk="0" h="188652" w="154284">
                  <a:moveTo>
                    <a:pt x="107543" y="154502"/>
                  </a:moveTo>
                  <a:cubicBezTo>
                    <a:pt x="81387" y="159476"/>
                    <a:pt x="53941" y="146916"/>
                    <a:pt x="41279" y="122014"/>
                  </a:cubicBezTo>
                  <a:cubicBezTo>
                    <a:pt x="28606" y="97124"/>
                    <a:pt x="34583" y="67557"/>
                    <a:pt x="54009" y="49328"/>
                  </a:cubicBezTo>
                  <a:lnTo>
                    <a:pt x="107543" y="154502"/>
                  </a:lnTo>
                  <a:close/>
                  <a:moveTo>
                    <a:pt x="139415" y="179393"/>
                  </a:moveTo>
                  <a:lnTo>
                    <a:pt x="154667" y="171636"/>
                  </a:lnTo>
                  <a:lnTo>
                    <a:pt x="67881" y="1144"/>
                  </a:lnTo>
                  <a:lnTo>
                    <a:pt x="52629" y="8901"/>
                  </a:lnTo>
                  <a:cubicBezTo>
                    <a:pt x="5631" y="32844"/>
                    <a:pt x="-13145" y="90542"/>
                    <a:pt x="10776" y="137551"/>
                  </a:cubicBezTo>
                  <a:cubicBezTo>
                    <a:pt x="27647" y="170689"/>
                    <a:pt x="61310" y="189796"/>
                    <a:pt x="96182" y="189796"/>
                  </a:cubicBezTo>
                  <a:cubicBezTo>
                    <a:pt x="110760" y="189796"/>
                    <a:pt x="125555" y="186454"/>
                    <a:pt x="139415" y="17939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64" name="Google Shape;1364;p7"/>
            <p:cNvSpPr/>
            <p:nvPr/>
          </p:nvSpPr>
          <p:spPr>
            <a:xfrm>
              <a:off x="4003307" y="4738448"/>
              <a:ext cx="355643" cy="253079"/>
            </a:xfrm>
            <a:custGeom>
              <a:rect b="b" l="l" r="r" t="t"/>
              <a:pathLst>
                <a:path extrusionOk="0" h="148216" w="208283">
                  <a:moveTo>
                    <a:pt x="123837" y="37671"/>
                  </a:moveTo>
                  <a:cubicBezTo>
                    <a:pt x="141723" y="42679"/>
                    <a:pt x="156575" y="54348"/>
                    <a:pt x="165678" y="70535"/>
                  </a:cubicBezTo>
                  <a:cubicBezTo>
                    <a:pt x="171918" y="81623"/>
                    <a:pt x="174941" y="93920"/>
                    <a:pt x="174610" y="106319"/>
                  </a:cubicBezTo>
                  <a:lnTo>
                    <a:pt x="44819" y="69953"/>
                  </a:lnTo>
                  <a:cubicBezTo>
                    <a:pt x="60287" y="43055"/>
                    <a:pt x="92615" y="28910"/>
                    <a:pt x="123837" y="37671"/>
                  </a:cubicBezTo>
                  <a:close/>
                  <a:moveTo>
                    <a:pt x="204976" y="132590"/>
                  </a:moveTo>
                  <a:cubicBezTo>
                    <a:pt x="212448" y="105909"/>
                    <a:pt x="209082" y="77915"/>
                    <a:pt x="195508" y="53767"/>
                  </a:cubicBezTo>
                  <a:cubicBezTo>
                    <a:pt x="181933" y="29617"/>
                    <a:pt x="159758" y="12199"/>
                    <a:pt x="133076" y="4715"/>
                  </a:cubicBezTo>
                  <a:cubicBezTo>
                    <a:pt x="77957" y="-10719"/>
                    <a:pt x="20624" y="21541"/>
                    <a:pt x="5202" y="76627"/>
                  </a:cubicBezTo>
                  <a:lnTo>
                    <a:pt x="582" y="93099"/>
                  </a:lnTo>
                  <a:lnTo>
                    <a:pt x="200356" y="149073"/>
                  </a:lnTo>
                  <a:lnTo>
                    <a:pt x="204976" y="132590"/>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65" name="Google Shape;1365;p7"/>
            <p:cNvSpPr/>
            <p:nvPr/>
          </p:nvSpPr>
          <p:spPr>
            <a:xfrm>
              <a:off x="10683664" y="4741575"/>
              <a:ext cx="376333" cy="243349"/>
            </a:xfrm>
            <a:custGeom>
              <a:rect b="b" l="l" r="r" t="t"/>
              <a:pathLst>
                <a:path extrusionOk="0" h="142518" w="220400">
                  <a:moveTo>
                    <a:pt x="181243" y="82700"/>
                  </a:moveTo>
                  <a:lnTo>
                    <a:pt x="36132" y="104226"/>
                  </a:lnTo>
                  <a:cubicBezTo>
                    <a:pt x="37239" y="90332"/>
                    <a:pt x="42224" y="76997"/>
                    <a:pt x="50733" y="65533"/>
                  </a:cubicBezTo>
                  <a:cubicBezTo>
                    <a:pt x="62711" y="49380"/>
                    <a:pt x="80267" y="38851"/>
                    <a:pt x="100161" y="35908"/>
                  </a:cubicBezTo>
                  <a:cubicBezTo>
                    <a:pt x="103891" y="35349"/>
                    <a:pt x="107587" y="35087"/>
                    <a:pt x="111260" y="35087"/>
                  </a:cubicBezTo>
                  <a:cubicBezTo>
                    <a:pt x="142219" y="35087"/>
                    <a:pt x="170007" y="54262"/>
                    <a:pt x="181243" y="82700"/>
                  </a:cubicBezTo>
                  <a:close/>
                  <a:moveTo>
                    <a:pt x="222069" y="111241"/>
                  </a:moveTo>
                  <a:lnTo>
                    <a:pt x="219548" y="94324"/>
                  </a:lnTo>
                  <a:cubicBezTo>
                    <a:pt x="210685" y="34596"/>
                    <a:pt x="154870" y="-6812"/>
                    <a:pt x="95153" y="2051"/>
                  </a:cubicBezTo>
                  <a:cubicBezTo>
                    <a:pt x="66202" y="6352"/>
                    <a:pt x="40673" y="21649"/>
                    <a:pt x="23242" y="45148"/>
                  </a:cubicBezTo>
                  <a:cubicBezTo>
                    <a:pt x="5812" y="68647"/>
                    <a:pt x="-1420" y="97519"/>
                    <a:pt x="2881" y="126458"/>
                  </a:cubicBezTo>
                  <a:lnTo>
                    <a:pt x="5379" y="143375"/>
                  </a:lnTo>
                  <a:lnTo>
                    <a:pt x="222069" y="111241"/>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366" name="Google Shape;1366;p7"/>
          <p:cNvSpPr/>
          <p:nvPr/>
        </p:nvSpPr>
        <p:spPr>
          <a:xfrm>
            <a:off x="565975" y="1363325"/>
            <a:ext cx="5343600" cy="2154600"/>
          </a:xfrm>
          <a:prstGeom prst="rect">
            <a:avLst/>
          </a:prstGeom>
          <a:solidFill>
            <a:schemeClr val="l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367" name="Google Shape;1367;p7"/>
          <p:cNvSpPr/>
          <p:nvPr/>
        </p:nvSpPr>
        <p:spPr>
          <a:xfrm>
            <a:off x="6398275" y="1363325"/>
            <a:ext cx="5343600" cy="4573800"/>
          </a:xfrm>
          <a:prstGeom prst="rect">
            <a:avLst/>
          </a:prstGeom>
          <a:solidFill>
            <a:schemeClr val="l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368" name="Google Shape;1368;p7"/>
          <p:cNvSpPr txBox="1"/>
          <p:nvPr>
            <p:ph idx="1" type="body"/>
          </p:nvPr>
        </p:nvSpPr>
        <p:spPr>
          <a:xfrm>
            <a:off x="728650" y="1905325"/>
            <a:ext cx="5067300" cy="1525200"/>
          </a:xfrm>
          <a:prstGeom prst="rect">
            <a:avLst/>
          </a:prstGeom>
        </p:spPr>
        <p:txBody>
          <a:bodyPr anchorCtr="0" anchor="t" bIns="121900" lIns="121900" spcFirstLastPara="1" rIns="121900" wrap="square" tIns="121900">
            <a:noAutofit/>
          </a:bodyPr>
          <a:lstStyle>
            <a:lvl1pPr indent="-349250" lvl="0" marL="457200" rtl="0">
              <a:spcBef>
                <a:spcPts val="0"/>
              </a:spcBef>
              <a:spcAft>
                <a:spcPts val="0"/>
              </a:spcAft>
              <a:buSzPts val="1900"/>
              <a:buChar char="●"/>
              <a:defRPr/>
            </a:lvl1pPr>
            <a:lvl2pPr indent="-349250" lvl="1" marL="914400" rtl="0">
              <a:spcBef>
                <a:spcPts val="0"/>
              </a:spcBef>
              <a:spcAft>
                <a:spcPts val="0"/>
              </a:spcAft>
              <a:buSzPts val="1900"/>
              <a:buChar char="○"/>
              <a:defRPr/>
            </a:lvl2pPr>
            <a:lvl3pPr indent="-349250" lvl="2" marL="1371600" rtl="0">
              <a:spcBef>
                <a:spcPts val="2100"/>
              </a:spcBef>
              <a:spcAft>
                <a:spcPts val="0"/>
              </a:spcAft>
              <a:buSzPts val="1900"/>
              <a:buChar char="■"/>
              <a:defRPr/>
            </a:lvl3pPr>
            <a:lvl4pPr indent="-349250" lvl="3" marL="1828800" rtl="0">
              <a:spcBef>
                <a:spcPts val="2100"/>
              </a:spcBef>
              <a:spcAft>
                <a:spcPts val="0"/>
              </a:spcAft>
              <a:buSzPts val="1900"/>
              <a:buChar char="●"/>
              <a:defRPr/>
            </a:lvl4pPr>
            <a:lvl5pPr indent="-349250" lvl="4" marL="2286000" rtl="0">
              <a:spcBef>
                <a:spcPts val="2100"/>
              </a:spcBef>
              <a:spcAft>
                <a:spcPts val="0"/>
              </a:spcAft>
              <a:buSzPts val="1900"/>
              <a:buChar char="○"/>
              <a:defRPr/>
            </a:lvl5pPr>
            <a:lvl6pPr indent="-349250" lvl="5" marL="2743200" rtl="0">
              <a:spcBef>
                <a:spcPts val="2100"/>
              </a:spcBef>
              <a:spcAft>
                <a:spcPts val="0"/>
              </a:spcAft>
              <a:buSzPts val="1900"/>
              <a:buChar char="■"/>
              <a:defRPr/>
            </a:lvl6pPr>
            <a:lvl7pPr indent="-349250" lvl="6" marL="3200400" rtl="0">
              <a:spcBef>
                <a:spcPts val="2100"/>
              </a:spcBef>
              <a:spcAft>
                <a:spcPts val="0"/>
              </a:spcAft>
              <a:buSzPts val="1900"/>
              <a:buChar char="●"/>
              <a:defRPr/>
            </a:lvl7pPr>
            <a:lvl8pPr indent="-349250" lvl="7" marL="3657600" rtl="0">
              <a:spcBef>
                <a:spcPts val="2100"/>
              </a:spcBef>
              <a:spcAft>
                <a:spcPts val="0"/>
              </a:spcAft>
              <a:buSzPts val="1900"/>
              <a:buChar char="○"/>
              <a:defRPr/>
            </a:lvl8pPr>
            <a:lvl9pPr indent="-349250" lvl="8" marL="4114800" rtl="0">
              <a:spcBef>
                <a:spcPts val="2100"/>
              </a:spcBef>
              <a:spcAft>
                <a:spcPts val="2100"/>
              </a:spcAft>
              <a:buSzPts val="1900"/>
              <a:buChar char="■"/>
              <a:defRPr/>
            </a:lvl9pPr>
          </a:lstStyle>
          <a:p/>
        </p:txBody>
      </p:sp>
      <p:sp>
        <p:nvSpPr>
          <p:cNvPr id="1369" name="Google Shape;1369;p7"/>
          <p:cNvSpPr txBox="1"/>
          <p:nvPr>
            <p:ph idx="2" type="body"/>
          </p:nvPr>
        </p:nvSpPr>
        <p:spPr>
          <a:xfrm>
            <a:off x="6642200" y="2193975"/>
            <a:ext cx="4880100" cy="3230100"/>
          </a:xfrm>
          <a:prstGeom prst="rect">
            <a:avLst/>
          </a:prstGeom>
        </p:spPr>
        <p:txBody>
          <a:bodyPr anchorCtr="0" anchor="t" bIns="121900" lIns="121900" spcFirstLastPara="1" rIns="121900" wrap="square" tIns="121900">
            <a:noAutofit/>
          </a:bodyPr>
          <a:lstStyle>
            <a:lvl1pPr indent="-349250" lvl="0" marL="457200" rtl="0">
              <a:spcBef>
                <a:spcPts val="0"/>
              </a:spcBef>
              <a:spcAft>
                <a:spcPts val="0"/>
              </a:spcAft>
              <a:buSzPts val="1900"/>
              <a:buChar char="●"/>
              <a:defRPr/>
            </a:lvl1pPr>
            <a:lvl2pPr indent="-349250" lvl="1" marL="914400" rtl="0">
              <a:spcBef>
                <a:spcPts val="0"/>
              </a:spcBef>
              <a:spcAft>
                <a:spcPts val="0"/>
              </a:spcAft>
              <a:buSzPts val="1900"/>
              <a:buChar char="○"/>
              <a:defRPr/>
            </a:lvl2pPr>
            <a:lvl3pPr indent="-349250" lvl="2" marL="1371600" rtl="0">
              <a:spcBef>
                <a:spcPts val="2100"/>
              </a:spcBef>
              <a:spcAft>
                <a:spcPts val="0"/>
              </a:spcAft>
              <a:buSzPts val="1900"/>
              <a:buChar char="■"/>
              <a:defRPr/>
            </a:lvl3pPr>
            <a:lvl4pPr indent="-349250" lvl="3" marL="1828800" rtl="0">
              <a:spcBef>
                <a:spcPts val="2100"/>
              </a:spcBef>
              <a:spcAft>
                <a:spcPts val="0"/>
              </a:spcAft>
              <a:buSzPts val="1900"/>
              <a:buChar char="●"/>
              <a:defRPr/>
            </a:lvl4pPr>
            <a:lvl5pPr indent="-349250" lvl="4" marL="2286000" rtl="0">
              <a:spcBef>
                <a:spcPts val="2100"/>
              </a:spcBef>
              <a:spcAft>
                <a:spcPts val="0"/>
              </a:spcAft>
              <a:buSzPts val="1900"/>
              <a:buChar char="○"/>
              <a:defRPr/>
            </a:lvl5pPr>
            <a:lvl6pPr indent="-349250" lvl="5" marL="2743200" rtl="0">
              <a:spcBef>
                <a:spcPts val="2100"/>
              </a:spcBef>
              <a:spcAft>
                <a:spcPts val="0"/>
              </a:spcAft>
              <a:buSzPts val="1900"/>
              <a:buChar char="■"/>
              <a:defRPr/>
            </a:lvl6pPr>
            <a:lvl7pPr indent="-349250" lvl="6" marL="3200400" rtl="0">
              <a:spcBef>
                <a:spcPts val="2100"/>
              </a:spcBef>
              <a:spcAft>
                <a:spcPts val="0"/>
              </a:spcAft>
              <a:buSzPts val="1900"/>
              <a:buChar char="●"/>
              <a:defRPr/>
            </a:lvl7pPr>
            <a:lvl8pPr indent="-349250" lvl="7" marL="3657600" rtl="0">
              <a:spcBef>
                <a:spcPts val="2100"/>
              </a:spcBef>
              <a:spcAft>
                <a:spcPts val="0"/>
              </a:spcAft>
              <a:buSzPts val="1900"/>
              <a:buChar char="○"/>
              <a:defRPr/>
            </a:lvl8pPr>
            <a:lvl9pPr indent="-349250" lvl="8" marL="4114800" rtl="0">
              <a:spcBef>
                <a:spcPts val="2100"/>
              </a:spcBef>
              <a:spcAft>
                <a:spcPts val="2100"/>
              </a:spcAft>
              <a:buSzPts val="1900"/>
              <a:buChar char="■"/>
              <a:defRPr/>
            </a:lvl9pPr>
          </a:lstStyle>
          <a:p/>
        </p:txBody>
      </p:sp>
      <p:sp>
        <p:nvSpPr>
          <p:cNvPr id="1370" name="Google Shape;1370;p7"/>
          <p:cNvSpPr txBox="1"/>
          <p:nvPr>
            <p:ph type="title"/>
          </p:nvPr>
        </p:nvSpPr>
        <p:spPr>
          <a:xfrm>
            <a:off x="727375" y="1477825"/>
            <a:ext cx="5067300" cy="427500"/>
          </a:xfrm>
          <a:prstGeom prst="rect">
            <a:avLst/>
          </a:prstGeom>
        </p:spPr>
        <p:txBody>
          <a:bodyPr anchorCtr="0" anchor="ctr" bIns="121900" lIns="121900" spcFirstLastPara="1" rIns="121900" wrap="square" tIns="121900">
            <a:noAutofit/>
          </a:bodyPr>
          <a:lstStyle>
            <a:lvl1pPr indent="0" lvl="0" marL="0" marR="0" rtl="0">
              <a:lnSpc>
                <a:spcPct val="100000"/>
              </a:lnSpc>
              <a:spcBef>
                <a:spcPts val="0"/>
              </a:spcBef>
              <a:spcAft>
                <a:spcPts val="0"/>
              </a:spcAft>
              <a:buClr>
                <a:schemeClr val="dk1"/>
              </a:buClr>
              <a:buSzPts val="4000"/>
              <a:buFont typeface="Grandstander Light"/>
              <a:buNone/>
              <a:defRPr b="0" sz="3000">
                <a:solidFill>
                  <a:schemeClr val="dk1"/>
                </a:solidFill>
                <a:latin typeface="Grandstander Light"/>
                <a:ea typeface="Grandstander Light"/>
                <a:cs typeface="Grandstander Light"/>
                <a:sym typeface="Grandstander Light"/>
              </a:defRPr>
            </a:lvl1pPr>
            <a:lvl2pPr lvl="1"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2pPr>
            <a:lvl3pPr lvl="2"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3pPr>
            <a:lvl4pPr lvl="3"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4pPr>
            <a:lvl5pPr lvl="4"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5pPr>
            <a:lvl6pPr lvl="5"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6pPr>
            <a:lvl7pPr lvl="6"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7pPr>
            <a:lvl8pPr lvl="7"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8pPr>
            <a:lvl9pPr lvl="8"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9pPr>
          </a:lstStyle>
          <a:p/>
        </p:txBody>
      </p:sp>
      <p:sp>
        <p:nvSpPr>
          <p:cNvPr id="1371" name="Google Shape;1371;p7"/>
          <p:cNvSpPr txBox="1"/>
          <p:nvPr>
            <p:ph idx="3" type="title"/>
          </p:nvPr>
        </p:nvSpPr>
        <p:spPr>
          <a:xfrm>
            <a:off x="6642200" y="1533200"/>
            <a:ext cx="4880100" cy="427500"/>
          </a:xfrm>
          <a:prstGeom prst="rect">
            <a:avLst/>
          </a:prstGeom>
        </p:spPr>
        <p:txBody>
          <a:bodyPr anchorCtr="0" anchor="ctr" bIns="121900" lIns="121900" spcFirstLastPara="1" rIns="121900" wrap="square" tIns="121900">
            <a:noAutofit/>
          </a:bodyPr>
          <a:lstStyle>
            <a:lvl1pPr indent="0" lvl="0" marL="0" marR="0" rtl="0">
              <a:lnSpc>
                <a:spcPct val="100000"/>
              </a:lnSpc>
              <a:spcBef>
                <a:spcPts val="0"/>
              </a:spcBef>
              <a:spcAft>
                <a:spcPts val="0"/>
              </a:spcAft>
              <a:buClr>
                <a:schemeClr val="dk1"/>
              </a:buClr>
              <a:buSzPts val="4000"/>
              <a:buFont typeface="Grandstander Light"/>
              <a:buNone/>
              <a:defRPr b="0" sz="3500">
                <a:solidFill>
                  <a:schemeClr val="dk1"/>
                </a:solidFill>
                <a:latin typeface="Grandstander Light"/>
                <a:ea typeface="Grandstander Light"/>
                <a:cs typeface="Grandstander Light"/>
                <a:sym typeface="Grandstander Light"/>
              </a:defRPr>
            </a:lvl1pPr>
            <a:lvl2pPr lvl="1"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2pPr>
            <a:lvl3pPr lvl="2"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3pPr>
            <a:lvl4pPr lvl="3"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4pPr>
            <a:lvl5pPr lvl="4"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5pPr>
            <a:lvl6pPr lvl="5"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6pPr>
            <a:lvl7pPr lvl="6"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7pPr>
            <a:lvl8pPr lvl="7"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8pPr>
            <a:lvl9pPr lvl="8"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9pPr>
          </a:lstStyle>
          <a:p/>
        </p:txBody>
      </p:sp>
      <p:sp>
        <p:nvSpPr>
          <p:cNvPr id="1372" name="Google Shape;1372;p7"/>
          <p:cNvSpPr/>
          <p:nvPr/>
        </p:nvSpPr>
        <p:spPr>
          <a:xfrm>
            <a:off x="565975" y="3782499"/>
            <a:ext cx="5343600" cy="2154600"/>
          </a:xfrm>
          <a:prstGeom prst="rect">
            <a:avLst/>
          </a:prstGeom>
          <a:solidFill>
            <a:schemeClr val="l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373" name="Google Shape;1373;p7"/>
          <p:cNvSpPr txBox="1"/>
          <p:nvPr>
            <p:ph idx="4" type="body"/>
          </p:nvPr>
        </p:nvSpPr>
        <p:spPr>
          <a:xfrm>
            <a:off x="728650" y="4384550"/>
            <a:ext cx="5067300" cy="1525200"/>
          </a:xfrm>
          <a:prstGeom prst="rect">
            <a:avLst/>
          </a:prstGeom>
        </p:spPr>
        <p:txBody>
          <a:bodyPr anchorCtr="0" anchor="t" bIns="121900" lIns="121900" spcFirstLastPara="1" rIns="121900" wrap="square" tIns="121900">
            <a:noAutofit/>
          </a:bodyPr>
          <a:lstStyle>
            <a:lvl1pPr indent="-349250" lvl="0" marL="457200" rtl="0">
              <a:spcBef>
                <a:spcPts val="0"/>
              </a:spcBef>
              <a:spcAft>
                <a:spcPts val="0"/>
              </a:spcAft>
              <a:buSzPts val="1900"/>
              <a:buChar char="●"/>
              <a:defRPr/>
            </a:lvl1pPr>
            <a:lvl2pPr indent="-349250" lvl="1" marL="914400" rtl="0">
              <a:spcBef>
                <a:spcPts val="0"/>
              </a:spcBef>
              <a:spcAft>
                <a:spcPts val="0"/>
              </a:spcAft>
              <a:buSzPts val="1900"/>
              <a:buChar char="○"/>
              <a:defRPr/>
            </a:lvl2pPr>
            <a:lvl3pPr indent="-349250" lvl="2" marL="1371600" rtl="0">
              <a:spcBef>
                <a:spcPts val="2100"/>
              </a:spcBef>
              <a:spcAft>
                <a:spcPts val="0"/>
              </a:spcAft>
              <a:buSzPts val="1900"/>
              <a:buChar char="■"/>
              <a:defRPr/>
            </a:lvl3pPr>
            <a:lvl4pPr indent="-349250" lvl="3" marL="1828800" rtl="0">
              <a:spcBef>
                <a:spcPts val="2100"/>
              </a:spcBef>
              <a:spcAft>
                <a:spcPts val="0"/>
              </a:spcAft>
              <a:buSzPts val="1900"/>
              <a:buChar char="●"/>
              <a:defRPr/>
            </a:lvl4pPr>
            <a:lvl5pPr indent="-349250" lvl="4" marL="2286000" rtl="0">
              <a:spcBef>
                <a:spcPts val="2100"/>
              </a:spcBef>
              <a:spcAft>
                <a:spcPts val="0"/>
              </a:spcAft>
              <a:buSzPts val="1900"/>
              <a:buChar char="○"/>
              <a:defRPr/>
            </a:lvl5pPr>
            <a:lvl6pPr indent="-349250" lvl="5" marL="2743200" rtl="0">
              <a:spcBef>
                <a:spcPts val="2100"/>
              </a:spcBef>
              <a:spcAft>
                <a:spcPts val="0"/>
              </a:spcAft>
              <a:buSzPts val="1900"/>
              <a:buChar char="■"/>
              <a:defRPr/>
            </a:lvl6pPr>
            <a:lvl7pPr indent="-349250" lvl="6" marL="3200400" rtl="0">
              <a:spcBef>
                <a:spcPts val="2100"/>
              </a:spcBef>
              <a:spcAft>
                <a:spcPts val="0"/>
              </a:spcAft>
              <a:buSzPts val="1900"/>
              <a:buChar char="●"/>
              <a:defRPr/>
            </a:lvl7pPr>
            <a:lvl8pPr indent="-349250" lvl="7" marL="3657600" rtl="0">
              <a:spcBef>
                <a:spcPts val="2100"/>
              </a:spcBef>
              <a:spcAft>
                <a:spcPts val="0"/>
              </a:spcAft>
              <a:buSzPts val="1900"/>
              <a:buChar char="○"/>
              <a:defRPr/>
            </a:lvl8pPr>
            <a:lvl9pPr indent="-349250" lvl="8" marL="4114800" rtl="0">
              <a:spcBef>
                <a:spcPts val="2100"/>
              </a:spcBef>
              <a:spcAft>
                <a:spcPts val="2100"/>
              </a:spcAft>
              <a:buSzPts val="1900"/>
              <a:buChar char="■"/>
              <a:defRPr/>
            </a:lvl9pPr>
          </a:lstStyle>
          <a:p/>
        </p:txBody>
      </p:sp>
      <p:sp>
        <p:nvSpPr>
          <p:cNvPr id="1374" name="Google Shape;1374;p7"/>
          <p:cNvSpPr txBox="1"/>
          <p:nvPr>
            <p:ph idx="5" type="title"/>
          </p:nvPr>
        </p:nvSpPr>
        <p:spPr>
          <a:xfrm>
            <a:off x="727375" y="3941373"/>
            <a:ext cx="5067300" cy="427500"/>
          </a:xfrm>
          <a:prstGeom prst="rect">
            <a:avLst/>
          </a:prstGeom>
        </p:spPr>
        <p:txBody>
          <a:bodyPr anchorCtr="0" anchor="ctr" bIns="121900" lIns="121900" spcFirstLastPara="1" rIns="121900" wrap="square" tIns="121900">
            <a:noAutofit/>
          </a:bodyPr>
          <a:lstStyle>
            <a:lvl1pPr indent="0" lvl="0" marL="0" marR="0" rtl="0">
              <a:lnSpc>
                <a:spcPct val="100000"/>
              </a:lnSpc>
              <a:spcBef>
                <a:spcPts val="0"/>
              </a:spcBef>
              <a:spcAft>
                <a:spcPts val="0"/>
              </a:spcAft>
              <a:buClr>
                <a:schemeClr val="dk1"/>
              </a:buClr>
              <a:buSzPts val="4000"/>
              <a:buFont typeface="Grandstander Light"/>
              <a:buNone/>
              <a:defRPr b="0" sz="3000">
                <a:solidFill>
                  <a:schemeClr val="dk1"/>
                </a:solidFill>
                <a:latin typeface="Grandstander Light"/>
                <a:ea typeface="Grandstander Light"/>
                <a:cs typeface="Grandstander Light"/>
                <a:sym typeface="Grandstander Light"/>
              </a:defRPr>
            </a:lvl1pPr>
            <a:lvl2pPr lvl="1"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2pPr>
            <a:lvl3pPr lvl="2"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3pPr>
            <a:lvl4pPr lvl="3"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4pPr>
            <a:lvl5pPr lvl="4"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5pPr>
            <a:lvl6pPr lvl="5"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6pPr>
            <a:lvl7pPr lvl="6"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7pPr>
            <a:lvl8pPr lvl="7"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8pPr>
            <a:lvl9pPr lvl="8"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9pPr>
          </a:lstStyle>
          <a:p/>
        </p:txBody>
      </p:sp>
      <p:sp>
        <p:nvSpPr>
          <p:cNvPr id="1375" name="Google Shape;1375;p7"/>
          <p:cNvSpPr txBox="1"/>
          <p:nvPr>
            <p:ph idx="6" type="title"/>
          </p:nvPr>
        </p:nvSpPr>
        <p:spPr>
          <a:xfrm>
            <a:off x="565825" y="309500"/>
            <a:ext cx="11175900" cy="1100100"/>
          </a:xfrm>
          <a:prstGeom prst="rect">
            <a:avLst/>
          </a:prstGeom>
        </p:spPr>
        <p:txBody>
          <a:bodyPr anchorCtr="0" anchor="b" bIns="121900" lIns="121900" spcFirstLastPara="1" rIns="121900" wrap="square" tIns="121900">
            <a:noAutofit/>
          </a:bodyPr>
          <a:lstStyle>
            <a:lvl1pPr indent="0" lvl="0" marL="0" marR="0" rtl="0">
              <a:lnSpc>
                <a:spcPct val="100000"/>
              </a:lnSpc>
              <a:spcBef>
                <a:spcPts val="0"/>
              </a:spcBef>
              <a:spcAft>
                <a:spcPts val="0"/>
              </a:spcAft>
              <a:buClr>
                <a:schemeClr val="dk1"/>
              </a:buClr>
              <a:buSzPts val="7000"/>
              <a:buFont typeface="Aldrich"/>
              <a:buNone/>
              <a:defRPr sz="9000"/>
            </a:lvl1pPr>
            <a:lvl2pPr lvl="1"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2pPr>
            <a:lvl3pPr lvl="2"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3pPr>
            <a:lvl4pPr lvl="3"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4pPr>
            <a:lvl5pPr lvl="4"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5pPr>
            <a:lvl6pPr lvl="5"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6pPr>
            <a:lvl7pPr lvl="6"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7pPr>
            <a:lvl8pPr lvl="7"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8pPr>
            <a:lvl9pPr lvl="8"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9pPr>
          </a:lstStyle>
          <a:p/>
        </p:txBody>
      </p:sp>
      <p:grpSp>
        <p:nvGrpSpPr>
          <p:cNvPr id="1376" name="Google Shape;1376;p7"/>
          <p:cNvGrpSpPr/>
          <p:nvPr/>
        </p:nvGrpSpPr>
        <p:grpSpPr>
          <a:xfrm>
            <a:off x="155230" y="6343075"/>
            <a:ext cx="11881541" cy="357900"/>
            <a:chOff x="180100" y="198575"/>
            <a:chExt cx="11881541" cy="357900"/>
          </a:xfrm>
        </p:grpSpPr>
        <p:sp>
          <p:nvSpPr>
            <p:cNvPr id="1377" name="Google Shape;1377;p7"/>
            <p:cNvSpPr/>
            <p:nvPr/>
          </p:nvSpPr>
          <p:spPr>
            <a:xfrm>
              <a:off x="180100"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378" name="Google Shape;1378;p7"/>
            <p:cNvSpPr/>
            <p:nvPr/>
          </p:nvSpPr>
          <p:spPr>
            <a:xfrm>
              <a:off x="681128"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379" name="Google Shape;1379;p7"/>
            <p:cNvSpPr/>
            <p:nvPr/>
          </p:nvSpPr>
          <p:spPr>
            <a:xfrm>
              <a:off x="1182156"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380" name="Google Shape;1380;p7"/>
            <p:cNvSpPr/>
            <p:nvPr/>
          </p:nvSpPr>
          <p:spPr>
            <a:xfrm>
              <a:off x="1683184"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381" name="Google Shape;1381;p7"/>
            <p:cNvSpPr/>
            <p:nvPr/>
          </p:nvSpPr>
          <p:spPr>
            <a:xfrm>
              <a:off x="2184211" y="198575"/>
              <a:ext cx="357900" cy="357900"/>
            </a:xfrm>
            <a:prstGeom prst="ellipse">
              <a:avLst/>
            </a:prstGeom>
            <a:solidFill>
              <a:schemeClr val="accent5"/>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382" name="Google Shape;1382;p7"/>
            <p:cNvSpPr/>
            <p:nvPr/>
          </p:nvSpPr>
          <p:spPr>
            <a:xfrm>
              <a:off x="2685239"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383" name="Google Shape;1383;p7"/>
            <p:cNvSpPr/>
            <p:nvPr/>
          </p:nvSpPr>
          <p:spPr>
            <a:xfrm>
              <a:off x="3186267"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384" name="Google Shape;1384;p7"/>
            <p:cNvSpPr/>
            <p:nvPr/>
          </p:nvSpPr>
          <p:spPr>
            <a:xfrm>
              <a:off x="3687295"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385" name="Google Shape;1385;p7"/>
            <p:cNvSpPr/>
            <p:nvPr/>
          </p:nvSpPr>
          <p:spPr>
            <a:xfrm>
              <a:off x="4188323"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386" name="Google Shape;1386;p7"/>
            <p:cNvSpPr/>
            <p:nvPr/>
          </p:nvSpPr>
          <p:spPr>
            <a:xfrm>
              <a:off x="4689351" y="198575"/>
              <a:ext cx="357900" cy="357900"/>
            </a:xfrm>
            <a:prstGeom prst="ellipse">
              <a:avLst/>
            </a:prstGeom>
            <a:solidFill>
              <a:schemeClr val="accent5"/>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387" name="Google Shape;1387;p7"/>
            <p:cNvSpPr/>
            <p:nvPr/>
          </p:nvSpPr>
          <p:spPr>
            <a:xfrm>
              <a:off x="5190379"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388" name="Google Shape;1388;p7"/>
            <p:cNvSpPr/>
            <p:nvPr/>
          </p:nvSpPr>
          <p:spPr>
            <a:xfrm>
              <a:off x="5691406"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389" name="Google Shape;1389;p7"/>
            <p:cNvSpPr/>
            <p:nvPr/>
          </p:nvSpPr>
          <p:spPr>
            <a:xfrm>
              <a:off x="6192434"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390" name="Google Shape;1390;p7"/>
            <p:cNvSpPr/>
            <p:nvPr/>
          </p:nvSpPr>
          <p:spPr>
            <a:xfrm>
              <a:off x="6693462"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391" name="Google Shape;1391;p7"/>
            <p:cNvSpPr/>
            <p:nvPr/>
          </p:nvSpPr>
          <p:spPr>
            <a:xfrm>
              <a:off x="7194490" y="198575"/>
              <a:ext cx="357900" cy="357900"/>
            </a:xfrm>
            <a:prstGeom prst="ellipse">
              <a:avLst/>
            </a:prstGeom>
            <a:solidFill>
              <a:schemeClr val="accent5"/>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392" name="Google Shape;1392;p7"/>
            <p:cNvSpPr/>
            <p:nvPr/>
          </p:nvSpPr>
          <p:spPr>
            <a:xfrm>
              <a:off x="7695518"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393" name="Google Shape;1393;p7"/>
            <p:cNvSpPr/>
            <p:nvPr/>
          </p:nvSpPr>
          <p:spPr>
            <a:xfrm>
              <a:off x="8196546"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394" name="Google Shape;1394;p7"/>
            <p:cNvSpPr/>
            <p:nvPr/>
          </p:nvSpPr>
          <p:spPr>
            <a:xfrm>
              <a:off x="8697574"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395" name="Google Shape;1395;p7"/>
            <p:cNvSpPr/>
            <p:nvPr/>
          </p:nvSpPr>
          <p:spPr>
            <a:xfrm>
              <a:off x="9198601"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396" name="Google Shape;1396;p7"/>
            <p:cNvSpPr/>
            <p:nvPr/>
          </p:nvSpPr>
          <p:spPr>
            <a:xfrm>
              <a:off x="9699629" y="198575"/>
              <a:ext cx="357900" cy="357900"/>
            </a:xfrm>
            <a:prstGeom prst="ellipse">
              <a:avLst/>
            </a:prstGeom>
            <a:solidFill>
              <a:schemeClr val="accent5"/>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397" name="Google Shape;1397;p7"/>
            <p:cNvSpPr/>
            <p:nvPr/>
          </p:nvSpPr>
          <p:spPr>
            <a:xfrm>
              <a:off x="10200657"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398" name="Google Shape;1398;p7"/>
            <p:cNvSpPr/>
            <p:nvPr/>
          </p:nvSpPr>
          <p:spPr>
            <a:xfrm>
              <a:off x="10701685"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399" name="Google Shape;1399;p7"/>
            <p:cNvSpPr/>
            <p:nvPr/>
          </p:nvSpPr>
          <p:spPr>
            <a:xfrm>
              <a:off x="11202713"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400" name="Google Shape;1400;p7"/>
            <p:cNvSpPr/>
            <p:nvPr/>
          </p:nvSpPr>
          <p:spPr>
            <a:xfrm>
              <a:off x="11703741"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grpSp>
      <p:sp>
        <p:nvSpPr>
          <p:cNvPr id="1401" name="Google Shape;1401;p7"/>
          <p:cNvSpPr/>
          <p:nvPr/>
        </p:nvSpPr>
        <p:spPr>
          <a:xfrm rot="-60028">
            <a:off x="545367" y="1414383"/>
            <a:ext cx="5343515" cy="2154626"/>
          </a:xfrm>
          <a:prstGeom prst="rect">
            <a:avLst/>
          </a:prstGeom>
          <a:no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402" name="Google Shape;1402;p7"/>
          <p:cNvSpPr/>
          <p:nvPr/>
        </p:nvSpPr>
        <p:spPr>
          <a:xfrm rot="-60028">
            <a:off x="6397929" y="1312411"/>
            <a:ext cx="5343515" cy="4573896"/>
          </a:xfrm>
          <a:prstGeom prst="rect">
            <a:avLst/>
          </a:prstGeom>
          <a:no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403" name="Google Shape;1403;p7"/>
          <p:cNvSpPr/>
          <p:nvPr/>
        </p:nvSpPr>
        <p:spPr>
          <a:xfrm rot="59835">
            <a:off x="587476" y="3833232"/>
            <a:ext cx="5343509" cy="2154632"/>
          </a:xfrm>
          <a:prstGeom prst="rect">
            <a:avLst/>
          </a:prstGeom>
          <a:no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6 Three Blocks Left">
  <p:cSld name="CUSTOM_5_1_1">
    <p:spTree>
      <p:nvGrpSpPr>
        <p:cNvPr id="1404" name="Shape 1404"/>
        <p:cNvGrpSpPr/>
        <p:nvPr/>
      </p:nvGrpSpPr>
      <p:grpSpPr>
        <a:xfrm>
          <a:off x="0" y="0"/>
          <a:ext cx="0" cy="0"/>
          <a:chOff x="0" y="0"/>
          <a:chExt cx="0" cy="0"/>
        </a:xfrm>
      </p:grpSpPr>
      <p:grpSp>
        <p:nvGrpSpPr>
          <p:cNvPr id="1405" name="Google Shape;1405;p8"/>
          <p:cNvGrpSpPr/>
          <p:nvPr/>
        </p:nvGrpSpPr>
        <p:grpSpPr>
          <a:xfrm>
            <a:off x="297575" y="-233607"/>
            <a:ext cx="11610853" cy="7294102"/>
            <a:chOff x="304575" y="-249163"/>
            <a:chExt cx="11610853" cy="7294102"/>
          </a:xfrm>
        </p:grpSpPr>
        <p:sp>
          <p:nvSpPr>
            <p:cNvPr id="1406" name="Google Shape;1406;p8"/>
            <p:cNvSpPr/>
            <p:nvPr/>
          </p:nvSpPr>
          <p:spPr>
            <a:xfrm>
              <a:off x="8880639" y="578371"/>
              <a:ext cx="720423" cy="833745"/>
            </a:xfrm>
            <a:custGeom>
              <a:rect b="b" l="l" r="r" t="t"/>
              <a:pathLst>
                <a:path extrusionOk="0" h="488284" w="421917">
                  <a:moveTo>
                    <a:pt x="357537" y="78846"/>
                  </a:moveTo>
                  <a:lnTo>
                    <a:pt x="228008" y="426766"/>
                  </a:lnTo>
                  <a:lnTo>
                    <a:pt x="56900" y="256468"/>
                  </a:lnTo>
                  <a:lnTo>
                    <a:pt x="357537" y="78846"/>
                  </a:lnTo>
                  <a:close/>
                  <a:moveTo>
                    <a:pt x="423322" y="228"/>
                  </a:moveTo>
                  <a:lnTo>
                    <a:pt x="1404" y="249521"/>
                  </a:lnTo>
                  <a:lnTo>
                    <a:pt x="241537" y="488513"/>
                  </a:lnTo>
                  <a:lnTo>
                    <a:pt x="423322" y="228"/>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07" name="Google Shape;1407;p8"/>
            <p:cNvSpPr/>
            <p:nvPr/>
          </p:nvSpPr>
          <p:spPr>
            <a:xfrm>
              <a:off x="10808457" y="5254229"/>
              <a:ext cx="1036937" cy="1460093"/>
            </a:xfrm>
            <a:custGeom>
              <a:rect b="b" l="l" r="r" t="t"/>
              <a:pathLst>
                <a:path extrusionOk="0" h="855106" w="607284">
                  <a:moveTo>
                    <a:pt x="555129" y="809603"/>
                  </a:moveTo>
                  <a:lnTo>
                    <a:pt x="45215" y="820942"/>
                  </a:lnTo>
                  <a:lnTo>
                    <a:pt x="214761" y="102939"/>
                  </a:lnTo>
                  <a:lnTo>
                    <a:pt x="555129" y="809603"/>
                  </a:lnTo>
                  <a:close/>
                  <a:moveTo>
                    <a:pt x="609028" y="842639"/>
                  </a:moveTo>
                  <a:lnTo>
                    <a:pt x="203673" y="1039"/>
                  </a:lnTo>
                  <a:lnTo>
                    <a:pt x="1743" y="856145"/>
                  </a:lnTo>
                  <a:lnTo>
                    <a:pt x="609028" y="842639"/>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08" name="Google Shape;1408;p8"/>
            <p:cNvSpPr/>
            <p:nvPr/>
          </p:nvSpPr>
          <p:spPr>
            <a:xfrm>
              <a:off x="8623052" y="1612808"/>
              <a:ext cx="861229" cy="1357835"/>
            </a:xfrm>
            <a:custGeom>
              <a:rect b="b" l="l" r="r" t="t"/>
              <a:pathLst>
                <a:path extrusionOk="0" h="795218" w="504380">
                  <a:moveTo>
                    <a:pt x="450658" y="251317"/>
                  </a:moveTo>
                  <a:lnTo>
                    <a:pt x="41128" y="701160"/>
                  </a:lnTo>
                  <a:lnTo>
                    <a:pt x="78475" y="55467"/>
                  </a:lnTo>
                  <a:lnTo>
                    <a:pt x="450658" y="251317"/>
                  </a:lnTo>
                  <a:close/>
                  <a:moveTo>
                    <a:pt x="505754" y="241644"/>
                  </a:moveTo>
                  <a:lnTo>
                    <a:pt x="47367" y="439"/>
                  </a:lnTo>
                  <a:lnTo>
                    <a:pt x="1374" y="795657"/>
                  </a:lnTo>
                  <a:lnTo>
                    <a:pt x="505754" y="241644"/>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09" name="Google Shape;1409;p8"/>
            <p:cNvSpPr/>
            <p:nvPr/>
          </p:nvSpPr>
          <p:spPr>
            <a:xfrm>
              <a:off x="6578336" y="117740"/>
              <a:ext cx="599623" cy="823092"/>
            </a:xfrm>
            <a:custGeom>
              <a:rect b="b" l="l" r="r" t="t"/>
              <a:pathLst>
                <a:path extrusionOk="0" h="482045" w="351170">
                  <a:moveTo>
                    <a:pt x="286599" y="46739"/>
                  </a:moveTo>
                  <a:lnTo>
                    <a:pt x="311125" y="388271"/>
                  </a:lnTo>
                  <a:lnTo>
                    <a:pt x="62334" y="122506"/>
                  </a:lnTo>
                  <a:lnTo>
                    <a:pt x="286599" y="46739"/>
                  </a:lnTo>
                  <a:close/>
                  <a:moveTo>
                    <a:pt x="317570" y="152"/>
                  </a:moveTo>
                  <a:lnTo>
                    <a:pt x="1020" y="107106"/>
                  </a:lnTo>
                  <a:lnTo>
                    <a:pt x="352191" y="482198"/>
                  </a:lnTo>
                  <a:lnTo>
                    <a:pt x="317570" y="152"/>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10" name="Google Shape;1410;p8"/>
            <p:cNvSpPr/>
            <p:nvPr/>
          </p:nvSpPr>
          <p:spPr>
            <a:xfrm>
              <a:off x="6945865" y="1617738"/>
              <a:ext cx="1322385" cy="1248681"/>
            </a:xfrm>
            <a:custGeom>
              <a:rect b="b" l="l" r="r" t="t"/>
              <a:pathLst>
                <a:path extrusionOk="0" h="731292" w="774457">
                  <a:moveTo>
                    <a:pt x="722803" y="455338"/>
                  </a:moveTo>
                  <a:lnTo>
                    <a:pt x="82015" y="668721"/>
                  </a:lnTo>
                  <a:lnTo>
                    <a:pt x="468640" y="63638"/>
                  </a:lnTo>
                  <a:lnTo>
                    <a:pt x="722803" y="455338"/>
                  </a:lnTo>
                  <a:close/>
                  <a:moveTo>
                    <a:pt x="775596" y="473829"/>
                  </a:moveTo>
                  <a:lnTo>
                    <a:pt x="468423" y="431"/>
                  </a:lnTo>
                  <a:lnTo>
                    <a:pt x="1138" y="731723"/>
                  </a:lnTo>
                  <a:lnTo>
                    <a:pt x="775596" y="473829"/>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11" name="Google Shape;1411;p8"/>
            <p:cNvSpPr/>
            <p:nvPr/>
          </p:nvSpPr>
          <p:spPr>
            <a:xfrm>
              <a:off x="11399487" y="3170048"/>
              <a:ext cx="463854" cy="823626"/>
            </a:xfrm>
            <a:custGeom>
              <a:rect b="b" l="l" r="r" t="t"/>
              <a:pathLst>
                <a:path extrusionOk="0" h="482358" w="271657">
                  <a:moveTo>
                    <a:pt x="205196" y="483007"/>
                  </a:moveTo>
                  <a:cubicBezTo>
                    <a:pt x="202036" y="483007"/>
                    <a:pt x="198854" y="482140"/>
                    <a:pt x="196002" y="480326"/>
                  </a:cubicBezTo>
                  <a:cubicBezTo>
                    <a:pt x="188040" y="475250"/>
                    <a:pt x="185701" y="464676"/>
                    <a:pt x="190766" y="456702"/>
                  </a:cubicBezTo>
                  <a:cubicBezTo>
                    <a:pt x="191530" y="455482"/>
                    <a:pt x="267799" y="333356"/>
                    <a:pt x="227097" y="214573"/>
                  </a:cubicBezTo>
                  <a:cubicBezTo>
                    <a:pt x="200143" y="135932"/>
                    <a:pt x="128163" y="75143"/>
                    <a:pt x="13133" y="33883"/>
                  </a:cubicBezTo>
                  <a:cubicBezTo>
                    <a:pt x="4235" y="30689"/>
                    <a:pt x="-384" y="20890"/>
                    <a:pt x="2798" y="11993"/>
                  </a:cubicBezTo>
                  <a:cubicBezTo>
                    <a:pt x="5992" y="3095"/>
                    <a:pt x="15746" y="-1548"/>
                    <a:pt x="24689" y="1669"/>
                  </a:cubicBezTo>
                  <a:cubicBezTo>
                    <a:pt x="150122" y="46659"/>
                    <a:pt x="229140" y="114646"/>
                    <a:pt x="259551" y="203748"/>
                  </a:cubicBezTo>
                  <a:cubicBezTo>
                    <a:pt x="305488" y="338284"/>
                    <a:pt x="223139" y="469592"/>
                    <a:pt x="219615" y="475113"/>
                  </a:cubicBezTo>
                  <a:cubicBezTo>
                    <a:pt x="216352" y="480224"/>
                    <a:pt x="210831" y="483007"/>
                    <a:pt x="205196" y="483007"/>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12" name="Google Shape;1412;p8"/>
            <p:cNvSpPr/>
            <p:nvPr/>
          </p:nvSpPr>
          <p:spPr>
            <a:xfrm>
              <a:off x="6546426" y="1930824"/>
              <a:ext cx="244987" cy="704723"/>
            </a:xfrm>
            <a:custGeom>
              <a:rect b="b" l="l" r="r" t="t"/>
              <a:pathLst>
                <a:path extrusionOk="0" h="412722" w="143477">
                  <a:moveTo>
                    <a:pt x="26944" y="413160"/>
                  </a:moveTo>
                  <a:cubicBezTo>
                    <a:pt x="21674" y="413160"/>
                    <a:pt x="16472" y="410730"/>
                    <a:pt x="13130" y="406144"/>
                  </a:cubicBezTo>
                  <a:cubicBezTo>
                    <a:pt x="7552" y="398524"/>
                    <a:pt x="9206" y="387836"/>
                    <a:pt x="16814" y="382258"/>
                  </a:cubicBezTo>
                  <a:cubicBezTo>
                    <a:pt x="17704" y="381596"/>
                    <a:pt x="106258" y="315297"/>
                    <a:pt x="110114" y="219272"/>
                  </a:cubicBezTo>
                  <a:cubicBezTo>
                    <a:pt x="112669" y="155699"/>
                    <a:pt x="77934" y="92173"/>
                    <a:pt x="6878" y="30483"/>
                  </a:cubicBezTo>
                  <a:cubicBezTo>
                    <a:pt x="-262" y="24277"/>
                    <a:pt x="-1015" y="13474"/>
                    <a:pt x="5179" y="6345"/>
                  </a:cubicBezTo>
                  <a:cubicBezTo>
                    <a:pt x="11373" y="-807"/>
                    <a:pt x="22164" y="-1572"/>
                    <a:pt x="29317" y="4634"/>
                  </a:cubicBezTo>
                  <a:cubicBezTo>
                    <a:pt x="108722" y="73590"/>
                    <a:pt x="147404" y="146357"/>
                    <a:pt x="144290" y="220949"/>
                  </a:cubicBezTo>
                  <a:cubicBezTo>
                    <a:pt x="139613" y="333526"/>
                    <a:pt x="41226" y="406795"/>
                    <a:pt x="37039" y="409852"/>
                  </a:cubicBezTo>
                  <a:cubicBezTo>
                    <a:pt x="33994" y="412076"/>
                    <a:pt x="30457" y="413160"/>
                    <a:pt x="26944" y="413160"/>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13" name="Google Shape;1413;p8"/>
            <p:cNvSpPr/>
            <p:nvPr/>
          </p:nvSpPr>
          <p:spPr>
            <a:xfrm>
              <a:off x="3097652" y="2290289"/>
              <a:ext cx="375001" cy="871913"/>
            </a:xfrm>
            <a:custGeom>
              <a:rect b="b" l="l" r="r" t="t"/>
              <a:pathLst>
                <a:path extrusionOk="0" h="510637" w="219620">
                  <a:moveTo>
                    <a:pt x="103522" y="511147"/>
                  </a:moveTo>
                  <a:cubicBezTo>
                    <a:pt x="98218" y="511147"/>
                    <a:pt x="92994" y="508695"/>
                    <a:pt x="89651" y="504075"/>
                  </a:cubicBezTo>
                  <a:cubicBezTo>
                    <a:pt x="11295" y="395843"/>
                    <a:pt x="-15637" y="294844"/>
                    <a:pt x="9607" y="203883"/>
                  </a:cubicBezTo>
                  <a:cubicBezTo>
                    <a:pt x="47730" y="66540"/>
                    <a:pt x="190206" y="4451"/>
                    <a:pt x="196252" y="1884"/>
                  </a:cubicBezTo>
                  <a:cubicBezTo>
                    <a:pt x="204955" y="-1823"/>
                    <a:pt x="214971" y="2227"/>
                    <a:pt x="218678" y="10907"/>
                  </a:cubicBezTo>
                  <a:cubicBezTo>
                    <a:pt x="222385" y="19588"/>
                    <a:pt x="218359" y="29638"/>
                    <a:pt x="209678" y="33357"/>
                  </a:cubicBezTo>
                  <a:cubicBezTo>
                    <a:pt x="208343" y="33927"/>
                    <a:pt x="76054" y="91876"/>
                    <a:pt x="42517" y="213271"/>
                  </a:cubicBezTo>
                  <a:cubicBezTo>
                    <a:pt x="20307" y="293646"/>
                    <a:pt x="45494" y="384733"/>
                    <a:pt x="117359" y="484009"/>
                  </a:cubicBezTo>
                  <a:cubicBezTo>
                    <a:pt x="122903" y="491664"/>
                    <a:pt x="121192" y="502352"/>
                    <a:pt x="113538" y="507896"/>
                  </a:cubicBezTo>
                  <a:cubicBezTo>
                    <a:pt x="110504" y="510098"/>
                    <a:pt x="107002" y="511147"/>
                    <a:pt x="103522" y="511147"/>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14" name="Google Shape;1414;p8"/>
            <p:cNvSpPr/>
            <p:nvPr/>
          </p:nvSpPr>
          <p:spPr>
            <a:xfrm>
              <a:off x="3445212" y="1715750"/>
              <a:ext cx="888489" cy="290359"/>
            </a:xfrm>
            <a:custGeom>
              <a:rect b="b" l="l" r="r" t="t"/>
              <a:pathLst>
                <a:path extrusionOk="0" h="170049" w="520345">
                  <a:moveTo>
                    <a:pt x="17642" y="170418"/>
                  </a:moveTo>
                  <a:cubicBezTo>
                    <a:pt x="13569" y="170418"/>
                    <a:pt x="9474" y="168969"/>
                    <a:pt x="6200" y="166015"/>
                  </a:cubicBezTo>
                  <a:cubicBezTo>
                    <a:pt x="-827" y="159695"/>
                    <a:pt x="-1397" y="148870"/>
                    <a:pt x="4934" y="141854"/>
                  </a:cubicBezTo>
                  <a:cubicBezTo>
                    <a:pt x="94230" y="42657"/>
                    <a:pt x="187175" y="-4876"/>
                    <a:pt x="281376" y="827"/>
                  </a:cubicBezTo>
                  <a:cubicBezTo>
                    <a:pt x="423510" y="9314"/>
                    <a:pt x="513969" y="135478"/>
                    <a:pt x="517756" y="140839"/>
                  </a:cubicBezTo>
                  <a:cubicBezTo>
                    <a:pt x="523197" y="148562"/>
                    <a:pt x="521349" y="159216"/>
                    <a:pt x="513627" y="164669"/>
                  </a:cubicBezTo>
                  <a:cubicBezTo>
                    <a:pt x="505915" y="170121"/>
                    <a:pt x="495249" y="168273"/>
                    <a:pt x="489797" y="160562"/>
                  </a:cubicBezTo>
                  <a:cubicBezTo>
                    <a:pt x="488953" y="159387"/>
                    <a:pt x="404676" y="42327"/>
                    <a:pt x="279095" y="34980"/>
                  </a:cubicBezTo>
                  <a:cubicBezTo>
                    <a:pt x="195856" y="30087"/>
                    <a:pt x="112264" y="73776"/>
                    <a:pt x="30361" y="164749"/>
                  </a:cubicBezTo>
                  <a:cubicBezTo>
                    <a:pt x="26984" y="168502"/>
                    <a:pt x="22319" y="170418"/>
                    <a:pt x="17642" y="170418"/>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15" name="Google Shape;1415;p8"/>
            <p:cNvSpPr/>
            <p:nvPr/>
          </p:nvSpPr>
          <p:spPr>
            <a:xfrm>
              <a:off x="7327560" y="3640471"/>
              <a:ext cx="639710" cy="226310"/>
            </a:xfrm>
            <a:custGeom>
              <a:rect b="b" l="l" r="r" t="t"/>
              <a:pathLst>
                <a:path extrusionOk="0" h="132539" w="374647">
                  <a:moveTo>
                    <a:pt x="183225" y="133216"/>
                  </a:moveTo>
                  <a:cubicBezTo>
                    <a:pt x="180716" y="133216"/>
                    <a:pt x="178206" y="133171"/>
                    <a:pt x="175696" y="133057"/>
                  </a:cubicBezTo>
                  <a:cubicBezTo>
                    <a:pt x="73613" y="128836"/>
                    <a:pt x="7224" y="39723"/>
                    <a:pt x="4452" y="35924"/>
                  </a:cubicBezTo>
                  <a:cubicBezTo>
                    <a:pt x="-1127" y="28304"/>
                    <a:pt x="516" y="17593"/>
                    <a:pt x="8148" y="12015"/>
                  </a:cubicBezTo>
                  <a:cubicBezTo>
                    <a:pt x="15745" y="6437"/>
                    <a:pt x="26456" y="8079"/>
                    <a:pt x="32046" y="15688"/>
                  </a:cubicBezTo>
                  <a:cubicBezTo>
                    <a:pt x="32627" y="16486"/>
                    <a:pt x="91842" y="95481"/>
                    <a:pt x="177362" y="98881"/>
                  </a:cubicBezTo>
                  <a:cubicBezTo>
                    <a:pt x="234021" y="101208"/>
                    <a:pt x="290647" y="70077"/>
                    <a:pt x="345766" y="6573"/>
                  </a:cubicBezTo>
                  <a:cubicBezTo>
                    <a:pt x="351960" y="-567"/>
                    <a:pt x="362752" y="-1332"/>
                    <a:pt x="369904" y="4874"/>
                  </a:cubicBezTo>
                  <a:cubicBezTo>
                    <a:pt x="377033" y="11068"/>
                    <a:pt x="377798" y="21871"/>
                    <a:pt x="371604" y="29012"/>
                  </a:cubicBezTo>
                  <a:cubicBezTo>
                    <a:pt x="311568" y="98196"/>
                    <a:pt x="248212" y="133216"/>
                    <a:pt x="183225" y="133216"/>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16" name="Google Shape;1416;p8"/>
            <p:cNvSpPr/>
            <p:nvPr/>
          </p:nvSpPr>
          <p:spPr>
            <a:xfrm>
              <a:off x="2191966" y="5597064"/>
              <a:ext cx="819807" cy="646996"/>
            </a:xfrm>
            <a:custGeom>
              <a:rect b="b" l="l" r="r" t="t"/>
              <a:pathLst>
                <a:path extrusionOk="0" h="378914" w="480121">
                  <a:moveTo>
                    <a:pt x="463292" y="379943"/>
                  </a:moveTo>
                  <a:cubicBezTo>
                    <a:pt x="463109" y="379943"/>
                    <a:pt x="462927" y="379943"/>
                    <a:pt x="462756" y="379932"/>
                  </a:cubicBezTo>
                  <a:cubicBezTo>
                    <a:pt x="453311" y="379647"/>
                    <a:pt x="445896" y="371764"/>
                    <a:pt x="446170" y="362307"/>
                  </a:cubicBezTo>
                  <a:cubicBezTo>
                    <a:pt x="446227" y="360653"/>
                    <a:pt x="449911" y="194576"/>
                    <a:pt x="339353" y="100615"/>
                  </a:cubicBezTo>
                  <a:cubicBezTo>
                    <a:pt x="266153" y="38400"/>
                    <a:pt x="158948" y="20468"/>
                    <a:pt x="20704" y="47343"/>
                  </a:cubicBezTo>
                  <a:cubicBezTo>
                    <a:pt x="11419" y="49111"/>
                    <a:pt x="2453" y="43089"/>
                    <a:pt x="639" y="33814"/>
                  </a:cubicBezTo>
                  <a:cubicBezTo>
                    <a:pt x="-1152" y="24529"/>
                    <a:pt x="4905" y="15552"/>
                    <a:pt x="14179" y="13749"/>
                  </a:cubicBezTo>
                  <a:cubicBezTo>
                    <a:pt x="163294" y="-15191"/>
                    <a:pt x="280206" y="5296"/>
                    <a:pt x="361734" y="74721"/>
                  </a:cubicBezTo>
                  <a:cubicBezTo>
                    <a:pt x="484829" y="179564"/>
                    <a:pt x="480619" y="355942"/>
                    <a:pt x="480380" y="363391"/>
                  </a:cubicBezTo>
                  <a:cubicBezTo>
                    <a:pt x="480083" y="372654"/>
                    <a:pt x="472486" y="379943"/>
                    <a:pt x="463292" y="379943"/>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17" name="Google Shape;1417;p8"/>
            <p:cNvSpPr/>
            <p:nvPr/>
          </p:nvSpPr>
          <p:spPr>
            <a:xfrm>
              <a:off x="4498543" y="1187532"/>
              <a:ext cx="288612" cy="643323"/>
            </a:xfrm>
            <a:custGeom>
              <a:rect b="b" l="l" r="r" t="t"/>
              <a:pathLst>
                <a:path extrusionOk="0" h="376763" w="169026">
                  <a:moveTo>
                    <a:pt x="152557" y="377075"/>
                  </a:moveTo>
                  <a:cubicBezTo>
                    <a:pt x="149602" y="377075"/>
                    <a:pt x="146614" y="376311"/>
                    <a:pt x="143887" y="374703"/>
                  </a:cubicBezTo>
                  <a:cubicBezTo>
                    <a:pt x="59805" y="325127"/>
                    <a:pt x="12237" y="265148"/>
                    <a:pt x="2506" y="196431"/>
                  </a:cubicBezTo>
                  <a:cubicBezTo>
                    <a:pt x="-12186" y="92694"/>
                    <a:pt x="65372" y="9182"/>
                    <a:pt x="68680" y="5680"/>
                  </a:cubicBezTo>
                  <a:cubicBezTo>
                    <a:pt x="75182" y="-1199"/>
                    <a:pt x="85996" y="-1507"/>
                    <a:pt x="92874" y="4984"/>
                  </a:cubicBezTo>
                  <a:cubicBezTo>
                    <a:pt x="99741" y="11475"/>
                    <a:pt x="100049" y="22289"/>
                    <a:pt x="93582" y="29167"/>
                  </a:cubicBezTo>
                  <a:cubicBezTo>
                    <a:pt x="92350" y="30479"/>
                    <a:pt x="23975" y="104923"/>
                    <a:pt x="36420" y="191868"/>
                  </a:cubicBezTo>
                  <a:cubicBezTo>
                    <a:pt x="44702" y="249668"/>
                    <a:pt x="86714" y="301263"/>
                    <a:pt x="161260" y="345227"/>
                  </a:cubicBezTo>
                  <a:cubicBezTo>
                    <a:pt x="169405" y="350018"/>
                    <a:pt x="172109" y="360512"/>
                    <a:pt x="167306" y="368657"/>
                  </a:cubicBezTo>
                  <a:cubicBezTo>
                    <a:pt x="164124" y="374064"/>
                    <a:pt x="158420" y="377075"/>
                    <a:pt x="152557" y="377075"/>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18" name="Google Shape;1418;p8"/>
            <p:cNvSpPr/>
            <p:nvPr/>
          </p:nvSpPr>
          <p:spPr>
            <a:xfrm>
              <a:off x="1966468" y="1119280"/>
              <a:ext cx="494338" cy="228518"/>
            </a:xfrm>
            <a:custGeom>
              <a:rect b="b" l="l" r="r" t="t"/>
              <a:pathLst>
                <a:path extrusionOk="0" h="133832" w="289510">
                  <a:moveTo>
                    <a:pt x="272664" y="134099"/>
                  </a:moveTo>
                  <a:cubicBezTo>
                    <a:pt x="266013" y="134099"/>
                    <a:pt x="259682" y="130198"/>
                    <a:pt x="256922" y="123696"/>
                  </a:cubicBezTo>
                  <a:lnTo>
                    <a:pt x="256911" y="123696"/>
                  </a:lnTo>
                  <a:cubicBezTo>
                    <a:pt x="256625" y="123011"/>
                    <a:pt x="226978" y="55412"/>
                    <a:pt x="165676" y="38439"/>
                  </a:cubicBezTo>
                  <a:cubicBezTo>
                    <a:pt x="125089" y="27191"/>
                    <a:pt x="78548" y="40229"/>
                    <a:pt x="27386" y="77166"/>
                  </a:cubicBezTo>
                  <a:cubicBezTo>
                    <a:pt x="19721" y="82698"/>
                    <a:pt x="9032" y="80965"/>
                    <a:pt x="3500" y="73299"/>
                  </a:cubicBezTo>
                  <a:cubicBezTo>
                    <a:pt x="-2033" y="65645"/>
                    <a:pt x="-299" y="54945"/>
                    <a:pt x="7355" y="49412"/>
                  </a:cubicBezTo>
                  <a:cubicBezTo>
                    <a:pt x="67494" y="6019"/>
                    <a:pt x="123937" y="-8742"/>
                    <a:pt x="175110" y="5540"/>
                  </a:cubicBezTo>
                  <a:cubicBezTo>
                    <a:pt x="252336" y="27111"/>
                    <a:pt x="286969" y="106905"/>
                    <a:pt x="288406" y="110292"/>
                  </a:cubicBezTo>
                  <a:cubicBezTo>
                    <a:pt x="292102" y="118996"/>
                    <a:pt x="288041" y="129046"/>
                    <a:pt x="279337" y="132730"/>
                  </a:cubicBezTo>
                  <a:cubicBezTo>
                    <a:pt x="277158" y="133654"/>
                    <a:pt x="274888" y="134099"/>
                    <a:pt x="272664" y="134099"/>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19" name="Google Shape;1419;p8"/>
            <p:cNvSpPr/>
            <p:nvPr/>
          </p:nvSpPr>
          <p:spPr>
            <a:xfrm>
              <a:off x="11113098" y="2338082"/>
              <a:ext cx="449151" cy="689198"/>
            </a:xfrm>
            <a:custGeom>
              <a:rect b="b" l="l" r="r" t="t"/>
              <a:pathLst>
                <a:path extrusionOk="0" h="403630" w="263046">
                  <a:moveTo>
                    <a:pt x="18836" y="404133"/>
                  </a:moveTo>
                  <a:cubicBezTo>
                    <a:pt x="10189" y="404133"/>
                    <a:pt x="2763" y="397597"/>
                    <a:pt x="1839" y="388802"/>
                  </a:cubicBezTo>
                  <a:cubicBezTo>
                    <a:pt x="858" y="379402"/>
                    <a:pt x="7679" y="370995"/>
                    <a:pt x="17067" y="370014"/>
                  </a:cubicBezTo>
                  <a:cubicBezTo>
                    <a:pt x="18300" y="369877"/>
                    <a:pt x="141680" y="355698"/>
                    <a:pt x="199845" y="264600"/>
                  </a:cubicBezTo>
                  <a:cubicBezTo>
                    <a:pt x="238344" y="204279"/>
                    <a:pt x="240649" y="123037"/>
                    <a:pt x="206655" y="23133"/>
                  </a:cubicBezTo>
                  <a:cubicBezTo>
                    <a:pt x="203621" y="14189"/>
                    <a:pt x="208400" y="4470"/>
                    <a:pt x="217344" y="1425"/>
                  </a:cubicBezTo>
                  <a:cubicBezTo>
                    <a:pt x="226287" y="-1633"/>
                    <a:pt x="236006" y="3159"/>
                    <a:pt x="239052" y="12113"/>
                  </a:cubicBezTo>
                  <a:cubicBezTo>
                    <a:pt x="276593" y="122489"/>
                    <a:pt x="273056" y="213713"/>
                    <a:pt x="228522" y="283262"/>
                  </a:cubicBezTo>
                  <a:cubicBezTo>
                    <a:pt x="161312" y="388254"/>
                    <a:pt x="26353" y="403448"/>
                    <a:pt x="20638" y="404042"/>
                  </a:cubicBezTo>
                  <a:cubicBezTo>
                    <a:pt x="20033" y="404110"/>
                    <a:pt x="19429" y="404133"/>
                    <a:pt x="18836" y="404133"/>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20" name="Google Shape;1420;p8"/>
            <p:cNvSpPr/>
            <p:nvPr/>
          </p:nvSpPr>
          <p:spPr>
            <a:xfrm>
              <a:off x="1230717" y="5779955"/>
              <a:ext cx="668555" cy="835741"/>
            </a:xfrm>
            <a:custGeom>
              <a:rect b="b" l="l" r="r" t="t"/>
              <a:pathLst>
                <a:path extrusionOk="0" h="489453" w="391540">
                  <a:moveTo>
                    <a:pt x="374615" y="490527"/>
                  </a:moveTo>
                  <a:cubicBezTo>
                    <a:pt x="374045" y="490527"/>
                    <a:pt x="373486" y="490516"/>
                    <a:pt x="372904" y="490459"/>
                  </a:cubicBezTo>
                  <a:cubicBezTo>
                    <a:pt x="218736" y="475242"/>
                    <a:pt x="110448" y="421069"/>
                    <a:pt x="51062" y="329446"/>
                  </a:cubicBezTo>
                  <a:cubicBezTo>
                    <a:pt x="-38610" y="191088"/>
                    <a:pt x="16977" y="19969"/>
                    <a:pt x="19384" y="12748"/>
                  </a:cubicBezTo>
                  <a:cubicBezTo>
                    <a:pt x="22384" y="3794"/>
                    <a:pt x="32057" y="-997"/>
                    <a:pt x="41023" y="1934"/>
                  </a:cubicBezTo>
                  <a:cubicBezTo>
                    <a:pt x="49978" y="4923"/>
                    <a:pt x="54826" y="14619"/>
                    <a:pt x="51849" y="23574"/>
                  </a:cubicBezTo>
                  <a:cubicBezTo>
                    <a:pt x="51313" y="25193"/>
                    <a:pt x="-852" y="186696"/>
                    <a:pt x="79922" y="311035"/>
                  </a:cubicBezTo>
                  <a:cubicBezTo>
                    <a:pt x="133387" y="393361"/>
                    <a:pt x="233098" y="442263"/>
                    <a:pt x="376269" y="456385"/>
                  </a:cubicBezTo>
                  <a:cubicBezTo>
                    <a:pt x="385669" y="457321"/>
                    <a:pt x="392548" y="465705"/>
                    <a:pt x="391612" y="475105"/>
                  </a:cubicBezTo>
                  <a:cubicBezTo>
                    <a:pt x="390745" y="483934"/>
                    <a:pt x="383308" y="490527"/>
                    <a:pt x="374615" y="490527"/>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21" name="Google Shape;1421;p8"/>
            <p:cNvSpPr/>
            <p:nvPr/>
          </p:nvSpPr>
          <p:spPr>
            <a:xfrm>
              <a:off x="4336402" y="4692971"/>
              <a:ext cx="1426838" cy="1389855"/>
            </a:xfrm>
            <a:custGeom>
              <a:rect b="b" l="l" r="r" t="t"/>
              <a:pathLst>
                <a:path extrusionOk="0" h="813971" w="835630">
                  <a:moveTo>
                    <a:pt x="77881" y="814914"/>
                  </a:moveTo>
                  <a:cubicBezTo>
                    <a:pt x="69862" y="814914"/>
                    <a:pt x="62710" y="809244"/>
                    <a:pt x="61113" y="801099"/>
                  </a:cubicBezTo>
                  <a:lnTo>
                    <a:pt x="723" y="493504"/>
                  </a:lnTo>
                  <a:lnTo>
                    <a:pt x="243765" y="673065"/>
                  </a:lnTo>
                  <a:lnTo>
                    <a:pt x="215144" y="286578"/>
                  </a:lnTo>
                  <a:lnTo>
                    <a:pt x="419732" y="382615"/>
                  </a:lnTo>
                  <a:lnTo>
                    <a:pt x="361863" y="126444"/>
                  </a:lnTo>
                  <a:lnTo>
                    <a:pt x="580756" y="219470"/>
                  </a:lnTo>
                  <a:lnTo>
                    <a:pt x="549546" y="942"/>
                  </a:lnTo>
                  <a:lnTo>
                    <a:pt x="825486" y="109162"/>
                  </a:lnTo>
                  <a:cubicBezTo>
                    <a:pt x="834281" y="112618"/>
                    <a:pt x="838616" y="122543"/>
                    <a:pt x="835171" y="131338"/>
                  </a:cubicBezTo>
                  <a:cubicBezTo>
                    <a:pt x="831714" y="140132"/>
                    <a:pt x="821802" y="144445"/>
                    <a:pt x="812984" y="141022"/>
                  </a:cubicBezTo>
                  <a:lnTo>
                    <a:pt x="591730" y="54236"/>
                  </a:lnTo>
                  <a:lnTo>
                    <a:pt x="623213" y="274703"/>
                  </a:lnTo>
                  <a:lnTo>
                    <a:pt x="409968" y="184073"/>
                  </a:lnTo>
                  <a:lnTo>
                    <a:pt x="468532" y="443324"/>
                  </a:lnTo>
                  <a:lnTo>
                    <a:pt x="253598" y="342428"/>
                  </a:lnTo>
                  <a:lnTo>
                    <a:pt x="283405" y="744897"/>
                  </a:lnTo>
                  <a:lnTo>
                    <a:pt x="51280" y="573412"/>
                  </a:lnTo>
                  <a:lnTo>
                    <a:pt x="94684" y="794495"/>
                  </a:lnTo>
                  <a:cubicBezTo>
                    <a:pt x="96509" y="803780"/>
                    <a:pt x="90463" y="812769"/>
                    <a:pt x="81189" y="814583"/>
                  </a:cubicBezTo>
                  <a:cubicBezTo>
                    <a:pt x="80083" y="814811"/>
                    <a:pt x="78976" y="814914"/>
                    <a:pt x="77881" y="814914"/>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22" name="Google Shape;1422;p8"/>
            <p:cNvSpPr/>
            <p:nvPr/>
          </p:nvSpPr>
          <p:spPr>
            <a:xfrm>
              <a:off x="2537122" y="2968421"/>
              <a:ext cx="1455995" cy="1342520"/>
            </a:xfrm>
            <a:custGeom>
              <a:rect b="b" l="l" r="r" t="t"/>
              <a:pathLst>
                <a:path extrusionOk="0" h="786249" w="852706">
                  <a:moveTo>
                    <a:pt x="279768" y="786907"/>
                  </a:moveTo>
                  <a:lnTo>
                    <a:pt x="10456" y="664268"/>
                  </a:lnTo>
                  <a:cubicBezTo>
                    <a:pt x="1855" y="660356"/>
                    <a:pt x="-1944" y="650203"/>
                    <a:pt x="1980" y="641614"/>
                  </a:cubicBezTo>
                  <a:cubicBezTo>
                    <a:pt x="5893" y="633001"/>
                    <a:pt x="16034" y="629203"/>
                    <a:pt x="24635" y="633127"/>
                  </a:cubicBezTo>
                  <a:lnTo>
                    <a:pt x="240504" y="731423"/>
                  </a:lnTo>
                  <a:lnTo>
                    <a:pt x="220895" y="509998"/>
                  </a:lnTo>
                  <a:lnTo>
                    <a:pt x="428609" y="611716"/>
                  </a:lnTo>
                  <a:lnTo>
                    <a:pt x="384076" y="350183"/>
                  </a:lnTo>
                  <a:lnTo>
                    <a:pt x="592941" y="462236"/>
                  </a:lnTo>
                  <a:lnTo>
                    <a:pt x="584728" y="59470"/>
                  </a:lnTo>
                  <a:lnTo>
                    <a:pt x="806929" y="242784"/>
                  </a:lnTo>
                  <a:lnTo>
                    <a:pt x="775479" y="20173"/>
                  </a:lnTo>
                  <a:cubicBezTo>
                    <a:pt x="774156" y="10807"/>
                    <a:pt x="780669" y="2149"/>
                    <a:pt x="790023" y="826"/>
                  </a:cubicBezTo>
                  <a:cubicBezTo>
                    <a:pt x="799423" y="-486"/>
                    <a:pt x="808035" y="6016"/>
                    <a:pt x="809359" y="15382"/>
                  </a:cubicBezTo>
                  <a:lnTo>
                    <a:pt x="853139" y="325281"/>
                  </a:lnTo>
                  <a:lnTo>
                    <a:pt x="620467" y="133309"/>
                  </a:lnTo>
                  <a:lnTo>
                    <a:pt x="628338" y="520059"/>
                  </a:lnTo>
                  <a:lnTo>
                    <a:pt x="429567" y="413413"/>
                  </a:lnTo>
                  <a:lnTo>
                    <a:pt x="473553" y="671831"/>
                  </a:lnTo>
                  <a:lnTo>
                    <a:pt x="260330" y="567410"/>
                  </a:lnTo>
                  <a:lnTo>
                    <a:pt x="279768" y="786907"/>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23" name="Google Shape;1423;p8"/>
            <p:cNvSpPr/>
            <p:nvPr/>
          </p:nvSpPr>
          <p:spPr>
            <a:xfrm>
              <a:off x="304575" y="-226365"/>
              <a:ext cx="1062357" cy="589163"/>
            </a:xfrm>
            <a:custGeom>
              <a:rect b="b" l="l" r="r" t="t"/>
              <a:pathLst>
                <a:path extrusionOk="0" h="345044" w="622171">
                  <a:moveTo>
                    <a:pt x="125653" y="345122"/>
                  </a:moveTo>
                  <a:lnTo>
                    <a:pt x="3972" y="198483"/>
                  </a:lnTo>
                  <a:cubicBezTo>
                    <a:pt x="-2051" y="191216"/>
                    <a:pt x="-1047" y="180425"/>
                    <a:pt x="6220" y="174391"/>
                  </a:cubicBezTo>
                  <a:cubicBezTo>
                    <a:pt x="13497" y="168345"/>
                    <a:pt x="24277" y="169360"/>
                    <a:pt x="30312" y="176627"/>
                  </a:cubicBezTo>
                  <a:lnTo>
                    <a:pt x="114485" y="278071"/>
                  </a:lnTo>
                  <a:lnTo>
                    <a:pt x="162281" y="152033"/>
                  </a:lnTo>
                  <a:lnTo>
                    <a:pt x="247790" y="261165"/>
                  </a:lnTo>
                  <a:lnTo>
                    <a:pt x="292643" y="106495"/>
                  </a:lnTo>
                  <a:lnTo>
                    <a:pt x="378106" y="224331"/>
                  </a:lnTo>
                  <a:lnTo>
                    <a:pt x="481078" y="77"/>
                  </a:lnTo>
                  <a:lnTo>
                    <a:pt x="552590" y="155945"/>
                  </a:lnTo>
                  <a:lnTo>
                    <a:pt x="588808" y="43094"/>
                  </a:lnTo>
                  <a:cubicBezTo>
                    <a:pt x="591694" y="34094"/>
                    <a:pt x="601333" y="29154"/>
                    <a:pt x="610333" y="32029"/>
                  </a:cubicBezTo>
                  <a:cubicBezTo>
                    <a:pt x="619322" y="34915"/>
                    <a:pt x="624273" y="44554"/>
                    <a:pt x="621387" y="53554"/>
                  </a:cubicBezTo>
                  <a:lnTo>
                    <a:pt x="558248" y="250340"/>
                  </a:lnTo>
                  <a:lnTo>
                    <a:pt x="481067" y="82118"/>
                  </a:lnTo>
                  <a:lnTo>
                    <a:pt x="384779" y="291816"/>
                  </a:lnTo>
                  <a:lnTo>
                    <a:pt x="306012" y="183220"/>
                  </a:lnTo>
                  <a:lnTo>
                    <a:pt x="262049" y="334856"/>
                  </a:lnTo>
                  <a:lnTo>
                    <a:pt x="172765" y="220898"/>
                  </a:lnTo>
                  <a:lnTo>
                    <a:pt x="125653" y="345122"/>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24" name="Google Shape;1424;p8"/>
            <p:cNvSpPr/>
            <p:nvPr/>
          </p:nvSpPr>
          <p:spPr>
            <a:xfrm>
              <a:off x="4346555" y="-110305"/>
              <a:ext cx="1088729" cy="1841856"/>
            </a:xfrm>
            <a:custGeom>
              <a:rect b="b" l="l" r="r" t="t"/>
              <a:pathLst>
                <a:path extrusionOk="0" h="1078686" w="637616">
                  <a:moveTo>
                    <a:pt x="399709" y="1078885"/>
                  </a:moveTo>
                  <a:cubicBezTo>
                    <a:pt x="395409" y="1078885"/>
                    <a:pt x="391108" y="1077276"/>
                    <a:pt x="387789" y="1074048"/>
                  </a:cubicBezTo>
                  <a:cubicBezTo>
                    <a:pt x="381013" y="1067466"/>
                    <a:pt x="380842" y="1056629"/>
                    <a:pt x="387435" y="1049853"/>
                  </a:cubicBezTo>
                  <a:lnTo>
                    <a:pt x="572848" y="858897"/>
                  </a:lnTo>
                  <a:lnTo>
                    <a:pt x="334460" y="796750"/>
                  </a:lnTo>
                  <a:lnTo>
                    <a:pt x="518424" y="617635"/>
                  </a:lnTo>
                  <a:lnTo>
                    <a:pt x="228932" y="566519"/>
                  </a:lnTo>
                  <a:lnTo>
                    <a:pt x="423413" y="390723"/>
                  </a:lnTo>
                  <a:lnTo>
                    <a:pt x="697" y="249239"/>
                  </a:lnTo>
                  <a:lnTo>
                    <a:pt x="275645" y="85306"/>
                  </a:lnTo>
                  <a:lnTo>
                    <a:pt x="26808" y="34088"/>
                  </a:lnTo>
                  <a:cubicBezTo>
                    <a:pt x="17557" y="32183"/>
                    <a:pt x="11591" y="23126"/>
                    <a:pt x="13496" y="13875"/>
                  </a:cubicBezTo>
                  <a:cubicBezTo>
                    <a:pt x="15401" y="4623"/>
                    <a:pt x="24424" y="-1377"/>
                    <a:pt x="33709" y="562"/>
                  </a:cubicBezTo>
                  <a:lnTo>
                    <a:pt x="368887" y="69576"/>
                  </a:lnTo>
                  <a:lnTo>
                    <a:pt x="82258" y="240444"/>
                  </a:lnTo>
                  <a:lnTo>
                    <a:pt x="489781" y="376863"/>
                  </a:lnTo>
                  <a:lnTo>
                    <a:pt x="303798" y="544994"/>
                  </a:lnTo>
                  <a:lnTo>
                    <a:pt x="590164" y="595539"/>
                  </a:lnTo>
                  <a:lnTo>
                    <a:pt x="401808" y="778932"/>
                  </a:lnTo>
                  <a:lnTo>
                    <a:pt x="638314" y="840588"/>
                  </a:lnTo>
                  <a:lnTo>
                    <a:pt x="411983" y="1073694"/>
                  </a:lnTo>
                  <a:cubicBezTo>
                    <a:pt x="408630" y="1077151"/>
                    <a:pt x="404170" y="1078885"/>
                    <a:pt x="399709" y="1078885"/>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25" name="Google Shape;1425;p8"/>
            <p:cNvSpPr/>
            <p:nvPr/>
          </p:nvSpPr>
          <p:spPr>
            <a:xfrm>
              <a:off x="7892382" y="5956526"/>
              <a:ext cx="1446995" cy="570855"/>
            </a:xfrm>
            <a:custGeom>
              <a:rect b="b" l="l" r="r" t="t"/>
              <a:pathLst>
                <a:path extrusionOk="0" h="334322" w="847435">
                  <a:moveTo>
                    <a:pt x="831620" y="335403"/>
                  </a:moveTo>
                  <a:cubicBezTo>
                    <a:pt x="824571" y="335403"/>
                    <a:pt x="817978" y="331034"/>
                    <a:pt x="815491" y="323996"/>
                  </a:cubicBezTo>
                  <a:lnTo>
                    <a:pt x="752443" y="145678"/>
                  </a:lnTo>
                  <a:lnTo>
                    <a:pt x="632816" y="283375"/>
                  </a:lnTo>
                  <a:lnTo>
                    <a:pt x="574822" y="103449"/>
                  </a:lnTo>
                  <a:lnTo>
                    <a:pt x="445658" y="278766"/>
                  </a:lnTo>
                  <a:lnTo>
                    <a:pt x="392672" y="90775"/>
                  </a:lnTo>
                  <a:lnTo>
                    <a:pt x="158630" y="325809"/>
                  </a:lnTo>
                  <a:lnTo>
                    <a:pt x="140470" y="91597"/>
                  </a:lnTo>
                  <a:lnTo>
                    <a:pt x="31896" y="230571"/>
                  </a:lnTo>
                  <a:cubicBezTo>
                    <a:pt x="26067" y="237997"/>
                    <a:pt x="15322" y="239343"/>
                    <a:pt x="7873" y="233514"/>
                  </a:cubicBezTo>
                  <a:cubicBezTo>
                    <a:pt x="435" y="227696"/>
                    <a:pt x="-888" y="216951"/>
                    <a:pt x="4930" y="209490"/>
                  </a:cubicBezTo>
                  <a:lnTo>
                    <a:pt x="167790" y="1081"/>
                  </a:lnTo>
                  <a:lnTo>
                    <a:pt x="186989" y="248833"/>
                  </a:lnTo>
                  <a:lnTo>
                    <a:pt x="409714" y="25139"/>
                  </a:lnTo>
                  <a:lnTo>
                    <a:pt x="459609" y="202144"/>
                  </a:lnTo>
                  <a:lnTo>
                    <a:pt x="586902" y="29371"/>
                  </a:lnTo>
                  <a:lnTo>
                    <a:pt x="646767" y="215125"/>
                  </a:lnTo>
                  <a:lnTo>
                    <a:pt x="765117" y="78901"/>
                  </a:lnTo>
                  <a:lnTo>
                    <a:pt x="847750" y="312588"/>
                  </a:lnTo>
                  <a:cubicBezTo>
                    <a:pt x="850910" y="321509"/>
                    <a:pt x="846233" y="331273"/>
                    <a:pt x="837324" y="334422"/>
                  </a:cubicBezTo>
                  <a:cubicBezTo>
                    <a:pt x="835442" y="335095"/>
                    <a:pt x="833514" y="335403"/>
                    <a:pt x="831620" y="335403"/>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26" name="Google Shape;1426;p8"/>
            <p:cNvSpPr/>
            <p:nvPr/>
          </p:nvSpPr>
          <p:spPr>
            <a:xfrm>
              <a:off x="1207324" y="1360920"/>
              <a:ext cx="703381" cy="1388659"/>
            </a:xfrm>
            <a:custGeom>
              <a:rect b="b" l="l" r="r" t="t"/>
              <a:pathLst>
                <a:path extrusionOk="0" h="813270" w="411936">
                  <a:moveTo>
                    <a:pt x="194899" y="813671"/>
                  </a:moveTo>
                  <a:cubicBezTo>
                    <a:pt x="190473" y="813671"/>
                    <a:pt x="186047" y="811960"/>
                    <a:pt x="182694" y="808549"/>
                  </a:cubicBezTo>
                  <a:lnTo>
                    <a:pt x="156" y="622681"/>
                  </a:lnTo>
                  <a:lnTo>
                    <a:pt x="243916" y="635799"/>
                  </a:lnTo>
                  <a:lnTo>
                    <a:pt x="54853" y="390373"/>
                  </a:lnTo>
                  <a:lnTo>
                    <a:pt x="233456" y="364547"/>
                  </a:lnTo>
                  <a:lnTo>
                    <a:pt x="81637" y="218455"/>
                  </a:lnTo>
                  <a:lnTo>
                    <a:pt x="270221" y="184017"/>
                  </a:lnTo>
                  <a:lnTo>
                    <a:pt x="152818" y="51328"/>
                  </a:lnTo>
                  <a:lnTo>
                    <a:pt x="391434" y="783"/>
                  </a:lnTo>
                  <a:cubicBezTo>
                    <a:pt x="400719" y="-1202"/>
                    <a:pt x="409765" y="4730"/>
                    <a:pt x="411716" y="13970"/>
                  </a:cubicBezTo>
                  <a:cubicBezTo>
                    <a:pt x="413678" y="23221"/>
                    <a:pt x="407769" y="32301"/>
                    <a:pt x="398529" y="34263"/>
                  </a:cubicBezTo>
                  <a:lnTo>
                    <a:pt x="217360" y="72637"/>
                  </a:lnTo>
                  <a:lnTo>
                    <a:pt x="336052" y="206786"/>
                  </a:lnTo>
                  <a:lnTo>
                    <a:pt x="153514" y="240129"/>
                  </a:lnTo>
                  <a:lnTo>
                    <a:pt x="307602" y="388400"/>
                  </a:lnTo>
                  <a:lnTo>
                    <a:pt x="117695" y="415857"/>
                  </a:lnTo>
                  <a:lnTo>
                    <a:pt x="316534" y="673979"/>
                  </a:lnTo>
                  <a:lnTo>
                    <a:pt x="86326" y="661591"/>
                  </a:lnTo>
                  <a:lnTo>
                    <a:pt x="207105" y="784572"/>
                  </a:lnTo>
                  <a:cubicBezTo>
                    <a:pt x="213732" y="791313"/>
                    <a:pt x="213630" y="802150"/>
                    <a:pt x="206888" y="808766"/>
                  </a:cubicBezTo>
                  <a:cubicBezTo>
                    <a:pt x="203557" y="812040"/>
                    <a:pt x="199223" y="813671"/>
                    <a:pt x="194899" y="813671"/>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27" name="Google Shape;1427;p8"/>
            <p:cNvSpPr/>
            <p:nvPr/>
          </p:nvSpPr>
          <p:spPr>
            <a:xfrm>
              <a:off x="4066414" y="6305366"/>
              <a:ext cx="875131" cy="557979"/>
            </a:xfrm>
            <a:custGeom>
              <a:rect b="b" l="l" r="r" t="t"/>
              <a:pathLst>
                <a:path extrusionOk="0" h="326781" w="512522">
                  <a:moveTo>
                    <a:pt x="125296" y="327918"/>
                  </a:moveTo>
                  <a:lnTo>
                    <a:pt x="54252" y="204777"/>
                  </a:lnTo>
                  <a:lnTo>
                    <a:pt x="34461" y="294393"/>
                  </a:lnTo>
                  <a:cubicBezTo>
                    <a:pt x="32419" y="303632"/>
                    <a:pt x="23270" y="309450"/>
                    <a:pt x="14065" y="307420"/>
                  </a:cubicBezTo>
                  <a:cubicBezTo>
                    <a:pt x="4836" y="305377"/>
                    <a:pt x="-993" y="296240"/>
                    <a:pt x="1038" y="287024"/>
                  </a:cubicBezTo>
                  <a:lnTo>
                    <a:pt x="39834" y="111330"/>
                  </a:lnTo>
                  <a:lnTo>
                    <a:pt x="117676" y="246231"/>
                  </a:lnTo>
                  <a:lnTo>
                    <a:pt x="181043" y="65564"/>
                  </a:lnTo>
                  <a:lnTo>
                    <a:pt x="254380" y="149065"/>
                  </a:lnTo>
                  <a:lnTo>
                    <a:pt x="279122" y="19753"/>
                  </a:lnTo>
                  <a:lnTo>
                    <a:pt x="362600" y="107988"/>
                  </a:lnTo>
                  <a:lnTo>
                    <a:pt x="392099" y="1136"/>
                  </a:lnTo>
                  <a:lnTo>
                    <a:pt x="508133" y="117079"/>
                  </a:lnTo>
                  <a:cubicBezTo>
                    <a:pt x="514829" y="123764"/>
                    <a:pt x="514829" y="134601"/>
                    <a:pt x="508145" y="141285"/>
                  </a:cubicBezTo>
                  <a:cubicBezTo>
                    <a:pt x="501460" y="147958"/>
                    <a:pt x="490623" y="147970"/>
                    <a:pt x="483950" y="141296"/>
                  </a:cubicBezTo>
                  <a:lnTo>
                    <a:pt x="409461" y="66864"/>
                  </a:lnTo>
                  <a:lnTo>
                    <a:pt x="379449" y="175587"/>
                  </a:lnTo>
                  <a:lnTo>
                    <a:pt x="300180" y="91801"/>
                  </a:lnTo>
                  <a:lnTo>
                    <a:pt x="274845" y="224215"/>
                  </a:lnTo>
                  <a:lnTo>
                    <a:pt x="193968" y="132137"/>
                  </a:lnTo>
                  <a:lnTo>
                    <a:pt x="125296" y="327918"/>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28" name="Google Shape;1428;p8"/>
            <p:cNvSpPr/>
            <p:nvPr/>
          </p:nvSpPr>
          <p:spPr>
            <a:xfrm>
              <a:off x="8054252" y="3649667"/>
              <a:ext cx="619558" cy="1015747"/>
            </a:xfrm>
            <a:custGeom>
              <a:rect b="b" l="l" r="r" t="t"/>
              <a:pathLst>
                <a:path extrusionOk="0" h="594874" w="362845">
                  <a:moveTo>
                    <a:pt x="143064" y="595616"/>
                  </a:moveTo>
                  <a:cubicBezTo>
                    <a:pt x="138080" y="595616"/>
                    <a:pt x="133117" y="593437"/>
                    <a:pt x="129741" y="589251"/>
                  </a:cubicBezTo>
                  <a:lnTo>
                    <a:pt x="1261" y="430007"/>
                  </a:lnTo>
                  <a:lnTo>
                    <a:pt x="181997" y="457555"/>
                  </a:lnTo>
                  <a:lnTo>
                    <a:pt x="61240" y="264477"/>
                  </a:lnTo>
                  <a:lnTo>
                    <a:pt x="193473" y="258374"/>
                  </a:lnTo>
                  <a:lnTo>
                    <a:pt x="92200" y="139876"/>
                  </a:lnTo>
                  <a:lnTo>
                    <a:pt x="234699" y="128001"/>
                  </a:lnTo>
                  <a:lnTo>
                    <a:pt x="157746" y="21777"/>
                  </a:lnTo>
                  <a:lnTo>
                    <a:pt x="345086" y="845"/>
                  </a:lnTo>
                  <a:cubicBezTo>
                    <a:pt x="354497" y="-181"/>
                    <a:pt x="362961" y="6560"/>
                    <a:pt x="363999" y="15948"/>
                  </a:cubicBezTo>
                  <a:cubicBezTo>
                    <a:pt x="365049" y="25336"/>
                    <a:pt x="358295" y="33801"/>
                    <a:pt x="348896" y="34850"/>
                  </a:cubicBezTo>
                  <a:lnTo>
                    <a:pt x="219915" y="49269"/>
                  </a:lnTo>
                  <a:lnTo>
                    <a:pt x="298008" y="157067"/>
                  </a:lnTo>
                  <a:lnTo>
                    <a:pt x="161624" y="168428"/>
                  </a:lnTo>
                  <a:lnTo>
                    <a:pt x="264950" y="289333"/>
                  </a:lnTo>
                  <a:lnTo>
                    <a:pt x="121299" y="295961"/>
                  </a:lnTo>
                  <a:lnTo>
                    <a:pt x="250554" y="502613"/>
                  </a:lnTo>
                  <a:lnTo>
                    <a:pt x="83245" y="477118"/>
                  </a:lnTo>
                  <a:lnTo>
                    <a:pt x="156365" y="567760"/>
                  </a:lnTo>
                  <a:cubicBezTo>
                    <a:pt x="162308" y="575118"/>
                    <a:pt x="161156" y="585886"/>
                    <a:pt x="153799" y="591818"/>
                  </a:cubicBezTo>
                  <a:cubicBezTo>
                    <a:pt x="150627" y="594373"/>
                    <a:pt x="146840" y="595616"/>
                    <a:pt x="143064" y="595616"/>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29" name="Google Shape;1429;p8"/>
            <p:cNvSpPr/>
            <p:nvPr/>
          </p:nvSpPr>
          <p:spPr>
            <a:xfrm>
              <a:off x="10075610" y="1638504"/>
              <a:ext cx="1453036" cy="802706"/>
            </a:xfrm>
            <a:custGeom>
              <a:rect b="b" l="l" r="r" t="t"/>
              <a:pathLst>
                <a:path extrusionOk="0" h="470106" w="850973">
                  <a:moveTo>
                    <a:pt x="640491" y="470504"/>
                  </a:moveTo>
                  <a:lnTo>
                    <a:pt x="668804" y="212450"/>
                  </a:lnTo>
                  <a:lnTo>
                    <a:pt x="396161" y="399323"/>
                  </a:lnTo>
                  <a:lnTo>
                    <a:pt x="379221" y="207465"/>
                  </a:lnTo>
                  <a:lnTo>
                    <a:pt x="214798" y="360379"/>
                  </a:lnTo>
                  <a:lnTo>
                    <a:pt x="189337" y="157970"/>
                  </a:lnTo>
                  <a:lnTo>
                    <a:pt x="41215" y="275030"/>
                  </a:lnTo>
                  <a:lnTo>
                    <a:pt x="1860" y="20137"/>
                  </a:lnTo>
                  <a:cubicBezTo>
                    <a:pt x="422" y="10794"/>
                    <a:pt x="6810" y="2056"/>
                    <a:pt x="16164" y="607"/>
                  </a:cubicBezTo>
                  <a:cubicBezTo>
                    <a:pt x="25427" y="-864"/>
                    <a:pt x="34245" y="5570"/>
                    <a:pt x="35682" y="14912"/>
                  </a:cubicBezTo>
                  <a:lnTo>
                    <a:pt x="66082" y="211766"/>
                  </a:lnTo>
                  <a:lnTo>
                    <a:pt x="215722" y="93485"/>
                  </a:lnTo>
                  <a:lnTo>
                    <a:pt x="240419" y="289825"/>
                  </a:lnTo>
                  <a:lnTo>
                    <a:pt x="407158" y="134756"/>
                  </a:lnTo>
                  <a:lnTo>
                    <a:pt x="425101" y="337998"/>
                  </a:lnTo>
                  <a:lnTo>
                    <a:pt x="710965" y="142068"/>
                  </a:lnTo>
                  <a:lnTo>
                    <a:pt x="684113" y="386615"/>
                  </a:lnTo>
                  <a:lnTo>
                    <a:pt x="824216" y="263532"/>
                  </a:lnTo>
                  <a:cubicBezTo>
                    <a:pt x="831334" y="257292"/>
                    <a:pt x="842136" y="257999"/>
                    <a:pt x="848376" y="265095"/>
                  </a:cubicBezTo>
                  <a:cubicBezTo>
                    <a:pt x="854616" y="272190"/>
                    <a:pt x="853909" y="283004"/>
                    <a:pt x="846814" y="289244"/>
                  </a:cubicBezTo>
                  <a:lnTo>
                    <a:pt x="640491" y="470504"/>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30" name="Google Shape;1430;p8"/>
            <p:cNvSpPr/>
            <p:nvPr/>
          </p:nvSpPr>
          <p:spPr>
            <a:xfrm>
              <a:off x="8906625" y="4007470"/>
              <a:ext cx="884082" cy="718536"/>
            </a:xfrm>
            <a:custGeom>
              <a:rect b="b" l="l" r="r" t="t"/>
              <a:pathLst>
                <a:path extrusionOk="0" h="420812" w="517764">
                  <a:moveTo>
                    <a:pt x="380385" y="421588"/>
                  </a:moveTo>
                  <a:cubicBezTo>
                    <a:pt x="371807" y="421588"/>
                    <a:pt x="364392" y="415155"/>
                    <a:pt x="363399" y="406417"/>
                  </a:cubicBezTo>
                  <a:cubicBezTo>
                    <a:pt x="362339" y="397029"/>
                    <a:pt x="369069" y="388542"/>
                    <a:pt x="378468" y="387481"/>
                  </a:cubicBezTo>
                  <a:cubicBezTo>
                    <a:pt x="382689" y="386888"/>
                    <a:pt x="486666" y="369914"/>
                    <a:pt x="484943" y="145637"/>
                  </a:cubicBezTo>
                  <a:cubicBezTo>
                    <a:pt x="484373" y="72756"/>
                    <a:pt x="471437" y="58896"/>
                    <a:pt x="465904" y="56307"/>
                  </a:cubicBezTo>
                  <a:cubicBezTo>
                    <a:pt x="447870" y="47991"/>
                    <a:pt x="394952" y="91829"/>
                    <a:pt x="348205" y="130556"/>
                  </a:cubicBezTo>
                  <a:cubicBezTo>
                    <a:pt x="298162" y="172033"/>
                    <a:pt x="235867" y="223639"/>
                    <a:pt x="166523" y="260427"/>
                  </a:cubicBezTo>
                  <a:cubicBezTo>
                    <a:pt x="84859" y="303741"/>
                    <a:pt x="45584" y="313562"/>
                    <a:pt x="21560" y="296725"/>
                  </a:cubicBezTo>
                  <a:cubicBezTo>
                    <a:pt x="-6513" y="277036"/>
                    <a:pt x="-171" y="232081"/>
                    <a:pt x="10335" y="157603"/>
                  </a:cubicBezTo>
                  <a:cubicBezTo>
                    <a:pt x="15800" y="118955"/>
                    <a:pt x="22575" y="70851"/>
                    <a:pt x="25610" y="16929"/>
                  </a:cubicBezTo>
                  <a:cubicBezTo>
                    <a:pt x="26146" y="7496"/>
                    <a:pt x="34439" y="309"/>
                    <a:pt x="43656" y="800"/>
                  </a:cubicBezTo>
                  <a:cubicBezTo>
                    <a:pt x="53089" y="1336"/>
                    <a:pt x="60310" y="9412"/>
                    <a:pt x="59786" y="18846"/>
                  </a:cubicBezTo>
                  <a:cubicBezTo>
                    <a:pt x="56671" y="74205"/>
                    <a:pt x="49770" y="123096"/>
                    <a:pt x="44226" y="162383"/>
                  </a:cubicBezTo>
                  <a:cubicBezTo>
                    <a:pt x="37382" y="210897"/>
                    <a:pt x="30298" y="261066"/>
                    <a:pt x="41203" y="268709"/>
                  </a:cubicBezTo>
                  <a:cubicBezTo>
                    <a:pt x="47123" y="272850"/>
                    <a:pt x="69151" y="273340"/>
                    <a:pt x="150473" y="230198"/>
                  </a:cubicBezTo>
                  <a:cubicBezTo>
                    <a:pt x="216726" y="195053"/>
                    <a:pt x="274971" y="146789"/>
                    <a:pt x="326372" y="104206"/>
                  </a:cubicBezTo>
                  <a:cubicBezTo>
                    <a:pt x="393925" y="48231"/>
                    <a:pt x="442691" y="7792"/>
                    <a:pt x="480335" y="25291"/>
                  </a:cubicBezTo>
                  <a:cubicBezTo>
                    <a:pt x="506993" y="37691"/>
                    <a:pt x="518606" y="73612"/>
                    <a:pt x="519165" y="145375"/>
                  </a:cubicBezTo>
                  <a:cubicBezTo>
                    <a:pt x="521138" y="402675"/>
                    <a:pt x="388016" y="420835"/>
                    <a:pt x="382335" y="421474"/>
                  </a:cubicBezTo>
                  <a:cubicBezTo>
                    <a:pt x="381685" y="421554"/>
                    <a:pt x="381024" y="421588"/>
                    <a:pt x="380385" y="421588"/>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31" name="Google Shape;1431;p8"/>
            <p:cNvSpPr/>
            <p:nvPr/>
          </p:nvSpPr>
          <p:spPr>
            <a:xfrm>
              <a:off x="1180838" y="3492621"/>
              <a:ext cx="1155993" cy="1119748"/>
            </a:xfrm>
            <a:custGeom>
              <a:rect b="b" l="l" r="r" t="t"/>
              <a:pathLst>
                <a:path extrusionOk="0" h="655782" w="677009">
                  <a:moveTo>
                    <a:pt x="304455" y="656507"/>
                  </a:moveTo>
                  <a:cubicBezTo>
                    <a:pt x="276234" y="656507"/>
                    <a:pt x="238533" y="638552"/>
                    <a:pt x="186938" y="601114"/>
                  </a:cubicBezTo>
                  <a:cubicBezTo>
                    <a:pt x="-67169" y="416762"/>
                    <a:pt x="10594" y="274275"/>
                    <a:pt x="14028" y="268297"/>
                  </a:cubicBezTo>
                  <a:cubicBezTo>
                    <a:pt x="18739" y="260118"/>
                    <a:pt x="29199" y="257278"/>
                    <a:pt x="37390" y="262001"/>
                  </a:cubicBezTo>
                  <a:cubicBezTo>
                    <a:pt x="45580" y="266700"/>
                    <a:pt x="48409" y="277161"/>
                    <a:pt x="43698" y="285363"/>
                  </a:cubicBezTo>
                  <a:cubicBezTo>
                    <a:pt x="41051" y="290176"/>
                    <a:pt x="-20308" y="408469"/>
                    <a:pt x="207037" y="573417"/>
                  </a:cubicBezTo>
                  <a:cubicBezTo>
                    <a:pt x="278994" y="625628"/>
                    <a:pt x="304934" y="625149"/>
                    <a:pt x="313946" y="620187"/>
                  </a:cubicBezTo>
                  <a:cubicBezTo>
                    <a:pt x="337650" y="607239"/>
                    <a:pt x="333190" y="528530"/>
                    <a:pt x="328478" y="445200"/>
                  </a:cubicBezTo>
                  <a:cubicBezTo>
                    <a:pt x="323950" y="365304"/>
                    <a:pt x="318315" y="265879"/>
                    <a:pt x="332505" y="170469"/>
                  </a:cubicBezTo>
                  <a:cubicBezTo>
                    <a:pt x="349011" y="59443"/>
                    <a:pt x="367274" y="14088"/>
                    <a:pt x="399910" y="3137"/>
                  </a:cubicBezTo>
                  <a:cubicBezTo>
                    <a:pt x="437691" y="-9570"/>
                    <a:pt x="477034" y="29031"/>
                    <a:pt x="542226" y="92946"/>
                  </a:cubicBezTo>
                  <a:cubicBezTo>
                    <a:pt x="576665" y="126711"/>
                    <a:pt x="619522" y="168735"/>
                    <a:pt x="670991" y="211341"/>
                  </a:cubicBezTo>
                  <a:cubicBezTo>
                    <a:pt x="678280" y="217364"/>
                    <a:pt x="679295" y="228155"/>
                    <a:pt x="673261" y="235433"/>
                  </a:cubicBezTo>
                  <a:cubicBezTo>
                    <a:pt x="667238" y="242711"/>
                    <a:pt x="656447" y="243738"/>
                    <a:pt x="649169" y="237703"/>
                  </a:cubicBezTo>
                  <a:cubicBezTo>
                    <a:pt x="596593" y="194185"/>
                    <a:pt x="553166" y="151602"/>
                    <a:pt x="518260" y="117380"/>
                  </a:cubicBezTo>
                  <a:cubicBezTo>
                    <a:pt x="472209" y="72219"/>
                    <a:pt x="428713" y="29625"/>
                    <a:pt x="410804" y="35579"/>
                  </a:cubicBezTo>
                  <a:cubicBezTo>
                    <a:pt x="394287" y="41123"/>
                    <a:pt x="379332" y="88201"/>
                    <a:pt x="366362" y="175511"/>
                  </a:cubicBezTo>
                  <a:cubicBezTo>
                    <a:pt x="352685" y="267442"/>
                    <a:pt x="358206" y="364928"/>
                    <a:pt x="362643" y="443261"/>
                  </a:cubicBezTo>
                  <a:cubicBezTo>
                    <a:pt x="368677" y="549884"/>
                    <a:pt x="373035" y="626905"/>
                    <a:pt x="330349" y="650222"/>
                  </a:cubicBezTo>
                  <a:cubicBezTo>
                    <a:pt x="322718" y="654385"/>
                    <a:pt x="314140" y="656507"/>
                    <a:pt x="304455" y="656507"/>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32" name="Google Shape;1432;p8"/>
            <p:cNvSpPr/>
            <p:nvPr/>
          </p:nvSpPr>
          <p:spPr>
            <a:xfrm>
              <a:off x="9916200" y="4705925"/>
              <a:ext cx="893963" cy="1064544"/>
            </a:xfrm>
            <a:custGeom>
              <a:rect b="b" l="l" r="r" t="t"/>
              <a:pathLst>
                <a:path extrusionOk="0" h="623452" w="523551">
                  <a:moveTo>
                    <a:pt x="212316" y="624370"/>
                  </a:moveTo>
                  <a:cubicBezTo>
                    <a:pt x="129751" y="624370"/>
                    <a:pt x="94081" y="580338"/>
                    <a:pt x="91720" y="577292"/>
                  </a:cubicBezTo>
                  <a:cubicBezTo>
                    <a:pt x="85925" y="569832"/>
                    <a:pt x="87282" y="559086"/>
                    <a:pt x="94754" y="553292"/>
                  </a:cubicBezTo>
                  <a:cubicBezTo>
                    <a:pt x="102248" y="547508"/>
                    <a:pt x="112971" y="548854"/>
                    <a:pt x="118766" y="556337"/>
                  </a:cubicBezTo>
                  <a:cubicBezTo>
                    <a:pt x="121846" y="560147"/>
                    <a:pt x="199529" y="651439"/>
                    <a:pt x="415319" y="518078"/>
                  </a:cubicBezTo>
                  <a:cubicBezTo>
                    <a:pt x="483317" y="476054"/>
                    <a:pt x="491804" y="454779"/>
                    <a:pt x="490823" y="445836"/>
                  </a:cubicBezTo>
                  <a:cubicBezTo>
                    <a:pt x="488234" y="422417"/>
                    <a:pt x="417829" y="398062"/>
                    <a:pt x="349750" y="374507"/>
                  </a:cubicBezTo>
                  <a:cubicBezTo>
                    <a:pt x="280953" y="350700"/>
                    <a:pt x="195320" y="321075"/>
                    <a:pt x="119872" y="276131"/>
                  </a:cubicBezTo>
                  <a:cubicBezTo>
                    <a:pt x="31604" y="223567"/>
                    <a:pt x="-416" y="192151"/>
                    <a:pt x="1683" y="160234"/>
                  </a:cubicBezTo>
                  <a:cubicBezTo>
                    <a:pt x="4124" y="123138"/>
                    <a:pt x="50483" y="103232"/>
                    <a:pt x="127264" y="70265"/>
                  </a:cubicBezTo>
                  <a:cubicBezTo>
                    <a:pt x="167520" y="52972"/>
                    <a:pt x="217621" y="31458"/>
                    <a:pt x="271155" y="2929"/>
                  </a:cubicBezTo>
                  <a:cubicBezTo>
                    <a:pt x="279470" y="-1509"/>
                    <a:pt x="289851" y="1639"/>
                    <a:pt x="294311" y="9989"/>
                  </a:cubicBezTo>
                  <a:cubicBezTo>
                    <a:pt x="298737" y="18317"/>
                    <a:pt x="295589" y="28686"/>
                    <a:pt x="287239" y="33135"/>
                  </a:cubicBezTo>
                  <a:cubicBezTo>
                    <a:pt x="232450" y="62337"/>
                    <a:pt x="181620" y="84171"/>
                    <a:pt x="140770" y="101703"/>
                  </a:cubicBezTo>
                  <a:cubicBezTo>
                    <a:pt x="87351" y="124643"/>
                    <a:pt x="36897" y="146317"/>
                    <a:pt x="35824" y="162492"/>
                  </a:cubicBezTo>
                  <a:cubicBezTo>
                    <a:pt x="35151" y="172919"/>
                    <a:pt x="52205" y="195995"/>
                    <a:pt x="137382" y="246734"/>
                  </a:cubicBezTo>
                  <a:cubicBezTo>
                    <a:pt x="209818" y="289888"/>
                    <a:pt x="293604" y="318874"/>
                    <a:pt x="360929" y="342167"/>
                  </a:cubicBezTo>
                  <a:cubicBezTo>
                    <a:pt x="453202" y="374084"/>
                    <a:pt x="519866" y="397150"/>
                    <a:pt x="524839" y="442071"/>
                  </a:cubicBezTo>
                  <a:cubicBezTo>
                    <a:pt x="528353" y="473932"/>
                    <a:pt x="500987" y="505370"/>
                    <a:pt x="433296" y="547200"/>
                  </a:cubicBezTo>
                  <a:cubicBezTo>
                    <a:pt x="337864" y="606175"/>
                    <a:pt x="265394" y="624370"/>
                    <a:pt x="212316" y="624370"/>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33" name="Google Shape;1433;p8"/>
            <p:cNvSpPr/>
            <p:nvPr/>
          </p:nvSpPr>
          <p:spPr>
            <a:xfrm>
              <a:off x="5580380" y="219825"/>
              <a:ext cx="678398" cy="682855"/>
            </a:xfrm>
            <a:custGeom>
              <a:rect b="b" l="l" r="r" t="t"/>
              <a:pathLst>
                <a:path extrusionOk="0" h="399915" w="397305">
                  <a:moveTo>
                    <a:pt x="209236" y="400073"/>
                  </a:moveTo>
                  <a:cubicBezTo>
                    <a:pt x="189992" y="400073"/>
                    <a:pt x="177992" y="394620"/>
                    <a:pt x="176658" y="393981"/>
                  </a:cubicBezTo>
                  <a:cubicBezTo>
                    <a:pt x="168136" y="389897"/>
                    <a:pt x="164531" y="379688"/>
                    <a:pt x="168615" y="371155"/>
                  </a:cubicBezTo>
                  <a:cubicBezTo>
                    <a:pt x="172688" y="362634"/>
                    <a:pt x="182909" y="359030"/>
                    <a:pt x="191430" y="363113"/>
                  </a:cubicBezTo>
                  <a:cubicBezTo>
                    <a:pt x="193951" y="364197"/>
                    <a:pt x="259770" y="391004"/>
                    <a:pt x="340955" y="259228"/>
                  </a:cubicBezTo>
                  <a:cubicBezTo>
                    <a:pt x="369188" y="213405"/>
                    <a:pt x="363393" y="203424"/>
                    <a:pt x="363336" y="203333"/>
                  </a:cubicBezTo>
                  <a:cubicBezTo>
                    <a:pt x="357325" y="194093"/>
                    <a:pt x="304144" y="201154"/>
                    <a:pt x="268930" y="205820"/>
                  </a:cubicBezTo>
                  <a:cubicBezTo>
                    <a:pt x="222777" y="211934"/>
                    <a:pt x="165330" y="219554"/>
                    <a:pt x="109059" y="215504"/>
                  </a:cubicBezTo>
                  <a:cubicBezTo>
                    <a:pt x="40296" y="210531"/>
                    <a:pt x="12702" y="201131"/>
                    <a:pt x="3599" y="179560"/>
                  </a:cubicBezTo>
                  <a:cubicBezTo>
                    <a:pt x="-7067" y="154270"/>
                    <a:pt x="14504" y="128661"/>
                    <a:pt x="50266" y="86215"/>
                  </a:cubicBezTo>
                  <a:cubicBezTo>
                    <a:pt x="68129" y="65009"/>
                    <a:pt x="90351" y="38624"/>
                    <a:pt x="112481" y="7380"/>
                  </a:cubicBezTo>
                  <a:cubicBezTo>
                    <a:pt x="117922" y="-331"/>
                    <a:pt x="128610" y="-2156"/>
                    <a:pt x="136333" y="3308"/>
                  </a:cubicBezTo>
                  <a:cubicBezTo>
                    <a:pt x="144044" y="8760"/>
                    <a:pt x="145869" y="19437"/>
                    <a:pt x="140405" y="27160"/>
                  </a:cubicBezTo>
                  <a:cubicBezTo>
                    <a:pt x="117454" y="59579"/>
                    <a:pt x="94708" y="86580"/>
                    <a:pt x="76434" y="108265"/>
                  </a:cubicBezTo>
                  <a:cubicBezTo>
                    <a:pt x="57646" y="130578"/>
                    <a:pt x="34250" y="158331"/>
                    <a:pt x="35220" y="166567"/>
                  </a:cubicBezTo>
                  <a:cubicBezTo>
                    <a:pt x="36645" y="168507"/>
                    <a:pt x="46855" y="176697"/>
                    <a:pt x="111522" y="181374"/>
                  </a:cubicBezTo>
                  <a:cubicBezTo>
                    <a:pt x="164292" y="185172"/>
                    <a:pt x="217495" y="178123"/>
                    <a:pt x="264425" y="171895"/>
                  </a:cubicBezTo>
                  <a:cubicBezTo>
                    <a:pt x="330575" y="163111"/>
                    <a:pt x="374264" y="157316"/>
                    <a:pt x="392048" y="184716"/>
                  </a:cubicBezTo>
                  <a:cubicBezTo>
                    <a:pt x="404630" y="204120"/>
                    <a:pt x="398060" y="231771"/>
                    <a:pt x="370089" y="277172"/>
                  </a:cubicBezTo>
                  <a:cubicBezTo>
                    <a:pt x="306015" y="381171"/>
                    <a:pt x="245055" y="400073"/>
                    <a:pt x="209236" y="400073"/>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34" name="Google Shape;1434;p8"/>
            <p:cNvSpPr/>
            <p:nvPr/>
          </p:nvSpPr>
          <p:spPr>
            <a:xfrm>
              <a:off x="7073109" y="5534380"/>
              <a:ext cx="818919" cy="1039763"/>
            </a:xfrm>
            <a:custGeom>
              <a:rect b="b" l="l" r="r" t="t"/>
              <a:pathLst>
                <a:path extrusionOk="0" h="608939" w="479601">
                  <a:moveTo>
                    <a:pt x="280754" y="609989"/>
                  </a:moveTo>
                  <a:cubicBezTo>
                    <a:pt x="257449" y="609989"/>
                    <a:pt x="229421" y="607856"/>
                    <a:pt x="196580" y="605370"/>
                  </a:cubicBezTo>
                  <a:cubicBezTo>
                    <a:pt x="149742" y="601810"/>
                    <a:pt x="91417" y="597327"/>
                    <a:pt x="26453" y="597955"/>
                  </a:cubicBezTo>
                  <a:lnTo>
                    <a:pt x="26305" y="597955"/>
                  </a:lnTo>
                  <a:cubicBezTo>
                    <a:pt x="16917" y="597955"/>
                    <a:pt x="9274" y="590392"/>
                    <a:pt x="9194" y="580992"/>
                  </a:cubicBezTo>
                  <a:cubicBezTo>
                    <a:pt x="9114" y="571536"/>
                    <a:pt x="16712" y="563813"/>
                    <a:pt x="26157" y="563733"/>
                  </a:cubicBezTo>
                  <a:cubicBezTo>
                    <a:pt x="92581" y="563163"/>
                    <a:pt x="151693" y="567646"/>
                    <a:pt x="199158" y="571239"/>
                  </a:cubicBezTo>
                  <a:cubicBezTo>
                    <a:pt x="261635" y="575973"/>
                    <a:pt x="320656" y="580445"/>
                    <a:pt x="330067" y="564988"/>
                  </a:cubicBezTo>
                  <a:cubicBezTo>
                    <a:pt x="338805" y="550649"/>
                    <a:pt x="320405" y="506378"/>
                    <a:pt x="275415" y="433372"/>
                  </a:cubicBezTo>
                  <a:cubicBezTo>
                    <a:pt x="227973" y="356373"/>
                    <a:pt x="162724" y="287246"/>
                    <a:pt x="110308" y="231693"/>
                  </a:cubicBezTo>
                  <a:cubicBezTo>
                    <a:pt x="38841" y="155972"/>
                    <a:pt x="-12810" y="101251"/>
                    <a:pt x="4472" y="56854"/>
                  </a:cubicBezTo>
                  <a:cubicBezTo>
                    <a:pt x="16563" y="25781"/>
                    <a:pt x="59124" y="9229"/>
                    <a:pt x="142465" y="3195"/>
                  </a:cubicBezTo>
                  <a:cubicBezTo>
                    <a:pt x="447744" y="-18867"/>
                    <a:pt x="479250" y="136374"/>
                    <a:pt x="480448" y="142990"/>
                  </a:cubicBezTo>
                  <a:cubicBezTo>
                    <a:pt x="482114" y="152298"/>
                    <a:pt x="475931" y="161185"/>
                    <a:pt x="466634" y="162861"/>
                  </a:cubicBezTo>
                  <a:cubicBezTo>
                    <a:pt x="457394" y="164493"/>
                    <a:pt x="448440" y="158367"/>
                    <a:pt x="446763" y="149047"/>
                  </a:cubicBezTo>
                  <a:cubicBezTo>
                    <a:pt x="445713" y="143823"/>
                    <a:pt x="417275" y="17614"/>
                    <a:pt x="144940" y="37326"/>
                  </a:cubicBezTo>
                  <a:cubicBezTo>
                    <a:pt x="58861" y="43554"/>
                    <a:pt x="39960" y="60014"/>
                    <a:pt x="36366" y="69266"/>
                  </a:cubicBezTo>
                  <a:cubicBezTo>
                    <a:pt x="26944" y="93494"/>
                    <a:pt x="81972" y="151819"/>
                    <a:pt x="135198" y="208217"/>
                  </a:cubicBezTo>
                  <a:cubicBezTo>
                    <a:pt x="188687" y="264899"/>
                    <a:pt x="255259" y="335430"/>
                    <a:pt x="304561" y="415417"/>
                  </a:cubicBezTo>
                  <a:cubicBezTo>
                    <a:pt x="361996" y="508625"/>
                    <a:pt x="376837" y="553980"/>
                    <a:pt x="359304" y="582783"/>
                  </a:cubicBezTo>
                  <a:cubicBezTo>
                    <a:pt x="346493" y="603818"/>
                    <a:pt x="320462" y="609989"/>
                    <a:pt x="280754" y="609989"/>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35" name="Google Shape;1435;p8"/>
            <p:cNvSpPr/>
            <p:nvPr/>
          </p:nvSpPr>
          <p:spPr>
            <a:xfrm>
              <a:off x="534762" y="5584874"/>
              <a:ext cx="433046" cy="543678"/>
            </a:xfrm>
            <a:custGeom>
              <a:rect b="b" l="l" r="r" t="t"/>
              <a:pathLst>
                <a:path extrusionOk="0" h="318406" w="253614">
                  <a:moveTo>
                    <a:pt x="145739" y="319424"/>
                  </a:moveTo>
                  <a:cubicBezTo>
                    <a:pt x="133283" y="319424"/>
                    <a:pt x="118453" y="318101"/>
                    <a:pt x="101092" y="316572"/>
                  </a:cubicBezTo>
                  <a:cubicBezTo>
                    <a:pt x="78175" y="314531"/>
                    <a:pt x="49645" y="311998"/>
                    <a:pt x="17922" y="311873"/>
                  </a:cubicBezTo>
                  <a:cubicBezTo>
                    <a:pt x="8465" y="311827"/>
                    <a:pt x="834" y="304139"/>
                    <a:pt x="879" y="294682"/>
                  </a:cubicBezTo>
                  <a:cubicBezTo>
                    <a:pt x="914" y="285260"/>
                    <a:pt x="8568" y="277651"/>
                    <a:pt x="17990" y="277651"/>
                  </a:cubicBezTo>
                  <a:lnTo>
                    <a:pt x="18059" y="277651"/>
                  </a:lnTo>
                  <a:cubicBezTo>
                    <a:pt x="51231" y="277788"/>
                    <a:pt x="80559" y="280389"/>
                    <a:pt x="104115" y="282476"/>
                  </a:cubicBezTo>
                  <a:cubicBezTo>
                    <a:pt x="125811" y="284381"/>
                    <a:pt x="152504" y="286754"/>
                    <a:pt x="160363" y="283822"/>
                  </a:cubicBezTo>
                  <a:cubicBezTo>
                    <a:pt x="160329" y="279556"/>
                    <a:pt x="157340" y="266278"/>
                    <a:pt x="134412" y="227996"/>
                  </a:cubicBezTo>
                  <a:cubicBezTo>
                    <a:pt x="111940" y="190466"/>
                    <a:pt x="81836" y="157739"/>
                    <a:pt x="55257" y="128856"/>
                  </a:cubicBezTo>
                  <a:cubicBezTo>
                    <a:pt x="18310" y="88691"/>
                    <a:pt x="-8383" y="59671"/>
                    <a:pt x="2465" y="32796"/>
                  </a:cubicBezTo>
                  <a:cubicBezTo>
                    <a:pt x="12127" y="8864"/>
                    <a:pt x="46280" y="3685"/>
                    <a:pt x="78425" y="1768"/>
                  </a:cubicBezTo>
                  <a:cubicBezTo>
                    <a:pt x="236837" y="-7757"/>
                    <a:pt x="252796" y="76508"/>
                    <a:pt x="253400" y="80090"/>
                  </a:cubicBezTo>
                  <a:cubicBezTo>
                    <a:pt x="254963" y="89421"/>
                    <a:pt x="248666" y="98227"/>
                    <a:pt x="239347" y="99790"/>
                  </a:cubicBezTo>
                  <a:cubicBezTo>
                    <a:pt x="230016" y="101285"/>
                    <a:pt x="221209" y="95056"/>
                    <a:pt x="219647" y="85725"/>
                  </a:cubicBezTo>
                  <a:cubicBezTo>
                    <a:pt x="219213" y="83729"/>
                    <a:pt x="206095" y="28586"/>
                    <a:pt x="80456" y="35921"/>
                  </a:cubicBezTo>
                  <a:cubicBezTo>
                    <a:pt x="40029" y="38340"/>
                    <a:pt x="34280" y="45572"/>
                    <a:pt x="34063" y="45868"/>
                  </a:cubicBezTo>
                  <a:cubicBezTo>
                    <a:pt x="33367" y="54515"/>
                    <a:pt x="60573" y="84094"/>
                    <a:pt x="80445" y="105688"/>
                  </a:cubicBezTo>
                  <a:cubicBezTo>
                    <a:pt x="106761" y="134286"/>
                    <a:pt x="139500" y="169876"/>
                    <a:pt x="163774" y="210417"/>
                  </a:cubicBezTo>
                  <a:cubicBezTo>
                    <a:pt x="189623" y="253582"/>
                    <a:pt x="202148" y="282465"/>
                    <a:pt x="189646" y="302405"/>
                  </a:cubicBezTo>
                  <a:cubicBezTo>
                    <a:pt x="181410" y="315569"/>
                    <a:pt x="167037" y="319424"/>
                    <a:pt x="145739" y="319424"/>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36" name="Google Shape;1436;p8"/>
            <p:cNvSpPr/>
            <p:nvPr/>
          </p:nvSpPr>
          <p:spPr>
            <a:xfrm>
              <a:off x="5160948" y="2702660"/>
              <a:ext cx="603789" cy="700891"/>
            </a:xfrm>
            <a:custGeom>
              <a:rect b="b" l="l" r="r" t="t"/>
              <a:pathLst>
                <a:path extrusionOk="0" h="410478" w="353610">
                  <a:moveTo>
                    <a:pt x="176248" y="411041"/>
                  </a:moveTo>
                  <a:cubicBezTo>
                    <a:pt x="170408" y="411041"/>
                    <a:pt x="164727" y="408064"/>
                    <a:pt x="161533" y="402691"/>
                  </a:cubicBezTo>
                  <a:cubicBezTo>
                    <a:pt x="156697" y="394569"/>
                    <a:pt x="159355" y="384075"/>
                    <a:pt x="167477" y="379238"/>
                  </a:cubicBezTo>
                  <a:cubicBezTo>
                    <a:pt x="201618" y="358888"/>
                    <a:pt x="233365" y="343431"/>
                    <a:pt x="258882" y="331008"/>
                  </a:cubicBezTo>
                  <a:cubicBezTo>
                    <a:pt x="285119" y="318232"/>
                    <a:pt x="317766" y="302331"/>
                    <a:pt x="320219" y="294403"/>
                  </a:cubicBezTo>
                  <a:cubicBezTo>
                    <a:pt x="319706" y="292053"/>
                    <a:pt x="313694" y="280418"/>
                    <a:pt x="256441" y="249903"/>
                  </a:cubicBezTo>
                  <a:cubicBezTo>
                    <a:pt x="209706" y="225001"/>
                    <a:pt x="158202" y="209887"/>
                    <a:pt x="112767" y="196541"/>
                  </a:cubicBezTo>
                  <a:cubicBezTo>
                    <a:pt x="48705" y="177741"/>
                    <a:pt x="6395" y="165319"/>
                    <a:pt x="1262" y="133059"/>
                  </a:cubicBezTo>
                  <a:cubicBezTo>
                    <a:pt x="-2377" y="110199"/>
                    <a:pt x="14848" y="87579"/>
                    <a:pt x="58846" y="57407"/>
                  </a:cubicBezTo>
                  <a:cubicBezTo>
                    <a:pt x="213755" y="-48840"/>
                    <a:pt x="280339" y="25820"/>
                    <a:pt x="283111" y="29049"/>
                  </a:cubicBezTo>
                  <a:cubicBezTo>
                    <a:pt x="289248" y="36235"/>
                    <a:pt x="288404" y="47038"/>
                    <a:pt x="281217" y="53175"/>
                  </a:cubicBezTo>
                  <a:cubicBezTo>
                    <a:pt x="274031" y="59312"/>
                    <a:pt x="263251" y="58479"/>
                    <a:pt x="257091" y="51281"/>
                  </a:cubicBezTo>
                  <a:cubicBezTo>
                    <a:pt x="255244" y="49262"/>
                    <a:pt x="205907" y="-1956"/>
                    <a:pt x="78192" y="85628"/>
                  </a:cubicBezTo>
                  <a:cubicBezTo>
                    <a:pt x="33784" y="116085"/>
                    <a:pt x="35039" y="127561"/>
                    <a:pt x="35062" y="127675"/>
                  </a:cubicBezTo>
                  <a:cubicBezTo>
                    <a:pt x="36796" y="138580"/>
                    <a:pt x="88311" y="153695"/>
                    <a:pt x="122406" y="163711"/>
                  </a:cubicBezTo>
                  <a:cubicBezTo>
                    <a:pt x="167089" y="176829"/>
                    <a:pt x="222699" y="193152"/>
                    <a:pt x="272537" y="219708"/>
                  </a:cubicBezTo>
                  <a:cubicBezTo>
                    <a:pt x="333405" y="252139"/>
                    <a:pt x="354817" y="271931"/>
                    <a:pt x="354395" y="295350"/>
                  </a:cubicBezTo>
                  <a:cubicBezTo>
                    <a:pt x="353893" y="322795"/>
                    <a:pt x="323778" y="337465"/>
                    <a:pt x="273871" y="361774"/>
                  </a:cubicBezTo>
                  <a:cubicBezTo>
                    <a:pt x="248924" y="373911"/>
                    <a:pt x="217885" y="389037"/>
                    <a:pt x="184987" y="408635"/>
                  </a:cubicBezTo>
                  <a:cubicBezTo>
                    <a:pt x="182237" y="410266"/>
                    <a:pt x="179226" y="411041"/>
                    <a:pt x="176248" y="411041"/>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37" name="Google Shape;1437;p8"/>
            <p:cNvSpPr/>
            <p:nvPr/>
          </p:nvSpPr>
          <p:spPr>
            <a:xfrm>
              <a:off x="7207618" y="3941155"/>
              <a:ext cx="662997" cy="640394"/>
            </a:xfrm>
            <a:custGeom>
              <a:rect b="b" l="l" r="r" t="t"/>
              <a:pathLst>
                <a:path extrusionOk="0" h="375048" w="388285">
                  <a:moveTo>
                    <a:pt x="219634" y="375807"/>
                  </a:moveTo>
                  <a:cubicBezTo>
                    <a:pt x="208272" y="375807"/>
                    <a:pt x="201097" y="373651"/>
                    <a:pt x="200059" y="373320"/>
                  </a:cubicBezTo>
                  <a:cubicBezTo>
                    <a:pt x="191059" y="370423"/>
                    <a:pt x="186120" y="360784"/>
                    <a:pt x="189017" y="351784"/>
                  </a:cubicBezTo>
                  <a:cubicBezTo>
                    <a:pt x="191926" y="342783"/>
                    <a:pt x="201519" y="337855"/>
                    <a:pt x="210554" y="340741"/>
                  </a:cubicBezTo>
                  <a:cubicBezTo>
                    <a:pt x="213086" y="341449"/>
                    <a:pt x="279305" y="358411"/>
                    <a:pt x="339866" y="221958"/>
                  </a:cubicBezTo>
                  <a:cubicBezTo>
                    <a:pt x="360878" y="174641"/>
                    <a:pt x="354239" y="166086"/>
                    <a:pt x="354170" y="166006"/>
                  </a:cubicBezTo>
                  <a:cubicBezTo>
                    <a:pt x="347429" y="158158"/>
                    <a:pt x="295481" y="172348"/>
                    <a:pt x="264464" y="180812"/>
                  </a:cubicBezTo>
                  <a:cubicBezTo>
                    <a:pt x="220957" y="192687"/>
                    <a:pt x="166819" y="207460"/>
                    <a:pt x="112224" y="210870"/>
                  </a:cubicBezTo>
                  <a:cubicBezTo>
                    <a:pt x="45378" y="215068"/>
                    <a:pt x="17533" y="209536"/>
                    <a:pt x="5875" y="189801"/>
                  </a:cubicBezTo>
                  <a:cubicBezTo>
                    <a:pt x="-7814" y="166645"/>
                    <a:pt x="9639" y="139165"/>
                    <a:pt x="38545" y="93627"/>
                  </a:cubicBezTo>
                  <a:cubicBezTo>
                    <a:pt x="52918" y="70973"/>
                    <a:pt x="70816" y="42785"/>
                    <a:pt x="87984" y="9944"/>
                  </a:cubicBezTo>
                  <a:cubicBezTo>
                    <a:pt x="92364" y="1560"/>
                    <a:pt x="102722" y="-1657"/>
                    <a:pt x="111060" y="2700"/>
                  </a:cubicBezTo>
                  <a:cubicBezTo>
                    <a:pt x="119445" y="7081"/>
                    <a:pt x="122684" y="17416"/>
                    <a:pt x="118304" y="25800"/>
                  </a:cubicBezTo>
                  <a:cubicBezTo>
                    <a:pt x="100475" y="59908"/>
                    <a:pt x="82154" y="88779"/>
                    <a:pt x="67428" y="111970"/>
                  </a:cubicBezTo>
                  <a:cubicBezTo>
                    <a:pt x="52450" y="135572"/>
                    <a:pt x="33811" y="164945"/>
                    <a:pt x="35522" y="172827"/>
                  </a:cubicBezTo>
                  <a:cubicBezTo>
                    <a:pt x="37107" y="174208"/>
                    <a:pt x="48207" y="180562"/>
                    <a:pt x="110079" y="176717"/>
                  </a:cubicBezTo>
                  <a:cubicBezTo>
                    <a:pt x="161195" y="173523"/>
                    <a:pt x="211261" y="159858"/>
                    <a:pt x="255453" y="147800"/>
                  </a:cubicBezTo>
                  <a:cubicBezTo>
                    <a:pt x="317964" y="130746"/>
                    <a:pt x="359269" y="119430"/>
                    <a:pt x="380122" y="143705"/>
                  </a:cubicBezTo>
                  <a:cubicBezTo>
                    <a:pt x="394871" y="160873"/>
                    <a:pt x="392191" y="188433"/>
                    <a:pt x="371144" y="235841"/>
                  </a:cubicBezTo>
                  <a:cubicBezTo>
                    <a:pt x="316607" y="358719"/>
                    <a:pt x="251585" y="375807"/>
                    <a:pt x="219634" y="375807"/>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38" name="Google Shape;1438;p8"/>
            <p:cNvSpPr/>
            <p:nvPr/>
          </p:nvSpPr>
          <p:spPr>
            <a:xfrm>
              <a:off x="3759201" y="3742666"/>
              <a:ext cx="1162312" cy="1096802"/>
            </a:xfrm>
            <a:custGeom>
              <a:rect b="b" l="l" r="r" t="t"/>
              <a:pathLst>
                <a:path extrusionOk="0" h="642344" w="680710">
                  <a:moveTo>
                    <a:pt x="528717" y="643108"/>
                  </a:moveTo>
                  <a:cubicBezTo>
                    <a:pt x="526425" y="643108"/>
                    <a:pt x="524098" y="642652"/>
                    <a:pt x="521873" y="641671"/>
                  </a:cubicBezTo>
                  <a:cubicBezTo>
                    <a:pt x="513215" y="637884"/>
                    <a:pt x="509268" y="627788"/>
                    <a:pt x="513055" y="619130"/>
                  </a:cubicBezTo>
                  <a:cubicBezTo>
                    <a:pt x="541060" y="555147"/>
                    <a:pt x="570707" y="500404"/>
                    <a:pt x="594548" y="456418"/>
                  </a:cubicBezTo>
                  <a:cubicBezTo>
                    <a:pt x="627424" y="395732"/>
                    <a:pt x="655828" y="343316"/>
                    <a:pt x="644729" y="327186"/>
                  </a:cubicBezTo>
                  <a:cubicBezTo>
                    <a:pt x="634519" y="312368"/>
                    <a:pt x="583837" y="310874"/>
                    <a:pt x="494108" y="322726"/>
                  </a:cubicBezTo>
                  <a:cubicBezTo>
                    <a:pt x="399748" y="335194"/>
                    <a:pt x="305342" y="368115"/>
                    <a:pt x="229484" y="394568"/>
                  </a:cubicBezTo>
                  <a:cubicBezTo>
                    <a:pt x="126409" y="430512"/>
                    <a:pt x="51942" y="456487"/>
                    <a:pt x="17139" y="421238"/>
                  </a:cubicBezTo>
                  <a:cubicBezTo>
                    <a:pt x="-7215" y="396553"/>
                    <a:pt x="-4751" y="348894"/>
                    <a:pt x="25135" y="266682"/>
                  </a:cubicBezTo>
                  <a:cubicBezTo>
                    <a:pt x="134781" y="-35015"/>
                    <a:pt x="296592" y="1260"/>
                    <a:pt x="303425" y="2959"/>
                  </a:cubicBezTo>
                  <a:cubicBezTo>
                    <a:pt x="312597" y="5229"/>
                    <a:pt x="318198" y="14503"/>
                    <a:pt x="315916" y="23675"/>
                  </a:cubicBezTo>
                  <a:cubicBezTo>
                    <a:pt x="313658" y="32846"/>
                    <a:pt x="304395" y="38447"/>
                    <a:pt x="295201" y="36177"/>
                  </a:cubicBezTo>
                  <a:cubicBezTo>
                    <a:pt x="289668" y="34911"/>
                    <a:pt x="155657" y="7739"/>
                    <a:pt x="57292" y="278375"/>
                  </a:cubicBezTo>
                  <a:cubicBezTo>
                    <a:pt x="26128" y="364111"/>
                    <a:pt x="34022" y="389618"/>
                    <a:pt x="41505" y="397192"/>
                  </a:cubicBezTo>
                  <a:cubicBezTo>
                    <a:pt x="61091" y="417029"/>
                    <a:pt x="137405" y="390428"/>
                    <a:pt x="218214" y="362252"/>
                  </a:cubicBezTo>
                  <a:cubicBezTo>
                    <a:pt x="295543" y="335285"/>
                    <a:pt x="391785" y="301725"/>
                    <a:pt x="489614" y="288789"/>
                  </a:cubicBezTo>
                  <a:cubicBezTo>
                    <a:pt x="603366" y="273755"/>
                    <a:pt x="653022" y="278899"/>
                    <a:pt x="672916" y="307794"/>
                  </a:cubicBezTo>
                  <a:cubicBezTo>
                    <a:pt x="695901" y="341183"/>
                    <a:pt x="669072" y="390701"/>
                    <a:pt x="624629" y="472730"/>
                  </a:cubicBezTo>
                  <a:cubicBezTo>
                    <a:pt x="601108" y="516146"/>
                    <a:pt x="571825" y="570171"/>
                    <a:pt x="544402" y="632853"/>
                  </a:cubicBezTo>
                  <a:cubicBezTo>
                    <a:pt x="541596" y="639275"/>
                    <a:pt x="535311" y="643108"/>
                    <a:pt x="528717" y="643108"/>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39" name="Google Shape;1439;p8"/>
            <p:cNvSpPr/>
            <p:nvPr/>
          </p:nvSpPr>
          <p:spPr>
            <a:xfrm>
              <a:off x="986894" y="224212"/>
              <a:ext cx="442888" cy="595124"/>
            </a:xfrm>
            <a:custGeom>
              <a:rect b="b" l="l" r="r" t="t"/>
              <a:pathLst>
                <a:path extrusionOk="0" h="348535" w="259378">
                  <a:moveTo>
                    <a:pt x="40608" y="348687"/>
                  </a:moveTo>
                  <a:lnTo>
                    <a:pt x="59521" y="234843"/>
                  </a:lnTo>
                  <a:lnTo>
                    <a:pt x="30307" y="269578"/>
                  </a:lnTo>
                  <a:cubicBezTo>
                    <a:pt x="24238" y="276810"/>
                    <a:pt x="13436" y="277757"/>
                    <a:pt x="6192" y="271665"/>
                  </a:cubicBezTo>
                  <a:cubicBezTo>
                    <a:pt x="-1040" y="265585"/>
                    <a:pt x="-1964" y="254782"/>
                    <a:pt x="4116" y="247550"/>
                  </a:cubicBezTo>
                  <a:lnTo>
                    <a:pt x="113762" y="117166"/>
                  </a:lnTo>
                  <a:lnTo>
                    <a:pt x="97313" y="216158"/>
                  </a:lnTo>
                  <a:lnTo>
                    <a:pt x="259477" y="151"/>
                  </a:lnTo>
                  <a:lnTo>
                    <a:pt x="188559" y="250493"/>
                  </a:lnTo>
                  <a:cubicBezTo>
                    <a:pt x="185981" y="259596"/>
                    <a:pt x="176513" y="264855"/>
                    <a:pt x="167433" y="262300"/>
                  </a:cubicBezTo>
                  <a:cubicBezTo>
                    <a:pt x="158341" y="259722"/>
                    <a:pt x="153060" y="250265"/>
                    <a:pt x="155638" y="241174"/>
                  </a:cubicBezTo>
                  <a:lnTo>
                    <a:pt x="176422" y="167780"/>
                  </a:lnTo>
                  <a:lnTo>
                    <a:pt x="40608" y="348687"/>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40" name="Google Shape;1440;p8"/>
            <p:cNvSpPr/>
            <p:nvPr/>
          </p:nvSpPr>
          <p:spPr>
            <a:xfrm>
              <a:off x="8823196" y="3426572"/>
              <a:ext cx="728467" cy="375822"/>
            </a:xfrm>
            <a:custGeom>
              <a:rect b="b" l="l" r="r" t="t"/>
              <a:pathLst>
                <a:path extrusionOk="0" h="220101" w="426628">
                  <a:moveTo>
                    <a:pt x="2934" y="220755"/>
                  </a:moveTo>
                  <a:lnTo>
                    <a:pt x="94500" y="108737"/>
                  </a:lnTo>
                  <a:lnTo>
                    <a:pt x="24391" y="134414"/>
                  </a:lnTo>
                  <a:cubicBezTo>
                    <a:pt x="15550" y="137654"/>
                    <a:pt x="5706" y="133114"/>
                    <a:pt x="2444" y="124228"/>
                  </a:cubicBezTo>
                  <a:cubicBezTo>
                    <a:pt x="-807" y="115353"/>
                    <a:pt x="3755" y="105531"/>
                    <a:pt x="12630" y="102269"/>
                  </a:cubicBezTo>
                  <a:lnTo>
                    <a:pt x="200085" y="33632"/>
                  </a:lnTo>
                  <a:lnTo>
                    <a:pt x="118056" y="133992"/>
                  </a:lnTo>
                  <a:lnTo>
                    <a:pt x="428024" y="654"/>
                  </a:lnTo>
                  <a:lnTo>
                    <a:pt x="209347" y="214470"/>
                  </a:lnTo>
                  <a:cubicBezTo>
                    <a:pt x="202583" y="221098"/>
                    <a:pt x="191758" y="220961"/>
                    <a:pt x="185153" y="214208"/>
                  </a:cubicBezTo>
                  <a:cubicBezTo>
                    <a:pt x="178548" y="207443"/>
                    <a:pt x="178674" y="196618"/>
                    <a:pt x="185415" y="190002"/>
                  </a:cubicBezTo>
                  <a:lnTo>
                    <a:pt x="272601" y="104767"/>
                  </a:lnTo>
                  <a:lnTo>
                    <a:pt x="2934" y="220755"/>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41" name="Google Shape;1441;p8"/>
            <p:cNvSpPr/>
            <p:nvPr/>
          </p:nvSpPr>
          <p:spPr>
            <a:xfrm>
              <a:off x="2030241" y="1619961"/>
              <a:ext cx="1055578" cy="496720"/>
            </a:xfrm>
            <a:custGeom>
              <a:rect b="b" l="l" r="r" t="t"/>
              <a:pathLst>
                <a:path extrusionOk="0" h="290905" w="618201">
                  <a:moveTo>
                    <a:pt x="544202" y="291276"/>
                  </a:moveTo>
                  <a:cubicBezTo>
                    <a:pt x="542593" y="291276"/>
                    <a:pt x="540962" y="291047"/>
                    <a:pt x="539342" y="290568"/>
                  </a:cubicBezTo>
                  <a:lnTo>
                    <a:pt x="285521" y="215326"/>
                  </a:lnTo>
                  <a:lnTo>
                    <a:pt x="474355" y="167838"/>
                  </a:lnTo>
                  <a:lnTo>
                    <a:pt x="318" y="55341"/>
                  </a:lnTo>
                  <a:lnTo>
                    <a:pt x="403996" y="529"/>
                  </a:lnTo>
                  <a:cubicBezTo>
                    <a:pt x="413315" y="-749"/>
                    <a:pt x="421985" y="5810"/>
                    <a:pt x="423251" y="15187"/>
                  </a:cubicBezTo>
                  <a:cubicBezTo>
                    <a:pt x="424529" y="24552"/>
                    <a:pt x="417958" y="33165"/>
                    <a:pt x="408604" y="34443"/>
                  </a:cubicBezTo>
                  <a:lnTo>
                    <a:pt x="187156" y="64500"/>
                  </a:lnTo>
                  <a:lnTo>
                    <a:pt x="618519" y="166880"/>
                  </a:lnTo>
                  <a:lnTo>
                    <a:pt x="415061" y="218030"/>
                  </a:lnTo>
                  <a:lnTo>
                    <a:pt x="549061" y="257761"/>
                  </a:lnTo>
                  <a:cubicBezTo>
                    <a:pt x="558130" y="260442"/>
                    <a:pt x="563297" y="269967"/>
                    <a:pt x="560605" y="279024"/>
                  </a:cubicBezTo>
                  <a:cubicBezTo>
                    <a:pt x="558404" y="286462"/>
                    <a:pt x="551582" y="291276"/>
                    <a:pt x="544202" y="291276"/>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42" name="Google Shape;1442;p8"/>
            <p:cNvSpPr/>
            <p:nvPr/>
          </p:nvSpPr>
          <p:spPr>
            <a:xfrm>
              <a:off x="3266697" y="-119444"/>
              <a:ext cx="853902" cy="400072"/>
            </a:xfrm>
            <a:custGeom>
              <a:rect b="b" l="l" r="r" t="t"/>
              <a:pathLst>
                <a:path extrusionOk="0" h="234303" w="500089">
                  <a:moveTo>
                    <a:pt x="226819" y="234383"/>
                  </a:moveTo>
                  <a:cubicBezTo>
                    <a:pt x="222063" y="234383"/>
                    <a:pt x="217328" y="232410"/>
                    <a:pt x="213941" y="228554"/>
                  </a:cubicBezTo>
                  <a:cubicBezTo>
                    <a:pt x="207712" y="221447"/>
                    <a:pt x="208420" y="210633"/>
                    <a:pt x="215526" y="204405"/>
                  </a:cubicBezTo>
                  <a:lnTo>
                    <a:pt x="339728" y="95558"/>
                  </a:lnTo>
                  <a:lnTo>
                    <a:pt x="4311" y="218641"/>
                  </a:lnTo>
                  <a:lnTo>
                    <a:pt x="120504" y="91314"/>
                  </a:lnTo>
                  <a:lnTo>
                    <a:pt x="22619" y="121224"/>
                  </a:lnTo>
                  <a:cubicBezTo>
                    <a:pt x="13550" y="123961"/>
                    <a:pt x="4003" y="118885"/>
                    <a:pt x="1254" y="109862"/>
                  </a:cubicBezTo>
                  <a:cubicBezTo>
                    <a:pt x="-1507" y="100816"/>
                    <a:pt x="3581" y="91257"/>
                    <a:pt x="12615" y="88497"/>
                  </a:cubicBezTo>
                  <a:lnTo>
                    <a:pt x="230036" y="22072"/>
                  </a:lnTo>
                  <a:lnTo>
                    <a:pt x="123983" y="138278"/>
                  </a:lnTo>
                  <a:lnTo>
                    <a:pt x="500592" y="79"/>
                  </a:lnTo>
                  <a:lnTo>
                    <a:pt x="238090" y="230140"/>
                  </a:lnTo>
                  <a:cubicBezTo>
                    <a:pt x="234839" y="232991"/>
                    <a:pt x="230823" y="234383"/>
                    <a:pt x="226819" y="234383"/>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43" name="Google Shape;1443;p8"/>
            <p:cNvSpPr/>
            <p:nvPr/>
          </p:nvSpPr>
          <p:spPr>
            <a:xfrm>
              <a:off x="2053041" y="-139418"/>
              <a:ext cx="934223" cy="486477"/>
            </a:xfrm>
            <a:custGeom>
              <a:rect b="b" l="l" r="r" t="t"/>
              <a:pathLst>
                <a:path extrusionOk="0" h="284906" w="547129">
                  <a:moveTo>
                    <a:pt x="312" y="284989"/>
                  </a:moveTo>
                  <a:lnTo>
                    <a:pt x="267708" y="5547"/>
                  </a:lnTo>
                  <a:cubicBezTo>
                    <a:pt x="274244" y="-1274"/>
                    <a:pt x="285070" y="-1514"/>
                    <a:pt x="291902" y="5011"/>
                  </a:cubicBezTo>
                  <a:cubicBezTo>
                    <a:pt x="298724" y="11547"/>
                    <a:pt x="298964" y="22384"/>
                    <a:pt x="292427" y="29217"/>
                  </a:cubicBezTo>
                  <a:lnTo>
                    <a:pt x="152199" y="175765"/>
                  </a:lnTo>
                  <a:lnTo>
                    <a:pt x="525853" y="83"/>
                  </a:lnTo>
                  <a:lnTo>
                    <a:pt x="406602" y="156327"/>
                  </a:lnTo>
                  <a:lnTo>
                    <a:pt x="523902" y="108885"/>
                  </a:lnTo>
                  <a:cubicBezTo>
                    <a:pt x="532686" y="105315"/>
                    <a:pt x="542644" y="109569"/>
                    <a:pt x="546192" y="118342"/>
                  </a:cubicBezTo>
                  <a:cubicBezTo>
                    <a:pt x="549728" y="127102"/>
                    <a:pt x="545507" y="137072"/>
                    <a:pt x="536735" y="140620"/>
                  </a:cubicBezTo>
                  <a:lnTo>
                    <a:pt x="303572" y="234912"/>
                  </a:lnTo>
                  <a:lnTo>
                    <a:pt x="413686" y="90633"/>
                  </a:lnTo>
                  <a:lnTo>
                    <a:pt x="312" y="284989"/>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44" name="Google Shape;1444;p8"/>
            <p:cNvSpPr/>
            <p:nvPr/>
          </p:nvSpPr>
          <p:spPr>
            <a:xfrm>
              <a:off x="7443188" y="680464"/>
              <a:ext cx="762086" cy="729164"/>
            </a:xfrm>
            <a:custGeom>
              <a:rect b="b" l="l" r="r" t="t"/>
              <a:pathLst>
                <a:path extrusionOk="0" h="427036" w="446317">
                  <a:moveTo>
                    <a:pt x="447491" y="427273"/>
                  </a:moveTo>
                  <a:lnTo>
                    <a:pt x="101751" y="291436"/>
                  </a:lnTo>
                  <a:cubicBezTo>
                    <a:pt x="92956" y="287980"/>
                    <a:pt x="88621" y="278055"/>
                    <a:pt x="92078" y="269260"/>
                  </a:cubicBezTo>
                  <a:cubicBezTo>
                    <a:pt x="95534" y="260454"/>
                    <a:pt x="105447" y="256119"/>
                    <a:pt x="114265" y="259587"/>
                  </a:cubicBezTo>
                  <a:lnTo>
                    <a:pt x="288840" y="328167"/>
                  </a:lnTo>
                  <a:lnTo>
                    <a:pt x="1174" y="64296"/>
                  </a:lnTo>
                  <a:lnTo>
                    <a:pt x="181510" y="112845"/>
                  </a:lnTo>
                  <a:lnTo>
                    <a:pt x="99960" y="29299"/>
                  </a:lnTo>
                  <a:cubicBezTo>
                    <a:pt x="93355" y="22534"/>
                    <a:pt x="93492" y="11697"/>
                    <a:pt x="100256" y="5104"/>
                  </a:cubicBezTo>
                  <a:cubicBezTo>
                    <a:pt x="107032" y="-1501"/>
                    <a:pt x="117858" y="-1364"/>
                    <a:pt x="124451" y="5389"/>
                  </a:cubicBezTo>
                  <a:lnTo>
                    <a:pt x="293289" y="178368"/>
                  </a:lnTo>
                  <a:lnTo>
                    <a:pt x="127508" y="133743"/>
                  </a:lnTo>
                  <a:lnTo>
                    <a:pt x="447491" y="427273"/>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45" name="Google Shape;1445;p8"/>
            <p:cNvSpPr/>
            <p:nvPr/>
          </p:nvSpPr>
          <p:spPr>
            <a:xfrm>
              <a:off x="1466097" y="2668057"/>
              <a:ext cx="481414" cy="734273"/>
            </a:xfrm>
            <a:custGeom>
              <a:rect b="b" l="l" r="r" t="t"/>
              <a:pathLst>
                <a:path extrusionOk="0" h="430028" w="281941">
                  <a:moveTo>
                    <a:pt x="65373" y="430588"/>
                  </a:moveTo>
                  <a:lnTo>
                    <a:pt x="73917" y="284907"/>
                  </a:lnTo>
                  <a:lnTo>
                    <a:pt x="31483" y="347852"/>
                  </a:lnTo>
                  <a:cubicBezTo>
                    <a:pt x="26190" y="355688"/>
                    <a:pt x="15547" y="357765"/>
                    <a:pt x="7733" y="352483"/>
                  </a:cubicBezTo>
                  <a:cubicBezTo>
                    <a:pt x="-104" y="347201"/>
                    <a:pt x="-2180" y="336558"/>
                    <a:pt x="3102" y="328733"/>
                  </a:cubicBezTo>
                  <a:lnTo>
                    <a:pt x="115405" y="162165"/>
                  </a:lnTo>
                  <a:lnTo>
                    <a:pt x="107740" y="292800"/>
                  </a:lnTo>
                  <a:lnTo>
                    <a:pt x="282122" y="560"/>
                  </a:lnTo>
                  <a:lnTo>
                    <a:pt x="230036" y="303923"/>
                  </a:lnTo>
                  <a:cubicBezTo>
                    <a:pt x="228439" y="313231"/>
                    <a:pt x="219576" y="319470"/>
                    <a:pt x="210279" y="317885"/>
                  </a:cubicBezTo>
                  <a:cubicBezTo>
                    <a:pt x="200959" y="316288"/>
                    <a:pt x="194708" y="307436"/>
                    <a:pt x="196305" y="298128"/>
                  </a:cubicBezTo>
                  <a:lnTo>
                    <a:pt x="217272" y="176025"/>
                  </a:lnTo>
                  <a:lnTo>
                    <a:pt x="65373" y="430588"/>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46" name="Google Shape;1446;p8"/>
            <p:cNvSpPr/>
            <p:nvPr/>
          </p:nvSpPr>
          <p:spPr>
            <a:xfrm>
              <a:off x="10170068" y="3818144"/>
              <a:ext cx="340047" cy="854274"/>
            </a:xfrm>
            <a:custGeom>
              <a:rect b="b" l="l" r="r" t="t"/>
              <a:pathLst>
                <a:path extrusionOk="0" h="500307" w="199149">
                  <a:moveTo>
                    <a:pt x="183370" y="501064"/>
                  </a:moveTo>
                  <a:lnTo>
                    <a:pt x="4266" y="220402"/>
                  </a:lnTo>
                  <a:cubicBezTo>
                    <a:pt x="-811" y="212439"/>
                    <a:pt x="1528" y="201854"/>
                    <a:pt x="9490" y="196777"/>
                  </a:cubicBezTo>
                  <a:cubicBezTo>
                    <a:pt x="17441" y="191713"/>
                    <a:pt x="28027" y="194028"/>
                    <a:pt x="33114" y="201990"/>
                  </a:cubicBezTo>
                  <a:lnTo>
                    <a:pt x="113284" y="327618"/>
                  </a:lnTo>
                  <a:lnTo>
                    <a:pt x="47009" y="756"/>
                  </a:lnTo>
                  <a:lnTo>
                    <a:pt x="148818" y="126817"/>
                  </a:lnTo>
                  <a:lnTo>
                    <a:pt x="135540" y="35753"/>
                  </a:lnTo>
                  <a:cubicBezTo>
                    <a:pt x="134182" y="26411"/>
                    <a:pt x="140650" y="17719"/>
                    <a:pt x="150004" y="16350"/>
                  </a:cubicBezTo>
                  <a:cubicBezTo>
                    <a:pt x="159301" y="15004"/>
                    <a:pt x="168039" y="21460"/>
                    <a:pt x="169408" y="30814"/>
                  </a:cubicBezTo>
                  <a:lnTo>
                    <a:pt x="200732" y="245543"/>
                  </a:lnTo>
                  <a:lnTo>
                    <a:pt x="108368" y="131197"/>
                  </a:lnTo>
                  <a:lnTo>
                    <a:pt x="183370" y="501064"/>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47" name="Google Shape;1447;p8"/>
            <p:cNvSpPr/>
            <p:nvPr/>
          </p:nvSpPr>
          <p:spPr>
            <a:xfrm>
              <a:off x="6038298" y="2902552"/>
              <a:ext cx="808834" cy="560239"/>
            </a:xfrm>
            <a:custGeom>
              <a:rect b="b" l="l" r="r" t="t"/>
              <a:pathLst>
                <a:path extrusionOk="0" h="328105" w="473695">
                  <a:moveTo>
                    <a:pt x="377353" y="328689"/>
                  </a:moveTo>
                  <a:cubicBezTo>
                    <a:pt x="373976" y="328689"/>
                    <a:pt x="370554" y="327696"/>
                    <a:pt x="367577" y="325620"/>
                  </a:cubicBezTo>
                  <a:lnTo>
                    <a:pt x="183054" y="197038"/>
                  </a:lnTo>
                  <a:lnTo>
                    <a:pt x="337519" y="208491"/>
                  </a:lnTo>
                  <a:lnTo>
                    <a:pt x="949" y="583"/>
                  </a:lnTo>
                  <a:lnTo>
                    <a:pt x="340313" y="64236"/>
                  </a:lnTo>
                  <a:cubicBezTo>
                    <a:pt x="349599" y="65981"/>
                    <a:pt x="355713" y="74924"/>
                    <a:pt x="353979" y="84210"/>
                  </a:cubicBezTo>
                  <a:cubicBezTo>
                    <a:pt x="352234" y="93495"/>
                    <a:pt x="343325" y="99598"/>
                    <a:pt x="334005" y="97876"/>
                  </a:cubicBezTo>
                  <a:lnTo>
                    <a:pt x="175411" y="68126"/>
                  </a:lnTo>
                  <a:lnTo>
                    <a:pt x="474644" y="252968"/>
                  </a:lnTo>
                  <a:lnTo>
                    <a:pt x="305145" y="240408"/>
                  </a:lnTo>
                  <a:lnTo>
                    <a:pt x="387140" y="297547"/>
                  </a:lnTo>
                  <a:cubicBezTo>
                    <a:pt x="394897" y="302954"/>
                    <a:pt x="396802" y="313608"/>
                    <a:pt x="391395" y="321365"/>
                  </a:cubicBezTo>
                  <a:cubicBezTo>
                    <a:pt x="388075" y="326133"/>
                    <a:pt x="382748" y="328689"/>
                    <a:pt x="377353" y="328689"/>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48" name="Google Shape;1448;p8"/>
            <p:cNvSpPr/>
            <p:nvPr/>
          </p:nvSpPr>
          <p:spPr>
            <a:xfrm>
              <a:off x="10596234" y="744392"/>
              <a:ext cx="692279" cy="510025"/>
            </a:xfrm>
            <a:custGeom>
              <a:rect b="b" l="l" r="r" t="t"/>
              <a:pathLst>
                <a:path extrusionOk="0" h="298697" w="405434">
                  <a:moveTo>
                    <a:pt x="312355" y="298926"/>
                  </a:moveTo>
                  <a:cubicBezTo>
                    <a:pt x="308660" y="298926"/>
                    <a:pt x="304929" y="297728"/>
                    <a:pt x="301781" y="295264"/>
                  </a:cubicBezTo>
                  <a:lnTo>
                    <a:pt x="147042" y="173550"/>
                  </a:lnTo>
                  <a:lnTo>
                    <a:pt x="272784" y="190238"/>
                  </a:lnTo>
                  <a:lnTo>
                    <a:pt x="1680" y="229"/>
                  </a:lnTo>
                  <a:lnTo>
                    <a:pt x="294321" y="72881"/>
                  </a:lnTo>
                  <a:cubicBezTo>
                    <a:pt x="303492" y="75151"/>
                    <a:pt x="309082" y="84437"/>
                    <a:pt x="306811" y="93608"/>
                  </a:cubicBezTo>
                  <a:cubicBezTo>
                    <a:pt x="304530" y="102779"/>
                    <a:pt x="295256" y="108380"/>
                    <a:pt x="286085" y="106087"/>
                  </a:cubicBezTo>
                  <a:lnTo>
                    <a:pt x="171922" y="77752"/>
                  </a:lnTo>
                  <a:lnTo>
                    <a:pt x="407115" y="242586"/>
                  </a:lnTo>
                  <a:lnTo>
                    <a:pt x="266441" y="223912"/>
                  </a:lnTo>
                  <a:lnTo>
                    <a:pt x="322953" y="268366"/>
                  </a:lnTo>
                  <a:cubicBezTo>
                    <a:pt x="330367" y="274207"/>
                    <a:pt x="331668" y="284964"/>
                    <a:pt x="325816" y="292390"/>
                  </a:cubicBezTo>
                  <a:cubicBezTo>
                    <a:pt x="322440" y="296690"/>
                    <a:pt x="317432" y="298926"/>
                    <a:pt x="312355" y="298926"/>
                  </a:cubicBez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49" name="Google Shape;1449;p8"/>
            <p:cNvSpPr/>
            <p:nvPr/>
          </p:nvSpPr>
          <p:spPr>
            <a:xfrm>
              <a:off x="8494080" y="502564"/>
              <a:ext cx="404858" cy="799101"/>
            </a:xfrm>
            <a:custGeom>
              <a:rect b="b" l="l" r="r" t="t"/>
              <a:pathLst>
                <a:path extrusionOk="0" h="467995" w="237106">
                  <a:moveTo>
                    <a:pt x="75732" y="468209"/>
                  </a:moveTo>
                  <a:cubicBezTo>
                    <a:pt x="69732" y="468209"/>
                    <a:pt x="63903" y="465037"/>
                    <a:pt x="60777" y="459425"/>
                  </a:cubicBezTo>
                  <a:cubicBezTo>
                    <a:pt x="-547" y="349414"/>
                    <a:pt x="-14521" y="251848"/>
                    <a:pt x="19244" y="169420"/>
                  </a:cubicBezTo>
                  <a:cubicBezTo>
                    <a:pt x="70223" y="44967"/>
                    <a:pt x="210565" y="2658"/>
                    <a:pt x="216509" y="924"/>
                  </a:cubicBezTo>
                  <a:cubicBezTo>
                    <a:pt x="225612" y="-1779"/>
                    <a:pt x="235057" y="3468"/>
                    <a:pt x="237726" y="12514"/>
                  </a:cubicBezTo>
                  <a:cubicBezTo>
                    <a:pt x="240384" y="21583"/>
                    <a:pt x="235194" y="31085"/>
                    <a:pt x="226136" y="33754"/>
                  </a:cubicBezTo>
                  <a:cubicBezTo>
                    <a:pt x="224836" y="34142"/>
                    <a:pt x="95376" y="73474"/>
                    <a:pt x="50819" y="182618"/>
                  </a:cubicBezTo>
                  <a:cubicBezTo>
                    <a:pt x="21320" y="254883"/>
                    <a:pt x="34735" y="342410"/>
                    <a:pt x="90676" y="442759"/>
                  </a:cubicBezTo>
                  <a:cubicBezTo>
                    <a:pt x="95273" y="451018"/>
                    <a:pt x="92318" y="461433"/>
                    <a:pt x="84060" y="466041"/>
                  </a:cubicBezTo>
                  <a:cubicBezTo>
                    <a:pt x="81413" y="467501"/>
                    <a:pt x="78550" y="468209"/>
                    <a:pt x="75732" y="468209"/>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50" name="Google Shape;1450;p8"/>
            <p:cNvSpPr/>
            <p:nvPr/>
          </p:nvSpPr>
          <p:spPr>
            <a:xfrm>
              <a:off x="9862426" y="908744"/>
              <a:ext cx="585807" cy="481971"/>
            </a:xfrm>
            <a:custGeom>
              <a:rect b="b" l="l" r="r" t="t"/>
              <a:pathLst>
                <a:path extrusionOk="0" h="282267" w="343079">
                  <a:moveTo>
                    <a:pt x="311155" y="282521"/>
                  </a:moveTo>
                  <a:cubicBezTo>
                    <a:pt x="310802" y="282521"/>
                    <a:pt x="310437" y="282509"/>
                    <a:pt x="310083" y="282486"/>
                  </a:cubicBezTo>
                  <a:cubicBezTo>
                    <a:pt x="300638" y="281893"/>
                    <a:pt x="293474" y="273760"/>
                    <a:pt x="294068" y="264326"/>
                  </a:cubicBezTo>
                  <a:cubicBezTo>
                    <a:pt x="296315" y="228770"/>
                    <a:pt x="300935" y="197469"/>
                    <a:pt x="304653" y="172316"/>
                  </a:cubicBezTo>
                  <a:cubicBezTo>
                    <a:pt x="308224" y="148167"/>
                    <a:pt x="312638" y="118303"/>
                    <a:pt x="309296" y="110557"/>
                  </a:cubicBezTo>
                  <a:cubicBezTo>
                    <a:pt x="305475" y="109941"/>
                    <a:pt x="291672" y="111242"/>
                    <a:pt x="246158" y="135003"/>
                  </a:cubicBezTo>
                  <a:cubicBezTo>
                    <a:pt x="204305" y="156859"/>
                    <a:pt x="167197" y="187191"/>
                    <a:pt x="134458" y="213952"/>
                  </a:cubicBezTo>
                  <a:cubicBezTo>
                    <a:pt x="87677" y="252166"/>
                    <a:pt x="56809" y="277399"/>
                    <a:pt x="29341" y="264440"/>
                  </a:cubicBezTo>
                  <a:cubicBezTo>
                    <a:pt x="9914" y="255235"/>
                    <a:pt x="1610" y="230607"/>
                    <a:pt x="1553" y="182080"/>
                  </a:cubicBezTo>
                  <a:cubicBezTo>
                    <a:pt x="1359" y="12421"/>
                    <a:pt x="91670" y="774"/>
                    <a:pt x="95514" y="364"/>
                  </a:cubicBezTo>
                  <a:cubicBezTo>
                    <a:pt x="104925" y="-709"/>
                    <a:pt x="113344" y="6136"/>
                    <a:pt x="114347" y="15547"/>
                  </a:cubicBezTo>
                  <a:cubicBezTo>
                    <a:pt x="115363" y="24935"/>
                    <a:pt x="108575" y="33376"/>
                    <a:pt x="99164" y="34380"/>
                  </a:cubicBezTo>
                  <a:cubicBezTo>
                    <a:pt x="96883" y="34734"/>
                    <a:pt x="35615" y="45354"/>
                    <a:pt x="35774" y="182035"/>
                  </a:cubicBezTo>
                  <a:cubicBezTo>
                    <a:pt x="35820" y="227527"/>
                    <a:pt x="43965" y="233493"/>
                    <a:pt x="44045" y="233550"/>
                  </a:cubicBezTo>
                  <a:cubicBezTo>
                    <a:pt x="53547" y="235945"/>
                    <a:pt x="89137" y="206800"/>
                    <a:pt x="112807" y="187453"/>
                  </a:cubicBezTo>
                  <a:cubicBezTo>
                    <a:pt x="145135" y="161034"/>
                    <a:pt x="185357" y="128136"/>
                    <a:pt x="230313" y="104671"/>
                  </a:cubicBezTo>
                  <a:cubicBezTo>
                    <a:pt x="277858" y="79849"/>
                    <a:pt x="309308" y="68282"/>
                    <a:pt x="329407" y="82575"/>
                  </a:cubicBezTo>
                  <a:cubicBezTo>
                    <a:pt x="350317" y="97450"/>
                    <a:pt x="345868" y="127520"/>
                    <a:pt x="338510" y="177324"/>
                  </a:cubicBezTo>
                  <a:cubicBezTo>
                    <a:pt x="334871" y="201838"/>
                    <a:pt x="330365" y="232352"/>
                    <a:pt x="328221" y="266482"/>
                  </a:cubicBezTo>
                  <a:cubicBezTo>
                    <a:pt x="327662" y="275539"/>
                    <a:pt x="320122" y="282521"/>
                    <a:pt x="311155" y="282521"/>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51" name="Google Shape;1451;p8"/>
            <p:cNvSpPr/>
            <p:nvPr/>
          </p:nvSpPr>
          <p:spPr>
            <a:xfrm>
              <a:off x="9760683" y="2078647"/>
              <a:ext cx="314520" cy="889720"/>
            </a:xfrm>
            <a:custGeom>
              <a:rect b="b" l="l" r="r" t="t"/>
              <a:pathLst>
                <a:path extrusionOk="0" h="521066" w="184199">
                  <a:moveTo>
                    <a:pt x="47797" y="521543"/>
                  </a:moveTo>
                  <a:cubicBezTo>
                    <a:pt x="42732" y="521543"/>
                    <a:pt x="37736" y="519318"/>
                    <a:pt x="34360" y="515041"/>
                  </a:cubicBezTo>
                  <a:cubicBezTo>
                    <a:pt x="28496" y="507637"/>
                    <a:pt x="29762" y="496880"/>
                    <a:pt x="37154" y="491017"/>
                  </a:cubicBezTo>
                  <a:cubicBezTo>
                    <a:pt x="38295" y="490116"/>
                    <a:pt x="150987" y="399269"/>
                    <a:pt x="151488" y="273048"/>
                  </a:cubicBezTo>
                  <a:cubicBezTo>
                    <a:pt x="151831" y="189479"/>
                    <a:pt x="103510" y="108009"/>
                    <a:pt x="7895" y="30896"/>
                  </a:cubicBezTo>
                  <a:cubicBezTo>
                    <a:pt x="526" y="24965"/>
                    <a:pt x="-626" y="14196"/>
                    <a:pt x="5306" y="6850"/>
                  </a:cubicBezTo>
                  <a:cubicBezTo>
                    <a:pt x="11249" y="-496"/>
                    <a:pt x="22017" y="-1671"/>
                    <a:pt x="29363" y="4261"/>
                  </a:cubicBezTo>
                  <a:cubicBezTo>
                    <a:pt x="133602" y="88309"/>
                    <a:pt x="186201" y="178882"/>
                    <a:pt x="185710" y="273470"/>
                  </a:cubicBezTo>
                  <a:cubicBezTo>
                    <a:pt x="184969" y="416289"/>
                    <a:pt x="63539" y="513786"/>
                    <a:pt x="58372" y="517858"/>
                  </a:cubicBezTo>
                  <a:cubicBezTo>
                    <a:pt x="55235" y="520345"/>
                    <a:pt x="51505" y="521543"/>
                    <a:pt x="47797" y="521543"/>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52" name="Google Shape;1452;p8"/>
            <p:cNvSpPr/>
            <p:nvPr/>
          </p:nvSpPr>
          <p:spPr>
            <a:xfrm>
              <a:off x="2117715" y="4283180"/>
              <a:ext cx="493643" cy="930278"/>
            </a:xfrm>
            <a:custGeom>
              <a:rect b="b" l="l" r="r" t="t"/>
              <a:pathLst>
                <a:path extrusionOk="0" h="544819" w="289103">
                  <a:moveTo>
                    <a:pt x="63927" y="47733"/>
                  </a:moveTo>
                  <a:lnTo>
                    <a:pt x="253355" y="113244"/>
                  </a:lnTo>
                  <a:lnTo>
                    <a:pt x="225476" y="498032"/>
                  </a:lnTo>
                  <a:lnTo>
                    <a:pt x="36288" y="429315"/>
                  </a:lnTo>
                  <a:lnTo>
                    <a:pt x="63927" y="47733"/>
                  </a:lnTo>
                  <a:close/>
                  <a:moveTo>
                    <a:pt x="289390" y="89495"/>
                  </a:moveTo>
                  <a:lnTo>
                    <a:pt x="33014" y="838"/>
                  </a:lnTo>
                  <a:lnTo>
                    <a:pt x="286" y="452643"/>
                  </a:lnTo>
                  <a:lnTo>
                    <a:pt x="256332" y="545657"/>
                  </a:lnTo>
                  <a:lnTo>
                    <a:pt x="289390" y="89495"/>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53" name="Google Shape;1453;p8"/>
            <p:cNvSpPr/>
            <p:nvPr/>
          </p:nvSpPr>
          <p:spPr>
            <a:xfrm>
              <a:off x="7158379" y="2975216"/>
              <a:ext cx="948977" cy="476445"/>
            </a:xfrm>
            <a:custGeom>
              <a:rect b="b" l="l" r="r" t="t"/>
              <a:pathLst>
                <a:path extrusionOk="0" h="279031" w="555770">
                  <a:moveTo>
                    <a:pt x="512527" y="35027"/>
                  </a:moveTo>
                  <a:lnTo>
                    <a:pt x="458172" y="243094"/>
                  </a:lnTo>
                  <a:lnTo>
                    <a:pt x="46235" y="245170"/>
                  </a:lnTo>
                  <a:lnTo>
                    <a:pt x="104070" y="37080"/>
                  </a:lnTo>
                  <a:lnTo>
                    <a:pt x="512527" y="35027"/>
                  </a:lnTo>
                  <a:close/>
                  <a:moveTo>
                    <a:pt x="484637" y="277190"/>
                  </a:moveTo>
                  <a:lnTo>
                    <a:pt x="556913" y="588"/>
                  </a:lnTo>
                  <a:lnTo>
                    <a:pt x="78016" y="2995"/>
                  </a:lnTo>
                  <a:lnTo>
                    <a:pt x="1143" y="279620"/>
                  </a:lnTo>
                  <a:lnTo>
                    <a:pt x="484637" y="277190"/>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54" name="Google Shape;1454;p8"/>
            <p:cNvSpPr/>
            <p:nvPr/>
          </p:nvSpPr>
          <p:spPr>
            <a:xfrm>
              <a:off x="2177986" y="2934198"/>
              <a:ext cx="808640" cy="703283"/>
            </a:xfrm>
            <a:custGeom>
              <a:rect b="b" l="l" r="r" t="t"/>
              <a:pathLst>
                <a:path extrusionOk="0" h="411879" w="473581">
                  <a:moveTo>
                    <a:pt x="212598" y="42408"/>
                  </a:moveTo>
                  <a:lnTo>
                    <a:pt x="419046" y="305594"/>
                  </a:lnTo>
                  <a:lnTo>
                    <a:pt x="259482" y="371003"/>
                  </a:lnTo>
                  <a:lnTo>
                    <a:pt x="54746" y="110007"/>
                  </a:lnTo>
                  <a:lnTo>
                    <a:pt x="212598" y="42408"/>
                  </a:lnTo>
                  <a:close/>
                  <a:moveTo>
                    <a:pt x="473903" y="320082"/>
                  </a:moveTo>
                  <a:lnTo>
                    <a:pt x="223298" y="600"/>
                  </a:lnTo>
                  <a:lnTo>
                    <a:pt x="322" y="96078"/>
                  </a:lnTo>
                  <a:lnTo>
                    <a:pt x="248520" y="412480"/>
                  </a:lnTo>
                  <a:lnTo>
                    <a:pt x="473903" y="320082"/>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55" name="Google Shape;1455;p8"/>
            <p:cNvSpPr/>
            <p:nvPr/>
          </p:nvSpPr>
          <p:spPr>
            <a:xfrm>
              <a:off x="9035398" y="5077489"/>
              <a:ext cx="844381" cy="855796"/>
            </a:xfrm>
            <a:custGeom>
              <a:rect b="b" l="l" r="r" t="t"/>
              <a:pathLst>
                <a:path extrusionOk="0" h="501198" w="494513">
                  <a:moveTo>
                    <a:pt x="415338" y="51221"/>
                  </a:moveTo>
                  <a:lnTo>
                    <a:pt x="457339" y="267433"/>
                  </a:lnTo>
                  <a:lnTo>
                    <a:pt x="78472" y="451579"/>
                  </a:lnTo>
                  <a:lnTo>
                    <a:pt x="39676" y="233827"/>
                  </a:lnTo>
                  <a:lnTo>
                    <a:pt x="415338" y="51221"/>
                  </a:lnTo>
                  <a:close/>
                  <a:moveTo>
                    <a:pt x="495952" y="286723"/>
                  </a:moveTo>
                  <a:lnTo>
                    <a:pt x="440456" y="961"/>
                  </a:lnTo>
                  <a:lnTo>
                    <a:pt x="1439" y="214344"/>
                  </a:lnTo>
                  <a:lnTo>
                    <a:pt x="52714" y="502159"/>
                  </a:lnTo>
                  <a:lnTo>
                    <a:pt x="495952" y="286723"/>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56" name="Google Shape;1456;p8"/>
            <p:cNvSpPr/>
            <p:nvPr/>
          </p:nvSpPr>
          <p:spPr>
            <a:xfrm>
              <a:off x="7712506" y="-249163"/>
              <a:ext cx="664368" cy="900536"/>
            </a:xfrm>
            <a:custGeom>
              <a:rect b="b" l="l" r="r" t="t"/>
              <a:pathLst>
                <a:path extrusionOk="0" h="527400" w="389088">
                  <a:moveTo>
                    <a:pt x="231578" y="56143"/>
                  </a:moveTo>
                  <a:lnTo>
                    <a:pt x="347236" y="187622"/>
                  </a:lnTo>
                  <a:lnTo>
                    <a:pt x="158116" y="470851"/>
                  </a:lnTo>
                  <a:lnTo>
                    <a:pt x="44032" y="337022"/>
                  </a:lnTo>
                  <a:lnTo>
                    <a:pt x="231578" y="56143"/>
                  </a:lnTo>
                  <a:close/>
                  <a:moveTo>
                    <a:pt x="390298" y="184759"/>
                  </a:moveTo>
                  <a:lnTo>
                    <a:pt x="227859" y="99"/>
                  </a:lnTo>
                  <a:lnTo>
                    <a:pt x="1210" y="339531"/>
                  </a:lnTo>
                  <a:lnTo>
                    <a:pt x="161446" y="527499"/>
                  </a:lnTo>
                  <a:lnTo>
                    <a:pt x="390298" y="184759"/>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57" name="Google Shape;1457;p8"/>
            <p:cNvSpPr/>
            <p:nvPr/>
          </p:nvSpPr>
          <p:spPr>
            <a:xfrm>
              <a:off x="10225492" y="2732477"/>
              <a:ext cx="1091028" cy="1034484"/>
            </a:xfrm>
            <a:custGeom>
              <a:rect b="b" l="l" r="r" t="t"/>
              <a:pathLst>
                <a:path extrusionOk="0" h="605847" w="638962">
                  <a:moveTo>
                    <a:pt x="324031" y="40485"/>
                  </a:moveTo>
                  <a:lnTo>
                    <a:pt x="588348" y="497891"/>
                  </a:lnTo>
                  <a:lnTo>
                    <a:pt x="315613" y="566916"/>
                  </a:lnTo>
                  <a:lnTo>
                    <a:pt x="53555" y="113412"/>
                  </a:lnTo>
                  <a:lnTo>
                    <a:pt x="324031" y="40485"/>
                  </a:lnTo>
                  <a:close/>
                  <a:moveTo>
                    <a:pt x="640615" y="519953"/>
                  </a:moveTo>
                  <a:lnTo>
                    <a:pt x="340504" y="594"/>
                  </a:lnTo>
                  <a:lnTo>
                    <a:pt x="1653" y="91966"/>
                  </a:lnTo>
                  <a:lnTo>
                    <a:pt x="298924" y="606442"/>
                  </a:lnTo>
                  <a:lnTo>
                    <a:pt x="640615" y="519953"/>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58" name="Google Shape;1458;p8"/>
            <p:cNvSpPr/>
            <p:nvPr/>
          </p:nvSpPr>
          <p:spPr>
            <a:xfrm>
              <a:off x="6309078" y="936505"/>
              <a:ext cx="470153" cy="542182"/>
            </a:xfrm>
            <a:custGeom>
              <a:rect b="b" l="l" r="r" t="t"/>
              <a:pathLst>
                <a:path extrusionOk="0" h="317530" w="275346">
                  <a:moveTo>
                    <a:pt x="45146" y="35876"/>
                  </a:moveTo>
                  <a:lnTo>
                    <a:pt x="171526" y="39800"/>
                  </a:lnTo>
                  <a:lnTo>
                    <a:pt x="232304" y="282887"/>
                  </a:lnTo>
                  <a:lnTo>
                    <a:pt x="106425" y="280914"/>
                  </a:lnTo>
                  <a:lnTo>
                    <a:pt x="45146" y="35876"/>
                  </a:lnTo>
                  <a:close/>
                  <a:moveTo>
                    <a:pt x="198447" y="6411"/>
                  </a:moveTo>
                  <a:lnTo>
                    <a:pt x="966" y="263"/>
                  </a:lnTo>
                  <a:lnTo>
                    <a:pt x="79607" y="314725"/>
                  </a:lnTo>
                  <a:lnTo>
                    <a:pt x="276313" y="317793"/>
                  </a:lnTo>
                  <a:lnTo>
                    <a:pt x="198447" y="6411"/>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59" name="Google Shape;1459;p8"/>
            <p:cNvSpPr/>
            <p:nvPr/>
          </p:nvSpPr>
          <p:spPr>
            <a:xfrm>
              <a:off x="6387684" y="6215360"/>
              <a:ext cx="682754" cy="402488"/>
            </a:xfrm>
            <a:custGeom>
              <a:rect b="b" l="l" r="r" t="t"/>
              <a:pathLst>
                <a:path extrusionOk="0" h="235718" w="399856">
                  <a:moveTo>
                    <a:pt x="108132" y="39631"/>
                  </a:moveTo>
                  <a:lnTo>
                    <a:pt x="350592" y="86811"/>
                  </a:lnTo>
                  <a:lnTo>
                    <a:pt x="296385" y="198214"/>
                  </a:lnTo>
                  <a:lnTo>
                    <a:pt x="51974" y="150657"/>
                  </a:lnTo>
                  <a:lnTo>
                    <a:pt x="108132" y="39631"/>
                  </a:lnTo>
                  <a:close/>
                  <a:moveTo>
                    <a:pt x="400852" y="61715"/>
                  </a:moveTo>
                  <a:lnTo>
                    <a:pt x="89265" y="1109"/>
                  </a:lnTo>
                  <a:lnTo>
                    <a:pt x="996" y="175616"/>
                  </a:lnTo>
                  <a:lnTo>
                    <a:pt x="315652" y="236827"/>
                  </a:lnTo>
                  <a:lnTo>
                    <a:pt x="400852" y="61715"/>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60" name="Google Shape;1460;p8"/>
            <p:cNvSpPr/>
            <p:nvPr/>
          </p:nvSpPr>
          <p:spPr>
            <a:xfrm>
              <a:off x="11311449" y="4885162"/>
              <a:ext cx="470770" cy="248322"/>
            </a:xfrm>
            <a:custGeom>
              <a:rect b="b" l="l" r="r" t="t"/>
              <a:pathLst>
                <a:path extrusionOk="0" h="145430" w="275707">
                  <a:moveTo>
                    <a:pt x="260347" y="146311"/>
                  </a:moveTo>
                  <a:cubicBezTo>
                    <a:pt x="252340" y="146311"/>
                    <a:pt x="245187" y="140653"/>
                    <a:pt x="243579" y="132496"/>
                  </a:cubicBezTo>
                  <a:lnTo>
                    <a:pt x="224871" y="37475"/>
                  </a:lnTo>
                  <a:lnTo>
                    <a:pt x="20283" y="54186"/>
                  </a:lnTo>
                  <a:cubicBezTo>
                    <a:pt x="11009" y="54916"/>
                    <a:pt x="2602" y="47946"/>
                    <a:pt x="1837" y="38524"/>
                  </a:cubicBezTo>
                  <a:cubicBezTo>
                    <a:pt x="1062" y="29102"/>
                    <a:pt x="8077" y="20843"/>
                    <a:pt x="17499" y="20078"/>
                  </a:cubicBezTo>
                  <a:lnTo>
                    <a:pt x="252533" y="880"/>
                  </a:lnTo>
                  <a:lnTo>
                    <a:pt x="277161" y="125880"/>
                  </a:lnTo>
                  <a:cubicBezTo>
                    <a:pt x="278987" y="135154"/>
                    <a:pt x="272941" y="144155"/>
                    <a:pt x="263678" y="145980"/>
                  </a:cubicBezTo>
                  <a:cubicBezTo>
                    <a:pt x="262560" y="146208"/>
                    <a:pt x="261454" y="146311"/>
                    <a:pt x="260347" y="14631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61" name="Google Shape;1461;p8"/>
            <p:cNvSpPr/>
            <p:nvPr/>
          </p:nvSpPr>
          <p:spPr>
            <a:xfrm>
              <a:off x="1029322" y="616409"/>
              <a:ext cx="674218" cy="590156"/>
            </a:xfrm>
            <a:custGeom>
              <a:rect b="b" l="l" r="r" t="t"/>
              <a:pathLst>
                <a:path extrusionOk="0" h="345626" w="394857">
                  <a:moveTo>
                    <a:pt x="189437" y="345841"/>
                  </a:moveTo>
                  <a:lnTo>
                    <a:pt x="9751" y="258370"/>
                  </a:lnTo>
                  <a:cubicBezTo>
                    <a:pt x="1252" y="254241"/>
                    <a:pt x="-2284" y="243997"/>
                    <a:pt x="1857" y="235499"/>
                  </a:cubicBezTo>
                  <a:cubicBezTo>
                    <a:pt x="5998" y="227001"/>
                    <a:pt x="16230" y="223476"/>
                    <a:pt x="24728" y="227605"/>
                  </a:cubicBezTo>
                  <a:lnTo>
                    <a:pt x="176934" y="301695"/>
                  </a:lnTo>
                  <a:lnTo>
                    <a:pt x="363431" y="8165"/>
                  </a:lnTo>
                  <a:cubicBezTo>
                    <a:pt x="368484" y="180"/>
                    <a:pt x="379070" y="-2193"/>
                    <a:pt x="387044" y="2895"/>
                  </a:cubicBezTo>
                  <a:cubicBezTo>
                    <a:pt x="395017" y="7960"/>
                    <a:pt x="397379" y="18534"/>
                    <a:pt x="392314" y="26508"/>
                  </a:cubicBezTo>
                  <a:lnTo>
                    <a:pt x="189437" y="345841"/>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62" name="Google Shape;1462;p8"/>
            <p:cNvSpPr/>
            <p:nvPr/>
          </p:nvSpPr>
          <p:spPr>
            <a:xfrm>
              <a:off x="6875006" y="1176184"/>
              <a:ext cx="348946" cy="571594"/>
            </a:xfrm>
            <a:custGeom>
              <a:rect b="b" l="l" r="r" t="t"/>
              <a:pathLst>
                <a:path extrusionOk="0" h="334755" w="204361">
                  <a:moveTo>
                    <a:pt x="18151" y="335059"/>
                  </a:moveTo>
                  <a:cubicBezTo>
                    <a:pt x="9037" y="335059"/>
                    <a:pt x="1463" y="327873"/>
                    <a:pt x="1063" y="318690"/>
                  </a:cubicBezTo>
                  <a:cubicBezTo>
                    <a:pt x="664" y="309245"/>
                    <a:pt x="7988" y="301260"/>
                    <a:pt x="17421" y="300849"/>
                  </a:cubicBezTo>
                  <a:lnTo>
                    <a:pt x="151832" y="294997"/>
                  </a:lnTo>
                  <a:lnTo>
                    <a:pt x="171236" y="16240"/>
                  </a:lnTo>
                  <a:cubicBezTo>
                    <a:pt x="171886" y="6806"/>
                    <a:pt x="179894" y="-335"/>
                    <a:pt x="189499" y="349"/>
                  </a:cubicBezTo>
                  <a:cubicBezTo>
                    <a:pt x="198921" y="1011"/>
                    <a:pt x="206028" y="9190"/>
                    <a:pt x="205366" y="18612"/>
                  </a:cubicBezTo>
                  <a:lnTo>
                    <a:pt x="183852" y="327861"/>
                  </a:lnTo>
                  <a:lnTo>
                    <a:pt x="18916" y="335036"/>
                  </a:lnTo>
                  <a:cubicBezTo>
                    <a:pt x="18653" y="335048"/>
                    <a:pt x="18402" y="335059"/>
                    <a:pt x="18151" y="335059"/>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63" name="Google Shape;1463;p8"/>
            <p:cNvSpPr/>
            <p:nvPr/>
          </p:nvSpPr>
          <p:spPr>
            <a:xfrm>
              <a:off x="611468" y="4827600"/>
              <a:ext cx="368513" cy="542085"/>
            </a:xfrm>
            <a:custGeom>
              <a:rect b="b" l="l" r="r" t="t"/>
              <a:pathLst>
                <a:path extrusionOk="0" h="317473" w="215820">
                  <a:moveTo>
                    <a:pt x="17171" y="318368"/>
                  </a:moveTo>
                  <a:cubicBezTo>
                    <a:pt x="16441" y="318368"/>
                    <a:pt x="15699" y="318323"/>
                    <a:pt x="14958" y="318232"/>
                  </a:cubicBezTo>
                  <a:cubicBezTo>
                    <a:pt x="5592" y="317023"/>
                    <a:pt x="-1035" y="308444"/>
                    <a:pt x="174" y="299068"/>
                  </a:cubicBezTo>
                  <a:lnTo>
                    <a:pt x="38650" y="895"/>
                  </a:lnTo>
                  <a:lnTo>
                    <a:pt x="199001" y="3359"/>
                  </a:lnTo>
                  <a:cubicBezTo>
                    <a:pt x="208446" y="3496"/>
                    <a:pt x="215987" y="11275"/>
                    <a:pt x="215850" y="20721"/>
                  </a:cubicBezTo>
                  <a:cubicBezTo>
                    <a:pt x="215701" y="30086"/>
                    <a:pt x="208070" y="37580"/>
                    <a:pt x="198739" y="37580"/>
                  </a:cubicBezTo>
                  <a:lnTo>
                    <a:pt x="198477" y="37580"/>
                  </a:lnTo>
                  <a:lnTo>
                    <a:pt x="68686" y="35584"/>
                  </a:lnTo>
                  <a:lnTo>
                    <a:pt x="34122" y="303448"/>
                  </a:lnTo>
                  <a:cubicBezTo>
                    <a:pt x="33004" y="312083"/>
                    <a:pt x="25646" y="318368"/>
                    <a:pt x="17171" y="318368"/>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64" name="Google Shape;1464;p8"/>
            <p:cNvSpPr/>
            <p:nvPr/>
          </p:nvSpPr>
          <p:spPr>
            <a:xfrm>
              <a:off x="5734268" y="6137707"/>
              <a:ext cx="575371" cy="684059"/>
            </a:xfrm>
            <a:custGeom>
              <a:rect b="b" l="l" r="r" t="t"/>
              <a:pathLst>
                <a:path extrusionOk="0" h="400620" w="336967">
                  <a:moveTo>
                    <a:pt x="17997" y="401740"/>
                  </a:moveTo>
                  <a:cubicBezTo>
                    <a:pt x="16320" y="401740"/>
                    <a:pt x="14621" y="401489"/>
                    <a:pt x="12944" y="400964"/>
                  </a:cubicBezTo>
                  <a:cubicBezTo>
                    <a:pt x="3909" y="398181"/>
                    <a:pt x="-1144" y="388599"/>
                    <a:pt x="1651" y="379564"/>
                  </a:cubicBezTo>
                  <a:lnTo>
                    <a:pt x="118654" y="1119"/>
                  </a:lnTo>
                  <a:lnTo>
                    <a:pt x="323904" y="39938"/>
                  </a:lnTo>
                  <a:cubicBezTo>
                    <a:pt x="333201" y="41683"/>
                    <a:pt x="339304" y="50638"/>
                    <a:pt x="337547" y="59923"/>
                  </a:cubicBezTo>
                  <a:cubicBezTo>
                    <a:pt x="335790" y="69220"/>
                    <a:pt x="326744" y="75289"/>
                    <a:pt x="317562" y="73555"/>
                  </a:cubicBezTo>
                  <a:lnTo>
                    <a:pt x="142336" y="40417"/>
                  </a:lnTo>
                  <a:lnTo>
                    <a:pt x="34344" y="389683"/>
                  </a:lnTo>
                  <a:cubicBezTo>
                    <a:pt x="32074" y="397029"/>
                    <a:pt x="25309" y="401740"/>
                    <a:pt x="17997" y="401740"/>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65" name="Google Shape;1465;p8"/>
            <p:cNvSpPr/>
            <p:nvPr/>
          </p:nvSpPr>
          <p:spPr>
            <a:xfrm>
              <a:off x="5397140" y="3733086"/>
              <a:ext cx="318799" cy="705507"/>
            </a:xfrm>
            <a:custGeom>
              <a:rect b="b" l="l" r="r" t="t"/>
              <a:pathLst>
                <a:path extrusionOk="0" h="413181" w="186705">
                  <a:moveTo>
                    <a:pt x="28301" y="413912"/>
                  </a:moveTo>
                  <a:cubicBezTo>
                    <a:pt x="22757" y="413912"/>
                    <a:pt x="17327" y="411231"/>
                    <a:pt x="14030" y="406269"/>
                  </a:cubicBezTo>
                  <a:cubicBezTo>
                    <a:pt x="8806" y="398386"/>
                    <a:pt x="10950" y="387766"/>
                    <a:pt x="18821" y="382542"/>
                  </a:cubicBezTo>
                  <a:lnTo>
                    <a:pt x="143126" y="300045"/>
                  </a:lnTo>
                  <a:lnTo>
                    <a:pt x="2692" y="25645"/>
                  </a:lnTo>
                  <a:cubicBezTo>
                    <a:pt x="-1620" y="17226"/>
                    <a:pt x="1711" y="6914"/>
                    <a:pt x="10129" y="2614"/>
                  </a:cubicBezTo>
                  <a:cubicBezTo>
                    <a:pt x="18536" y="-1687"/>
                    <a:pt x="28837" y="1621"/>
                    <a:pt x="33160" y="10051"/>
                  </a:cubicBezTo>
                  <a:lnTo>
                    <a:pt x="187511" y="311646"/>
                  </a:lnTo>
                  <a:lnTo>
                    <a:pt x="37746" y="411048"/>
                  </a:lnTo>
                  <a:cubicBezTo>
                    <a:pt x="34837" y="412988"/>
                    <a:pt x="31552" y="413912"/>
                    <a:pt x="28301" y="413912"/>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66" name="Google Shape;1466;p8"/>
            <p:cNvSpPr/>
            <p:nvPr/>
          </p:nvSpPr>
          <p:spPr>
            <a:xfrm>
              <a:off x="460326" y="4227305"/>
              <a:ext cx="596708" cy="266599"/>
            </a:xfrm>
            <a:custGeom>
              <a:rect b="b" l="l" r="r" t="t"/>
              <a:pathLst>
                <a:path extrusionOk="0" h="156134" w="349463">
                  <a:moveTo>
                    <a:pt x="81073" y="156910"/>
                  </a:moveTo>
                  <a:lnTo>
                    <a:pt x="2489" y="26731"/>
                  </a:lnTo>
                  <a:cubicBezTo>
                    <a:pt x="-2393" y="18643"/>
                    <a:pt x="207" y="8126"/>
                    <a:pt x="8295" y="3243"/>
                  </a:cubicBezTo>
                  <a:cubicBezTo>
                    <a:pt x="16394" y="-1650"/>
                    <a:pt x="26900" y="962"/>
                    <a:pt x="31794" y="9050"/>
                  </a:cubicBezTo>
                  <a:lnTo>
                    <a:pt x="94579" y="113060"/>
                  </a:lnTo>
                  <a:lnTo>
                    <a:pt x="325244" y="7236"/>
                  </a:lnTo>
                  <a:cubicBezTo>
                    <a:pt x="333856" y="3300"/>
                    <a:pt x="343997" y="7076"/>
                    <a:pt x="347922" y="15654"/>
                  </a:cubicBezTo>
                  <a:cubicBezTo>
                    <a:pt x="351868" y="24244"/>
                    <a:pt x="348104" y="34408"/>
                    <a:pt x="339514" y="38343"/>
                  </a:cubicBezTo>
                  <a:lnTo>
                    <a:pt x="81073" y="15691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67" name="Google Shape;1467;p8"/>
            <p:cNvSpPr/>
            <p:nvPr/>
          </p:nvSpPr>
          <p:spPr>
            <a:xfrm>
              <a:off x="10737392" y="1332714"/>
              <a:ext cx="396278" cy="342752"/>
            </a:xfrm>
            <a:custGeom>
              <a:rect b="b" l="l" r="r" t="t"/>
              <a:pathLst>
                <a:path extrusionOk="0" h="200733" w="232081">
                  <a:moveTo>
                    <a:pt x="216648" y="201044"/>
                  </a:moveTo>
                  <a:cubicBezTo>
                    <a:pt x="214868" y="201044"/>
                    <a:pt x="213065" y="200771"/>
                    <a:pt x="211287" y="200189"/>
                  </a:cubicBezTo>
                  <a:lnTo>
                    <a:pt x="1679" y="131141"/>
                  </a:lnTo>
                  <a:lnTo>
                    <a:pt x="26068" y="13955"/>
                  </a:lnTo>
                  <a:cubicBezTo>
                    <a:pt x="27995" y="4692"/>
                    <a:pt x="37030" y="-1262"/>
                    <a:pt x="46304" y="677"/>
                  </a:cubicBezTo>
                  <a:cubicBezTo>
                    <a:pt x="55555" y="2605"/>
                    <a:pt x="61498" y="11673"/>
                    <a:pt x="59570" y="20925"/>
                  </a:cubicBezTo>
                  <a:lnTo>
                    <a:pt x="41399" y="108201"/>
                  </a:lnTo>
                  <a:lnTo>
                    <a:pt x="221998" y="167678"/>
                  </a:lnTo>
                  <a:cubicBezTo>
                    <a:pt x="230975" y="170633"/>
                    <a:pt x="235846" y="180306"/>
                    <a:pt x="232903" y="189283"/>
                  </a:cubicBezTo>
                  <a:cubicBezTo>
                    <a:pt x="230530" y="196481"/>
                    <a:pt x="223834" y="201044"/>
                    <a:pt x="216648" y="20104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68" name="Google Shape;1468;p8"/>
            <p:cNvSpPr/>
            <p:nvPr/>
          </p:nvSpPr>
          <p:spPr>
            <a:xfrm>
              <a:off x="11463551" y="4018709"/>
              <a:ext cx="263524" cy="577074"/>
            </a:xfrm>
            <a:custGeom>
              <a:rect b="b" l="l" r="r" t="t"/>
              <a:pathLst>
                <a:path extrusionOk="0" h="337964" w="154333">
                  <a:moveTo>
                    <a:pt x="23283" y="338731"/>
                  </a:moveTo>
                  <a:cubicBezTo>
                    <a:pt x="17671" y="338731"/>
                    <a:pt x="12173" y="335970"/>
                    <a:pt x="8899" y="330894"/>
                  </a:cubicBezTo>
                  <a:cubicBezTo>
                    <a:pt x="3766" y="322955"/>
                    <a:pt x="6058" y="312369"/>
                    <a:pt x="13998" y="307247"/>
                  </a:cubicBezTo>
                  <a:lnTo>
                    <a:pt x="111894" y="244063"/>
                  </a:lnTo>
                  <a:lnTo>
                    <a:pt x="3572" y="25478"/>
                  </a:lnTo>
                  <a:cubicBezTo>
                    <a:pt x="-626" y="17014"/>
                    <a:pt x="2831" y="6747"/>
                    <a:pt x="11306" y="2549"/>
                  </a:cubicBezTo>
                  <a:cubicBezTo>
                    <a:pt x="19770" y="-1648"/>
                    <a:pt x="30025" y="1819"/>
                    <a:pt x="34223" y="10284"/>
                  </a:cubicBezTo>
                  <a:lnTo>
                    <a:pt x="156120" y="256246"/>
                  </a:lnTo>
                  <a:lnTo>
                    <a:pt x="32557" y="335993"/>
                  </a:lnTo>
                  <a:cubicBezTo>
                    <a:pt x="29683" y="337853"/>
                    <a:pt x="26478" y="338731"/>
                    <a:pt x="23283" y="338731"/>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69" name="Google Shape;1469;p8"/>
            <p:cNvSpPr/>
            <p:nvPr/>
          </p:nvSpPr>
          <p:spPr>
            <a:xfrm>
              <a:off x="11488853" y="1121487"/>
              <a:ext cx="355961" cy="766587"/>
            </a:xfrm>
            <a:custGeom>
              <a:rect b="b" l="l" r="r" t="t"/>
              <a:pathLst>
                <a:path extrusionOk="0" h="448953" w="208469">
                  <a:moveTo>
                    <a:pt x="193165" y="449264"/>
                  </a:moveTo>
                  <a:cubicBezTo>
                    <a:pt x="187097" y="449264"/>
                    <a:pt x="181211" y="446024"/>
                    <a:pt x="178120" y="440309"/>
                  </a:cubicBezTo>
                  <a:lnTo>
                    <a:pt x="1798" y="115387"/>
                  </a:lnTo>
                  <a:lnTo>
                    <a:pt x="161978" y="3391"/>
                  </a:lnTo>
                  <a:cubicBezTo>
                    <a:pt x="169724" y="-2005"/>
                    <a:pt x="180389" y="-134"/>
                    <a:pt x="185796" y="7612"/>
                  </a:cubicBezTo>
                  <a:cubicBezTo>
                    <a:pt x="191214" y="15357"/>
                    <a:pt x="189321" y="26023"/>
                    <a:pt x="181576" y="31441"/>
                  </a:cubicBezTo>
                  <a:lnTo>
                    <a:pt x="46446" y="125927"/>
                  </a:lnTo>
                  <a:lnTo>
                    <a:pt x="208189" y="423986"/>
                  </a:lnTo>
                  <a:cubicBezTo>
                    <a:pt x="212706" y="432290"/>
                    <a:pt x="209615" y="442682"/>
                    <a:pt x="201322" y="447188"/>
                  </a:cubicBezTo>
                  <a:cubicBezTo>
                    <a:pt x="198721" y="448602"/>
                    <a:pt x="195926" y="449264"/>
                    <a:pt x="193165" y="44926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70" name="Google Shape;1470;p8"/>
            <p:cNvSpPr/>
            <p:nvPr/>
          </p:nvSpPr>
          <p:spPr>
            <a:xfrm>
              <a:off x="4141248" y="2531071"/>
              <a:ext cx="759750" cy="723949"/>
            </a:xfrm>
            <a:custGeom>
              <a:rect b="b" l="l" r="r" t="t"/>
              <a:pathLst>
                <a:path extrusionOk="0" h="423982" w="444949">
                  <a:moveTo>
                    <a:pt x="188742" y="42435"/>
                  </a:moveTo>
                  <a:lnTo>
                    <a:pt x="394927" y="150861"/>
                  </a:lnTo>
                  <a:lnTo>
                    <a:pt x="237302" y="371441"/>
                  </a:lnTo>
                  <a:lnTo>
                    <a:pt x="49026" y="179470"/>
                  </a:lnTo>
                  <a:lnTo>
                    <a:pt x="188742" y="42435"/>
                  </a:lnTo>
                  <a:close/>
                  <a:moveTo>
                    <a:pt x="445586" y="138826"/>
                  </a:moveTo>
                  <a:lnTo>
                    <a:pt x="182593" y="536"/>
                  </a:lnTo>
                  <a:lnTo>
                    <a:pt x="637" y="179002"/>
                  </a:lnTo>
                  <a:lnTo>
                    <a:pt x="241432" y="424519"/>
                  </a:lnTo>
                  <a:lnTo>
                    <a:pt x="445586" y="138826"/>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71" name="Google Shape;1471;p8"/>
            <p:cNvSpPr/>
            <p:nvPr/>
          </p:nvSpPr>
          <p:spPr>
            <a:xfrm>
              <a:off x="2912612" y="1106384"/>
              <a:ext cx="529055" cy="508058"/>
            </a:xfrm>
            <a:custGeom>
              <a:rect b="b" l="l" r="r" t="t"/>
              <a:pathLst>
                <a:path extrusionOk="0" h="297545" w="309842">
                  <a:moveTo>
                    <a:pt x="168686" y="53319"/>
                  </a:moveTo>
                  <a:lnTo>
                    <a:pt x="262602" y="187593"/>
                  </a:lnTo>
                  <a:lnTo>
                    <a:pt x="165515" y="255489"/>
                  </a:lnTo>
                  <a:lnTo>
                    <a:pt x="52367" y="169559"/>
                  </a:lnTo>
                  <a:lnTo>
                    <a:pt x="168686" y="53319"/>
                  </a:lnTo>
                  <a:close/>
                  <a:moveTo>
                    <a:pt x="310261" y="196023"/>
                  </a:moveTo>
                  <a:lnTo>
                    <a:pt x="173363" y="287"/>
                  </a:lnTo>
                  <a:lnTo>
                    <a:pt x="419" y="173095"/>
                  </a:lnTo>
                  <a:lnTo>
                    <a:pt x="164694" y="297833"/>
                  </a:lnTo>
                  <a:lnTo>
                    <a:pt x="310261" y="196023"/>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72" name="Google Shape;1472;p8"/>
            <p:cNvSpPr/>
            <p:nvPr/>
          </p:nvSpPr>
          <p:spPr>
            <a:xfrm>
              <a:off x="8014111" y="1459316"/>
              <a:ext cx="492262" cy="514057"/>
            </a:xfrm>
            <a:custGeom>
              <a:rect b="b" l="l" r="r" t="t"/>
              <a:pathLst>
                <a:path extrusionOk="0" h="301058" w="288294">
                  <a:moveTo>
                    <a:pt x="176653" y="48449"/>
                  </a:moveTo>
                  <a:lnTo>
                    <a:pt x="247229" y="136730"/>
                  </a:lnTo>
                  <a:lnTo>
                    <a:pt x="172250" y="249798"/>
                  </a:lnTo>
                  <a:lnTo>
                    <a:pt x="54471" y="146118"/>
                  </a:lnTo>
                  <a:lnTo>
                    <a:pt x="176653" y="48449"/>
                  </a:lnTo>
                  <a:close/>
                  <a:moveTo>
                    <a:pt x="289539" y="134847"/>
                  </a:moveTo>
                  <a:lnTo>
                    <a:pt x="182026" y="345"/>
                  </a:lnTo>
                  <a:lnTo>
                    <a:pt x="1245" y="144852"/>
                  </a:lnTo>
                  <a:lnTo>
                    <a:pt x="179094" y="301404"/>
                  </a:lnTo>
                  <a:lnTo>
                    <a:pt x="289539" y="134847"/>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73" name="Google Shape;1473;p8"/>
            <p:cNvSpPr/>
            <p:nvPr/>
          </p:nvSpPr>
          <p:spPr>
            <a:xfrm>
              <a:off x="7358698" y="4789252"/>
              <a:ext cx="693778" cy="647207"/>
            </a:xfrm>
            <a:custGeom>
              <a:rect b="b" l="l" r="r" t="t"/>
              <a:pathLst>
                <a:path extrusionOk="0" h="379038" w="406312">
                  <a:moveTo>
                    <a:pt x="125299" y="37241"/>
                  </a:moveTo>
                  <a:lnTo>
                    <a:pt x="365283" y="59165"/>
                  </a:lnTo>
                  <a:lnTo>
                    <a:pt x="302030" y="332481"/>
                  </a:lnTo>
                  <a:lnTo>
                    <a:pt x="46053" y="223623"/>
                  </a:lnTo>
                  <a:lnTo>
                    <a:pt x="125299" y="37241"/>
                  </a:lnTo>
                  <a:close/>
                  <a:moveTo>
                    <a:pt x="407467" y="28651"/>
                  </a:moveTo>
                  <a:lnTo>
                    <a:pt x="103579" y="897"/>
                  </a:lnTo>
                  <a:lnTo>
                    <a:pt x="1154" y="241726"/>
                  </a:lnTo>
                  <a:lnTo>
                    <a:pt x="326191" y="379935"/>
                  </a:lnTo>
                  <a:lnTo>
                    <a:pt x="407467" y="28651"/>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74" name="Google Shape;1474;p8"/>
            <p:cNvSpPr/>
            <p:nvPr/>
          </p:nvSpPr>
          <p:spPr>
            <a:xfrm>
              <a:off x="3832141" y="5271845"/>
              <a:ext cx="418537" cy="396528"/>
            </a:xfrm>
            <a:custGeom>
              <a:rect b="b" l="l" r="r" t="t"/>
              <a:pathLst>
                <a:path extrusionOk="0" h="232227" w="245117">
                  <a:moveTo>
                    <a:pt x="100189" y="41542"/>
                  </a:moveTo>
                  <a:lnTo>
                    <a:pt x="197265" y="75912"/>
                  </a:lnTo>
                  <a:lnTo>
                    <a:pt x="142875" y="181257"/>
                  </a:lnTo>
                  <a:lnTo>
                    <a:pt x="48515" y="109335"/>
                  </a:lnTo>
                  <a:lnTo>
                    <a:pt x="100189" y="41542"/>
                  </a:lnTo>
                  <a:close/>
                  <a:moveTo>
                    <a:pt x="245677" y="56748"/>
                  </a:moveTo>
                  <a:lnTo>
                    <a:pt x="88098" y="955"/>
                  </a:lnTo>
                  <a:lnTo>
                    <a:pt x="559" y="115803"/>
                  </a:lnTo>
                  <a:lnTo>
                    <a:pt x="154579" y="233183"/>
                  </a:lnTo>
                  <a:lnTo>
                    <a:pt x="245677" y="56748"/>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75" name="Google Shape;1475;p8"/>
            <p:cNvSpPr/>
            <p:nvPr/>
          </p:nvSpPr>
          <p:spPr>
            <a:xfrm>
              <a:off x="556255" y="3280893"/>
              <a:ext cx="597500" cy="605097"/>
            </a:xfrm>
            <a:custGeom>
              <a:rect b="b" l="l" r="r" t="t"/>
              <a:pathLst>
                <a:path extrusionOk="0" h="354376" w="349927">
                  <a:moveTo>
                    <a:pt x="295853" y="37996"/>
                  </a:moveTo>
                  <a:lnTo>
                    <a:pt x="313511" y="221241"/>
                  </a:lnTo>
                  <a:lnTo>
                    <a:pt x="112151" y="308061"/>
                  </a:lnTo>
                  <a:lnTo>
                    <a:pt x="43913" y="62282"/>
                  </a:lnTo>
                  <a:lnTo>
                    <a:pt x="295853" y="37996"/>
                  </a:lnTo>
                  <a:close/>
                  <a:moveTo>
                    <a:pt x="349968" y="242789"/>
                  </a:moveTo>
                  <a:lnTo>
                    <a:pt x="326629" y="649"/>
                  </a:lnTo>
                  <a:lnTo>
                    <a:pt x="41" y="32133"/>
                  </a:lnTo>
                  <a:lnTo>
                    <a:pt x="89667" y="355025"/>
                  </a:lnTo>
                  <a:lnTo>
                    <a:pt x="349968" y="242789"/>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76" name="Google Shape;1476;p8"/>
            <p:cNvSpPr/>
            <p:nvPr/>
          </p:nvSpPr>
          <p:spPr>
            <a:xfrm>
              <a:off x="5882916" y="4421686"/>
              <a:ext cx="657355" cy="649232"/>
            </a:xfrm>
            <a:custGeom>
              <a:rect b="b" l="l" r="r" t="t"/>
              <a:pathLst>
                <a:path extrusionOk="0" h="380224" w="384981">
                  <a:moveTo>
                    <a:pt x="272300" y="45953"/>
                  </a:moveTo>
                  <a:lnTo>
                    <a:pt x="342489" y="301143"/>
                  </a:lnTo>
                  <a:lnTo>
                    <a:pt x="36833" y="341753"/>
                  </a:lnTo>
                  <a:lnTo>
                    <a:pt x="49837" y="36485"/>
                  </a:lnTo>
                  <a:lnTo>
                    <a:pt x="272300" y="45953"/>
                  </a:lnTo>
                  <a:close/>
                  <a:moveTo>
                    <a:pt x="385893" y="329890"/>
                  </a:moveTo>
                  <a:lnTo>
                    <a:pt x="298685" y="12826"/>
                  </a:lnTo>
                  <a:lnTo>
                    <a:pt x="17099" y="838"/>
                  </a:lnTo>
                  <a:lnTo>
                    <a:pt x="912" y="381062"/>
                  </a:lnTo>
                  <a:lnTo>
                    <a:pt x="385893" y="329890"/>
                  </a:ln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77" name="Google Shape;1477;p8"/>
            <p:cNvSpPr/>
            <p:nvPr/>
          </p:nvSpPr>
          <p:spPr>
            <a:xfrm>
              <a:off x="3317534" y="6629109"/>
              <a:ext cx="416085" cy="415829"/>
            </a:xfrm>
            <a:custGeom>
              <a:rect b="b" l="l" r="r" t="t"/>
              <a:pathLst>
                <a:path extrusionOk="0" h="243531" w="243681">
                  <a:moveTo>
                    <a:pt x="165434" y="46725"/>
                  </a:moveTo>
                  <a:cubicBezTo>
                    <a:pt x="207458" y="70498"/>
                    <a:pt x="222299" y="124020"/>
                    <a:pt x="198526" y="166056"/>
                  </a:cubicBezTo>
                  <a:cubicBezTo>
                    <a:pt x="187016" y="186406"/>
                    <a:pt x="168263" y="201065"/>
                    <a:pt x="145722" y="207316"/>
                  </a:cubicBezTo>
                  <a:cubicBezTo>
                    <a:pt x="123193" y="213578"/>
                    <a:pt x="99569" y="210670"/>
                    <a:pt x="79207" y="199160"/>
                  </a:cubicBezTo>
                  <a:cubicBezTo>
                    <a:pt x="58845" y="187638"/>
                    <a:pt x="44187" y="168896"/>
                    <a:pt x="37936" y="146356"/>
                  </a:cubicBezTo>
                  <a:cubicBezTo>
                    <a:pt x="31684" y="123804"/>
                    <a:pt x="34582" y="100191"/>
                    <a:pt x="46103" y="79829"/>
                  </a:cubicBezTo>
                  <a:cubicBezTo>
                    <a:pt x="57613" y="59479"/>
                    <a:pt x="76366" y="44820"/>
                    <a:pt x="98907" y="38569"/>
                  </a:cubicBezTo>
                  <a:cubicBezTo>
                    <a:pt x="106687" y="36402"/>
                    <a:pt x="114592" y="35341"/>
                    <a:pt x="122463" y="35341"/>
                  </a:cubicBezTo>
                  <a:cubicBezTo>
                    <a:pt x="137361" y="35341"/>
                    <a:pt x="152099" y="39174"/>
                    <a:pt x="165434" y="46725"/>
                  </a:cubicBezTo>
                  <a:close/>
                  <a:moveTo>
                    <a:pt x="228322" y="182893"/>
                  </a:moveTo>
                  <a:cubicBezTo>
                    <a:pt x="244337" y="154580"/>
                    <a:pt x="248364" y="121728"/>
                    <a:pt x="239672" y="90380"/>
                  </a:cubicBezTo>
                  <a:cubicBezTo>
                    <a:pt x="230968" y="59034"/>
                    <a:pt x="210595" y="32957"/>
                    <a:pt x="182271" y="16930"/>
                  </a:cubicBezTo>
                  <a:cubicBezTo>
                    <a:pt x="123820" y="-16117"/>
                    <a:pt x="49366" y="4530"/>
                    <a:pt x="16308" y="62981"/>
                  </a:cubicBezTo>
                  <a:cubicBezTo>
                    <a:pt x="303" y="91305"/>
                    <a:pt x="-3735" y="124157"/>
                    <a:pt x="4957" y="155504"/>
                  </a:cubicBezTo>
                  <a:cubicBezTo>
                    <a:pt x="13661" y="186851"/>
                    <a:pt x="34046" y="212928"/>
                    <a:pt x="62358" y="228944"/>
                  </a:cubicBezTo>
                  <a:cubicBezTo>
                    <a:pt x="81249" y="239632"/>
                    <a:pt x="101804" y="244709"/>
                    <a:pt x="122109" y="244709"/>
                  </a:cubicBezTo>
                  <a:cubicBezTo>
                    <a:pt x="164601" y="244709"/>
                    <a:pt x="205941" y="222453"/>
                    <a:pt x="228322" y="182893"/>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78" name="Google Shape;1478;p8"/>
            <p:cNvSpPr/>
            <p:nvPr/>
          </p:nvSpPr>
          <p:spPr>
            <a:xfrm>
              <a:off x="5314458" y="-184493"/>
              <a:ext cx="345154" cy="345149"/>
            </a:xfrm>
            <a:custGeom>
              <a:rect b="b" l="l" r="r" t="t"/>
              <a:pathLst>
                <a:path extrusionOk="0" h="202137" w="202140">
                  <a:moveTo>
                    <a:pt x="94191" y="34744"/>
                  </a:moveTo>
                  <a:cubicBezTo>
                    <a:pt x="111941" y="32691"/>
                    <a:pt x="129394" y="37676"/>
                    <a:pt x="143390" y="48775"/>
                  </a:cubicBezTo>
                  <a:cubicBezTo>
                    <a:pt x="157375" y="59863"/>
                    <a:pt x="166216" y="75742"/>
                    <a:pt x="168258" y="93469"/>
                  </a:cubicBezTo>
                  <a:cubicBezTo>
                    <a:pt x="170311" y="111207"/>
                    <a:pt x="165326" y="128671"/>
                    <a:pt x="154227" y="142668"/>
                  </a:cubicBezTo>
                  <a:cubicBezTo>
                    <a:pt x="143139" y="156653"/>
                    <a:pt x="127272" y="165482"/>
                    <a:pt x="109534" y="167535"/>
                  </a:cubicBezTo>
                  <a:cubicBezTo>
                    <a:pt x="91795" y="169577"/>
                    <a:pt x="74331" y="164604"/>
                    <a:pt x="60334" y="153516"/>
                  </a:cubicBezTo>
                  <a:cubicBezTo>
                    <a:pt x="46349" y="142417"/>
                    <a:pt x="37520" y="126538"/>
                    <a:pt x="35478" y="108811"/>
                  </a:cubicBezTo>
                  <a:cubicBezTo>
                    <a:pt x="31246" y="72206"/>
                    <a:pt x="57585" y="38976"/>
                    <a:pt x="94191" y="34744"/>
                  </a:cubicBezTo>
                  <a:close/>
                  <a:moveTo>
                    <a:pt x="113458" y="201529"/>
                  </a:moveTo>
                  <a:cubicBezTo>
                    <a:pt x="140276" y="198438"/>
                    <a:pt x="164277" y="185080"/>
                    <a:pt x="181045" y="163931"/>
                  </a:cubicBezTo>
                  <a:cubicBezTo>
                    <a:pt x="197825" y="142782"/>
                    <a:pt x="205354" y="116363"/>
                    <a:pt x="202251" y="89556"/>
                  </a:cubicBezTo>
                  <a:cubicBezTo>
                    <a:pt x="199160" y="62738"/>
                    <a:pt x="185802" y="38737"/>
                    <a:pt x="164653" y="21957"/>
                  </a:cubicBezTo>
                  <a:cubicBezTo>
                    <a:pt x="143493" y="5188"/>
                    <a:pt x="117097" y="-2363"/>
                    <a:pt x="90267" y="751"/>
                  </a:cubicBezTo>
                  <a:cubicBezTo>
                    <a:pt x="63449" y="3842"/>
                    <a:pt x="39448" y="17200"/>
                    <a:pt x="22679" y="38349"/>
                  </a:cubicBezTo>
                  <a:cubicBezTo>
                    <a:pt x="5911" y="59498"/>
                    <a:pt x="-1618" y="85917"/>
                    <a:pt x="1473" y="112735"/>
                  </a:cubicBezTo>
                  <a:cubicBezTo>
                    <a:pt x="7416" y="164170"/>
                    <a:pt x="51209" y="202202"/>
                    <a:pt x="101788" y="202202"/>
                  </a:cubicBezTo>
                  <a:cubicBezTo>
                    <a:pt x="105644" y="202202"/>
                    <a:pt x="109534" y="201985"/>
                    <a:pt x="113458" y="201529"/>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79" name="Google Shape;1479;p8"/>
            <p:cNvSpPr/>
            <p:nvPr/>
          </p:nvSpPr>
          <p:spPr>
            <a:xfrm>
              <a:off x="522774" y="6434441"/>
              <a:ext cx="490315" cy="490295"/>
            </a:xfrm>
            <a:custGeom>
              <a:rect b="b" l="l" r="r" t="t"/>
              <a:pathLst>
                <a:path extrusionOk="0" h="287142" w="287154">
                  <a:moveTo>
                    <a:pt x="180252" y="41761"/>
                  </a:moveTo>
                  <a:cubicBezTo>
                    <a:pt x="207766" y="51526"/>
                    <a:pt x="229827" y="71432"/>
                    <a:pt x="242375" y="97805"/>
                  </a:cubicBezTo>
                  <a:cubicBezTo>
                    <a:pt x="268258" y="152229"/>
                    <a:pt x="245033" y="217592"/>
                    <a:pt x="190598" y="243487"/>
                  </a:cubicBezTo>
                  <a:lnTo>
                    <a:pt x="190609" y="243487"/>
                  </a:lnTo>
                  <a:cubicBezTo>
                    <a:pt x="136163" y="269358"/>
                    <a:pt x="70822" y="246167"/>
                    <a:pt x="44917" y="191720"/>
                  </a:cubicBezTo>
                  <a:cubicBezTo>
                    <a:pt x="32380" y="165359"/>
                    <a:pt x="30863" y="135677"/>
                    <a:pt x="40627" y="108163"/>
                  </a:cubicBezTo>
                  <a:cubicBezTo>
                    <a:pt x="50403" y="80649"/>
                    <a:pt x="70320" y="58587"/>
                    <a:pt x="96694" y="46051"/>
                  </a:cubicBezTo>
                  <a:cubicBezTo>
                    <a:pt x="111592" y="38967"/>
                    <a:pt x="127550" y="35385"/>
                    <a:pt x="143577" y="35385"/>
                  </a:cubicBezTo>
                  <a:cubicBezTo>
                    <a:pt x="155909" y="35385"/>
                    <a:pt x="168285" y="37507"/>
                    <a:pt x="180252" y="41761"/>
                  </a:cubicBezTo>
                  <a:close/>
                  <a:moveTo>
                    <a:pt x="205302" y="274388"/>
                  </a:moveTo>
                  <a:lnTo>
                    <a:pt x="205313" y="274388"/>
                  </a:lnTo>
                  <a:cubicBezTo>
                    <a:pt x="276779" y="240395"/>
                    <a:pt x="307271" y="154567"/>
                    <a:pt x="273277" y="83101"/>
                  </a:cubicBezTo>
                  <a:cubicBezTo>
                    <a:pt x="256805" y="48481"/>
                    <a:pt x="227831" y="22346"/>
                    <a:pt x="191704" y="9513"/>
                  </a:cubicBezTo>
                  <a:cubicBezTo>
                    <a:pt x="155589" y="-3320"/>
                    <a:pt x="116611" y="-1335"/>
                    <a:pt x="81990" y="15149"/>
                  </a:cubicBezTo>
                  <a:cubicBezTo>
                    <a:pt x="47358" y="31609"/>
                    <a:pt x="21224" y="60572"/>
                    <a:pt x="8391" y="96710"/>
                  </a:cubicBezTo>
                  <a:cubicBezTo>
                    <a:pt x="-4454" y="132837"/>
                    <a:pt x="-2446" y="171804"/>
                    <a:pt x="14015" y="206424"/>
                  </a:cubicBezTo>
                  <a:cubicBezTo>
                    <a:pt x="38574" y="258065"/>
                    <a:pt x="90169" y="288294"/>
                    <a:pt x="143874" y="288294"/>
                  </a:cubicBezTo>
                  <a:cubicBezTo>
                    <a:pt x="164510" y="288294"/>
                    <a:pt x="185465" y="283822"/>
                    <a:pt x="205302" y="274388"/>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80" name="Google Shape;1480;p8"/>
            <p:cNvSpPr/>
            <p:nvPr/>
          </p:nvSpPr>
          <p:spPr>
            <a:xfrm>
              <a:off x="2454017" y="2387412"/>
              <a:ext cx="343467" cy="343242"/>
            </a:xfrm>
            <a:custGeom>
              <a:rect b="b" l="l" r="r" t="t"/>
              <a:pathLst>
                <a:path extrusionOk="0" h="201020" w="201152">
                  <a:moveTo>
                    <a:pt x="135236" y="44255"/>
                  </a:moveTo>
                  <a:cubicBezTo>
                    <a:pt x="166526" y="63191"/>
                    <a:pt x="176576" y="104040"/>
                    <a:pt x="157640" y="135319"/>
                  </a:cubicBezTo>
                  <a:cubicBezTo>
                    <a:pt x="138715" y="166609"/>
                    <a:pt x="97854" y="176670"/>
                    <a:pt x="66565" y="157722"/>
                  </a:cubicBezTo>
                  <a:cubicBezTo>
                    <a:pt x="51416" y="148551"/>
                    <a:pt x="40739" y="134030"/>
                    <a:pt x="36507" y="116827"/>
                  </a:cubicBezTo>
                  <a:cubicBezTo>
                    <a:pt x="32275" y="99625"/>
                    <a:pt x="35001" y="81807"/>
                    <a:pt x="44172" y="66647"/>
                  </a:cubicBezTo>
                  <a:cubicBezTo>
                    <a:pt x="56629" y="46080"/>
                    <a:pt x="78553" y="34696"/>
                    <a:pt x="101014" y="34696"/>
                  </a:cubicBezTo>
                  <a:cubicBezTo>
                    <a:pt x="112695" y="34696"/>
                    <a:pt x="124536" y="37776"/>
                    <a:pt x="135236" y="44255"/>
                  </a:cubicBezTo>
                  <a:close/>
                  <a:moveTo>
                    <a:pt x="186922" y="153045"/>
                  </a:moveTo>
                  <a:cubicBezTo>
                    <a:pt x="200816" y="130071"/>
                    <a:pt x="204945" y="103059"/>
                    <a:pt x="198534" y="76982"/>
                  </a:cubicBezTo>
                  <a:cubicBezTo>
                    <a:pt x="192124" y="50905"/>
                    <a:pt x="175937" y="28878"/>
                    <a:pt x="152963" y="14984"/>
                  </a:cubicBezTo>
                  <a:cubicBezTo>
                    <a:pt x="105532" y="-13717"/>
                    <a:pt x="43602" y="1512"/>
                    <a:pt x="14901" y="48932"/>
                  </a:cubicBezTo>
                  <a:cubicBezTo>
                    <a:pt x="985" y="71906"/>
                    <a:pt x="-3133" y="98918"/>
                    <a:pt x="3277" y="124995"/>
                  </a:cubicBezTo>
                  <a:cubicBezTo>
                    <a:pt x="9688" y="151072"/>
                    <a:pt x="25875" y="173099"/>
                    <a:pt x="48849" y="187005"/>
                  </a:cubicBezTo>
                  <a:cubicBezTo>
                    <a:pt x="65082" y="196826"/>
                    <a:pt x="83014" y="201503"/>
                    <a:pt x="100729" y="201503"/>
                  </a:cubicBezTo>
                  <a:cubicBezTo>
                    <a:pt x="134780" y="201503"/>
                    <a:pt x="168032" y="184233"/>
                    <a:pt x="186922" y="153045"/>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81" name="Google Shape;1481;p8"/>
            <p:cNvSpPr/>
            <p:nvPr/>
          </p:nvSpPr>
          <p:spPr>
            <a:xfrm>
              <a:off x="5502895" y="5331861"/>
              <a:ext cx="492192" cy="492281"/>
            </a:xfrm>
            <a:custGeom>
              <a:rect b="b" l="l" r="r" t="t"/>
              <a:pathLst>
                <a:path extrusionOk="0" h="288305" w="288253">
                  <a:moveTo>
                    <a:pt x="250999" y="116288"/>
                  </a:moveTo>
                  <a:cubicBezTo>
                    <a:pt x="266889" y="174761"/>
                    <a:pt x="232245" y="235242"/>
                    <a:pt x="173772" y="251144"/>
                  </a:cubicBezTo>
                  <a:cubicBezTo>
                    <a:pt x="145448" y="258843"/>
                    <a:pt x="115824" y="255045"/>
                    <a:pt x="90351" y="240455"/>
                  </a:cubicBezTo>
                  <a:cubicBezTo>
                    <a:pt x="64879" y="225865"/>
                    <a:pt x="46616" y="202241"/>
                    <a:pt x="38928" y="173905"/>
                  </a:cubicBezTo>
                  <a:cubicBezTo>
                    <a:pt x="23037" y="115443"/>
                    <a:pt x="57681" y="54940"/>
                    <a:pt x="116154" y="39061"/>
                  </a:cubicBezTo>
                  <a:cubicBezTo>
                    <a:pt x="125771" y="36449"/>
                    <a:pt x="135421" y="35194"/>
                    <a:pt x="144935" y="35194"/>
                  </a:cubicBezTo>
                  <a:cubicBezTo>
                    <a:pt x="193301" y="35194"/>
                    <a:pt x="237732" y="67419"/>
                    <a:pt x="250999" y="116288"/>
                  </a:cubicBezTo>
                  <a:close/>
                  <a:moveTo>
                    <a:pt x="182750" y="284156"/>
                  </a:moveTo>
                  <a:cubicBezTo>
                    <a:pt x="259429" y="263327"/>
                    <a:pt x="304863" y="183989"/>
                    <a:pt x="284034" y="107310"/>
                  </a:cubicBezTo>
                  <a:cubicBezTo>
                    <a:pt x="263193" y="30631"/>
                    <a:pt x="183902" y="-14815"/>
                    <a:pt x="107177" y="6037"/>
                  </a:cubicBezTo>
                  <a:cubicBezTo>
                    <a:pt x="30498" y="26867"/>
                    <a:pt x="-14937" y="106204"/>
                    <a:pt x="5892" y="182883"/>
                  </a:cubicBezTo>
                  <a:cubicBezTo>
                    <a:pt x="15988" y="220025"/>
                    <a:pt x="39943" y="251018"/>
                    <a:pt x="73355" y="270159"/>
                  </a:cubicBezTo>
                  <a:cubicBezTo>
                    <a:pt x="95450" y="282810"/>
                    <a:pt x="119930" y="289278"/>
                    <a:pt x="144729" y="289278"/>
                  </a:cubicBezTo>
                  <a:cubicBezTo>
                    <a:pt x="157414" y="289278"/>
                    <a:pt x="170179" y="287578"/>
                    <a:pt x="182750" y="284156"/>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82" name="Google Shape;1482;p8"/>
            <p:cNvSpPr/>
            <p:nvPr/>
          </p:nvSpPr>
          <p:spPr>
            <a:xfrm>
              <a:off x="9650961" y="3287777"/>
              <a:ext cx="506776" cy="506923"/>
            </a:xfrm>
            <a:custGeom>
              <a:rect b="b" l="l" r="r" t="t"/>
              <a:pathLst>
                <a:path extrusionOk="0" h="296880" w="296794">
                  <a:moveTo>
                    <a:pt x="94208" y="248825"/>
                  </a:moveTo>
                  <a:cubicBezTo>
                    <a:pt x="39236" y="218117"/>
                    <a:pt x="19490" y="148408"/>
                    <a:pt x="50210" y="93436"/>
                  </a:cubicBezTo>
                  <a:cubicBezTo>
                    <a:pt x="65073" y="66800"/>
                    <a:pt x="89439" y="47557"/>
                    <a:pt x="118790" y="39252"/>
                  </a:cubicBezTo>
                  <a:cubicBezTo>
                    <a:pt x="148141" y="30925"/>
                    <a:pt x="178974" y="34541"/>
                    <a:pt x="205610" y="49427"/>
                  </a:cubicBezTo>
                  <a:cubicBezTo>
                    <a:pt x="260581" y="80136"/>
                    <a:pt x="280327" y="149845"/>
                    <a:pt x="249608" y="204828"/>
                  </a:cubicBezTo>
                  <a:cubicBezTo>
                    <a:pt x="218911" y="259799"/>
                    <a:pt x="149167" y="279533"/>
                    <a:pt x="94208" y="248825"/>
                  </a:cubicBezTo>
                  <a:close/>
                  <a:moveTo>
                    <a:pt x="279483" y="221516"/>
                  </a:moveTo>
                  <a:cubicBezTo>
                    <a:pt x="319397" y="150062"/>
                    <a:pt x="293742" y="59466"/>
                    <a:pt x="222299" y="19552"/>
                  </a:cubicBezTo>
                  <a:cubicBezTo>
                    <a:pt x="187689" y="217"/>
                    <a:pt x="147627" y="-4472"/>
                    <a:pt x="109470" y="6320"/>
                  </a:cubicBezTo>
                  <a:cubicBezTo>
                    <a:pt x="71325" y="17122"/>
                    <a:pt x="39670" y="42127"/>
                    <a:pt x="20334" y="76748"/>
                  </a:cubicBezTo>
                  <a:cubicBezTo>
                    <a:pt x="-19579" y="148191"/>
                    <a:pt x="6075" y="238787"/>
                    <a:pt x="77519" y="278701"/>
                  </a:cubicBezTo>
                  <a:cubicBezTo>
                    <a:pt x="100367" y="291465"/>
                    <a:pt x="125178" y="297523"/>
                    <a:pt x="149658" y="297523"/>
                  </a:cubicBezTo>
                  <a:cubicBezTo>
                    <a:pt x="201732" y="297523"/>
                    <a:pt x="252334" y="270111"/>
                    <a:pt x="279483" y="221516"/>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83" name="Google Shape;1483;p8"/>
            <p:cNvSpPr/>
            <p:nvPr/>
          </p:nvSpPr>
          <p:spPr>
            <a:xfrm>
              <a:off x="584741" y="1629612"/>
              <a:ext cx="379845" cy="379888"/>
            </a:xfrm>
            <a:custGeom>
              <a:rect b="b" l="l" r="r" t="t"/>
              <a:pathLst>
                <a:path extrusionOk="0" h="222482" w="222457">
                  <a:moveTo>
                    <a:pt x="156296" y="49158"/>
                  </a:moveTo>
                  <a:cubicBezTo>
                    <a:pt x="172973" y="61181"/>
                    <a:pt x="183970" y="78988"/>
                    <a:pt x="187267" y="99293"/>
                  </a:cubicBezTo>
                  <a:cubicBezTo>
                    <a:pt x="194054" y="141191"/>
                    <a:pt x="165479" y="180809"/>
                    <a:pt x="123580" y="187607"/>
                  </a:cubicBezTo>
                  <a:cubicBezTo>
                    <a:pt x="103264" y="190858"/>
                    <a:pt x="82914" y="186079"/>
                    <a:pt x="66225" y="174056"/>
                  </a:cubicBezTo>
                  <a:cubicBezTo>
                    <a:pt x="49548" y="162021"/>
                    <a:pt x="38551" y="144214"/>
                    <a:pt x="35254" y="123921"/>
                  </a:cubicBezTo>
                  <a:cubicBezTo>
                    <a:pt x="31969" y="103616"/>
                    <a:pt x="36783" y="83254"/>
                    <a:pt x="48806" y="66577"/>
                  </a:cubicBezTo>
                  <a:cubicBezTo>
                    <a:pt x="60841" y="49888"/>
                    <a:pt x="78647" y="38892"/>
                    <a:pt x="98941" y="35595"/>
                  </a:cubicBezTo>
                  <a:cubicBezTo>
                    <a:pt x="103116" y="34922"/>
                    <a:pt x="107279" y="34591"/>
                    <a:pt x="111420" y="34591"/>
                  </a:cubicBezTo>
                  <a:cubicBezTo>
                    <a:pt x="127447" y="34591"/>
                    <a:pt x="143041" y="39599"/>
                    <a:pt x="156296" y="49158"/>
                  </a:cubicBezTo>
                  <a:close/>
                  <a:moveTo>
                    <a:pt x="129056" y="221384"/>
                  </a:moveTo>
                  <a:cubicBezTo>
                    <a:pt x="189582" y="211574"/>
                    <a:pt x="230853" y="154344"/>
                    <a:pt x="221043" y="93817"/>
                  </a:cubicBezTo>
                  <a:cubicBezTo>
                    <a:pt x="211233" y="33279"/>
                    <a:pt x="154003" y="-8049"/>
                    <a:pt x="93465" y="1818"/>
                  </a:cubicBezTo>
                  <a:cubicBezTo>
                    <a:pt x="64149" y="6575"/>
                    <a:pt x="38425" y="22465"/>
                    <a:pt x="21052" y="46557"/>
                  </a:cubicBezTo>
                  <a:cubicBezTo>
                    <a:pt x="3679" y="70661"/>
                    <a:pt x="-3268" y="100068"/>
                    <a:pt x="1489" y="129396"/>
                  </a:cubicBezTo>
                  <a:cubicBezTo>
                    <a:pt x="6234" y="158713"/>
                    <a:pt x="22113" y="184436"/>
                    <a:pt x="46217" y="201809"/>
                  </a:cubicBezTo>
                  <a:cubicBezTo>
                    <a:pt x="65369" y="215623"/>
                    <a:pt x="87876" y="222844"/>
                    <a:pt x="111032" y="222844"/>
                  </a:cubicBezTo>
                  <a:cubicBezTo>
                    <a:pt x="117010" y="222844"/>
                    <a:pt x="123033" y="222354"/>
                    <a:pt x="129056" y="221384"/>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84" name="Google Shape;1484;p8"/>
            <p:cNvSpPr/>
            <p:nvPr/>
          </p:nvSpPr>
          <p:spPr>
            <a:xfrm>
              <a:off x="5725468" y="1189445"/>
              <a:ext cx="312116" cy="312216"/>
            </a:xfrm>
            <a:custGeom>
              <a:rect b="b" l="l" r="r" t="t"/>
              <a:pathLst>
                <a:path extrusionOk="0" h="182850" w="182791">
                  <a:moveTo>
                    <a:pt x="119402" y="41401"/>
                  </a:moveTo>
                  <a:lnTo>
                    <a:pt x="119402" y="41390"/>
                  </a:lnTo>
                  <a:cubicBezTo>
                    <a:pt x="147144" y="56345"/>
                    <a:pt x="157547" y="91080"/>
                    <a:pt x="142604" y="118833"/>
                  </a:cubicBezTo>
                  <a:cubicBezTo>
                    <a:pt x="135360" y="132271"/>
                    <a:pt x="123314" y="142081"/>
                    <a:pt x="108702" y="146473"/>
                  </a:cubicBezTo>
                  <a:cubicBezTo>
                    <a:pt x="94078" y="150865"/>
                    <a:pt x="78609" y="149291"/>
                    <a:pt x="65172" y="142036"/>
                  </a:cubicBezTo>
                  <a:cubicBezTo>
                    <a:pt x="51723" y="134792"/>
                    <a:pt x="41913" y="122746"/>
                    <a:pt x="37532" y="108134"/>
                  </a:cubicBezTo>
                  <a:cubicBezTo>
                    <a:pt x="33152" y="93510"/>
                    <a:pt x="34715" y="78053"/>
                    <a:pt x="41958" y="64604"/>
                  </a:cubicBezTo>
                  <a:cubicBezTo>
                    <a:pt x="49202" y="51166"/>
                    <a:pt x="61248" y="41344"/>
                    <a:pt x="75872" y="36964"/>
                  </a:cubicBezTo>
                  <a:cubicBezTo>
                    <a:pt x="81302" y="35333"/>
                    <a:pt x="86846" y="34534"/>
                    <a:pt x="92355" y="34534"/>
                  </a:cubicBezTo>
                  <a:cubicBezTo>
                    <a:pt x="101698" y="34534"/>
                    <a:pt x="110949" y="36839"/>
                    <a:pt x="119402" y="41401"/>
                  </a:cubicBezTo>
                  <a:close/>
                  <a:moveTo>
                    <a:pt x="118523" y="179257"/>
                  </a:moveTo>
                  <a:cubicBezTo>
                    <a:pt x="141897" y="172242"/>
                    <a:pt x="161152" y="156546"/>
                    <a:pt x="172730" y="135066"/>
                  </a:cubicBezTo>
                  <a:cubicBezTo>
                    <a:pt x="196628" y="90703"/>
                    <a:pt x="179985" y="35162"/>
                    <a:pt x="135623" y="11275"/>
                  </a:cubicBezTo>
                  <a:lnTo>
                    <a:pt x="135623" y="11264"/>
                  </a:lnTo>
                  <a:cubicBezTo>
                    <a:pt x="114132" y="-315"/>
                    <a:pt x="89412" y="-2836"/>
                    <a:pt x="66039" y="4180"/>
                  </a:cubicBezTo>
                  <a:cubicBezTo>
                    <a:pt x="42665" y="11195"/>
                    <a:pt x="23410" y="26891"/>
                    <a:pt x="11832" y="48371"/>
                  </a:cubicBezTo>
                  <a:cubicBezTo>
                    <a:pt x="253" y="69862"/>
                    <a:pt x="-2256" y="94570"/>
                    <a:pt x="4748" y="117955"/>
                  </a:cubicBezTo>
                  <a:cubicBezTo>
                    <a:pt x="11763" y="141340"/>
                    <a:pt x="27448" y="160584"/>
                    <a:pt x="48939" y="172162"/>
                  </a:cubicBezTo>
                  <a:cubicBezTo>
                    <a:pt x="62457" y="179440"/>
                    <a:pt x="77241" y="183136"/>
                    <a:pt x="92161" y="183136"/>
                  </a:cubicBezTo>
                  <a:cubicBezTo>
                    <a:pt x="100979" y="183136"/>
                    <a:pt x="109842" y="181858"/>
                    <a:pt x="118523" y="179257"/>
                  </a:cubicBezTo>
                  <a:close/>
                </a:path>
              </a:pathLst>
            </a:custGeom>
            <a:solidFill>
              <a:schemeClr val="accent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85" name="Google Shape;1485;p8"/>
            <p:cNvSpPr/>
            <p:nvPr/>
          </p:nvSpPr>
          <p:spPr>
            <a:xfrm>
              <a:off x="4910833" y="5853308"/>
              <a:ext cx="572393" cy="837486"/>
            </a:xfrm>
            <a:custGeom>
              <a:rect b="b" l="l" r="r" t="t"/>
              <a:pathLst>
                <a:path extrusionOk="0" h="490475" w="335223">
                  <a:moveTo>
                    <a:pt x="294014" y="45916"/>
                  </a:moveTo>
                  <a:lnTo>
                    <a:pt x="300083" y="395535"/>
                  </a:lnTo>
                  <a:lnTo>
                    <a:pt x="61125" y="110731"/>
                  </a:lnTo>
                  <a:lnTo>
                    <a:pt x="294014" y="45916"/>
                  </a:lnTo>
                  <a:close/>
                  <a:moveTo>
                    <a:pt x="327472" y="1086"/>
                  </a:moveTo>
                  <a:lnTo>
                    <a:pt x="747" y="92024"/>
                  </a:lnTo>
                  <a:lnTo>
                    <a:pt x="335970" y="491561"/>
                  </a:lnTo>
                  <a:lnTo>
                    <a:pt x="327472" y="1086"/>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86" name="Google Shape;1486;p8"/>
            <p:cNvSpPr/>
            <p:nvPr/>
          </p:nvSpPr>
          <p:spPr>
            <a:xfrm>
              <a:off x="2823618" y="4445401"/>
              <a:ext cx="1076147" cy="694519"/>
            </a:xfrm>
            <a:custGeom>
              <a:rect b="b" l="l" r="r" t="t"/>
              <a:pathLst>
                <a:path extrusionOk="0" h="406746" w="630247">
                  <a:moveTo>
                    <a:pt x="206120" y="56079"/>
                  </a:moveTo>
                  <a:lnTo>
                    <a:pt x="536826" y="366412"/>
                  </a:lnTo>
                  <a:lnTo>
                    <a:pt x="55944" y="331300"/>
                  </a:lnTo>
                  <a:lnTo>
                    <a:pt x="206120" y="56079"/>
                  </a:lnTo>
                  <a:close/>
                  <a:moveTo>
                    <a:pt x="197280" y="845"/>
                  </a:moveTo>
                  <a:lnTo>
                    <a:pt x="449" y="361563"/>
                  </a:lnTo>
                  <a:lnTo>
                    <a:pt x="630696" y="407591"/>
                  </a:lnTo>
                  <a:lnTo>
                    <a:pt x="197280" y="845"/>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87" name="Google Shape;1487;p8"/>
            <p:cNvSpPr/>
            <p:nvPr/>
          </p:nvSpPr>
          <p:spPr>
            <a:xfrm>
              <a:off x="3729078" y="2061768"/>
              <a:ext cx="521109" cy="507143"/>
            </a:xfrm>
            <a:custGeom>
              <a:rect b="b" l="l" r="r" t="t"/>
              <a:pathLst>
                <a:path extrusionOk="0" h="297009" w="305188">
                  <a:moveTo>
                    <a:pt x="95778" y="224776"/>
                  </a:moveTo>
                  <a:lnTo>
                    <a:pt x="109044" y="170912"/>
                  </a:lnTo>
                  <a:lnTo>
                    <a:pt x="72199" y="129447"/>
                  </a:lnTo>
                  <a:lnTo>
                    <a:pt x="127524" y="125420"/>
                  </a:lnTo>
                  <a:lnTo>
                    <a:pt x="155563" y="77567"/>
                  </a:lnTo>
                  <a:lnTo>
                    <a:pt x="176495" y="128933"/>
                  </a:lnTo>
                  <a:lnTo>
                    <a:pt x="230679" y="140819"/>
                  </a:lnTo>
                  <a:lnTo>
                    <a:pt x="188290" y="176604"/>
                  </a:lnTo>
                  <a:lnTo>
                    <a:pt x="193731" y="231803"/>
                  </a:lnTo>
                  <a:lnTo>
                    <a:pt x="146608" y="202544"/>
                  </a:lnTo>
                  <a:lnTo>
                    <a:pt x="95778" y="224776"/>
                  </a:lnTo>
                  <a:close/>
                  <a:moveTo>
                    <a:pt x="224109" y="191148"/>
                  </a:moveTo>
                  <a:lnTo>
                    <a:pt x="305739" y="122249"/>
                  </a:lnTo>
                  <a:lnTo>
                    <a:pt x="201397" y="99366"/>
                  </a:lnTo>
                  <a:lnTo>
                    <a:pt x="161107" y="443"/>
                  </a:lnTo>
                  <a:lnTo>
                    <a:pt x="107094" y="92601"/>
                  </a:lnTo>
                  <a:lnTo>
                    <a:pt x="551" y="100370"/>
                  </a:lnTo>
                  <a:lnTo>
                    <a:pt x="71515" y="180209"/>
                  </a:lnTo>
                  <a:lnTo>
                    <a:pt x="45974" y="283923"/>
                  </a:lnTo>
                  <a:lnTo>
                    <a:pt x="143836" y="241112"/>
                  </a:lnTo>
                  <a:lnTo>
                    <a:pt x="234592" y="297452"/>
                  </a:lnTo>
                  <a:lnTo>
                    <a:pt x="224109" y="191148"/>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88" name="Google Shape;1488;p8"/>
            <p:cNvSpPr/>
            <p:nvPr/>
          </p:nvSpPr>
          <p:spPr>
            <a:xfrm>
              <a:off x="8948217" y="2713868"/>
              <a:ext cx="581800" cy="558544"/>
            </a:xfrm>
            <a:custGeom>
              <a:rect b="b" l="l" r="r" t="t"/>
              <a:pathLst>
                <a:path extrusionOk="0" h="327112" w="340732">
                  <a:moveTo>
                    <a:pt x="142248" y="139367"/>
                  </a:moveTo>
                  <a:lnTo>
                    <a:pt x="170424" y="77848"/>
                  </a:lnTo>
                  <a:lnTo>
                    <a:pt x="202102" y="137622"/>
                  </a:lnTo>
                  <a:lnTo>
                    <a:pt x="269324" y="145401"/>
                  </a:lnTo>
                  <a:lnTo>
                    <a:pt x="222270" y="194019"/>
                  </a:lnTo>
                  <a:lnTo>
                    <a:pt x="235627" y="260340"/>
                  </a:lnTo>
                  <a:lnTo>
                    <a:pt x="174861" y="230613"/>
                  </a:lnTo>
                  <a:lnTo>
                    <a:pt x="115921" y="263819"/>
                  </a:lnTo>
                  <a:lnTo>
                    <a:pt x="125411" y="196836"/>
                  </a:lnTo>
                  <a:lnTo>
                    <a:pt x="75619" y="151036"/>
                  </a:lnTo>
                  <a:lnTo>
                    <a:pt x="142248" y="139367"/>
                  </a:lnTo>
                  <a:close/>
                  <a:moveTo>
                    <a:pt x="175968" y="269249"/>
                  </a:moveTo>
                  <a:lnTo>
                    <a:pt x="282876" y="321551"/>
                  </a:lnTo>
                  <a:lnTo>
                    <a:pt x="259366" y="204890"/>
                  </a:lnTo>
                  <a:lnTo>
                    <a:pt x="342137" y="119393"/>
                  </a:lnTo>
                  <a:lnTo>
                    <a:pt x="223924" y="105693"/>
                  </a:lnTo>
                  <a:lnTo>
                    <a:pt x="168177" y="553"/>
                  </a:lnTo>
                  <a:lnTo>
                    <a:pt x="118636" y="108761"/>
                  </a:lnTo>
                  <a:lnTo>
                    <a:pt x="1404" y="129283"/>
                  </a:lnTo>
                  <a:lnTo>
                    <a:pt x="88999" y="209840"/>
                  </a:lnTo>
                  <a:lnTo>
                    <a:pt x="72299" y="327666"/>
                  </a:lnTo>
                  <a:lnTo>
                    <a:pt x="175968" y="269249"/>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89" name="Google Shape;1489;p8"/>
            <p:cNvSpPr/>
            <p:nvPr/>
          </p:nvSpPr>
          <p:spPr>
            <a:xfrm>
              <a:off x="9828112" y="-157599"/>
              <a:ext cx="902834" cy="894498"/>
            </a:xfrm>
            <a:custGeom>
              <a:rect b="b" l="l" r="r" t="t"/>
              <a:pathLst>
                <a:path extrusionOk="0" h="523864" w="528746">
                  <a:moveTo>
                    <a:pt x="155193" y="227185"/>
                  </a:moveTo>
                  <a:lnTo>
                    <a:pt x="115667" y="98352"/>
                  </a:lnTo>
                  <a:lnTo>
                    <a:pt x="241968" y="145350"/>
                  </a:lnTo>
                  <a:lnTo>
                    <a:pt x="352287" y="67952"/>
                  </a:lnTo>
                  <a:lnTo>
                    <a:pt x="346617" y="202591"/>
                  </a:lnTo>
                  <a:lnTo>
                    <a:pt x="454313" y="283594"/>
                  </a:lnTo>
                  <a:lnTo>
                    <a:pt x="324510" y="319811"/>
                  </a:lnTo>
                  <a:lnTo>
                    <a:pt x="280775" y="447275"/>
                  </a:lnTo>
                  <a:lnTo>
                    <a:pt x="206206" y="335017"/>
                  </a:lnTo>
                  <a:lnTo>
                    <a:pt x="71464" y="332781"/>
                  </a:lnTo>
                  <a:lnTo>
                    <a:pt x="155193" y="227185"/>
                  </a:lnTo>
                  <a:close/>
                  <a:moveTo>
                    <a:pt x="351055" y="347942"/>
                  </a:moveTo>
                  <a:lnTo>
                    <a:pt x="530319" y="297921"/>
                  </a:lnTo>
                  <a:lnTo>
                    <a:pt x="381569" y="186062"/>
                  </a:lnTo>
                  <a:lnTo>
                    <a:pt x="389406" y="113"/>
                  </a:lnTo>
                  <a:lnTo>
                    <a:pt x="237052" y="107010"/>
                  </a:lnTo>
                  <a:lnTo>
                    <a:pt x="62624" y="42092"/>
                  </a:lnTo>
                  <a:lnTo>
                    <a:pt x="117207" y="220033"/>
                  </a:lnTo>
                  <a:lnTo>
                    <a:pt x="1573" y="365862"/>
                  </a:lnTo>
                  <a:lnTo>
                    <a:pt x="187647" y="368931"/>
                  </a:lnTo>
                  <a:lnTo>
                    <a:pt x="290620" y="523977"/>
                  </a:lnTo>
                  <a:lnTo>
                    <a:pt x="351055" y="347942"/>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90" name="Google Shape;1490;p8"/>
            <p:cNvSpPr/>
            <p:nvPr/>
          </p:nvSpPr>
          <p:spPr>
            <a:xfrm>
              <a:off x="3480008" y="465878"/>
              <a:ext cx="876733" cy="880122"/>
            </a:xfrm>
            <a:custGeom>
              <a:rect b="b" l="l" r="r" t="t"/>
              <a:pathLst>
                <a:path extrusionOk="0" h="515445" w="513460">
                  <a:moveTo>
                    <a:pt x="201203" y="201516"/>
                  </a:moveTo>
                  <a:lnTo>
                    <a:pt x="238425" y="76425"/>
                  </a:lnTo>
                  <a:lnTo>
                    <a:pt x="315070" y="182056"/>
                  </a:lnTo>
                  <a:lnTo>
                    <a:pt x="445534" y="178805"/>
                  </a:lnTo>
                  <a:lnTo>
                    <a:pt x="368763" y="284344"/>
                  </a:lnTo>
                  <a:lnTo>
                    <a:pt x="412179" y="407428"/>
                  </a:lnTo>
                  <a:lnTo>
                    <a:pt x="288080" y="367023"/>
                  </a:lnTo>
                  <a:lnTo>
                    <a:pt x="184446" y="446337"/>
                  </a:lnTo>
                  <a:lnTo>
                    <a:pt x="184514" y="315828"/>
                  </a:lnTo>
                  <a:lnTo>
                    <a:pt x="77058" y="241772"/>
                  </a:lnTo>
                  <a:lnTo>
                    <a:pt x="201203" y="201516"/>
                  </a:lnTo>
                  <a:close/>
                  <a:moveTo>
                    <a:pt x="294594" y="405123"/>
                  </a:moveTo>
                  <a:lnTo>
                    <a:pt x="467527" y="461429"/>
                  </a:lnTo>
                  <a:lnTo>
                    <a:pt x="407023" y="289922"/>
                  </a:lnTo>
                  <a:lnTo>
                    <a:pt x="514000" y="142860"/>
                  </a:lnTo>
                  <a:lnTo>
                    <a:pt x="332203" y="147401"/>
                  </a:lnTo>
                  <a:lnTo>
                    <a:pt x="225398" y="213"/>
                  </a:lnTo>
                  <a:lnTo>
                    <a:pt x="173529" y="174515"/>
                  </a:lnTo>
                  <a:lnTo>
                    <a:pt x="539" y="230616"/>
                  </a:lnTo>
                  <a:lnTo>
                    <a:pt x="150293" y="333794"/>
                  </a:lnTo>
                  <a:lnTo>
                    <a:pt x="150179" y="515659"/>
                  </a:lnTo>
                  <a:lnTo>
                    <a:pt x="294594" y="405123"/>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91" name="Google Shape;1491;p8"/>
            <p:cNvSpPr/>
            <p:nvPr/>
          </p:nvSpPr>
          <p:spPr>
            <a:xfrm>
              <a:off x="9542328" y="5874782"/>
              <a:ext cx="670561" cy="649446"/>
            </a:xfrm>
            <a:custGeom>
              <a:rect b="b" l="l" r="r" t="t"/>
              <a:pathLst>
                <a:path extrusionOk="0" h="380349" w="392715">
                  <a:moveTo>
                    <a:pt x="160524" y="157398"/>
                  </a:moveTo>
                  <a:lnTo>
                    <a:pt x="194164" y="78277"/>
                  </a:lnTo>
                  <a:lnTo>
                    <a:pt x="236507" y="153109"/>
                  </a:lnTo>
                  <a:lnTo>
                    <a:pt x="322141" y="160649"/>
                  </a:lnTo>
                  <a:lnTo>
                    <a:pt x="264067" y="224027"/>
                  </a:lnTo>
                  <a:lnTo>
                    <a:pt x="283368" y="307813"/>
                  </a:lnTo>
                  <a:lnTo>
                    <a:pt x="205126" y="272166"/>
                  </a:lnTo>
                  <a:lnTo>
                    <a:pt x="131401" y="316414"/>
                  </a:lnTo>
                  <a:lnTo>
                    <a:pt x="141120" y="230997"/>
                  </a:lnTo>
                  <a:lnTo>
                    <a:pt x="76282" y="174543"/>
                  </a:lnTo>
                  <a:lnTo>
                    <a:pt x="160524" y="157398"/>
                  </a:lnTo>
                  <a:close/>
                  <a:moveTo>
                    <a:pt x="207305" y="310779"/>
                  </a:moveTo>
                  <a:lnTo>
                    <a:pt x="332270" y="367701"/>
                  </a:lnTo>
                  <a:lnTo>
                    <a:pt x="301448" y="233883"/>
                  </a:lnTo>
                  <a:lnTo>
                    <a:pt x="394223" y="132644"/>
                  </a:lnTo>
                  <a:lnTo>
                    <a:pt x="257428" y="120598"/>
                  </a:lnTo>
                  <a:lnTo>
                    <a:pt x="189795" y="1074"/>
                  </a:lnTo>
                  <a:lnTo>
                    <a:pt x="136067" y="127454"/>
                  </a:lnTo>
                  <a:lnTo>
                    <a:pt x="1507" y="154843"/>
                  </a:lnTo>
                  <a:lnTo>
                    <a:pt x="105096" y="244982"/>
                  </a:lnTo>
                  <a:lnTo>
                    <a:pt x="89560" y="381424"/>
                  </a:lnTo>
                  <a:lnTo>
                    <a:pt x="207305" y="310779"/>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92" name="Google Shape;1492;p8"/>
            <p:cNvSpPr/>
            <p:nvPr/>
          </p:nvSpPr>
          <p:spPr>
            <a:xfrm>
              <a:off x="3339553" y="5714490"/>
              <a:ext cx="722197" cy="732403"/>
            </a:xfrm>
            <a:custGeom>
              <a:rect b="b" l="l" r="r" t="t"/>
              <a:pathLst>
                <a:path extrusionOk="0" h="428933" w="422956">
                  <a:moveTo>
                    <a:pt x="87563" y="324426"/>
                  </a:moveTo>
                  <a:lnTo>
                    <a:pt x="123621" y="231833"/>
                  </a:lnTo>
                  <a:lnTo>
                    <a:pt x="67772" y="149645"/>
                  </a:lnTo>
                  <a:lnTo>
                    <a:pt x="166969" y="155314"/>
                  </a:lnTo>
                  <a:lnTo>
                    <a:pt x="227883" y="76810"/>
                  </a:lnTo>
                  <a:lnTo>
                    <a:pt x="253150" y="172915"/>
                  </a:lnTo>
                  <a:lnTo>
                    <a:pt x="346632" y="206578"/>
                  </a:lnTo>
                  <a:lnTo>
                    <a:pt x="263040" y="260295"/>
                  </a:lnTo>
                  <a:lnTo>
                    <a:pt x="259903" y="359617"/>
                  </a:lnTo>
                  <a:lnTo>
                    <a:pt x="182985" y="296718"/>
                  </a:lnTo>
                  <a:lnTo>
                    <a:pt x="87563" y="324426"/>
                  </a:lnTo>
                  <a:close/>
                  <a:moveTo>
                    <a:pt x="296680" y="279367"/>
                  </a:moveTo>
                  <a:lnTo>
                    <a:pt x="423460" y="197874"/>
                  </a:lnTo>
                  <a:lnTo>
                    <a:pt x="281668" y="146804"/>
                  </a:lnTo>
                  <a:lnTo>
                    <a:pt x="243363" y="1054"/>
                  </a:lnTo>
                  <a:lnTo>
                    <a:pt x="150965" y="120111"/>
                  </a:lnTo>
                  <a:lnTo>
                    <a:pt x="504" y="111522"/>
                  </a:lnTo>
                  <a:lnTo>
                    <a:pt x="85191" y="236180"/>
                  </a:lnTo>
                  <a:lnTo>
                    <a:pt x="30516" y="376625"/>
                  </a:lnTo>
                  <a:lnTo>
                    <a:pt x="175250" y="334590"/>
                  </a:lnTo>
                  <a:lnTo>
                    <a:pt x="291923" y="429988"/>
                  </a:lnTo>
                  <a:lnTo>
                    <a:pt x="296680" y="279367"/>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93" name="Google Shape;1493;p8"/>
            <p:cNvSpPr/>
            <p:nvPr/>
          </p:nvSpPr>
          <p:spPr>
            <a:xfrm>
              <a:off x="11347091" y="-155826"/>
              <a:ext cx="480692" cy="476893"/>
            </a:xfrm>
            <a:custGeom>
              <a:rect b="b" l="l" r="r" t="t"/>
              <a:pathLst>
                <a:path extrusionOk="0" h="279293" w="281518">
                  <a:moveTo>
                    <a:pt x="116154" y="115840"/>
                  </a:moveTo>
                  <a:lnTo>
                    <a:pt x="114340" y="68078"/>
                  </a:lnTo>
                  <a:lnTo>
                    <a:pt x="153353" y="95695"/>
                  </a:lnTo>
                  <a:lnTo>
                    <a:pt x="198229" y="79223"/>
                  </a:lnTo>
                  <a:lnTo>
                    <a:pt x="184005" y="124852"/>
                  </a:lnTo>
                  <a:lnTo>
                    <a:pt x="213549" y="162438"/>
                  </a:lnTo>
                  <a:lnTo>
                    <a:pt x="165753" y="163020"/>
                  </a:lnTo>
                  <a:lnTo>
                    <a:pt x="139140" y="202729"/>
                  </a:lnTo>
                  <a:lnTo>
                    <a:pt x="123808" y="157442"/>
                  </a:lnTo>
                  <a:lnTo>
                    <a:pt x="77826" y="144404"/>
                  </a:lnTo>
                  <a:lnTo>
                    <a:pt x="116154" y="115840"/>
                  </a:lnTo>
                  <a:close/>
                  <a:moveTo>
                    <a:pt x="184152" y="197025"/>
                  </a:moveTo>
                  <a:lnTo>
                    <a:pt x="283304" y="195804"/>
                  </a:lnTo>
                  <a:lnTo>
                    <a:pt x="222036" y="117859"/>
                  </a:lnTo>
                  <a:lnTo>
                    <a:pt x="251523" y="23179"/>
                  </a:lnTo>
                  <a:lnTo>
                    <a:pt x="158441" y="57378"/>
                  </a:lnTo>
                  <a:lnTo>
                    <a:pt x="77518" y="80"/>
                  </a:lnTo>
                  <a:lnTo>
                    <a:pt x="81271" y="99163"/>
                  </a:lnTo>
                  <a:lnTo>
                    <a:pt x="1785" y="158412"/>
                  </a:lnTo>
                  <a:lnTo>
                    <a:pt x="97161" y="185469"/>
                  </a:lnTo>
                  <a:lnTo>
                    <a:pt x="128965" y="279373"/>
                  </a:lnTo>
                  <a:lnTo>
                    <a:pt x="184152" y="197025"/>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94" name="Google Shape;1494;p8"/>
            <p:cNvSpPr/>
            <p:nvPr/>
          </p:nvSpPr>
          <p:spPr>
            <a:xfrm>
              <a:off x="2171204" y="5976266"/>
              <a:ext cx="558796" cy="573951"/>
            </a:xfrm>
            <a:custGeom>
              <a:rect b="b" l="l" r="r" t="t"/>
              <a:pathLst>
                <a:path extrusionOk="0" h="336135" w="327260">
                  <a:moveTo>
                    <a:pt x="66006" y="217832"/>
                  </a:moveTo>
                  <a:lnTo>
                    <a:pt x="101049" y="161538"/>
                  </a:lnTo>
                  <a:lnTo>
                    <a:pt x="74538" y="100760"/>
                  </a:lnTo>
                  <a:lnTo>
                    <a:pt x="138921" y="116685"/>
                  </a:lnTo>
                  <a:lnTo>
                    <a:pt x="188542" y="72699"/>
                  </a:lnTo>
                  <a:lnTo>
                    <a:pt x="193276" y="138849"/>
                  </a:lnTo>
                  <a:lnTo>
                    <a:pt x="250449" y="172443"/>
                  </a:lnTo>
                  <a:lnTo>
                    <a:pt x="188998" y="197391"/>
                  </a:lnTo>
                  <a:lnTo>
                    <a:pt x="174716" y="262138"/>
                  </a:lnTo>
                  <a:lnTo>
                    <a:pt x="131997" y="211410"/>
                  </a:lnTo>
                  <a:lnTo>
                    <a:pt x="66006" y="217832"/>
                  </a:lnTo>
                  <a:close/>
                  <a:moveTo>
                    <a:pt x="218543" y="222327"/>
                  </a:moveTo>
                  <a:lnTo>
                    <a:pt x="327561" y="178078"/>
                  </a:lnTo>
                  <a:lnTo>
                    <a:pt x="226117" y="118464"/>
                  </a:lnTo>
                  <a:lnTo>
                    <a:pt x="217722" y="1084"/>
                  </a:lnTo>
                  <a:lnTo>
                    <a:pt x="129669" y="79144"/>
                  </a:lnTo>
                  <a:lnTo>
                    <a:pt x="15461" y="50877"/>
                  </a:lnTo>
                  <a:lnTo>
                    <a:pt x="62492" y="158732"/>
                  </a:lnTo>
                  <a:lnTo>
                    <a:pt x="300" y="258613"/>
                  </a:lnTo>
                  <a:lnTo>
                    <a:pt x="117407" y="247217"/>
                  </a:lnTo>
                  <a:lnTo>
                    <a:pt x="193185" y="337220"/>
                  </a:lnTo>
                  <a:lnTo>
                    <a:pt x="218543" y="222327"/>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95" name="Google Shape;1495;p8"/>
            <p:cNvSpPr/>
            <p:nvPr/>
          </p:nvSpPr>
          <p:spPr>
            <a:xfrm>
              <a:off x="450309" y="2393985"/>
              <a:ext cx="617775" cy="615555"/>
            </a:xfrm>
            <a:custGeom>
              <a:rect b="b" l="l" r="r" t="t"/>
              <a:pathLst>
                <a:path extrusionOk="0" h="360501" w="361801">
                  <a:moveTo>
                    <a:pt x="138053" y="145285"/>
                  </a:moveTo>
                  <a:lnTo>
                    <a:pt x="136205" y="68994"/>
                  </a:lnTo>
                  <a:lnTo>
                    <a:pt x="197883" y="113938"/>
                  </a:lnTo>
                  <a:lnTo>
                    <a:pt x="269874" y="88603"/>
                  </a:lnTo>
                  <a:lnTo>
                    <a:pt x="246193" y="161153"/>
                  </a:lnTo>
                  <a:lnTo>
                    <a:pt x="292540" y="221794"/>
                  </a:lnTo>
                  <a:lnTo>
                    <a:pt x="216226" y="221691"/>
                  </a:lnTo>
                  <a:lnTo>
                    <a:pt x="172879" y="284499"/>
                  </a:lnTo>
                  <a:lnTo>
                    <a:pt x="149391" y="211881"/>
                  </a:lnTo>
                  <a:lnTo>
                    <a:pt x="76260" y="190070"/>
                  </a:lnTo>
                  <a:lnTo>
                    <a:pt x="138053" y="145285"/>
                  </a:lnTo>
                  <a:close/>
                  <a:moveTo>
                    <a:pt x="234170" y="255935"/>
                  </a:moveTo>
                  <a:lnTo>
                    <a:pt x="361828" y="256095"/>
                  </a:lnTo>
                  <a:lnTo>
                    <a:pt x="284316" y="154662"/>
                  </a:lnTo>
                  <a:lnTo>
                    <a:pt x="323933" y="33301"/>
                  </a:lnTo>
                  <a:lnTo>
                    <a:pt x="203507" y="75679"/>
                  </a:lnTo>
                  <a:lnTo>
                    <a:pt x="100318" y="505"/>
                  </a:lnTo>
                  <a:lnTo>
                    <a:pt x="103409" y="128141"/>
                  </a:lnTo>
                  <a:lnTo>
                    <a:pt x="26" y="203029"/>
                  </a:lnTo>
                  <a:lnTo>
                    <a:pt x="122368" y="239532"/>
                  </a:lnTo>
                  <a:lnTo>
                    <a:pt x="161654" y="361007"/>
                  </a:lnTo>
                  <a:lnTo>
                    <a:pt x="234170" y="255935"/>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96" name="Google Shape;1496;p8"/>
            <p:cNvSpPr/>
            <p:nvPr/>
          </p:nvSpPr>
          <p:spPr>
            <a:xfrm>
              <a:off x="8251725" y="4489050"/>
              <a:ext cx="1000397" cy="758289"/>
            </a:xfrm>
            <a:custGeom>
              <a:rect b="b" l="l" r="r" t="t"/>
              <a:pathLst>
                <a:path extrusionOk="0" h="444093" w="585884">
                  <a:moveTo>
                    <a:pt x="539550" y="352667"/>
                  </a:moveTo>
                  <a:lnTo>
                    <a:pt x="93734" y="400588"/>
                  </a:lnTo>
                  <a:lnTo>
                    <a:pt x="429996" y="62673"/>
                  </a:lnTo>
                  <a:lnTo>
                    <a:pt x="539550" y="352667"/>
                  </a:lnTo>
                  <a:close/>
                  <a:moveTo>
                    <a:pt x="587209" y="381960"/>
                  </a:moveTo>
                  <a:lnTo>
                    <a:pt x="443228" y="857"/>
                  </a:lnTo>
                  <a:lnTo>
                    <a:pt x="1325" y="444951"/>
                  </a:lnTo>
                  <a:lnTo>
                    <a:pt x="587209" y="38196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97" name="Google Shape;1497;p8"/>
            <p:cNvSpPr/>
            <p:nvPr/>
          </p:nvSpPr>
          <p:spPr>
            <a:xfrm>
              <a:off x="8106979" y="6525604"/>
              <a:ext cx="514098" cy="465150"/>
            </a:xfrm>
            <a:custGeom>
              <a:rect b="b" l="l" r="r" t="t"/>
              <a:pathLst>
                <a:path extrusionOk="0" h="272416" w="301082">
                  <a:moveTo>
                    <a:pt x="169779" y="157709"/>
                  </a:moveTo>
                  <a:cubicBezTo>
                    <a:pt x="171353" y="158724"/>
                    <a:pt x="171798" y="160834"/>
                    <a:pt x="170771" y="162409"/>
                  </a:cubicBezTo>
                  <a:cubicBezTo>
                    <a:pt x="166105" y="169595"/>
                    <a:pt x="167520" y="178983"/>
                    <a:pt x="173748" y="184527"/>
                  </a:cubicBezTo>
                  <a:cubicBezTo>
                    <a:pt x="169824" y="184333"/>
                    <a:pt x="165889" y="183135"/>
                    <a:pt x="162375" y="180843"/>
                  </a:cubicBezTo>
                  <a:cubicBezTo>
                    <a:pt x="155474" y="176360"/>
                    <a:pt x="153523" y="167097"/>
                    <a:pt x="158006" y="160207"/>
                  </a:cubicBezTo>
                  <a:cubicBezTo>
                    <a:pt x="159683" y="157629"/>
                    <a:pt x="162090" y="156785"/>
                    <a:pt x="163379" y="156523"/>
                  </a:cubicBezTo>
                  <a:cubicBezTo>
                    <a:pt x="163847" y="156420"/>
                    <a:pt x="164451" y="156329"/>
                    <a:pt x="165170" y="156329"/>
                  </a:cubicBezTo>
                  <a:cubicBezTo>
                    <a:pt x="166471" y="156329"/>
                    <a:pt x="168125" y="156625"/>
                    <a:pt x="169779" y="157709"/>
                  </a:cubicBezTo>
                  <a:close/>
                  <a:moveTo>
                    <a:pt x="279687" y="221452"/>
                  </a:moveTo>
                  <a:cubicBezTo>
                    <a:pt x="299981" y="190276"/>
                    <a:pt x="306916" y="153055"/>
                    <a:pt x="299228" y="116655"/>
                  </a:cubicBezTo>
                  <a:cubicBezTo>
                    <a:pt x="291528" y="80266"/>
                    <a:pt x="270116" y="49044"/>
                    <a:pt x="238940" y="28750"/>
                  </a:cubicBezTo>
                  <a:cubicBezTo>
                    <a:pt x="200920" y="3997"/>
                    <a:pt x="155565" y="-4467"/>
                    <a:pt x="111157" y="4921"/>
                  </a:cubicBezTo>
                  <a:cubicBezTo>
                    <a:pt x="66783" y="14309"/>
                    <a:pt x="28717" y="40409"/>
                    <a:pt x="3975" y="78429"/>
                  </a:cubicBezTo>
                  <a:cubicBezTo>
                    <a:pt x="-1181" y="86345"/>
                    <a:pt x="1055" y="96954"/>
                    <a:pt x="8971" y="102099"/>
                  </a:cubicBezTo>
                  <a:cubicBezTo>
                    <a:pt x="16888" y="107255"/>
                    <a:pt x="27485" y="105019"/>
                    <a:pt x="32653" y="97102"/>
                  </a:cubicBezTo>
                  <a:cubicBezTo>
                    <a:pt x="52410" y="66737"/>
                    <a:pt x="82810" y="45896"/>
                    <a:pt x="118241" y="38401"/>
                  </a:cubicBezTo>
                  <a:cubicBezTo>
                    <a:pt x="153672" y="30907"/>
                    <a:pt x="189912" y="37671"/>
                    <a:pt x="220267" y="57428"/>
                  </a:cubicBezTo>
                  <a:cubicBezTo>
                    <a:pt x="243789" y="72737"/>
                    <a:pt x="259930" y="96281"/>
                    <a:pt x="265747" y="123738"/>
                  </a:cubicBezTo>
                  <a:cubicBezTo>
                    <a:pt x="271554" y="151195"/>
                    <a:pt x="266318" y="179268"/>
                    <a:pt x="251009" y="202779"/>
                  </a:cubicBezTo>
                  <a:cubicBezTo>
                    <a:pt x="226746" y="240046"/>
                    <a:pt x="176703" y="250609"/>
                    <a:pt x="139458" y="226380"/>
                  </a:cubicBezTo>
                  <a:cubicBezTo>
                    <a:pt x="111237" y="208003"/>
                    <a:pt x="103218" y="170086"/>
                    <a:pt x="121572" y="141864"/>
                  </a:cubicBezTo>
                  <a:cubicBezTo>
                    <a:pt x="132260" y="125449"/>
                    <a:pt x="151846" y="118194"/>
                    <a:pt x="169927" y="122381"/>
                  </a:cubicBezTo>
                  <a:cubicBezTo>
                    <a:pt x="154333" y="120590"/>
                    <a:pt x="138420" y="127548"/>
                    <a:pt x="129329" y="141534"/>
                  </a:cubicBezTo>
                  <a:cubicBezTo>
                    <a:pt x="114545" y="164245"/>
                    <a:pt x="121002" y="194737"/>
                    <a:pt x="143713" y="209532"/>
                  </a:cubicBezTo>
                  <a:cubicBezTo>
                    <a:pt x="170132" y="226711"/>
                    <a:pt x="205609" y="219194"/>
                    <a:pt x="222777" y="192797"/>
                  </a:cubicBezTo>
                  <a:cubicBezTo>
                    <a:pt x="242967" y="161758"/>
                    <a:pt x="234161" y="120088"/>
                    <a:pt x="203122" y="99897"/>
                  </a:cubicBezTo>
                  <a:cubicBezTo>
                    <a:pt x="166300" y="75919"/>
                    <a:pt x="116849" y="86391"/>
                    <a:pt x="92906" y="123202"/>
                  </a:cubicBezTo>
                  <a:cubicBezTo>
                    <a:pt x="64239" y="167245"/>
                    <a:pt x="76753" y="226392"/>
                    <a:pt x="120785" y="255047"/>
                  </a:cubicBezTo>
                  <a:cubicBezTo>
                    <a:pt x="140086" y="267617"/>
                    <a:pt x="161794" y="273606"/>
                    <a:pt x="183262" y="273606"/>
                  </a:cubicBezTo>
                  <a:cubicBezTo>
                    <a:pt x="220849" y="273606"/>
                    <a:pt x="257706" y="255229"/>
                    <a:pt x="279687" y="221452"/>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98" name="Google Shape;1498;p8"/>
            <p:cNvSpPr/>
            <p:nvPr/>
          </p:nvSpPr>
          <p:spPr>
            <a:xfrm>
              <a:off x="11508688" y="5416369"/>
              <a:ext cx="406740" cy="493881"/>
            </a:xfrm>
            <a:custGeom>
              <a:rect b="b" l="l" r="r" t="t"/>
              <a:pathLst>
                <a:path extrusionOk="0" h="289242" w="238208">
                  <a:moveTo>
                    <a:pt x="158518" y="110851"/>
                  </a:moveTo>
                  <a:cubicBezTo>
                    <a:pt x="159203" y="114330"/>
                    <a:pt x="158484" y="117866"/>
                    <a:pt x="156511" y="120809"/>
                  </a:cubicBezTo>
                  <a:cubicBezTo>
                    <a:pt x="154526" y="123764"/>
                    <a:pt x="151515" y="125760"/>
                    <a:pt x="148024" y="126445"/>
                  </a:cubicBezTo>
                  <a:cubicBezTo>
                    <a:pt x="145515" y="126912"/>
                    <a:pt x="143564" y="125977"/>
                    <a:pt x="142628" y="125349"/>
                  </a:cubicBezTo>
                  <a:cubicBezTo>
                    <a:pt x="141704" y="124734"/>
                    <a:pt x="140073" y="123308"/>
                    <a:pt x="139572" y="120752"/>
                  </a:cubicBezTo>
                  <a:cubicBezTo>
                    <a:pt x="139423" y="119965"/>
                    <a:pt x="139685" y="119361"/>
                    <a:pt x="139925" y="118996"/>
                  </a:cubicBezTo>
                  <a:cubicBezTo>
                    <a:pt x="140290" y="118459"/>
                    <a:pt x="140792" y="118140"/>
                    <a:pt x="141408" y="118015"/>
                  </a:cubicBezTo>
                  <a:cubicBezTo>
                    <a:pt x="149005" y="116520"/>
                    <a:pt x="154446" y="110224"/>
                    <a:pt x="155165" y="102911"/>
                  </a:cubicBezTo>
                  <a:cubicBezTo>
                    <a:pt x="156808" y="105262"/>
                    <a:pt x="157960" y="107942"/>
                    <a:pt x="158518" y="110851"/>
                  </a:cubicBezTo>
                  <a:close/>
                  <a:moveTo>
                    <a:pt x="194554" y="287138"/>
                  </a:moveTo>
                  <a:cubicBezTo>
                    <a:pt x="203816" y="285324"/>
                    <a:pt x="209863" y="276335"/>
                    <a:pt x="208037" y="267050"/>
                  </a:cubicBezTo>
                  <a:cubicBezTo>
                    <a:pt x="206235" y="257798"/>
                    <a:pt x="197292" y="251730"/>
                    <a:pt x="187949" y="253566"/>
                  </a:cubicBezTo>
                  <a:cubicBezTo>
                    <a:pt x="154469" y="260148"/>
                    <a:pt x="120373" y="253258"/>
                    <a:pt x="92026" y="234197"/>
                  </a:cubicBezTo>
                  <a:cubicBezTo>
                    <a:pt x="63691" y="215147"/>
                    <a:pt x="44446" y="186196"/>
                    <a:pt x="37876" y="152693"/>
                  </a:cubicBezTo>
                  <a:cubicBezTo>
                    <a:pt x="27393" y="99193"/>
                    <a:pt x="62390" y="47142"/>
                    <a:pt x="115879" y="36659"/>
                  </a:cubicBezTo>
                  <a:cubicBezTo>
                    <a:pt x="135682" y="32735"/>
                    <a:pt x="155872" y="36829"/>
                    <a:pt x="172652" y="48100"/>
                  </a:cubicBezTo>
                  <a:cubicBezTo>
                    <a:pt x="189421" y="59382"/>
                    <a:pt x="200805" y="76504"/>
                    <a:pt x="204695" y="96341"/>
                  </a:cubicBezTo>
                  <a:cubicBezTo>
                    <a:pt x="207627" y="111307"/>
                    <a:pt x="204558" y="126536"/>
                    <a:pt x="196049" y="139186"/>
                  </a:cubicBezTo>
                  <a:cubicBezTo>
                    <a:pt x="187538" y="151860"/>
                    <a:pt x="174614" y="160449"/>
                    <a:pt x="159648" y="163381"/>
                  </a:cubicBezTo>
                  <a:cubicBezTo>
                    <a:pt x="146587" y="165936"/>
                    <a:pt x="133776" y="162172"/>
                    <a:pt x="124320" y="154255"/>
                  </a:cubicBezTo>
                  <a:cubicBezTo>
                    <a:pt x="133001" y="159788"/>
                    <a:pt x="143712" y="162160"/>
                    <a:pt x="154629" y="160016"/>
                  </a:cubicBezTo>
                  <a:cubicBezTo>
                    <a:pt x="180318" y="154985"/>
                    <a:pt x="197144" y="129969"/>
                    <a:pt x="192102" y="104269"/>
                  </a:cubicBezTo>
                  <a:cubicBezTo>
                    <a:pt x="189273" y="89816"/>
                    <a:pt x="180979" y="77325"/>
                    <a:pt x="168762" y="69124"/>
                  </a:cubicBezTo>
                  <a:cubicBezTo>
                    <a:pt x="156556" y="60910"/>
                    <a:pt x="141853" y="57944"/>
                    <a:pt x="127423" y="60785"/>
                  </a:cubicBezTo>
                  <a:cubicBezTo>
                    <a:pt x="110472" y="64104"/>
                    <a:pt x="95848" y="73823"/>
                    <a:pt x="86220" y="88151"/>
                  </a:cubicBezTo>
                  <a:cubicBezTo>
                    <a:pt x="76593" y="102478"/>
                    <a:pt x="73125" y="119680"/>
                    <a:pt x="76444" y="136631"/>
                  </a:cubicBezTo>
                  <a:cubicBezTo>
                    <a:pt x="84566" y="178005"/>
                    <a:pt x="124765" y="205074"/>
                    <a:pt x="166230" y="196964"/>
                  </a:cubicBezTo>
                  <a:cubicBezTo>
                    <a:pt x="190174" y="192275"/>
                    <a:pt x="210844" y="178541"/>
                    <a:pt x="224463" y="158282"/>
                  </a:cubicBezTo>
                  <a:cubicBezTo>
                    <a:pt x="238061" y="138034"/>
                    <a:pt x="242978" y="113703"/>
                    <a:pt x="238278" y="89748"/>
                  </a:cubicBezTo>
                  <a:cubicBezTo>
                    <a:pt x="232620" y="60956"/>
                    <a:pt x="216102" y="36077"/>
                    <a:pt x="191737" y="19696"/>
                  </a:cubicBezTo>
                  <a:cubicBezTo>
                    <a:pt x="167359" y="3315"/>
                    <a:pt x="138077" y="-2560"/>
                    <a:pt x="109285" y="3064"/>
                  </a:cubicBezTo>
                  <a:cubicBezTo>
                    <a:pt x="37272" y="17186"/>
                    <a:pt x="-9806" y="87272"/>
                    <a:pt x="4305" y="159274"/>
                  </a:cubicBezTo>
                  <a:cubicBezTo>
                    <a:pt x="12632" y="201755"/>
                    <a:pt x="37009" y="238452"/>
                    <a:pt x="72930" y="262612"/>
                  </a:cubicBezTo>
                  <a:cubicBezTo>
                    <a:pt x="99988" y="280784"/>
                    <a:pt x="131142" y="290229"/>
                    <a:pt x="163024" y="290229"/>
                  </a:cubicBezTo>
                  <a:cubicBezTo>
                    <a:pt x="173497" y="290229"/>
                    <a:pt x="184048" y="289203"/>
                    <a:pt x="194554" y="287138"/>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99" name="Google Shape;1499;p8"/>
            <p:cNvSpPr/>
            <p:nvPr/>
          </p:nvSpPr>
          <p:spPr>
            <a:xfrm>
              <a:off x="6276174" y="5249942"/>
              <a:ext cx="561604" cy="611348"/>
            </a:xfrm>
            <a:custGeom>
              <a:rect b="b" l="l" r="r" t="t"/>
              <a:pathLst>
                <a:path extrusionOk="0" h="358037" w="328904">
                  <a:moveTo>
                    <a:pt x="140130" y="181841"/>
                  </a:moveTo>
                  <a:cubicBezTo>
                    <a:pt x="143233" y="184100"/>
                    <a:pt x="145275" y="187419"/>
                    <a:pt x="145891" y="191195"/>
                  </a:cubicBezTo>
                  <a:cubicBezTo>
                    <a:pt x="146496" y="194982"/>
                    <a:pt x="145583" y="198769"/>
                    <a:pt x="143347" y="201861"/>
                  </a:cubicBezTo>
                  <a:cubicBezTo>
                    <a:pt x="140746" y="205477"/>
                    <a:pt x="135716" y="206321"/>
                    <a:pt x="132088" y="203686"/>
                  </a:cubicBezTo>
                  <a:cubicBezTo>
                    <a:pt x="124446" y="198165"/>
                    <a:pt x="113734" y="199876"/>
                    <a:pt x="108190" y="207519"/>
                  </a:cubicBezTo>
                  <a:cubicBezTo>
                    <a:pt x="106206" y="210279"/>
                    <a:pt x="105156" y="213405"/>
                    <a:pt x="104974" y="216553"/>
                  </a:cubicBezTo>
                  <a:cubicBezTo>
                    <a:pt x="101471" y="206914"/>
                    <a:pt x="102658" y="195746"/>
                    <a:pt x="109103" y="186826"/>
                  </a:cubicBezTo>
                  <a:cubicBezTo>
                    <a:pt x="113449" y="180826"/>
                    <a:pt x="120248" y="177632"/>
                    <a:pt x="127138" y="177632"/>
                  </a:cubicBezTo>
                  <a:cubicBezTo>
                    <a:pt x="131655" y="177632"/>
                    <a:pt x="136195" y="179001"/>
                    <a:pt x="140130" y="181841"/>
                  </a:cubicBezTo>
                  <a:close/>
                  <a:moveTo>
                    <a:pt x="290990" y="289902"/>
                  </a:moveTo>
                  <a:cubicBezTo>
                    <a:pt x="323022" y="245630"/>
                    <a:pt x="335901" y="191526"/>
                    <a:pt x="327243" y="137570"/>
                  </a:cubicBezTo>
                  <a:cubicBezTo>
                    <a:pt x="318573" y="83614"/>
                    <a:pt x="289428" y="36251"/>
                    <a:pt x="245145" y="4220"/>
                  </a:cubicBezTo>
                  <a:cubicBezTo>
                    <a:pt x="237502" y="-1324"/>
                    <a:pt x="226791" y="398"/>
                    <a:pt x="221258" y="8053"/>
                  </a:cubicBezTo>
                  <a:cubicBezTo>
                    <a:pt x="215714" y="15707"/>
                    <a:pt x="217426" y="26407"/>
                    <a:pt x="225091" y="31939"/>
                  </a:cubicBezTo>
                  <a:cubicBezTo>
                    <a:pt x="261971" y="58621"/>
                    <a:pt x="286234" y="98055"/>
                    <a:pt x="293443" y="142988"/>
                  </a:cubicBezTo>
                  <a:cubicBezTo>
                    <a:pt x="300664" y="187933"/>
                    <a:pt x="289941" y="232980"/>
                    <a:pt x="263271" y="269848"/>
                  </a:cubicBezTo>
                  <a:cubicBezTo>
                    <a:pt x="220312" y="329211"/>
                    <a:pt x="137085" y="342568"/>
                    <a:pt x="77710" y="299632"/>
                  </a:cubicBezTo>
                  <a:cubicBezTo>
                    <a:pt x="55455" y="283525"/>
                    <a:pt x="40797" y="259707"/>
                    <a:pt x="36439" y="232569"/>
                  </a:cubicBezTo>
                  <a:cubicBezTo>
                    <a:pt x="32081" y="205431"/>
                    <a:pt x="38561" y="178225"/>
                    <a:pt x="54679" y="155958"/>
                  </a:cubicBezTo>
                  <a:cubicBezTo>
                    <a:pt x="67022" y="138882"/>
                    <a:pt x="85273" y="127657"/>
                    <a:pt x="106091" y="124315"/>
                  </a:cubicBezTo>
                  <a:cubicBezTo>
                    <a:pt x="126852" y="120961"/>
                    <a:pt x="147750" y="125934"/>
                    <a:pt x="164816" y="138289"/>
                  </a:cubicBezTo>
                  <a:cubicBezTo>
                    <a:pt x="177728" y="147631"/>
                    <a:pt x="186238" y="161445"/>
                    <a:pt x="188771" y="177187"/>
                  </a:cubicBezTo>
                  <a:cubicBezTo>
                    <a:pt x="191292" y="192929"/>
                    <a:pt x="187539" y="208705"/>
                    <a:pt x="178185" y="221629"/>
                  </a:cubicBezTo>
                  <a:cubicBezTo>
                    <a:pt x="171249" y="231223"/>
                    <a:pt x="160994" y="237531"/>
                    <a:pt x="149302" y="239402"/>
                  </a:cubicBezTo>
                  <a:cubicBezTo>
                    <a:pt x="144454" y="240200"/>
                    <a:pt x="139606" y="240155"/>
                    <a:pt x="134906" y="239368"/>
                  </a:cubicBezTo>
                  <a:cubicBezTo>
                    <a:pt x="148560" y="240052"/>
                    <a:pt x="162420" y="233881"/>
                    <a:pt x="171067" y="221926"/>
                  </a:cubicBezTo>
                  <a:cubicBezTo>
                    <a:pt x="178675" y="211420"/>
                    <a:pt x="181721" y="198576"/>
                    <a:pt x="179679" y="185777"/>
                  </a:cubicBezTo>
                  <a:cubicBezTo>
                    <a:pt x="177614" y="172966"/>
                    <a:pt x="170702" y="161730"/>
                    <a:pt x="160184" y="154122"/>
                  </a:cubicBezTo>
                  <a:cubicBezTo>
                    <a:pt x="134997" y="135882"/>
                    <a:pt x="99635" y="141551"/>
                    <a:pt x="81383" y="166761"/>
                  </a:cubicBezTo>
                  <a:cubicBezTo>
                    <a:pt x="59984" y="196374"/>
                    <a:pt x="66645" y="237885"/>
                    <a:pt x="96235" y="259296"/>
                  </a:cubicBezTo>
                  <a:cubicBezTo>
                    <a:pt x="131358" y="284666"/>
                    <a:pt x="180546" y="276761"/>
                    <a:pt x="205904" y="241695"/>
                  </a:cubicBezTo>
                  <a:cubicBezTo>
                    <a:pt x="220620" y="221367"/>
                    <a:pt x="226528" y="196545"/>
                    <a:pt x="222547" y="171769"/>
                  </a:cubicBezTo>
                  <a:cubicBezTo>
                    <a:pt x="218578" y="147004"/>
                    <a:pt x="205197" y="125262"/>
                    <a:pt x="184881" y="110558"/>
                  </a:cubicBezTo>
                  <a:cubicBezTo>
                    <a:pt x="160378" y="92854"/>
                    <a:pt x="130446" y="85724"/>
                    <a:pt x="100661" y="90526"/>
                  </a:cubicBezTo>
                  <a:cubicBezTo>
                    <a:pt x="70832" y="95306"/>
                    <a:pt x="44652" y="111424"/>
                    <a:pt x="26948" y="135905"/>
                  </a:cubicBezTo>
                  <a:cubicBezTo>
                    <a:pt x="-17369" y="197150"/>
                    <a:pt x="-3600" y="283046"/>
                    <a:pt x="57656" y="327340"/>
                  </a:cubicBezTo>
                  <a:cubicBezTo>
                    <a:pt x="87201" y="348717"/>
                    <a:pt x="121434" y="359006"/>
                    <a:pt x="155382" y="359006"/>
                  </a:cubicBezTo>
                  <a:cubicBezTo>
                    <a:pt x="207216" y="359006"/>
                    <a:pt x="258354" y="335017"/>
                    <a:pt x="290990" y="289902"/>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00" name="Google Shape;1500;p8"/>
            <p:cNvSpPr/>
            <p:nvPr/>
          </p:nvSpPr>
          <p:spPr>
            <a:xfrm>
              <a:off x="5615863" y="1834681"/>
              <a:ext cx="666384" cy="818256"/>
            </a:xfrm>
            <a:custGeom>
              <a:rect b="b" l="l" r="r" t="t"/>
              <a:pathLst>
                <a:path extrusionOk="0" h="479213" w="390269">
                  <a:moveTo>
                    <a:pt x="270533" y="479644"/>
                  </a:moveTo>
                  <a:cubicBezTo>
                    <a:pt x="221049" y="479644"/>
                    <a:pt x="172386" y="466024"/>
                    <a:pt x="129141" y="439514"/>
                  </a:cubicBezTo>
                  <a:cubicBezTo>
                    <a:pt x="67314" y="401608"/>
                    <a:pt x="23944" y="341902"/>
                    <a:pt x="7038" y="271383"/>
                  </a:cubicBezTo>
                  <a:cubicBezTo>
                    <a:pt x="-6707" y="214085"/>
                    <a:pt x="2692" y="154859"/>
                    <a:pt x="33480" y="104621"/>
                  </a:cubicBezTo>
                  <a:cubicBezTo>
                    <a:pt x="64291" y="54384"/>
                    <a:pt x="112806" y="19158"/>
                    <a:pt x="170104" y="5413"/>
                  </a:cubicBezTo>
                  <a:cubicBezTo>
                    <a:pt x="266529" y="-17721"/>
                    <a:pt x="363878" y="41927"/>
                    <a:pt x="387023" y="138387"/>
                  </a:cubicBezTo>
                  <a:cubicBezTo>
                    <a:pt x="396195" y="176669"/>
                    <a:pt x="389921" y="216218"/>
                    <a:pt x="369354" y="249778"/>
                  </a:cubicBezTo>
                  <a:cubicBezTo>
                    <a:pt x="348775" y="283326"/>
                    <a:pt x="316367" y="306859"/>
                    <a:pt x="278096" y="316042"/>
                  </a:cubicBezTo>
                  <a:cubicBezTo>
                    <a:pt x="246624" y="323605"/>
                    <a:pt x="214022" y="318438"/>
                    <a:pt x="186405" y="301498"/>
                  </a:cubicBezTo>
                  <a:cubicBezTo>
                    <a:pt x="158777" y="284570"/>
                    <a:pt x="139407" y="257888"/>
                    <a:pt x="131845" y="226382"/>
                  </a:cubicBezTo>
                  <a:cubicBezTo>
                    <a:pt x="118931" y="172517"/>
                    <a:pt x="152241" y="118184"/>
                    <a:pt x="206105" y="105260"/>
                  </a:cubicBezTo>
                  <a:cubicBezTo>
                    <a:pt x="251072" y="94469"/>
                    <a:pt x="296359" y="122268"/>
                    <a:pt x="307127" y="167201"/>
                  </a:cubicBezTo>
                  <a:cubicBezTo>
                    <a:pt x="311519" y="185498"/>
                    <a:pt x="308519" y="204411"/>
                    <a:pt x="298686" y="220450"/>
                  </a:cubicBezTo>
                  <a:cubicBezTo>
                    <a:pt x="288853" y="236500"/>
                    <a:pt x="273351" y="247747"/>
                    <a:pt x="255054" y="252139"/>
                  </a:cubicBezTo>
                  <a:cubicBezTo>
                    <a:pt x="239506" y="255869"/>
                    <a:pt x="223478" y="253314"/>
                    <a:pt x="209858" y="244975"/>
                  </a:cubicBezTo>
                  <a:cubicBezTo>
                    <a:pt x="196250" y="236625"/>
                    <a:pt x="186690" y="223484"/>
                    <a:pt x="182972" y="207948"/>
                  </a:cubicBezTo>
                  <a:cubicBezTo>
                    <a:pt x="179778" y="194635"/>
                    <a:pt x="181956" y="180878"/>
                    <a:pt x="189109" y="169209"/>
                  </a:cubicBezTo>
                  <a:cubicBezTo>
                    <a:pt x="196272" y="157528"/>
                    <a:pt x="207543" y="149349"/>
                    <a:pt x="220855" y="146155"/>
                  </a:cubicBezTo>
                  <a:cubicBezTo>
                    <a:pt x="230049" y="143919"/>
                    <a:pt x="239277" y="149623"/>
                    <a:pt x="241479" y="158805"/>
                  </a:cubicBezTo>
                  <a:cubicBezTo>
                    <a:pt x="243692" y="168000"/>
                    <a:pt x="238023" y="177228"/>
                    <a:pt x="228828" y="179430"/>
                  </a:cubicBezTo>
                  <a:cubicBezTo>
                    <a:pt x="224414" y="180502"/>
                    <a:pt x="220672" y="183217"/>
                    <a:pt x="218288" y="187095"/>
                  </a:cubicBezTo>
                  <a:cubicBezTo>
                    <a:pt x="215916" y="190974"/>
                    <a:pt x="215197" y="195537"/>
                    <a:pt x="216246" y="199963"/>
                  </a:cubicBezTo>
                  <a:cubicBezTo>
                    <a:pt x="217843" y="206613"/>
                    <a:pt x="221927" y="212225"/>
                    <a:pt x="227745" y="215796"/>
                  </a:cubicBezTo>
                  <a:cubicBezTo>
                    <a:pt x="233562" y="219378"/>
                    <a:pt x="240429" y="220473"/>
                    <a:pt x="247068" y="218864"/>
                  </a:cubicBezTo>
                  <a:cubicBezTo>
                    <a:pt x="266495" y="214199"/>
                    <a:pt x="278507" y="194601"/>
                    <a:pt x="273853" y="175175"/>
                  </a:cubicBezTo>
                  <a:cubicBezTo>
                    <a:pt x="270761" y="162296"/>
                    <a:pt x="262845" y="151402"/>
                    <a:pt x="251563" y="144478"/>
                  </a:cubicBezTo>
                  <a:cubicBezTo>
                    <a:pt x="240281" y="137565"/>
                    <a:pt x="226992" y="135466"/>
                    <a:pt x="214090" y="138535"/>
                  </a:cubicBezTo>
                  <a:cubicBezTo>
                    <a:pt x="178580" y="147056"/>
                    <a:pt x="156609" y="182886"/>
                    <a:pt x="165119" y="218396"/>
                  </a:cubicBezTo>
                  <a:cubicBezTo>
                    <a:pt x="170549" y="241017"/>
                    <a:pt x="184466" y="260170"/>
                    <a:pt x="204291" y="272330"/>
                  </a:cubicBezTo>
                  <a:cubicBezTo>
                    <a:pt x="224117" y="284479"/>
                    <a:pt x="247491" y="288186"/>
                    <a:pt x="270111" y="282767"/>
                  </a:cubicBezTo>
                  <a:cubicBezTo>
                    <a:pt x="299496" y="275718"/>
                    <a:pt x="324375" y="257649"/>
                    <a:pt x="340174" y="231880"/>
                  </a:cubicBezTo>
                  <a:cubicBezTo>
                    <a:pt x="355973" y="206122"/>
                    <a:pt x="360787" y="175757"/>
                    <a:pt x="353737" y="146372"/>
                  </a:cubicBezTo>
                  <a:cubicBezTo>
                    <a:pt x="334995" y="68266"/>
                    <a:pt x="256194" y="19980"/>
                    <a:pt x="178089" y="38688"/>
                  </a:cubicBezTo>
                  <a:cubicBezTo>
                    <a:pt x="78151" y="62666"/>
                    <a:pt x="16347" y="163460"/>
                    <a:pt x="40313" y="263409"/>
                  </a:cubicBezTo>
                  <a:cubicBezTo>
                    <a:pt x="55097" y="325031"/>
                    <a:pt x="92992" y="377208"/>
                    <a:pt x="147016" y="410334"/>
                  </a:cubicBezTo>
                  <a:cubicBezTo>
                    <a:pt x="201052" y="443461"/>
                    <a:pt x="264761" y="453556"/>
                    <a:pt x="326371" y="438784"/>
                  </a:cubicBezTo>
                  <a:cubicBezTo>
                    <a:pt x="335565" y="436593"/>
                    <a:pt x="344794" y="442229"/>
                    <a:pt x="347007" y="451423"/>
                  </a:cubicBezTo>
                  <a:cubicBezTo>
                    <a:pt x="349209" y="460617"/>
                    <a:pt x="343539" y="469857"/>
                    <a:pt x="334356" y="472058"/>
                  </a:cubicBezTo>
                  <a:cubicBezTo>
                    <a:pt x="313173" y="477135"/>
                    <a:pt x="291773" y="479644"/>
                    <a:pt x="270533" y="47964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01" name="Google Shape;1501;p8"/>
            <p:cNvSpPr/>
            <p:nvPr/>
          </p:nvSpPr>
          <p:spPr>
            <a:xfrm>
              <a:off x="4439575" y="3300546"/>
              <a:ext cx="739175" cy="701228"/>
            </a:xfrm>
            <a:custGeom>
              <a:rect b="b" l="l" r="r" t="t"/>
              <a:pathLst>
                <a:path extrusionOk="0" h="410675" w="432899">
                  <a:moveTo>
                    <a:pt x="255844" y="411335"/>
                  </a:moveTo>
                  <a:cubicBezTo>
                    <a:pt x="215462" y="411335"/>
                    <a:pt x="176861" y="397019"/>
                    <a:pt x="145993" y="370337"/>
                  </a:cubicBezTo>
                  <a:cubicBezTo>
                    <a:pt x="118091" y="346211"/>
                    <a:pt x="101242" y="312651"/>
                    <a:pt x="98573" y="275863"/>
                  </a:cubicBezTo>
                  <a:cubicBezTo>
                    <a:pt x="95892" y="239063"/>
                    <a:pt x="107710" y="203427"/>
                    <a:pt x="131836" y="175525"/>
                  </a:cubicBezTo>
                  <a:cubicBezTo>
                    <a:pt x="151731" y="152506"/>
                    <a:pt x="179404" y="138612"/>
                    <a:pt x="209759" y="136410"/>
                  </a:cubicBezTo>
                  <a:cubicBezTo>
                    <a:pt x="240068" y="134288"/>
                    <a:pt x="269498" y="143950"/>
                    <a:pt x="292507" y="163844"/>
                  </a:cubicBezTo>
                  <a:cubicBezTo>
                    <a:pt x="331953" y="197941"/>
                    <a:pt x="336299" y="257771"/>
                    <a:pt x="302203" y="297217"/>
                  </a:cubicBezTo>
                  <a:cubicBezTo>
                    <a:pt x="288389" y="313187"/>
                    <a:pt x="269179" y="322827"/>
                    <a:pt x="248121" y="324355"/>
                  </a:cubicBezTo>
                  <a:cubicBezTo>
                    <a:pt x="227109" y="325941"/>
                    <a:pt x="206668" y="319119"/>
                    <a:pt x="190686" y="305316"/>
                  </a:cubicBezTo>
                  <a:cubicBezTo>
                    <a:pt x="162875" y="281282"/>
                    <a:pt x="159807" y="239086"/>
                    <a:pt x="183853" y="211275"/>
                  </a:cubicBezTo>
                  <a:cubicBezTo>
                    <a:pt x="204329" y="187594"/>
                    <a:pt x="240239" y="185005"/>
                    <a:pt x="263909" y="205458"/>
                  </a:cubicBezTo>
                  <a:cubicBezTo>
                    <a:pt x="284282" y="223071"/>
                    <a:pt x="286518" y="253973"/>
                    <a:pt x="268917" y="274334"/>
                  </a:cubicBezTo>
                  <a:cubicBezTo>
                    <a:pt x="262734" y="281487"/>
                    <a:pt x="251931" y="282274"/>
                    <a:pt x="244779" y="276091"/>
                  </a:cubicBezTo>
                  <a:cubicBezTo>
                    <a:pt x="237627" y="269908"/>
                    <a:pt x="236851" y="259094"/>
                    <a:pt x="243022" y="251954"/>
                  </a:cubicBezTo>
                  <a:cubicBezTo>
                    <a:pt x="245577" y="248999"/>
                    <a:pt x="246832" y="245223"/>
                    <a:pt x="246547" y="241345"/>
                  </a:cubicBezTo>
                  <a:cubicBezTo>
                    <a:pt x="246262" y="237444"/>
                    <a:pt x="244482" y="233896"/>
                    <a:pt x="241528" y="231352"/>
                  </a:cubicBezTo>
                  <a:cubicBezTo>
                    <a:pt x="232128" y="223230"/>
                    <a:pt x="217869" y="224257"/>
                    <a:pt x="209736" y="233656"/>
                  </a:cubicBezTo>
                  <a:cubicBezTo>
                    <a:pt x="198044" y="247197"/>
                    <a:pt x="199527" y="267730"/>
                    <a:pt x="213067" y="279434"/>
                  </a:cubicBezTo>
                  <a:cubicBezTo>
                    <a:pt x="222124" y="287270"/>
                    <a:pt x="233634" y="291137"/>
                    <a:pt x="245646" y="290225"/>
                  </a:cubicBezTo>
                  <a:cubicBezTo>
                    <a:pt x="257589" y="289369"/>
                    <a:pt x="268483" y="283894"/>
                    <a:pt x="276308" y="274836"/>
                  </a:cubicBezTo>
                  <a:cubicBezTo>
                    <a:pt x="298073" y="249672"/>
                    <a:pt x="295290" y="211492"/>
                    <a:pt x="270126" y="189739"/>
                  </a:cubicBezTo>
                  <a:cubicBezTo>
                    <a:pt x="236885" y="160993"/>
                    <a:pt x="186477" y="164677"/>
                    <a:pt x="157731" y="197906"/>
                  </a:cubicBezTo>
                  <a:cubicBezTo>
                    <a:pt x="139582" y="218895"/>
                    <a:pt x="130696" y="245702"/>
                    <a:pt x="132703" y="273376"/>
                  </a:cubicBezTo>
                  <a:cubicBezTo>
                    <a:pt x="134711" y="301062"/>
                    <a:pt x="147384" y="326294"/>
                    <a:pt x="168374" y="344443"/>
                  </a:cubicBezTo>
                  <a:cubicBezTo>
                    <a:pt x="195489" y="367885"/>
                    <a:pt x="230098" y="379372"/>
                    <a:pt x="265825" y="376760"/>
                  </a:cubicBezTo>
                  <a:cubicBezTo>
                    <a:pt x="301564" y="374159"/>
                    <a:pt x="334154" y="357801"/>
                    <a:pt x="357585" y="330698"/>
                  </a:cubicBezTo>
                  <a:cubicBezTo>
                    <a:pt x="419594" y="258969"/>
                    <a:pt x="411689" y="150156"/>
                    <a:pt x="339961" y="88146"/>
                  </a:cubicBezTo>
                  <a:cubicBezTo>
                    <a:pt x="248532" y="9094"/>
                    <a:pt x="109809" y="19178"/>
                    <a:pt x="30746" y="110619"/>
                  </a:cubicBezTo>
                  <a:cubicBezTo>
                    <a:pt x="24552" y="117771"/>
                    <a:pt x="13760" y="118558"/>
                    <a:pt x="6608" y="112375"/>
                  </a:cubicBezTo>
                  <a:cubicBezTo>
                    <a:pt x="-544" y="106193"/>
                    <a:pt x="-1331" y="95390"/>
                    <a:pt x="4851" y="88238"/>
                  </a:cubicBezTo>
                  <a:cubicBezTo>
                    <a:pt x="96257" y="-17484"/>
                    <a:pt x="256620" y="-29131"/>
                    <a:pt x="362342" y="62263"/>
                  </a:cubicBezTo>
                  <a:cubicBezTo>
                    <a:pt x="448340" y="136615"/>
                    <a:pt x="457820" y="267068"/>
                    <a:pt x="383468" y="353078"/>
                  </a:cubicBezTo>
                  <a:cubicBezTo>
                    <a:pt x="354060" y="387095"/>
                    <a:pt x="313165" y="407628"/>
                    <a:pt x="268312" y="410890"/>
                  </a:cubicBezTo>
                  <a:cubicBezTo>
                    <a:pt x="264137" y="411187"/>
                    <a:pt x="259985" y="411335"/>
                    <a:pt x="255844" y="41133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02" name="Google Shape;1502;p8"/>
            <p:cNvSpPr/>
            <p:nvPr/>
          </p:nvSpPr>
          <p:spPr>
            <a:xfrm>
              <a:off x="8755002" y="-153397"/>
              <a:ext cx="376225" cy="406566"/>
            </a:xfrm>
            <a:custGeom>
              <a:rect b="b" l="l" r="r" t="t"/>
              <a:pathLst>
                <a:path extrusionOk="0" h="238106" w="220337">
                  <a:moveTo>
                    <a:pt x="123076" y="99960"/>
                  </a:moveTo>
                  <a:cubicBezTo>
                    <a:pt x="121467" y="101021"/>
                    <a:pt x="119323" y="100576"/>
                    <a:pt x="118091" y="99892"/>
                  </a:cubicBezTo>
                  <a:cubicBezTo>
                    <a:pt x="122300" y="97108"/>
                    <a:pt x="124890" y="92796"/>
                    <a:pt x="125586" y="88176"/>
                  </a:cubicBezTo>
                  <a:cubicBezTo>
                    <a:pt x="128084" y="92112"/>
                    <a:pt x="126966" y="97371"/>
                    <a:pt x="123076" y="99960"/>
                  </a:cubicBezTo>
                  <a:close/>
                  <a:moveTo>
                    <a:pt x="214003" y="215093"/>
                  </a:moveTo>
                  <a:cubicBezTo>
                    <a:pt x="221897" y="209891"/>
                    <a:pt x="224064" y="199271"/>
                    <a:pt x="218862" y="191389"/>
                  </a:cubicBezTo>
                  <a:cubicBezTo>
                    <a:pt x="213638" y="183495"/>
                    <a:pt x="203006" y="181328"/>
                    <a:pt x="195158" y="186529"/>
                  </a:cubicBezTo>
                  <a:cubicBezTo>
                    <a:pt x="146620" y="218572"/>
                    <a:pt x="81063" y="205180"/>
                    <a:pt x="49009" y="156642"/>
                  </a:cubicBezTo>
                  <a:cubicBezTo>
                    <a:pt x="37088" y="138608"/>
                    <a:pt x="32913" y="117002"/>
                    <a:pt x="37248" y="95808"/>
                  </a:cubicBezTo>
                  <a:cubicBezTo>
                    <a:pt x="41583" y="74625"/>
                    <a:pt x="53914" y="56396"/>
                    <a:pt x="71949" y="44487"/>
                  </a:cubicBezTo>
                  <a:cubicBezTo>
                    <a:pt x="85626" y="35452"/>
                    <a:pt x="101995" y="32270"/>
                    <a:pt x="118057" y="35566"/>
                  </a:cubicBezTo>
                  <a:cubicBezTo>
                    <a:pt x="134107" y="38852"/>
                    <a:pt x="147921" y="48194"/>
                    <a:pt x="156944" y="61871"/>
                  </a:cubicBezTo>
                  <a:cubicBezTo>
                    <a:pt x="163674" y="72047"/>
                    <a:pt x="166024" y="84230"/>
                    <a:pt x="163583" y="96173"/>
                  </a:cubicBezTo>
                  <a:cubicBezTo>
                    <a:pt x="162134" y="103223"/>
                    <a:pt x="159134" y="109690"/>
                    <a:pt x="154811" y="115189"/>
                  </a:cubicBezTo>
                  <a:cubicBezTo>
                    <a:pt x="163218" y="101454"/>
                    <a:pt x="163503" y="83500"/>
                    <a:pt x="154058" y="69183"/>
                  </a:cubicBezTo>
                  <a:cubicBezTo>
                    <a:pt x="139103" y="46540"/>
                    <a:pt x="108498" y="40278"/>
                    <a:pt x="85831" y="55232"/>
                  </a:cubicBezTo>
                  <a:cubicBezTo>
                    <a:pt x="59469" y="72628"/>
                    <a:pt x="52192" y="108230"/>
                    <a:pt x="69587" y="134592"/>
                  </a:cubicBezTo>
                  <a:cubicBezTo>
                    <a:pt x="90041" y="165551"/>
                    <a:pt x="131871" y="174141"/>
                    <a:pt x="162864" y="153677"/>
                  </a:cubicBezTo>
                  <a:cubicBezTo>
                    <a:pt x="180671" y="141916"/>
                    <a:pt x="192831" y="123927"/>
                    <a:pt x="197109" y="103029"/>
                  </a:cubicBezTo>
                  <a:cubicBezTo>
                    <a:pt x="201386" y="82119"/>
                    <a:pt x="197257" y="60811"/>
                    <a:pt x="185508" y="43004"/>
                  </a:cubicBezTo>
                  <a:cubicBezTo>
                    <a:pt x="171442" y="21707"/>
                    <a:pt x="149929" y="7163"/>
                    <a:pt x="124912" y="2041"/>
                  </a:cubicBezTo>
                  <a:cubicBezTo>
                    <a:pt x="99908" y="-3070"/>
                    <a:pt x="74390" y="1858"/>
                    <a:pt x="53104" y="15923"/>
                  </a:cubicBezTo>
                  <a:cubicBezTo>
                    <a:pt x="27427" y="32874"/>
                    <a:pt x="9894" y="58803"/>
                    <a:pt x="3734" y="88952"/>
                  </a:cubicBezTo>
                  <a:cubicBezTo>
                    <a:pt x="-2438" y="119090"/>
                    <a:pt x="3494" y="149832"/>
                    <a:pt x="20445" y="175499"/>
                  </a:cubicBezTo>
                  <a:cubicBezTo>
                    <a:pt x="47287" y="216131"/>
                    <a:pt x="91843" y="238181"/>
                    <a:pt x="137244" y="238181"/>
                  </a:cubicBezTo>
                  <a:cubicBezTo>
                    <a:pt x="163651" y="238181"/>
                    <a:pt x="190367" y="230709"/>
                    <a:pt x="214003" y="215093"/>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03" name="Google Shape;1503;p8"/>
            <p:cNvSpPr/>
            <p:nvPr/>
          </p:nvSpPr>
          <p:spPr>
            <a:xfrm>
              <a:off x="6695008" y="4417311"/>
              <a:ext cx="534900" cy="613170"/>
            </a:xfrm>
            <a:custGeom>
              <a:rect b="b" l="l" r="r" t="t"/>
              <a:pathLst>
                <a:path extrusionOk="0" h="359104" w="313265">
                  <a:moveTo>
                    <a:pt x="147189" y="207892"/>
                  </a:moveTo>
                  <a:cubicBezTo>
                    <a:pt x="148296" y="209945"/>
                    <a:pt x="148535" y="212306"/>
                    <a:pt x="147851" y="214542"/>
                  </a:cubicBezTo>
                  <a:cubicBezTo>
                    <a:pt x="147166" y="216778"/>
                    <a:pt x="145672" y="218615"/>
                    <a:pt x="143608" y="219733"/>
                  </a:cubicBezTo>
                  <a:cubicBezTo>
                    <a:pt x="135269" y="224193"/>
                    <a:pt x="132143" y="234562"/>
                    <a:pt x="136615" y="242889"/>
                  </a:cubicBezTo>
                  <a:cubicBezTo>
                    <a:pt x="138645" y="246676"/>
                    <a:pt x="141896" y="249391"/>
                    <a:pt x="145638" y="250806"/>
                  </a:cubicBezTo>
                  <a:cubicBezTo>
                    <a:pt x="142695" y="250726"/>
                    <a:pt x="139740" y="250247"/>
                    <a:pt x="136854" y="249380"/>
                  </a:cubicBezTo>
                  <a:cubicBezTo>
                    <a:pt x="128310" y="246802"/>
                    <a:pt x="121295" y="241053"/>
                    <a:pt x="117086" y="233204"/>
                  </a:cubicBezTo>
                  <a:cubicBezTo>
                    <a:pt x="111006" y="221877"/>
                    <a:pt x="115283" y="207744"/>
                    <a:pt x="126599" y="201675"/>
                  </a:cubicBezTo>
                  <a:cubicBezTo>
                    <a:pt x="128881" y="200454"/>
                    <a:pt x="131333" y="199873"/>
                    <a:pt x="133763" y="199873"/>
                  </a:cubicBezTo>
                  <a:cubicBezTo>
                    <a:pt x="139182" y="199873"/>
                    <a:pt x="144440" y="202782"/>
                    <a:pt x="147189" y="207892"/>
                  </a:cubicBezTo>
                  <a:close/>
                  <a:moveTo>
                    <a:pt x="224017" y="343204"/>
                  </a:moveTo>
                  <a:cubicBezTo>
                    <a:pt x="307221" y="298602"/>
                    <a:pt x="338614" y="194614"/>
                    <a:pt x="294000" y="111421"/>
                  </a:cubicBezTo>
                  <a:cubicBezTo>
                    <a:pt x="239337" y="9498"/>
                    <a:pt x="111941" y="-28944"/>
                    <a:pt x="10063" y="25696"/>
                  </a:cubicBezTo>
                  <a:cubicBezTo>
                    <a:pt x="1736" y="30156"/>
                    <a:pt x="-1401" y="40526"/>
                    <a:pt x="3071" y="48864"/>
                  </a:cubicBezTo>
                  <a:cubicBezTo>
                    <a:pt x="7531" y="57180"/>
                    <a:pt x="17900" y="60317"/>
                    <a:pt x="26239" y="55845"/>
                  </a:cubicBezTo>
                  <a:cubicBezTo>
                    <a:pt x="111485" y="10125"/>
                    <a:pt x="218108" y="42294"/>
                    <a:pt x="263839" y="127597"/>
                  </a:cubicBezTo>
                  <a:cubicBezTo>
                    <a:pt x="299532" y="194158"/>
                    <a:pt x="274414" y="277350"/>
                    <a:pt x="207841" y="313055"/>
                  </a:cubicBezTo>
                  <a:cubicBezTo>
                    <a:pt x="182837" y="326447"/>
                    <a:pt x="154136" y="329299"/>
                    <a:pt x="126998" y="321120"/>
                  </a:cubicBezTo>
                  <a:cubicBezTo>
                    <a:pt x="99850" y="312918"/>
                    <a:pt x="77526" y="294644"/>
                    <a:pt x="64122" y="269650"/>
                  </a:cubicBezTo>
                  <a:cubicBezTo>
                    <a:pt x="53833" y="250464"/>
                    <a:pt x="51620" y="228414"/>
                    <a:pt x="57916" y="207572"/>
                  </a:cubicBezTo>
                  <a:cubicBezTo>
                    <a:pt x="64213" y="186731"/>
                    <a:pt x="78233" y="169587"/>
                    <a:pt x="97431" y="159297"/>
                  </a:cubicBezTo>
                  <a:cubicBezTo>
                    <a:pt x="127466" y="143202"/>
                    <a:pt x="164985" y="154540"/>
                    <a:pt x="181080" y="184553"/>
                  </a:cubicBezTo>
                  <a:cubicBezTo>
                    <a:pt x="190867" y="202827"/>
                    <a:pt x="187034" y="224809"/>
                    <a:pt x="173118" y="238783"/>
                  </a:cubicBezTo>
                  <a:cubicBezTo>
                    <a:pt x="176460" y="234573"/>
                    <a:pt x="179004" y="229737"/>
                    <a:pt x="180612" y="224444"/>
                  </a:cubicBezTo>
                  <a:cubicBezTo>
                    <a:pt x="183932" y="213447"/>
                    <a:pt x="182768" y="201835"/>
                    <a:pt x="177350" y="191717"/>
                  </a:cubicBezTo>
                  <a:cubicBezTo>
                    <a:pt x="171110" y="180081"/>
                    <a:pt x="160707" y="171572"/>
                    <a:pt x="148068" y="167750"/>
                  </a:cubicBezTo>
                  <a:cubicBezTo>
                    <a:pt x="135405" y="163929"/>
                    <a:pt x="122048" y="165263"/>
                    <a:pt x="110424" y="171514"/>
                  </a:cubicBezTo>
                  <a:cubicBezTo>
                    <a:pt x="82476" y="186503"/>
                    <a:pt x="71947" y="221421"/>
                    <a:pt x="86914" y="249368"/>
                  </a:cubicBezTo>
                  <a:cubicBezTo>
                    <a:pt x="95446" y="265282"/>
                    <a:pt x="109671" y="276917"/>
                    <a:pt x="126964" y="282141"/>
                  </a:cubicBezTo>
                  <a:cubicBezTo>
                    <a:pt x="144257" y="287354"/>
                    <a:pt x="162532" y="285541"/>
                    <a:pt x="178456" y="276997"/>
                  </a:cubicBezTo>
                  <a:cubicBezTo>
                    <a:pt x="217435" y="256099"/>
                    <a:pt x="232150" y="207378"/>
                    <a:pt x="211252" y="168389"/>
                  </a:cubicBezTo>
                  <a:cubicBezTo>
                    <a:pt x="186225" y="121733"/>
                    <a:pt x="127934" y="104132"/>
                    <a:pt x="81256" y="129148"/>
                  </a:cubicBezTo>
                  <a:cubicBezTo>
                    <a:pt x="54015" y="143749"/>
                    <a:pt x="34087" y="168092"/>
                    <a:pt x="25155" y="197683"/>
                  </a:cubicBezTo>
                  <a:cubicBezTo>
                    <a:pt x="16223" y="227284"/>
                    <a:pt x="19349" y="258585"/>
                    <a:pt x="33962" y="285826"/>
                  </a:cubicBezTo>
                  <a:cubicBezTo>
                    <a:pt x="51677" y="318873"/>
                    <a:pt x="81210" y="343044"/>
                    <a:pt x="117109" y="353881"/>
                  </a:cubicBezTo>
                  <a:cubicBezTo>
                    <a:pt x="130512" y="357931"/>
                    <a:pt x="144235" y="359939"/>
                    <a:pt x="157867" y="359939"/>
                  </a:cubicBezTo>
                  <a:cubicBezTo>
                    <a:pt x="180692" y="359939"/>
                    <a:pt x="203313" y="354303"/>
                    <a:pt x="224017" y="34320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04" name="Google Shape;1504;p8"/>
            <p:cNvSpPr/>
            <p:nvPr/>
          </p:nvSpPr>
          <p:spPr>
            <a:xfrm>
              <a:off x="1181275" y="4918720"/>
              <a:ext cx="771571" cy="628954"/>
            </a:xfrm>
            <a:custGeom>
              <a:rect b="b" l="l" r="r" t="t"/>
              <a:pathLst>
                <a:path extrusionOk="0" h="368348" w="451872">
                  <a:moveTo>
                    <a:pt x="207309" y="369265"/>
                  </a:moveTo>
                  <a:cubicBezTo>
                    <a:pt x="113394" y="369265"/>
                    <a:pt x="27954" y="305157"/>
                    <a:pt x="4968" y="209929"/>
                  </a:cubicBezTo>
                  <a:cubicBezTo>
                    <a:pt x="-5686" y="165807"/>
                    <a:pt x="1489" y="120178"/>
                    <a:pt x="25159" y="81450"/>
                  </a:cubicBezTo>
                  <a:cubicBezTo>
                    <a:pt x="48829" y="42711"/>
                    <a:pt x="86165" y="15517"/>
                    <a:pt x="130288" y="4862"/>
                  </a:cubicBezTo>
                  <a:cubicBezTo>
                    <a:pt x="166471" y="-3875"/>
                    <a:pt x="203910" y="2011"/>
                    <a:pt x="235667" y="21414"/>
                  </a:cubicBezTo>
                  <a:cubicBezTo>
                    <a:pt x="267436" y="40829"/>
                    <a:pt x="289737" y="71446"/>
                    <a:pt x="298475" y="107630"/>
                  </a:cubicBezTo>
                  <a:cubicBezTo>
                    <a:pt x="313339" y="169229"/>
                    <a:pt x="275330" y="231444"/>
                    <a:pt x="213731" y="246318"/>
                  </a:cubicBezTo>
                  <a:cubicBezTo>
                    <a:pt x="162627" y="258638"/>
                    <a:pt x="110998" y="227120"/>
                    <a:pt x="98655" y="175993"/>
                  </a:cubicBezTo>
                  <a:cubicBezTo>
                    <a:pt x="88343" y="133273"/>
                    <a:pt x="114717" y="90120"/>
                    <a:pt x="157437" y="79808"/>
                  </a:cubicBezTo>
                  <a:cubicBezTo>
                    <a:pt x="193472" y="71104"/>
                    <a:pt x="229815" y="93348"/>
                    <a:pt x="238508" y="129349"/>
                  </a:cubicBezTo>
                  <a:cubicBezTo>
                    <a:pt x="242101" y="144201"/>
                    <a:pt x="239683" y="159555"/>
                    <a:pt x="231720" y="172582"/>
                  </a:cubicBezTo>
                  <a:cubicBezTo>
                    <a:pt x="223758" y="185609"/>
                    <a:pt x="211199" y="194769"/>
                    <a:pt x="196358" y="198351"/>
                  </a:cubicBezTo>
                  <a:cubicBezTo>
                    <a:pt x="183582" y="201431"/>
                    <a:pt x="170384" y="199366"/>
                    <a:pt x="159182" y="192511"/>
                  </a:cubicBezTo>
                  <a:cubicBezTo>
                    <a:pt x="147980" y="185655"/>
                    <a:pt x="140109" y="174864"/>
                    <a:pt x="137029" y="162088"/>
                  </a:cubicBezTo>
                  <a:cubicBezTo>
                    <a:pt x="134816" y="152905"/>
                    <a:pt x="140463" y="143665"/>
                    <a:pt x="149657" y="141452"/>
                  </a:cubicBezTo>
                  <a:cubicBezTo>
                    <a:pt x="158806" y="139194"/>
                    <a:pt x="168091" y="144875"/>
                    <a:pt x="170293" y="154069"/>
                  </a:cubicBezTo>
                  <a:cubicBezTo>
                    <a:pt x="171228" y="157947"/>
                    <a:pt x="173623" y="161232"/>
                    <a:pt x="177023" y="163308"/>
                  </a:cubicBezTo>
                  <a:cubicBezTo>
                    <a:pt x="180434" y="165384"/>
                    <a:pt x="184426" y="166023"/>
                    <a:pt x="188327" y="165088"/>
                  </a:cubicBezTo>
                  <a:cubicBezTo>
                    <a:pt x="194282" y="163639"/>
                    <a:pt x="199324" y="159966"/>
                    <a:pt x="202529" y="154742"/>
                  </a:cubicBezTo>
                  <a:cubicBezTo>
                    <a:pt x="205723" y="149506"/>
                    <a:pt x="206682" y="143346"/>
                    <a:pt x="205244" y="137380"/>
                  </a:cubicBezTo>
                  <a:cubicBezTo>
                    <a:pt x="200978" y="119721"/>
                    <a:pt x="183126" y="108793"/>
                    <a:pt x="165467" y="113071"/>
                  </a:cubicBezTo>
                  <a:cubicBezTo>
                    <a:pt x="141090" y="118957"/>
                    <a:pt x="126044" y="143585"/>
                    <a:pt x="131919" y="167963"/>
                  </a:cubicBezTo>
                  <a:cubicBezTo>
                    <a:pt x="139835" y="200747"/>
                    <a:pt x="172950" y="220938"/>
                    <a:pt x="205701" y="213055"/>
                  </a:cubicBezTo>
                  <a:cubicBezTo>
                    <a:pt x="248957" y="202606"/>
                    <a:pt x="275649" y="158928"/>
                    <a:pt x="265212" y="115672"/>
                  </a:cubicBezTo>
                  <a:cubicBezTo>
                    <a:pt x="258619" y="88363"/>
                    <a:pt x="241793" y="65264"/>
                    <a:pt x="217815" y="50617"/>
                  </a:cubicBezTo>
                  <a:cubicBezTo>
                    <a:pt x="193848" y="35981"/>
                    <a:pt x="165627" y="31533"/>
                    <a:pt x="138318" y="38126"/>
                  </a:cubicBezTo>
                  <a:cubicBezTo>
                    <a:pt x="103081" y="46636"/>
                    <a:pt x="73263" y="68355"/>
                    <a:pt x="54361" y="99291"/>
                  </a:cubicBezTo>
                  <a:cubicBezTo>
                    <a:pt x="35460" y="130216"/>
                    <a:pt x="29733" y="166662"/>
                    <a:pt x="38231" y="201899"/>
                  </a:cubicBezTo>
                  <a:cubicBezTo>
                    <a:pt x="60749" y="295130"/>
                    <a:pt x="154870" y="352668"/>
                    <a:pt x="248124" y="330161"/>
                  </a:cubicBezTo>
                  <a:cubicBezTo>
                    <a:pt x="366941" y="301472"/>
                    <a:pt x="440267" y="181469"/>
                    <a:pt x="411589" y="62640"/>
                  </a:cubicBezTo>
                  <a:cubicBezTo>
                    <a:pt x="409376" y="53457"/>
                    <a:pt x="415023" y="44206"/>
                    <a:pt x="424205" y="41993"/>
                  </a:cubicBezTo>
                  <a:cubicBezTo>
                    <a:pt x="433365" y="39746"/>
                    <a:pt x="442639" y="45426"/>
                    <a:pt x="444852" y="54609"/>
                  </a:cubicBezTo>
                  <a:cubicBezTo>
                    <a:pt x="477968" y="191769"/>
                    <a:pt x="393315" y="330310"/>
                    <a:pt x="256155" y="363425"/>
                  </a:cubicBezTo>
                  <a:cubicBezTo>
                    <a:pt x="239808" y="367372"/>
                    <a:pt x="223427" y="369254"/>
                    <a:pt x="207309" y="36926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05" name="Google Shape;1505;p8"/>
            <p:cNvSpPr/>
            <p:nvPr/>
          </p:nvSpPr>
          <p:spPr>
            <a:xfrm>
              <a:off x="1981152" y="2188096"/>
              <a:ext cx="314766" cy="191134"/>
            </a:xfrm>
            <a:custGeom>
              <a:rect b="b" l="l" r="r" t="t"/>
              <a:pathLst>
                <a:path extrusionOk="0" h="111938" w="184343">
                  <a:moveTo>
                    <a:pt x="146710" y="39313"/>
                  </a:moveTo>
                  <a:cubicBezTo>
                    <a:pt x="138656" y="62550"/>
                    <a:pt x="115876" y="78679"/>
                    <a:pt x="90335" y="78132"/>
                  </a:cubicBezTo>
                  <a:cubicBezTo>
                    <a:pt x="74936" y="77641"/>
                    <a:pt x="60642" y="71173"/>
                    <a:pt x="50091" y="59937"/>
                  </a:cubicBezTo>
                  <a:cubicBezTo>
                    <a:pt x="43577" y="52990"/>
                    <a:pt x="38969" y="44731"/>
                    <a:pt x="36516" y="35811"/>
                  </a:cubicBezTo>
                  <a:lnTo>
                    <a:pt x="146710" y="39313"/>
                  </a:lnTo>
                  <a:close/>
                  <a:moveTo>
                    <a:pt x="155071" y="87486"/>
                  </a:moveTo>
                  <a:cubicBezTo>
                    <a:pt x="172980" y="70683"/>
                    <a:pt x="183270" y="47925"/>
                    <a:pt x="184045" y="23377"/>
                  </a:cubicBezTo>
                  <a:lnTo>
                    <a:pt x="184593" y="6278"/>
                  </a:lnTo>
                  <a:lnTo>
                    <a:pt x="834" y="437"/>
                  </a:lnTo>
                  <a:lnTo>
                    <a:pt x="298" y="17537"/>
                  </a:lnTo>
                  <a:cubicBezTo>
                    <a:pt x="-489" y="42074"/>
                    <a:pt x="8329" y="65447"/>
                    <a:pt x="25132" y="83356"/>
                  </a:cubicBezTo>
                  <a:cubicBezTo>
                    <a:pt x="41946" y="101266"/>
                    <a:pt x="64715" y="111555"/>
                    <a:pt x="89252" y="112331"/>
                  </a:cubicBezTo>
                  <a:cubicBezTo>
                    <a:pt x="90244" y="112365"/>
                    <a:pt x="91248" y="112376"/>
                    <a:pt x="92252" y="112376"/>
                  </a:cubicBezTo>
                  <a:cubicBezTo>
                    <a:pt x="115682" y="112376"/>
                    <a:pt x="137892" y="103604"/>
                    <a:pt x="155071" y="87486"/>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06" name="Google Shape;1506;p8"/>
            <p:cNvSpPr/>
            <p:nvPr/>
          </p:nvSpPr>
          <p:spPr>
            <a:xfrm>
              <a:off x="5803396" y="3408346"/>
              <a:ext cx="429559" cy="407363"/>
            </a:xfrm>
            <a:custGeom>
              <a:rect b="b" l="l" r="r" t="t"/>
              <a:pathLst>
                <a:path extrusionOk="0" h="238573" w="251572">
                  <a:moveTo>
                    <a:pt x="203117" y="58640"/>
                  </a:moveTo>
                  <a:lnTo>
                    <a:pt x="49621" y="190039"/>
                  </a:lnTo>
                  <a:cubicBezTo>
                    <a:pt x="24377" y="147981"/>
                    <a:pt x="32385" y="92462"/>
                    <a:pt x="70873" y="59507"/>
                  </a:cubicBezTo>
                  <a:cubicBezTo>
                    <a:pt x="90151" y="43012"/>
                    <a:pt x="113833" y="34936"/>
                    <a:pt x="137423" y="34936"/>
                  </a:cubicBezTo>
                  <a:cubicBezTo>
                    <a:pt x="160922" y="34936"/>
                    <a:pt x="184318" y="42955"/>
                    <a:pt x="203117" y="58640"/>
                  </a:cubicBezTo>
                  <a:close/>
                  <a:moveTo>
                    <a:pt x="252453" y="61457"/>
                  </a:moveTo>
                  <a:lnTo>
                    <a:pt x="241320" y="48453"/>
                  </a:lnTo>
                  <a:cubicBezTo>
                    <a:pt x="217581" y="20722"/>
                    <a:pt x="184466" y="3897"/>
                    <a:pt x="148066" y="1068"/>
                  </a:cubicBezTo>
                  <a:cubicBezTo>
                    <a:pt x="111608" y="-1738"/>
                    <a:pt x="76349" y="9771"/>
                    <a:pt x="48618" y="33510"/>
                  </a:cubicBezTo>
                  <a:cubicBezTo>
                    <a:pt x="-8635" y="82526"/>
                    <a:pt x="-15342" y="168970"/>
                    <a:pt x="33663" y="226223"/>
                  </a:cubicBezTo>
                  <a:lnTo>
                    <a:pt x="44796" y="239227"/>
                  </a:lnTo>
                  <a:lnTo>
                    <a:pt x="252453" y="61457"/>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07" name="Google Shape;1507;p8"/>
            <p:cNvSpPr/>
            <p:nvPr/>
          </p:nvSpPr>
          <p:spPr>
            <a:xfrm>
              <a:off x="6139666" y="3782700"/>
              <a:ext cx="355513" cy="353832"/>
            </a:xfrm>
            <a:custGeom>
              <a:rect b="b" l="l" r="r" t="t"/>
              <a:pathLst>
                <a:path extrusionOk="0" h="207222" w="208207">
                  <a:moveTo>
                    <a:pt x="162500" y="50377"/>
                  </a:moveTo>
                  <a:cubicBezTo>
                    <a:pt x="170691" y="63278"/>
                    <a:pt x="175025" y="78267"/>
                    <a:pt x="174912" y="93918"/>
                  </a:cubicBezTo>
                  <a:cubicBezTo>
                    <a:pt x="174763" y="115386"/>
                    <a:pt x="166253" y="135508"/>
                    <a:pt x="150968" y="150577"/>
                  </a:cubicBezTo>
                  <a:cubicBezTo>
                    <a:pt x="135819" y="165509"/>
                    <a:pt x="115811" y="173711"/>
                    <a:pt x="94559" y="173711"/>
                  </a:cubicBezTo>
                  <a:lnTo>
                    <a:pt x="93966" y="173711"/>
                  </a:lnTo>
                  <a:cubicBezTo>
                    <a:pt x="78327" y="173597"/>
                    <a:pt x="63395" y="169057"/>
                    <a:pt x="50619" y="160684"/>
                  </a:cubicBezTo>
                  <a:lnTo>
                    <a:pt x="162500" y="50377"/>
                  </a:lnTo>
                  <a:close/>
                  <a:moveTo>
                    <a:pt x="174991" y="174943"/>
                  </a:moveTo>
                  <a:lnTo>
                    <a:pt x="174991" y="174955"/>
                  </a:lnTo>
                  <a:cubicBezTo>
                    <a:pt x="196791" y="153463"/>
                    <a:pt x="208916" y="124774"/>
                    <a:pt x="209133" y="94157"/>
                  </a:cubicBezTo>
                  <a:cubicBezTo>
                    <a:pt x="209350" y="63552"/>
                    <a:pt x="197635" y="34692"/>
                    <a:pt x="176144" y="12893"/>
                  </a:cubicBezTo>
                  <a:lnTo>
                    <a:pt x="164120" y="710"/>
                  </a:lnTo>
                  <a:lnTo>
                    <a:pt x="929" y="161608"/>
                  </a:lnTo>
                  <a:lnTo>
                    <a:pt x="12941" y="173802"/>
                  </a:lnTo>
                  <a:cubicBezTo>
                    <a:pt x="34432" y="195590"/>
                    <a:pt x="63121" y="207716"/>
                    <a:pt x="93738" y="207933"/>
                  </a:cubicBezTo>
                  <a:lnTo>
                    <a:pt x="94571" y="207933"/>
                  </a:lnTo>
                  <a:cubicBezTo>
                    <a:pt x="124868" y="207933"/>
                    <a:pt x="153397" y="196240"/>
                    <a:pt x="174991" y="174943"/>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08" name="Google Shape;1508;p8"/>
            <p:cNvSpPr/>
            <p:nvPr/>
          </p:nvSpPr>
          <p:spPr>
            <a:xfrm>
              <a:off x="9439734" y="-74559"/>
              <a:ext cx="198147" cy="329944"/>
            </a:xfrm>
            <a:custGeom>
              <a:rect b="b" l="l" r="r" t="t"/>
              <a:pathLst>
                <a:path extrusionOk="0" h="193232" w="116045">
                  <a:moveTo>
                    <a:pt x="63895" y="51374"/>
                  </a:moveTo>
                  <a:cubicBezTo>
                    <a:pt x="75953" y="62804"/>
                    <a:pt x="82820" y="78249"/>
                    <a:pt x="83265" y="94846"/>
                  </a:cubicBezTo>
                  <a:lnTo>
                    <a:pt x="83265" y="94858"/>
                  </a:lnTo>
                  <a:cubicBezTo>
                    <a:pt x="84018" y="123193"/>
                    <a:pt x="65561" y="147673"/>
                    <a:pt x="39780" y="155806"/>
                  </a:cubicBezTo>
                  <a:lnTo>
                    <a:pt x="36632" y="36248"/>
                  </a:lnTo>
                  <a:cubicBezTo>
                    <a:pt x="46750" y="38837"/>
                    <a:pt x="56104" y="43982"/>
                    <a:pt x="63895" y="51374"/>
                  </a:cubicBezTo>
                  <a:close/>
                  <a:moveTo>
                    <a:pt x="23651" y="192868"/>
                  </a:moveTo>
                  <a:cubicBezTo>
                    <a:pt x="76786" y="191454"/>
                    <a:pt x="118878" y="147091"/>
                    <a:pt x="117463" y="93957"/>
                  </a:cubicBezTo>
                  <a:lnTo>
                    <a:pt x="117463" y="93945"/>
                  </a:lnTo>
                  <a:cubicBezTo>
                    <a:pt x="116802" y="68211"/>
                    <a:pt x="106136" y="44267"/>
                    <a:pt x="87451" y="26551"/>
                  </a:cubicBezTo>
                  <a:cubicBezTo>
                    <a:pt x="68778" y="8836"/>
                    <a:pt x="44526" y="-506"/>
                    <a:pt x="18563" y="110"/>
                  </a:cubicBezTo>
                  <a:lnTo>
                    <a:pt x="1452" y="566"/>
                  </a:lnTo>
                  <a:lnTo>
                    <a:pt x="6540" y="193313"/>
                  </a:lnTo>
                  <a:lnTo>
                    <a:pt x="23651" y="192868"/>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09" name="Google Shape;1509;p8"/>
            <p:cNvSpPr/>
            <p:nvPr/>
          </p:nvSpPr>
          <p:spPr>
            <a:xfrm>
              <a:off x="2653285" y="553257"/>
              <a:ext cx="447741" cy="439744"/>
            </a:xfrm>
            <a:custGeom>
              <a:rect b="b" l="l" r="r" t="t"/>
              <a:pathLst>
                <a:path extrusionOk="0" h="257537" w="262220">
                  <a:moveTo>
                    <a:pt x="213243" y="57374"/>
                  </a:moveTo>
                  <a:lnTo>
                    <a:pt x="54283" y="208451"/>
                  </a:lnTo>
                  <a:cubicBezTo>
                    <a:pt x="23689" y="164271"/>
                    <a:pt x="28982" y="103014"/>
                    <a:pt x="69113" y="64880"/>
                  </a:cubicBezTo>
                  <a:cubicBezTo>
                    <a:pt x="90547" y="44507"/>
                    <a:pt x="118061" y="34400"/>
                    <a:pt x="145530" y="34400"/>
                  </a:cubicBezTo>
                  <a:cubicBezTo>
                    <a:pt x="169485" y="34400"/>
                    <a:pt x="193428" y="42100"/>
                    <a:pt x="213243" y="57374"/>
                  </a:cubicBezTo>
                  <a:close/>
                  <a:moveTo>
                    <a:pt x="262590" y="57705"/>
                  </a:moveTo>
                  <a:lnTo>
                    <a:pt x="250795" y="45305"/>
                  </a:lnTo>
                  <a:cubicBezTo>
                    <a:pt x="195653" y="-12735"/>
                    <a:pt x="103574" y="-15085"/>
                    <a:pt x="45545" y="40069"/>
                  </a:cubicBezTo>
                  <a:cubicBezTo>
                    <a:pt x="17427" y="66785"/>
                    <a:pt x="1400" y="102854"/>
                    <a:pt x="419" y="141616"/>
                  </a:cubicBezTo>
                  <a:cubicBezTo>
                    <a:pt x="-574" y="180389"/>
                    <a:pt x="13594" y="217223"/>
                    <a:pt x="40310" y="245330"/>
                  </a:cubicBezTo>
                  <a:lnTo>
                    <a:pt x="52093" y="257730"/>
                  </a:lnTo>
                  <a:lnTo>
                    <a:pt x="262590" y="57705"/>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10" name="Google Shape;1510;p8"/>
            <p:cNvSpPr/>
            <p:nvPr/>
          </p:nvSpPr>
          <p:spPr>
            <a:xfrm>
              <a:off x="4678403" y="1992281"/>
              <a:ext cx="605935" cy="430809"/>
            </a:xfrm>
            <a:custGeom>
              <a:rect b="b" l="l" r="r" t="t"/>
              <a:pathLst>
                <a:path extrusionOk="0" h="252304" w="354867">
                  <a:moveTo>
                    <a:pt x="318277" y="44046"/>
                  </a:moveTo>
                  <a:cubicBezTo>
                    <a:pt x="324927" y="75849"/>
                    <a:pt x="320718" y="108736"/>
                    <a:pt x="305980" y="138247"/>
                  </a:cubicBezTo>
                  <a:cubicBezTo>
                    <a:pt x="288664" y="172913"/>
                    <a:pt x="258879" y="198762"/>
                    <a:pt x="222125" y="211025"/>
                  </a:cubicBezTo>
                  <a:cubicBezTo>
                    <a:pt x="185371" y="223287"/>
                    <a:pt x="146028" y="220515"/>
                    <a:pt x="111373" y="203199"/>
                  </a:cubicBezTo>
                  <a:cubicBezTo>
                    <a:pt x="81851" y="188461"/>
                    <a:pt x="58740" y="164689"/>
                    <a:pt x="44949" y="135269"/>
                  </a:cubicBezTo>
                  <a:lnTo>
                    <a:pt x="318277" y="44046"/>
                  </a:lnTo>
                  <a:close/>
                  <a:moveTo>
                    <a:pt x="232962" y="243490"/>
                  </a:moveTo>
                  <a:cubicBezTo>
                    <a:pt x="278386" y="228329"/>
                    <a:pt x="315185" y="196389"/>
                    <a:pt x="336585" y="153544"/>
                  </a:cubicBezTo>
                  <a:cubicBezTo>
                    <a:pt x="357985" y="110698"/>
                    <a:pt x="361430" y="62092"/>
                    <a:pt x="346270" y="16657"/>
                  </a:cubicBezTo>
                  <a:lnTo>
                    <a:pt x="340840" y="425"/>
                  </a:lnTo>
                  <a:lnTo>
                    <a:pt x="712" y="113949"/>
                  </a:lnTo>
                  <a:lnTo>
                    <a:pt x="6130" y="130182"/>
                  </a:lnTo>
                  <a:cubicBezTo>
                    <a:pt x="31169" y="205196"/>
                    <a:pt x="101278" y="252729"/>
                    <a:pt x="176337" y="252729"/>
                  </a:cubicBezTo>
                  <a:cubicBezTo>
                    <a:pt x="195113" y="252729"/>
                    <a:pt x="214197" y="249752"/>
                    <a:pt x="232962" y="243490"/>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11" name="Google Shape;1511;p8"/>
            <p:cNvSpPr/>
            <p:nvPr/>
          </p:nvSpPr>
          <p:spPr>
            <a:xfrm>
              <a:off x="2818821" y="6470705"/>
              <a:ext cx="263440" cy="322123"/>
            </a:xfrm>
            <a:custGeom>
              <a:rect b="b" l="l" r="r" t="t"/>
              <a:pathLst>
                <a:path extrusionOk="0" h="188652" w="154284">
                  <a:moveTo>
                    <a:pt x="107543" y="154502"/>
                  </a:moveTo>
                  <a:cubicBezTo>
                    <a:pt x="81387" y="159476"/>
                    <a:pt x="53941" y="146916"/>
                    <a:pt x="41279" y="122014"/>
                  </a:cubicBezTo>
                  <a:cubicBezTo>
                    <a:pt x="28606" y="97124"/>
                    <a:pt x="34583" y="67557"/>
                    <a:pt x="54009" y="49328"/>
                  </a:cubicBezTo>
                  <a:lnTo>
                    <a:pt x="107543" y="154502"/>
                  </a:lnTo>
                  <a:close/>
                  <a:moveTo>
                    <a:pt x="139415" y="179393"/>
                  </a:moveTo>
                  <a:lnTo>
                    <a:pt x="154667" y="171636"/>
                  </a:lnTo>
                  <a:lnTo>
                    <a:pt x="67881" y="1144"/>
                  </a:lnTo>
                  <a:lnTo>
                    <a:pt x="52629" y="8901"/>
                  </a:lnTo>
                  <a:cubicBezTo>
                    <a:pt x="5631" y="32844"/>
                    <a:pt x="-13145" y="90542"/>
                    <a:pt x="10776" y="137551"/>
                  </a:cubicBezTo>
                  <a:cubicBezTo>
                    <a:pt x="27647" y="170689"/>
                    <a:pt x="61310" y="189796"/>
                    <a:pt x="96182" y="189796"/>
                  </a:cubicBezTo>
                  <a:cubicBezTo>
                    <a:pt x="110760" y="189796"/>
                    <a:pt x="125555" y="186454"/>
                    <a:pt x="139415" y="179393"/>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12" name="Google Shape;1512;p8"/>
            <p:cNvSpPr/>
            <p:nvPr/>
          </p:nvSpPr>
          <p:spPr>
            <a:xfrm>
              <a:off x="4003307" y="4738448"/>
              <a:ext cx="355643" cy="253079"/>
            </a:xfrm>
            <a:custGeom>
              <a:rect b="b" l="l" r="r" t="t"/>
              <a:pathLst>
                <a:path extrusionOk="0" h="148216" w="208283">
                  <a:moveTo>
                    <a:pt x="123837" y="37671"/>
                  </a:moveTo>
                  <a:cubicBezTo>
                    <a:pt x="141723" y="42679"/>
                    <a:pt x="156575" y="54348"/>
                    <a:pt x="165678" y="70535"/>
                  </a:cubicBezTo>
                  <a:cubicBezTo>
                    <a:pt x="171918" y="81623"/>
                    <a:pt x="174941" y="93920"/>
                    <a:pt x="174610" y="106319"/>
                  </a:cubicBezTo>
                  <a:lnTo>
                    <a:pt x="44819" y="69953"/>
                  </a:lnTo>
                  <a:cubicBezTo>
                    <a:pt x="60287" y="43055"/>
                    <a:pt x="92615" y="28910"/>
                    <a:pt x="123837" y="37671"/>
                  </a:cubicBezTo>
                  <a:close/>
                  <a:moveTo>
                    <a:pt x="204976" y="132590"/>
                  </a:moveTo>
                  <a:cubicBezTo>
                    <a:pt x="212448" y="105909"/>
                    <a:pt x="209082" y="77915"/>
                    <a:pt x="195508" y="53767"/>
                  </a:cubicBezTo>
                  <a:cubicBezTo>
                    <a:pt x="181933" y="29617"/>
                    <a:pt x="159758" y="12199"/>
                    <a:pt x="133076" y="4715"/>
                  </a:cubicBezTo>
                  <a:cubicBezTo>
                    <a:pt x="77957" y="-10719"/>
                    <a:pt x="20624" y="21541"/>
                    <a:pt x="5202" y="76627"/>
                  </a:cubicBezTo>
                  <a:lnTo>
                    <a:pt x="582" y="93099"/>
                  </a:lnTo>
                  <a:lnTo>
                    <a:pt x="200356" y="149073"/>
                  </a:lnTo>
                  <a:lnTo>
                    <a:pt x="204976" y="13259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13" name="Google Shape;1513;p8"/>
            <p:cNvSpPr/>
            <p:nvPr/>
          </p:nvSpPr>
          <p:spPr>
            <a:xfrm>
              <a:off x="10683664" y="4741575"/>
              <a:ext cx="376333" cy="243349"/>
            </a:xfrm>
            <a:custGeom>
              <a:rect b="b" l="l" r="r" t="t"/>
              <a:pathLst>
                <a:path extrusionOk="0" h="142518" w="220400">
                  <a:moveTo>
                    <a:pt x="181243" y="82700"/>
                  </a:moveTo>
                  <a:lnTo>
                    <a:pt x="36132" y="104226"/>
                  </a:lnTo>
                  <a:cubicBezTo>
                    <a:pt x="37239" y="90332"/>
                    <a:pt x="42224" y="76997"/>
                    <a:pt x="50733" y="65533"/>
                  </a:cubicBezTo>
                  <a:cubicBezTo>
                    <a:pt x="62711" y="49380"/>
                    <a:pt x="80267" y="38851"/>
                    <a:pt x="100161" y="35908"/>
                  </a:cubicBezTo>
                  <a:cubicBezTo>
                    <a:pt x="103891" y="35349"/>
                    <a:pt x="107587" y="35087"/>
                    <a:pt x="111260" y="35087"/>
                  </a:cubicBezTo>
                  <a:cubicBezTo>
                    <a:pt x="142219" y="35087"/>
                    <a:pt x="170007" y="54262"/>
                    <a:pt x="181243" y="82700"/>
                  </a:cubicBezTo>
                  <a:close/>
                  <a:moveTo>
                    <a:pt x="222069" y="111241"/>
                  </a:moveTo>
                  <a:lnTo>
                    <a:pt x="219548" y="94324"/>
                  </a:lnTo>
                  <a:cubicBezTo>
                    <a:pt x="210685" y="34596"/>
                    <a:pt x="154870" y="-6812"/>
                    <a:pt x="95153" y="2051"/>
                  </a:cubicBezTo>
                  <a:cubicBezTo>
                    <a:pt x="66202" y="6352"/>
                    <a:pt x="40673" y="21649"/>
                    <a:pt x="23242" y="45148"/>
                  </a:cubicBezTo>
                  <a:cubicBezTo>
                    <a:pt x="5812" y="68647"/>
                    <a:pt x="-1420" y="97519"/>
                    <a:pt x="2881" y="126458"/>
                  </a:cubicBezTo>
                  <a:lnTo>
                    <a:pt x="5379" y="143375"/>
                  </a:lnTo>
                  <a:lnTo>
                    <a:pt x="222069" y="111241"/>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514" name="Google Shape;1514;p8"/>
          <p:cNvGrpSpPr/>
          <p:nvPr/>
        </p:nvGrpSpPr>
        <p:grpSpPr>
          <a:xfrm>
            <a:off x="297575" y="-233607"/>
            <a:ext cx="11610853" cy="7294102"/>
            <a:chOff x="304575" y="-249163"/>
            <a:chExt cx="11610853" cy="7294102"/>
          </a:xfrm>
        </p:grpSpPr>
        <p:sp>
          <p:nvSpPr>
            <p:cNvPr id="1515" name="Google Shape;1515;p8"/>
            <p:cNvSpPr/>
            <p:nvPr/>
          </p:nvSpPr>
          <p:spPr>
            <a:xfrm>
              <a:off x="8880639" y="578371"/>
              <a:ext cx="720423" cy="833745"/>
            </a:xfrm>
            <a:custGeom>
              <a:rect b="b" l="l" r="r" t="t"/>
              <a:pathLst>
                <a:path extrusionOk="0" h="488284" w="421917">
                  <a:moveTo>
                    <a:pt x="357537" y="78846"/>
                  </a:moveTo>
                  <a:lnTo>
                    <a:pt x="228008" y="426766"/>
                  </a:lnTo>
                  <a:lnTo>
                    <a:pt x="56900" y="256468"/>
                  </a:lnTo>
                  <a:lnTo>
                    <a:pt x="357537" y="78846"/>
                  </a:lnTo>
                  <a:close/>
                  <a:moveTo>
                    <a:pt x="423322" y="228"/>
                  </a:moveTo>
                  <a:lnTo>
                    <a:pt x="1404" y="249521"/>
                  </a:lnTo>
                  <a:lnTo>
                    <a:pt x="241537" y="488513"/>
                  </a:lnTo>
                  <a:lnTo>
                    <a:pt x="423322" y="228"/>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16" name="Google Shape;1516;p8"/>
            <p:cNvSpPr/>
            <p:nvPr/>
          </p:nvSpPr>
          <p:spPr>
            <a:xfrm>
              <a:off x="10808457" y="5254229"/>
              <a:ext cx="1036937" cy="1460093"/>
            </a:xfrm>
            <a:custGeom>
              <a:rect b="b" l="l" r="r" t="t"/>
              <a:pathLst>
                <a:path extrusionOk="0" h="855106" w="607284">
                  <a:moveTo>
                    <a:pt x="555129" y="809603"/>
                  </a:moveTo>
                  <a:lnTo>
                    <a:pt x="45215" y="820942"/>
                  </a:lnTo>
                  <a:lnTo>
                    <a:pt x="214761" y="102939"/>
                  </a:lnTo>
                  <a:lnTo>
                    <a:pt x="555129" y="809603"/>
                  </a:lnTo>
                  <a:close/>
                  <a:moveTo>
                    <a:pt x="609028" y="842639"/>
                  </a:moveTo>
                  <a:lnTo>
                    <a:pt x="203673" y="1039"/>
                  </a:lnTo>
                  <a:lnTo>
                    <a:pt x="1743" y="856145"/>
                  </a:lnTo>
                  <a:lnTo>
                    <a:pt x="609028" y="842639"/>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17" name="Google Shape;1517;p8"/>
            <p:cNvSpPr/>
            <p:nvPr/>
          </p:nvSpPr>
          <p:spPr>
            <a:xfrm>
              <a:off x="8623052" y="1612808"/>
              <a:ext cx="861229" cy="1357835"/>
            </a:xfrm>
            <a:custGeom>
              <a:rect b="b" l="l" r="r" t="t"/>
              <a:pathLst>
                <a:path extrusionOk="0" h="795218" w="504380">
                  <a:moveTo>
                    <a:pt x="450658" y="251317"/>
                  </a:moveTo>
                  <a:lnTo>
                    <a:pt x="41128" y="701160"/>
                  </a:lnTo>
                  <a:lnTo>
                    <a:pt x="78475" y="55467"/>
                  </a:lnTo>
                  <a:lnTo>
                    <a:pt x="450658" y="251317"/>
                  </a:lnTo>
                  <a:close/>
                  <a:moveTo>
                    <a:pt x="505754" y="241644"/>
                  </a:moveTo>
                  <a:lnTo>
                    <a:pt x="47367" y="439"/>
                  </a:lnTo>
                  <a:lnTo>
                    <a:pt x="1374" y="795657"/>
                  </a:lnTo>
                  <a:lnTo>
                    <a:pt x="505754" y="241644"/>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18" name="Google Shape;1518;p8"/>
            <p:cNvSpPr/>
            <p:nvPr/>
          </p:nvSpPr>
          <p:spPr>
            <a:xfrm>
              <a:off x="6578336" y="117740"/>
              <a:ext cx="599623" cy="823092"/>
            </a:xfrm>
            <a:custGeom>
              <a:rect b="b" l="l" r="r" t="t"/>
              <a:pathLst>
                <a:path extrusionOk="0" h="482045" w="351170">
                  <a:moveTo>
                    <a:pt x="286599" y="46739"/>
                  </a:moveTo>
                  <a:lnTo>
                    <a:pt x="311125" y="388271"/>
                  </a:lnTo>
                  <a:lnTo>
                    <a:pt x="62334" y="122506"/>
                  </a:lnTo>
                  <a:lnTo>
                    <a:pt x="286599" y="46739"/>
                  </a:lnTo>
                  <a:close/>
                  <a:moveTo>
                    <a:pt x="317570" y="152"/>
                  </a:moveTo>
                  <a:lnTo>
                    <a:pt x="1020" y="107106"/>
                  </a:lnTo>
                  <a:lnTo>
                    <a:pt x="352191" y="482198"/>
                  </a:lnTo>
                  <a:lnTo>
                    <a:pt x="317570" y="152"/>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19" name="Google Shape;1519;p8"/>
            <p:cNvSpPr/>
            <p:nvPr/>
          </p:nvSpPr>
          <p:spPr>
            <a:xfrm>
              <a:off x="6945865" y="1617738"/>
              <a:ext cx="1322385" cy="1248681"/>
            </a:xfrm>
            <a:custGeom>
              <a:rect b="b" l="l" r="r" t="t"/>
              <a:pathLst>
                <a:path extrusionOk="0" h="731292" w="774457">
                  <a:moveTo>
                    <a:pt x="722803" y="455338"/>
                  </a:moveTo>
                  <a:lnTo>
                    <a:pt x="82015" y="668721"/>
                  </a:lnTo>
                  <a:lnTo>
                    <a:pt x="468640" y="63638"/>
                  </a:lnTo>
                  <a:lnTo>
                    <a:pt x="722803" y="455338"/>
                  </a:lnTo>
                  <a:close/>
                  <a:moveTo>
                    <a:pt x="775596" y="473829"/>
                  </a:moveTo>
                  <a:lnTo>
                    <a:pt x="468423" y="431"/>
                  </a:lnTo>
                  <a:lnTo>
                    <a:pt x="1138" y="731723"/>
                  </a:lnTo>
                  <a:lnTo>
                    <a:pt x="775596" y="473829"/>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20" name="Google Shape;1520;p8"/>
            <p:cNvSpPr/>
            <p:nvPr/>
          </p:nvSpPr>
          <p:spPr>
            <a:xfrm>
              <a:off x="11399487" y="3170048"/>
              <a:ext cx="463854" cy="823626"/>
            </a:xfrm>
            <a:custGeom>
              <a:rect b="b" l="l" r="r" t="t"/>
              <a:pathLst>
                <a:path extrusionOk="0" h="482358" w="271657">
                  <a:moveTo>
                    <a:pt x="205196" y="483007"/>
                  </a:moveTo>
                  <a:cubicBezTo>
                    <a:pt x="202036" y="483007"/>
                    <a:pt x="198854" y="482140"/>
                    <a:pt x="196002" y="480326"/>
                  </a:cubicBezTo>
                  <a:cubicBezTo>
                    <a:pt x="188040" y="475250"/>
                    <a:pt x="185701" y="464676"/>
                    <a:pt x="190766" y="456702"/>
                  </a:cubicBezTo>
                  <a:cubicBezTo>
                    <a:pt x="191530" y="455482"/>
                    <a:pt x="267799" y="333356"/>
                    <a:pt x="227097" y="214573"/>
                  </a:cubicBezTo>
                  <a:cubicBezTo>
                    <a:pt x="200143" y="135932"/>
                    <a:pt x="128163" y="75143"/>
                    <a:pt x="13133" y="33883"/>
                  </a:cubicBezTo>
                  <a:cubicBezTo>
                    <a:pt x="4235" y="30689"/>
                    <a:pt x="-384" y="20890"/>
                    <a:pt x="2798" y="11993"/>
                  </a:cubicBezTo>
                  <a:cubicBezTo>
                    <a:pt x="5992" y="3095"/>
                    <a:pt x="15746" y="-1548"/>
                    <a:pt x="24689" y="1669"/>
                  </a:cubicBezTo>
                  <a:cubicBezTo>
                    <a:pt x="150122" y="46659"/>
                    <a:pt x="229140" y="114646"/>
                    <a:pt x="259551" y="203748"/>
                  </a:cubicBezTo>
                  <a:cubicBezTo>
                    <a:pt x="305488" y="338284"/>
                    <a:pt x="223139" y="469592"/>
                    <a:pt x="219615" y="475113"/>
                  </a:cubicBezTo>
                  <a:cubicBezTo>
                    <a:pt x="216352" y="480224"/>
                    <a:pt x="210831" y="483007"/>
                    <a:pt x="205196" y="483007"/>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21" name="Google Shape;1521;p8"/>
            <p:cNvSpPr/>
            <p:nvPr/>
          </p:nvSpPr>
          <p:spPr>
            <a:xfrm>
              <a:off x="6546426" y="1930824"/>
              <a:ext cx="244987" cy="704723"/>
            </a:xfrm>
            <a:custGeom>
              <a:rect b="b" l="l" r="r" t="t"/>
              <a:pathLst>
                <a:path extrusionOk="0" h="412722" w="143477">
                  <a:moveTo>
                    <a:pt x="26944" y="413160"/>
                  </a:moveTo>
                  <a:cubicBezTo>
                    <a:pt x="21674" y="413160"/>
                    <a:pt x="16472" y="410730"/>
                    <a:pt x="13130" y="406144"/>
                  </a:cubicBezTo>
                  <a:cubicBezTo>
                    <a:pt x="7552" y="398524"/>
                    <a:pt x="9206" y="387836"/>
                    <a:pt x="16814" y="382258"/>
                  </a:cubicBezTo>
                  <a:cubicBezTo>
                    <a:pt x="17704" y="381596"/>
                    <a:pt x="106258" y="315297"/>
                    <a:pt x="110114" y="219272"/>
                  </a:cubicBezTo>
                  <a:cubicBezTo>
                    <a:pt x="112669" y="155699"/>
                    <a:pt x="77934" y="92173"/>
                    <a:pt x="6878" y="30483"/>
                  </a:cubicBezTo>
                  <a:cubicBezTo>
                    <a:pt x="-262" y="24277"/>
                    <a:pt x="-1015" y="13474"/>
                    <a:pt x="5179" y="6345"/>
                  </a:cubicBezTo>
                  <a:cubicBezTo>
                    <a:pt x="11373" y="-807"/>
                    <a:pt x="22164" y="-1572"/>
                    <a:pt x="29317" y="4634"/>
                  </a:cubicBezTo>
                  <a:cubicBezTo>
                    <a:pt x="108722" y="73590"/>
                    <a:pt x="147404" y="146357"/>
                    <a:pt x="144290" y="220949"/>
                  </a:cubicBezTo>
                  <a:cubicBezTo>
                    <a:pt x="139613" y="333526"/>
                    <a:pt x="41226" y="406795"/>
                    <a:pt x="37039" y="409852"/>
                  </a:cubicBezTo>
                  <a:cubicBezTo>
                    <a:pt x="33994" y="412076"/>
                    <a:pt x="30457" y="413160"/>
                    <a:pt x="26944" y="413160"/>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22" name="Google Shape;1522;p8"/>
            <p:cNvSpPr/>
            <p:nvPr/>
          </p:nvSpPr>
          <p:spPr>
            <a:xfrm>
              <a:off x="3097652" y="2290289"/>
              <a:ext cx="375001" cy="871913"/>
            </a:xfrm>
            <a:custGeom>
              <a:rect b="b" l="l" r="r" t="t"/>
              <a:pathLst>
                <a:path extrusionOk="0" h="510637" w="219620">
                  <a:moveTo>
                    <a:pt x="103522" y="511147"/>
                  </a:moveTo>
                  <a:cubicBezTo>
                    <a:pt x="98218" y="511147"/>
                    <a:pt x="92994" y="508695"/>
                    <a:pt x="89651" y="504075"/>
                  </a:cubicBezTo>
                  <a:cubicBezTo>
                    <a:pt x="11295" y="395843"/>
                    <a:pt x="-15637" y="294844"/>
                    <a:pt x="9607" y="203883"/>
                  </a:cubicBezTo>
                  <a:cubicBezTo>
                    <a:pt x="47730" y="66540"/>
                    <a:pt x="190206" y="4451"/>
                    <a:pt x="196252" y="1884"/>
                  </a:cubicBezTo>
                  <a:cubicBezTo>
                    <a:pt x="204955" y="-1823"/>
                    <a:pt x="214971" y="2227"/>
                    <a:pt x="218678" y="10907"/>
                  </a:cubicBezTo>
                  <a:cubicBezTo>
                    <a:pt x="222385" y="19588"/>
                    <a:pt x="218359" y="29638"/>
                    <a:pt x="209678" y="33357"/>
                  </a:cubicBezTo>
                  <a:cubicBezTo>
                    <a:pt x="208343" y="33927"/>
                    <a:pt x="76054" y="91876"/>
                    <a:pt x="42517" y="213271"/>
                  </a:cubicBezTo>
                  <a:cubicBezTo>
                    <a:pt x="20307" y="293646"/>
                    <a:pt x="45494" y="384733"/>
                    <a:pt x="117359" y="484009"/>
                  </a:cubicBezTo>
                  <a:cubicBezTo>
                    <a:pt x="122903" y="491664"/>
                    <a:pt x="121192" y="502352"/>
                    <a:pt x="113538" y="507896"/>
                  </a:cubicBezTo>
                  <a:cubicBezTo>
                    <a:pt x="110504" y="510098"/>
                    <a:pt x="107002" y="511147"/>
                    <a:pt x="103522" y="511147"/>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23" name="Google Shape;1523;p8"/>
            <p:cNvSpPr/>
            <p:nvPr/>
          </p:nvSpPr>
          <p:spPr>
            <a:xfrm>
              <a:off x="3445212" y="1715750"/>
              <a:ext cx="888489" cy="290359"/>
            </a:xfrm>
            <a:custGeom>
              <a:rect b="b" l="l" r="r" t="t"/>
              <a:pathLst>
                <a:path extrusionOk="0" h="170049" w="520345">
                  <a:moveTo>
                    <a:pt x="17642" y="170418"/>
                  </a:moveTo>
                  <a:cubicBezTo>
                    <a:pt x="13569" y="170418"/>
                    <a:pt x="9474" y="168969"/>
                    <a:pt x="6200" y="166015"/>
                  </a:cubicBezTo>
                  <a:cubicBezTo>
                    <a:pt x="-827" y="159695"/>
                    <a:pt x="-1397" y="148870"/>
                    <a:pt x="4934" y="141854"/>
                  </a:cubicBezTo>
                  <a:cubicBezTo>
                    <a:pt x="94230" y="42657"/>
                    <a:pt x="187175" y="-4876"/>
                    <a:pt x="281376" y="827"/>
                  </a:cubicBezTo>
                  <a:cubicBezTo>
                    <a:pt x="423510" y="9314"/>
                    <a:pt x="513969" y="135478"/>
                    <a:pt x="517756" y="140839"/>
                  </a:cubicBezTo>
                  <a:cubicBezTo>
                    <a:pt x="523197" y="148562"/>
                    <a:pt x="521349" y="159216"/>
                    <a:pt x="513627" y="164669"/>
                  </a:cubicBezTo>
                  <a:cubicBezTo>
                    <a:pt x="505915" y="170121"/>
                    <a:pt x="495249" y="168273"/>
                    <a:pt x="489797" y="160562"/>
                  </a:cubicBezTo>
                  <a:cubicBezTo>
                    <a:pt x="488953" y="159387"/>
                    <a:pt x="404676" y="42327"/>
                    <a:pt x="279095" y="34980"/>
                  </a:cubicBezTo>
                  <a:cubicBezTo>
                    <a:pt x="195856" y="30087"/>
                    <a:pt x="112264" y="73776"/>
                    <a:pt x="30361" y="164749"/>
                  </a:cubicBezTo>
                  <a:cubicBezTo>
                    <a:pt x="26984" y="168502"/>
                    <a:pt x="22319" y="170418"/>
                    <a:pt x="17642" y="170418"/>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24" name="Google Shape;1524;p8"/>
            <p:cNvSpPr/>
            <p:nvPr/>
          </p:nvSpPr>
          <p:spPr>
            <a:xfrm>
              <a:off x="7327560" y="3640471"/>
              <a:ext cx="639710" cy="226310"/>
            </a:xfrm>
            <a:custGeom>
              <a:rect b="b" l="l" r="r" t="t"/>
              <a:pathLst>
                <a:path extrusionOk="0" h="132539" w="374647">
                  <a:moveTo>
                    <a:pt x="183225" y="133216"/>
                  </a:moveTo>
                  <a:cubicBezTo>
                    <a:pt x="180716" y="133216"/>
                    <a:pt x="178206" y="133171"/>
                    <a:pt x="175696" y="133057"/>
                  </a:cubicBezTo>
                  <a:cubicBezTo>
                    <a:pt x="73613" y="128836"/>
                    <a:pt x="7224" y="39723"/>
                    <a:pt x="4452" y="35924"/>
                  </a:cubicBezTo>
                  <a:cubicBezTo>
                    <a:pt x="-1127" y="28304"/>
                    <a:pt x="516" y="17593"/>
                    <a:pt x="8148" y="12015"/>
                  </a:cubicBezTo>
                  <a:cubicBezTo>
                    <a:pt x="15745" y="6437"/>
                    <a:pt x="26456" y="8079"/>
                    <a:pt x="32046" y="15688"/>
                  </a:cubicBezTo>
                  <a:cubicBezTo>
                    <a:pt x="32627" y="16486"/>
                    <a:pt x="91842" y="95481"/>
                    <a:pt x="177362" y="98881"/>
                  </a:cubicBezTo>
                  <a:cubicBezTo>
                    <a:pt x="234021" y="101208"/>
                    <a:pt x="290647" y="70077"/>
                    <a:pt x="345766" y="6573"/>
                  </a:cubicBezTo>
                  <a:cubicBezTo>
                    <a:pt x="351960" y="-567"/>
                    <a:pt x="362752" y="-1332"/>
                    <a:pt x="369904" y="4874"/>
                  </a:cubicBezTo>
                  <a:cubicBezTo>
                    <a:pt x="377033" y="11068"/>
                    <a:pt x="377798" y="21871"/>
                    <a:pt x="371604" y="29012"/>
                  </a:cubicBezTo>
                  <a:cubicBezTo>
                    <a:pt x="311568" y="98196"/>
                    <a:pt x="248212" y="133216"/>
                    <a:pt x="183225" y="133216"/>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25" name="Google Shape;1525;p8"/>
            <p:cNvSpPr/>
            <p:nvPr/>
          </p:nvSpPr>
          <p:spPr>
            <a:xfrm>
              <a:off x="2191966" y="5597064"/>
              <a:ext cx="819807" cy="646996"/>
            </a:xfrm>
            <a:custGeom>
              <a:rect b="b" l="l" r="r" t="t"/>
              <a:pathLst>
                <a:path extrusionOk="0" h="378914" w="480121">
                  <a:moveTo>
                    <a:pt x="463292" y="379943"/>
                  </a:moveTo>
                  <a:cubicBezTo>
                    <a:pt x="463109" y="379943"/>
                    <a:pt x="462927" y="379943"/>
                    <a:pt x="462756" y="379932"/>
                  </a:cubicBezTo>
                  <a:cubicBezTo>
                    <a:pt x="453311" y="379647"/>
                    <a:pt x="445896" y="371764"/>
                    <a:pt x="446170" y="362307"/>
                  </a:cubicBezTo>
                  <a:cubicBezTo>
                    <a:pt x="446227" y="360653"/>
                    <a:pt x="449911" y="194576"/>
                    <a:pt x="339353" y="100615"/>
                  </a:cubicBezTo>
                  <a:cubicBezTo>
                    <a:pt x="266153" y="38400"/>
                    <a:pt x="158948" y="20468"/>
                    <a:pt x="20704" y="47343"/>
                  </a:cubicBezTo>
                  <a:cubicBezTo>
                    <a:pt x="11419" y="49111"/>
                    <a:pt x="2453" y="43089"/>
                    <a:pt x="639" y="33814"/>
                  </a:cubicBezTo>
                  <a:cubicBezTo>
                    <a:pt x="-1152" y="24529"/>
                    <a:pt x="4905" y="15552"/>
                    <a:pt x="14179" y="13749"/>
                  </a:cubicBezTo>
                  <a:cubicBezTo>
                    <a:pt x="163294" y="-15191"/>
                    <a:pt x="280206" y="5296"/>
                    <a:pt x="361734" y="74721"/>
                  </a:cubicBezTo>
                  <a:cubicBezTo>
                    <a:pt x="484829" y="179564"/>
                    <a:pt x="480619" y="355942"/>
                    <a:pt x="480380" y="363391"/>
                  </a:cubicBezTo>
                  <a:cubicBezTo>
                    <a:pt x="480083" y="372654"/>
                    <a:pt x="472486" y="379943"/>
                    <a:pt x="463292" y="37994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26" name="Google Shape;1526;p8"/>
            <p:cNvSpPr/>
            <p:nvPr/>
          </p:nvSpPr>
          <p:spPr>
            <a:xfrm>
              <a:off x="4498543" y="1187532"/>
              <a:ext cx="288612" cy="643323"/>
            </a:xfrm>
            <a:custGeom>
              <a:rect b="b" l="l" r="r" t="t"/>
              <a:pathLst>
                <a:path extrusionOk="0" h="376763" w="169026">
                  <a:moveTo>
                    <a:pt x="152557" y="377075"/>
                  </a:moveTo>
                  <a:cubicBezTo>
                    <a:pt x="149602" y="377075"/>
                    <a:pt x="146614" y="376311"/>
                    <a:pt x="143887" y="374703"/>
                  </a:cubicBezTo>
                  <a:cubicBezTo>
                    <a:pt x="59805" y="325127"/>
                    <a:pt x="12237" y="265148"/>
                    <a:pt x="2506" y="196431"/>
                  </a:cubicBezTo>
                  <a:cubicBezTo>
                    <a:pt x="-12186" y="92694"/>
                    <a:pt x="65372" y="9182"/>
                    <a:pt x="68680" y="5680"/>
                  </a:cubicBezTo>
                  <a:cubicBezTo>
                    <a:pt x="75182" y="-1199"/>
                    <a:pt x="85996" y="-1507"/>
                    <a:pt x="92874" y="4984"/>
                  </a:cubicBezTo>
                  <a:cubicBezTo>
                    <a:pt x="99741" y="11475"/>
                    <a:pt x="100049" y="22289"/>
                    <a:pt x="93582" y="29167"/>
                  </a:cubicBezTo>
                  <a:cubicBezTo>
                    <a:pt x="92350" y="30479"/>
                    <a:pt x="23975" y="104923"/>
                    <a:pt x="36420" y="191868"/>
                  </a:cubicBezTo>
                  <a:cubicBezTo>
                    <a:pt x="44702" y="249668"/>
                    <a:pt x="86714" y="301263"/>
                    <a:pt x="161260" y="345227"/>
                  </a:cubicBezTo>
                  <a:cubicBezTo>
                    <a:pt x="169405" y="350018"/>
                    <a:pt x="172109" y="360512"/>
                    <a:pt x="167306" y="368657"/>
                  </a:cubicBezTo>
                  <a:cubicBezTo>
                    <a:pt x="164124" y="374064"/>
                    <a:pt x="158420" y="377075"/>
                    <a:pt x="152557" y="377075"/>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27" name="Google Shape;1527;p8"/>
            <p:cNvSpPr/>
            <p:nvPr/>
          </p:nvSpPr>
          <p:spPr>
            <a:xfrm>
              <a:off x="1966468" y="1119280"/>
              <a:ext cx="494338" cy="228518"/>
            </a:xfrm>
            <a:custGeom>
              <a:rect b="b" l="l" r="r" t="t"/>
              <a:pathLst>
                <a:path extrusionOk="0" h="133832" w="289510">
                  <a:moveTo>
                    <a:pt x="272664" y="134099"/>
                  </a:moveTo>
                  <a:cubicBezTo>
                    <a:pt x="266013" y="134099"/>
                    <a:pt x="259682" y="130198"/>
                    <a:pt x="256922" y="123696"/>
                  </a:cubicBezTo>
                  <a:lnTo>
                    <a:pt x="256911" y="123696"/>
                  </a:lnTo>
                  <a:cubicBezTo>
                    <a:pt x="256625" y="123011"/>
                    <a:pt x="226978" y="55412"/>
                    <a:pt x="165676" y="38439"/>
                  </a:cubicBezTo>
                  <a:cubicBezTo>
                    <a:pt x="125089" y="27191"/>
                    <a:pt x="78548" y="40229"/>
                    <a:pt x="27386" y="77166"/>
                  </a:cubicBezTo>
                  <a:cubicBezTo>
                    <a:pt x="19721" y="82698"/>
                    <a:pt x="9032" y="80965"/>
                    <a:pt x="3500" y="73299"/>
                  </a:cubicBezTo>
                  <a:cubicBezTo>
                    <a:pt x="-2033" y="65645"/>
                    <a:pt x="-299" y="54945"/>
                    <a:pt x="7355" y="49412"/>
                  </a:cubicBezTo>
                  <a:cubicBezTo>
                    <a:pt x="67494" y="6019"/>
                    <a:pt x="123937" y="-8742"/>
                    <a:pt x="175110" y="5540"/>
                  </a:cubicBezTo>
                  <a:cubicBezTo>
                    <a:pt x="252336" y="27111"/>
                    <a:pt x="286969" y="106905"/>
                    <a:pt x="288406" y="110292"/>
                  </a:cubicBezTo>
                  <a:cubicBezTo>
                    <a:pt x="292102" y="118996"/>
                    <a:pt x="288041" y="129046"/>
                    <a:pt x="279337" y="132730"/>
                  </a:cubicBezTo>
                  <a:cubicBezTo>
                    <a:pt x="277158" y="133654"/>
                    <a:pt x="274888" y="134099"/>
                    <a:pt x="272664" y="134099"/>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28" name="Google Shape;1528;p8"/>
            <p:cNvSpPr/>
            <p:nvPr/>
          </p:nvSpPr>
          <p:spPr>
            <a:xfrm>
              <a:off x="11113098" y="2338082"/>
              <a:ext cx="449151" cy="689198"/>
            </a:xfrm>
            <a:custGeom>
              <a:rect b="b" l="l" r="r" t="t"/>
              <a:pathLst>
                <a:path extrusionOk="0" h="403630" w="263046">
                  <a:moveTo>
                    <a:pt x="18836" y="404133"/>
                  </a:moveTo>
                  <a:cubicBezTo>
                    <a:pt x="10189" y="404133"/>
                    <a:pt x="2763" y="397597"/>
                    <a:pt x="1839" y="388802"/>
                  </a:cubicBezTo>
                  <a:cubicBezTo>
                    <a:pt x="858" y="379402"/>
                    <a:pt x="7679" y="370995"/>
                    <a:pt x="17067" y="370014"/>
                  </a:cubicBezTo>
                  <a:cubicBezTo>
                    <a:pt x="18300" y="369877"/>
                    <a:pt x="141680" y="355698"/>
                    <a:pt x="199845" y="264600"/>
                  </a:cubicBezTo>
                  <a:cubicBezTo>
                    <a:pt x="238344" y="204279"/>
                    <a:pt x="240649" y="123037"/>
                    <a:pt x="206655" y="23133"/>
                  </a:cubicBezTo>
                  <a:cubicBezTo>
                    <a:pt x="203621" y="14189"/>
                    <a:pt x="208400" y="4470"/>
                    <a:pt x="217344" y="1425"/>
                  </a:cubicBezTo>
                  <a:cubicBezTo>
                    <a:pt x="226287" y="-1633"/>
                    <a:pt x="236006" y="3159"/>
                    <a:pt x="239052" y="12113"/>
                  </a:cubicBezTo>
                  <a:cubicBezTo>
                    <a:pt x="276593" y="122489"/>
                    <a:pt x="273056" y="213713"/>
                    <a:pt x="228522" y="283262"/>
                  </a:cubicBezTo>
                  <a:cubicBezTo>
                    <a:pt x="161312" y="388254"/>
                    <a:pt x="26353" y="403448"/>
                    <a:pt x="20638" y="404042"/>
                  </a:cubicBezTo>
                  <a:cubicBezTo>
                    <a:pt x="20033" y="404110"/>
                    <a:pt x="19429" y="404133"/>
                    <a:pt x="18836" y="40413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29" name="Google Shape;1529;p8"/>
            <p:cNvSpPr/>
            <p:nvPr/>
          </p:nvSpPr>
          <p:spPr>
            <a:xfrm>
              <a:off x="1230717" y="5779955"/>
              <a:ext cx="668555" cy="835741"/>
            </a:xfrm>
            <a:custGeom>
              <a:rect b="b" l="l" r="r" t="t"/>
              <a:pathLst>
                <a:path extrusionOk="0" h="489453" w="391540">
                  <a:moveTo>
                    <a:pt x="374615" y="490527"/>
                  </a:moveTo>
                  <a:cubicBezTo>
                    <a:pt x="374045" y="490527"/>
                    <a:pt x="373486" y="490516"/>
                    <a:pt x="372904" y="490459"/>
                  </a:cubicBezTo>
                  <a:cubicBezTo>
                    <a:pt x="218736" y="475242"/>
                    <a:pt x="110448" y="421069"/>
                    <a:pt x="51062" y="329446"/>
                  </a:cubicBezTo>
                  <a:cubicBezTo>
                    <a:pt x="-38610" y="191088"/>
                    <a:pt x="16977" y="19969"/>
                    <a:pt x="19384" y="12748"/>
                  </a:cubicBezTo>
                  <a:cubicBezTo>
                    <a:pt x="22384" y="3794"/>
                    <a:pt x="32057" y="-997"/>
                    <a:pt x="41023" y="1934"/>
                  </a:cubicBezTo>
                  <a:cubicBezTo>
                    <a:pt x="49978" y="4923"/>
                    <a:pt x="54826" y="14619"/>
                    <a:pt x="51849" y="23574"/>
                  </a:cubicBezTo>
                  <a:cubicBezTo>
                    <a:pt x="51313" y="25193"/>
                    <a:pt x="-852" y="186696"/>
                    <a:pt x="79922" y="311035"/>
                  </a:cubicBezTo>
                  <a:cubicBezTo>
                    <a:pt x="133387" y="393361"/>
                    <a:pt x="233098" y="442263"/>
                    <a:pt x="376269" y="456385"/>
                  </a:cubicBezTo>
                  <a:cubicBezTo>
                    <a:pt x="385669" y="457321"/>
                    <a:pt x="392548" y="465705"/>
                    <a:pt x="391612" y="475105"/>
                  </a:cubicBezTo>
                  <a:cubicBezTo>
                    <a:pt x="390745" y="483934"/>
                    <a:pt x="383308" y="490527"/>
                    <a:pt x="374615" y="490527"/>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30" name="Google Shape;1530;p8"/>
            <p:cNvSpPr/>
            <p:nvPr/>
          </p:nvSpPr>
          <p:spPr>
            <a:xfrm>
              <a:off x="4336402" y="4692971"/>
              <a:ext cx="1426838" cy="1389855"/>
            </a:xfrm>
            <a:custGeom>
              <a:rect b="b" l="l" r="r" t="t"/>
              <a:pathLst>
                <a:path extrusionOk="0" h="813971" w="835630">
                  <a:moveTo>
                    <a:pt x="77881" y="814914"/>
                  </a:moveTo>
                  <a:cubicBezTo>
                    <a:pt x="69862" y="814914"/>
                    <a:pt x="62710" y="809244"/>
                    <a:pt x="61113" y="801099"/>
                  </a:cubicBezTo>
                  <a:lnTo>
                    <a:pt x="723" y="493504"/>
                  </a:lnTo>
                  <a:lnTo>
                    <a:pt x="243765" y="673065"/>
                  </a:lnTo>
                  <a:lnTo>
                    <a:pt x="215144" y="286578"/>
                  </a:lnTo>
                  <a:lnTo>
                    <a:pt x="419732" y="382615"/>
                  </a:lnTo>
                  <a:lnTo>
                    <a:pt x="361863" y="126444"/>
                  </a:lnTo>
                  <a:lnTo>
                    <a:pt x="580756" y="219470"/>
                  </a:lnTo>
                  <a:lnTo>
                    <a:pt x="549546" y="942"/>
                  </a:lnTo>
                  <a:lnTo>
                    <a:pt x="825486" y="109162"/>
                  </a:lnTo>
                  <a:cubicBezTo>
                    <a:pt x="834281" y="112618"/>
                    <a:pt x="838616" y="122543"/>
                    <a:pt x="835171" y="131338"/>
                  </a:cubicBezTo>
                  <a:cubicBezTo>
                    <a:pt x="831714" y="140132"/>
                    <a:pt x="821802" y="144445"/>
                    <a:pt x="812984" y="141022"/>
                  </a:cubicBezTo>
                  <a:lnTo>
                    <a:pt x="591730" y="54236"/>
                  </a:lnTo>
                  <a:lnTo>
                    <a:pt x="623213" y="274703"/>
                  </a:lnTo>
                  <a:lnTo>
                    <a:pt x="409968" y="184073"/>
                  </a:lnTo>
                  <a:lnTo>
                    <a:pt x="468532" y="443324"/>
                  </a:lnTo>
                  <a:lnTo>
                    <a:pt x="253598" y="342428"/>
                  </a:lnTo>
                  <a:lnTo>
                    <a:pt x="283405" y="744897"/>
                  </a:lnTo>
                  <a:lnTo>
                    <a:pt x="51280" y="573412"/>
                  </a:lnTo>
                  <a:lnTo>
                    <a:pt x="94684" y="794495"/>
                  </a:lnTo>
                  <a:cubicBezTo>
                    <a:pt x="96509" y="803780"/>
                    <a:pt x="90463" y="812769"/>
                    <a:pt x="81189" y="814583"/>
                  </a:cubicBezTo>
                  <a:cubicBezTo>
                    <a:pt x="80083" y="814811"/>
                    <a:pt x="78976" y="814914"/>
                    <a:pt x="77881" y="814914"/>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31" name="Google Shape;1531;p8"/>
            <p:cNvSpPr/>
            <p:nvPr/>
          </p:nvSpPr>
          <p:spPr>
            <a:xfrm>
              <a:off x="2537122" y="2968421"/>
              <a:ext cx="1455995" cy="1342520"/>
            </a:xfrm>
            <a:custGeom>
              <a:rect b="b" l="l" r="r" t="t"/>
              <a:pathLst>
                <a:path extrusionOk="0" h="786249" w="852706">
                  <a:moveTo>
                    <a:pt x="279768" y="786907"/>
                  </a:moveTo>
                  <a:lnTo>
                    <a:pt x="10456" y="664268"/>
                  </a:lnTo>
                  <a:cubicBezTo>
                    <a:pt x="1855" y="660356"/>
                    <a:pt x="-1944" y="650203"/>
                    <a:pt x="1980" y="641614"/>
                  </a:cubicBezTo>
                  <a:cubicBezTo>
                    <a:pt x="5893" y="633001"/>
                    <a:pt x="16034" y="629203"/>
                    <a:pt x="24635" y="633127"/>
                  </a:cubicBezTo>
                  <a:lnTo>
                    <a:pt x="240504" y="731423"/>
                  </a:lnTo>
                  <a:lnTo>
                    <a:pt x="220895" y="509998"/>
                  </a:lnTo>
                  <a:lnTo>
                    <a:pt x="428609" y="611716"/>
                  </a:lnTo>
                  <a:lnTo>
                    <a:pt x="384076" y="350183"/>
                  </a:lnTo>
                  <a:lnTo>
                    <a:pt x="592941" y="462236"/>
                  </a:lnTo>
                  <a:lnTo>
                    <a:pt x="584728" y="59470"/>
                  </a:lnTo>
                  <a:lnTo>
                    <a:pt x="806929" y="242784"/>
                  </a:lnTo>
                  <a:lnTo>
                    <a:pt x="775479" y="20173"/>
                  </a:lnTo>
                  <a:cubicBezTo>
                    <a:pt x="774156" y="10807"/>
                    <a:pt x="780669" y="2149"/>
                    <a:pt x="790023" y="826"/>
                  </a:cubicBezTo>
                  <a:cubicBezTo>
                    <a:pt x="799423" y="-486"/>
                    <a:pt x="808035" y="6016"/>
                    <a:pt x="809359" y="15382"/>
                  </a:cubicBezTo>
                  <a:lnTo>
                    <a:pt x="853139" y="325281"/>
                  </a:lnTo>
                  <a:lnTo>
                    <a:pt x="620467" y="133309"/>
                  </a:lnTo>
                  <a:lnTo>
                    <a:pt x="628338" y="520059"/>
                  </a:lnTo>
                  <a:lnTo>
                    <a:pt x="429567" y="413413"/>
                  </a:lnTo>
                  <a:lnTo>
                    <a:pt x="473553" y="671831"/>
                  </a:lnTo>
                  <a:lnTo>
                    <a:pt x="260330" y="567410"/>
                  </a:lnTo>
                  <a:lnTo>
                    <a:pt x="279768" y="786907"/>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32" name="Google Shape;1532;p8"/>
            <p:cNvSpPr/>
            <p:nvPr/>
          </p:nvSpPr>
          <p:spPr>
            <a:xfrm>
              <a:off x="304575" y="-226365"/>
              <a:ext cx="1062357" cy="589163"/>
            </a:xfrm>
            <a:custGeom>
              <a:rect b="b" l="l" r="r" t="t"/>
              <a:pathLst>
                <a:path extrusionOk="0" h="345044" w="622171">
                  <a:moveTo>
                    <a:pt x="125653" y="345122"/>
                  </a:moveTo>
                  <a:lnTo>
                    <a:pt x="3972" y="198483"/>
                  </a:lnTo>
                  <a:cubicBezTo>
                    <a:pt x="-2051" y="191216"/>
                    <a:pt x="-1047" y="180425"/>
                    <a:pt x="6220" y="174391"/>
                  </a:cubicBezTo>
                  <a:cubicBezTo>
                    <a:pt x="13497" y="168345"/>
                    <a:pt x="24277" y="169360"/>
                    <a:pt x="30312" y="176627"/>
                  </a:cubicBezTo>
                  <a:lnTo>
                    <a:pt x="114485" y="278071"/>
                  </a:lnTo>
                  <a:lnTo>
                    <a:pt x="162281" y="152033"/>
                  </a:lnTo>
                  <a:lnTo>
                    <a:pt x="247790" y="261165"/>
                  </a:lnTo>
                  <a:lnTo>
                    <a:pt x="292643" y="106495"/>
                  </a:lnTo>
                  <a:lnTo>
                    <a:pt x="378106" y="224331"/>
                  </a:lnTo>
                  <a:lnTo>
                    <a:pt x="481078" y="77"/>
                  </a:lnTo>
                  <a:lnTo>
                    <a:pt x="552590" y="155945"/>
                  </a:lnTo>
                  <a:lnTo>
                    <a:pt x="588808" y="43094"/>
                  </a:lnTo>
                  <a:cubicBezTo>
                    <a:pt x="591694" y="34094"/>
                    <a:pt x="601333" y="29154"/>
                    <a:pt x="610333" y="32029"/>
                  </a:cubicBezTo>
                  <a:cubicBezTo>
                    <a:pt x="619322" y="34915"/>
                    <a:pt x="624273" y="44554"/>
                    <a:pt x="621387" y="53554"/>
                  </a:cubicBezTo>
                  <a:lnTo>
                    <a:pt x="558248" y="250340"/>
                  </a:lnTo>
                  <a:lnTo>
                    <a:pt x="481067" y="82118"/>
                  </a:lnTo>
                  <a:lnTo>
                    <a:pt x="384779" y="291816"/>
                  </a:lnTo>
                  <a:lnTo>
                    <a:pt x="306012" y="183220"/>
                  </a:lnTo>
                  <a:lnTo>
                    <a:pt x="262049" y="334856"/>
                  </a:lnTo>
                  <a:lnTo>
                    <a:pt x="172765" y="220898"/>
                  </a:lnTo>
                  <a:lnTo>
                    <a:pt x="125653" y="345122"/>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33" name="Google Shape;1533;p8"/>
            <p:cNvSpPr/>
            <p:nvPr/>
          </p:nvSpPr>
          <p:spPr>
            <a:xfrm>
              <a:off x="4346555" y="-110305"/>
              <a:ext cx="1088729" cy="1841856"/>
            </a:xfrm>
            <a:custGeom>
              <a:rect b="b" l="l" r="r" t="t"/>
              <a:pathLst>
                <a:path extrusionOk="0" h="1078686" w="637616">
                  <a:moveTo>
                    <a:pt x="399709" y="1078885"/>
                  </a:moveTo>
                  <a:cubicBezTo>
                    <a:pt x="395409" y="1078885"/>
                    <a:pt x="391108" y="1077276"/>
                    <a:pt x="387789" y="1074048"/>
                  </a:cubicBezTo>
                  <a:cubicBezTo>
                    <a:pt x="381013" y="1067466"/>
                    <a:pt x="380842" y="1056629"/>
                    <a:pt x="387435" y="1049853"/>
                  </a:cubicBezTo>
                  <a:lnTo>
                    <a:pt x="572848" y="858897"/>
                  </a:lnTo>
                  <a:lnTo>
                    <a:pt x="334460" y="796750"/>
                  </a:lnTo>
                  <a:lnTo>
                    <a:pt x="518424" y="617635"/>
                  </a:lnTo>
                  <a:lnTo>
                    <a:pt x="228932" y="566519"/>
                  </a:lnTo>
                  <a:lnTo>
                    <a:pt x="423413" y="390723"/>
                  </a:lnTo>
                  <a:lnTo>
                    <a:pt x="697" y="249239"/>
                  </a:lnTo>
                  <a:lnTo>
                    <a:pt x="275645" y="85306"/>
                  </a:lnTo>
                  <a:lnTo>
                    <a:pt x="26808" y="34088"/>
                  </a:lnTo>
                  <a:cubicBezTo>
                    <a:pt x="17557" y="32183"/>
                    <a:pt x="11591" y="23126"/>
                    <a:pt x="13496" y="13875"/>
                  </a:cubicBezTo>
                  <a:cubicBezTo>
                    <a:pt x="15401" y="4623"/>
                    <a:pt x="24424" y="-1377"/>
                    <a:pt x="33709" y="562"/>
                  </a:cubicBezTo>
                  <a:lnTo>
                    <a:pt x="368887" y="69576"/>
                  </a:lnTo>
                  <a:lnTo>
                    <a:pt x="82258" y="240444"/>
                  </a:lnTo>
                  <a:lnTo>
                    <a:pt x="489781" y="376863"/>
                  </a:lnTo>
                  <a:lnTo>
                    <a:pt x="303798" y="544994"/>
                  </a:lnTo>
                  <a:lnTo>
                    <a:pt x="590164" y="595539"/>
                  </a:lnTo>
                  <a:lnTo>
                    <a:pt x="401808" y="778932"/>
                  </a:lnTo>
                  <a:lnTo>
                    <a:pt x="638314" y="840588"/>
                  </a:lnTo>
                  <a:lnTo>
                    <a:pt x="411983" y="1073694"/>
                  </a:lnTo>
                  <a:cubicBezTo>
                    <a:pt x="408630" y="1077151"/>
                    <a:pt x="404170" y="1078885"/>
                    <a:pt x="399709" y="1078885"/>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34" name="Google Shape;1534;p8"/>
            <p:cNvSpPr/>
            <p:nvPr/>
          </p:nvSpPr>
          <p:spPr>
            <a:xfrm>
              <a:off x="7892382" y="5956526"/>
              <a:ext cx="1446995" cy="570855"/>
            </a:xfrm>
            <a:custGeom>
              <a:rect b="b" l="l" r="r" t="t"/>
              <a:pathLst>
                <a:path extrusionOk="0" h="334322" w="847435">
                  <a:moveTo>
                    <a:pt x="831620" y="335403"/>
                  </a:moveTo>
                  <a:cubicBezTo>
                    <a:pt x="824571" y="335403"/>
                    <a:pt x="817978" y="331034"/>
                    <a:pt x="815491" y="323996"/>
                  </a:cubicBezTo>
                  <a:lnTo>
                    <a:pt x="752443" y="145678"/>
                  </a:lnTo>
                  <a:lnTo>
                    <a:pt x="632816" y="283375"/>
                  </a:lnTo>
                  <a:lnTo>
                    <a:pt x="574822" y="103449"/>
                  </a:lnTo>
                  <a:lnTo>
                    <a:pt x="445658" y="278766"/>
                  </a:lnTo>
                  <a:lnTo>
                    <a:pt x="392672" y="90775"/>
                  </a:lnTo>
                  <a:lnTo>
                    <a:pt x="158630" y="325809"/>
                  </a:lnTo>
                  <a:lnTo>
                    <a:pt x="140470" y="91597"/>
                  </a:lnTo>
                  <a:lnTo>
                    <a:pt x="31896" y="230571"/>
                  </a:lnTo>
                  <a:cubicBezTo>
                    <a:pt x="26067" y="237997"/>
                    <a:pt x="15322" y="239343"/>
                    <a:pt x="7873" y="233514"/>
                  </a:cubicBezTo>
                  <a:cubicBezTo>
                    <a:pt x="435" y="227696"/>
                    <a:pt x="-888" y="216951"/>
                    <a:pt x="4930" y="209490"/>
                  </a:cubicBezTo>
                  <a:lnTo>
                    <a:pt x="167790" y="1081"/>
                  </a:lnTo>
                  <a:lnTo>
                    <a:pt x="186989" y="248833"/>
                  </a:lnTo>
                  <a:lnTo>
                    <a:pt x="409714" y="25139"/>
                  </a:lnTo>
                  <a:lnTo>
                    <a:pt x="459609" y="202144"/>
                  </a:lnTo>
                  <a:lnTo>
                    <a:pt x="586902" y="29371"/>
                  </a:lnTo>
                  <a:lnTo>
                    <a:pt x="646767" y="215125"/>
                  </a:lnTo>
                  <a:lnTo>
                    <a:pt x="765117" y="78901"/>
                  </a:lnTo>
                  <a:lnTo>
                    <a:pt x="847750" y="312588"/>
                  </a:lnTo>
                  <a:cubicBezTo>
                    <a:pt x="850910" y="321509"/>
                    <a:pt x="846233" y="331273"/>
                    <a:pt x="837324" y="334422"/>
                  </a:cubicBezTo>
                  <a:cubicBezTo>
                    <a:pt x="835442" y="335095"/>
                    <a:pt x="833514" y="335403"/>
                    <a:pt x="831620" y="33540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35" name="Google Shape;1535;p8"/>
            <p:cNvSpPr/>
            <p:nvPr/>
          </p:nvSpPr>
          <p:spPr>
            <a:xfrm>
              <a:off x="1207324" y="1360920"/>
              <a:ext cx="703381" cy="1388659"/>
            </a:xfrm>
            <a:custGeom>
              <a:rect b="b" l="l" r="r" t="t"/>
              <a:pathLst>
                <a:path extrusionOk="0" h="813270" w="411936">
                  <a:moveTo>
                    <a:pt x="194899" y="813671"/>
                  </a:moveTo>
                  <a:cubicBezTo>
                    <a:pt x="190473" y="813671"/>
                    <a:pt x="186047" y="811960"/>
                    <a:pt x="182694" y="808549"/>
                  </a:cubicBezTo>
                  <a:lnTo>
                    <a:pt x="156" y="622681"/>
                  </a:lnTo>
                  <a:lnTo>
                    <a:pt x="243916" y="635799"/>
                  </a:lnTo>
                  <a:lnTo>
                    <a:pt x="54853" y="390373"/>
                  </a:lnTo>
                  <a:lnTo>
                    <a:pt x="233456" y="364547"/>
                  </a:lnTo>
                  <a:lnTo>
                    <a:pt x="81637" y="218455"/>
                  </a:lnTo>
                  <a:lnTo>
                    <a:pt x="270221" y="184017"/>
                  </a:lnTo>
                  <a:lnTo>
                    <a:pt x="152818" y="51328"/>
                  </a:lnTo>
                  <a:lnTo>
                    <a:pt x="391434" y="783"/>
                  </a:lnTo>
                  <a:cubicBezTo>
                    <a:pt x="400719" y="-1202"/>
                    <a:pt x="409765" y="4730"/>
                    <a:pt x="411716" y="13970"/>
                  </a:cubicBezTo>
                  <a:cubicBezTo>
                    <a:pt x="413678" y="23221"/>
                    <a:pt x="407769" y="32301"/>
                    <a:pt x="398529" y="34263"/>
                  </a:cubicBezTo>
                  <a:lnTo>
                    <a:pt x="217360" y="72637"/>
                  </a:lnTo>
                  <a:lnTo>
                    <a:pt x="336052" y="206786"/>
                  </a:lnTo>
                  <a:lnTo>
                    <a:pt x="153514" y="240129"/>
                  </a:lnTo>
                  <a:lnTo>
                    <a:pt x="307602" y="388400"/>
                  </a:lnTo>
                  <a:lnTo>
                    <a:pt x="117695" y="415857"/>
                  </a:lnTo>
                  <a:lnTo>
                    <a:pt x="316534" y="673979"/>
                  </a:lnTo>
                  <a:lnTo>
                    <a:pt x="86326" y="661591"/>
                  </a:lnTo>
                  <a:lnTo>
                    <a:pt x="207105" y="784572"/>
                  </a:lnTo>
                  <a:cubicBezTo>
                    <a:pt x="213732" y="791313"/>
                    <a:pt x="213630" y="802150"/>
                    <a:pt x="206888" y="808766"/>
                  </a:cubicBezTo>
                  <a:cubicBezTo>
                    <a:pt x="203557" y="812040"/>
                    <a:pt x="199223" y="813671"/>
                    <a:pt x="194899" y="813671"/>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36" name="Google Shape;1536;p8"/>
            <p:cNvSpPr/>
            <p:nvPr/>
          </p:nvSpPr>
          <p:spPr>
            <a:xfrm>
              <a:off x="4066414" y="6305366"/>
              <a:ext cx="875131" cy="557979"/>
            </a:xfrm>
            <a:custGeom>
              <a:rect b="b" l="l" r="r" t="t"/>
              <a:pathLst>
                <a:path extrusionOk="0" h="326781" w="512522">
                  <a:moveTo>
                    <a:pt x="125296" y="327918"/>
                  </a:moveTo>
                  <a:lnTo>
                    <a:pt x="54252" y="204777"/>
                  </a:lnTo>
                  <a:lnTo>
                    <a:pt x="34461" y="294393"/>
                  </a:lnTo>
                  <a:cubicBezTo>
                    <a:pt x="32419" y="303632"/>
                    <a:pt x="23270" y="309450"/>
                    <a:pt x="14065" y="307420"/>
                  </a:cubicBezTo>
                  <a:cubicBezTo>
                    <a:pt x="4836" y="305377"/>
                    <a:pt x="-993" y="296240"/>
                    <a:pt x="1038" y="287024"/>
                  </a:cubicBezTo>
                  <a:lnTo>
                    <a:pt x="39834" y="111330"/>
                  </a:lnTo>
                  <a:lnTo>
                    <a:pt x="117676" y="246231"/>
                  </a:lnTo>
                  <a:lnTo>
                    <a:pt x="181043" y="65564"/>
                  </a:lnTo>
                  <a:lnTo>
                    <a:pt x="254380" y="149065"/>
                  </a:lnTo>
                  <a:lnTo>
                    <a:pt x="279122" y="19753"/>
                  </a:lnTo>
                  <a:lnTo>
                    <a:pt x="362600" y="107988"/>
                  </a:lnTo>
                  <a:lnTo>
                    <a:pt x="392099" y="1136"/>
                  </a:lnTo>
                  <a:lnTo>
                    <a:pt x="508133" y="117079"/>
                  </a:lnTo>
                  <a:cubicBezTo>
                    <a:pt x="514829" y="123764"/>
                    <a:pt x="514829" y="134601"/>
                    <a:pt x="508145" y="141285"/>
                  </a:cubicBezTo>
                  <a:cubicBezTo>
                    <a:pt x="501460" y="147958"/>
                    <a:pt x="490623" y="147970"/>
                    <a:pt x="483950" y="141296"/>
                  </a:cubicBezTo>
                  <a:lnTo>
                    <a:pt x="409461" y="66864"/>
                  </a:lnTo>
                  <a:lnTo>
                    <a:pt x="379449" y="175587"/>
                  </a:lnTo>
                  <a:lnTo>
                    <a:pt x="300180" y="91801"/>
                  </a:lnTo>
                  <a:lnTo>
                    <a:pt x="274845" y="224215"/>
                  </a:lnTo>
                  <a:lnTo>
                    <a:pt x="193968" y="132137"/>
                  </a:lnTo>
                  <a:lnTo>
                    <a:pt x="125296" y="327918"/>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37" name="Google Shape;1537;p8"/>
            <p:cNvSpPr/>
            <p:nvPr/>
          </p:nvSpPr>
          <p:spPr>
            <a:xfrm>
              <a:off x="8054252" y="3649667"/>
              <a:ext cx="619558" cy="1015747"/>
            </a:xfrm>
            <a:custGeom>
              <a:rect b="b" l="l" r="r" t="t"/>
              <a:pathLst>
                <a:path extrusionOk="0" h="594874" w="362845">
                  <a:moveTo>
                    <a:pt x="143064" y="595616"/>
                  </a:moveTo>
                  <a:cubicBezTo>
                    <a:pt x="138080" y="595616"/>
                    <a:pt x="133117" y="593437"/>
                    <a:pt x="129741" y="589251"/>
                  </a:cubicBezTo>
                  <a:lnTo>
                    <a:pt x="1261" y="430007"/>
                  </a:lnTo>
                  <a:lnTo>
                    <a:pt x="181997" y="457555"/>
                  </a:lnTo>
                  <a:lnTo>
                    <a:pt x="61240" y="264477"/>
                  </a:lnTo>
                  <a:lnTo>
                    <a:pt x="193473" y="258374"/>
                  </a:lnTo>
                  <a:lnTo>
                    <a:pt x="92200" y="139876"/>
                  </a:lnTo>
                  <a:lnTo>
                    <a:pt x="234699" y="128001"/>
                  </a:lnTo>
                  <a:lnTo>
                    <a:pt x="157746" y="21777"/>
                  </a:lnTo>
                  <a:lnTo>
                    <a:pt x="345086" y="845"/>
                  </a:lnTo>
                  <a:cubicBezTo>
                    <a:pt x="354497" y="-181"/>
                    <a:pt x="362961" y="6560"/>
                    <a:pt x="363999" y="15948"/>
                  </a:cubicBezTo>
                  <a:cubicBezTo>
                    <a:pt x="365049" y="25336"/>
                    <a:pt x="358295" y="33801"/>
                    <a:pt x="348896" y="34850"/>
                  </a:cubicBezTo>
                  <a:lnTo>
                    <a:pt x="219915" y="49269"/>
                  </a:lnTo>
                  <a:lnTo>
                    <a:pt x="298008" y="157067"/>
                  </a:lnTo>
                  <a:lnTo>
                    <a:pt x="161624" y="168428"/>
                  </a:lnTo>
                  <a:lnTo>
                    <a:pt x="264950" y="289333"/>
                  </a:lnTo>
                  <a:lnTo>
                    <a:pt x="121299" y="295961"/>
                  </a:lnTo>
                  <a:lnTo>
                    <a:pt x="250554" y="502613"/>
                  </a:lnTo>
                  <a:lnTo>
                    <a:pt x="83245" y="477118"/>
                  </a:lnTo>
                  <a:lnTo>
                    <a:pt x="156365" y="567760"/>
                  </a:lnTo>
                  <a:cubicBezTo>
                    <a:pt x="162308" y="575118"/>
                    <a:pt x="161156" y="585886"/>
                    <a:pt x="153799" y="591818"/>
                  </a:cubicBezTo>
                  <a:cubicBezTo>
                    <a:pt x="150627" y="594373"/>
                    <a:pt x="146840" y="595616"/>
                    <a:pt x="143064" y="595616"/>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38" name="Google Shape;1538;p8"/>
            <p:cNvSpPr/>
            <p:nvPr/>
          </p:nvSpPr>
          <p:spPr>
            <a:xfrm>
              <a:off x="10075610" y="1638504"/>
              <a:ext cx="1453036" cy="802706"/>
            </a:xfrm>
            <a:custGeom>
              <a:rect b="b" l="l" r="r" t="t"/>
              <a:pathLst>
                <a:path extrusionOk="0" h="470106" w="850973">
                  <a:moveTo>
                    <a:pt x="640491" y="470504"/>
                  </a:moveTo>
                  <a:lnTo>
                    <a:pt x="668804" y="212450"/>
                  </a:lnTo>
                  <a:lnTo>
                    <a:pt x="396161" y="399323"/>
                  </a:lnTo>
                  <a:lnTo>
                    <a:pt x="379221" y="207465"/>
                  </a:lnTo>
                  <a:lnTo>
                    <a:pt x="214798" y="360379"/>
                  </a:lnTo>
                  <a:lnTo>
                    <a:pt x="189337" y="157970"/>
                  </a:lnTo>
                  <a:lnTo>
                    <a:pt x="41215" y="275030"/>
                  </a:lnTo>
                  <a:lnTo>
                    <a:pt x="1860" y="20137"/>
                  </a:lnTo>
                  <a:cubicBezTo>
                    <a:pt x="422" y="10794"/>
                    <a:pt x="6810" y="2056"/>
                    <a:pt x="16164" y="607"/>
                  </a:cubicBezTo>
                  <a:cubicBezTo>
                    <a:pt x="25427" y="-864"/>
                    <a:pt x="34245" y="5570"/>
                    <a:pt x="35682" y="14912"/>
                  </a:cubicBezTo>
                  <a:lnTo>
                    <a:pt x="66082" y="211766"/>
                  </a:lnTo>
                  <a:lnTo>
                    <a:pt x="215722" y="93485"/>
                  </a:lnTo>
                  <a:lnTo>
                    <a:pt x="240419" y="289825"/>
                  </a:lnTo>
                  <a:lnTo>
                    <a:pt x="407158" y="134756"/>
                  </a:lnTo>
                  <a:lnTo>
                    <a:pt x="425101" y="337998"/>
                  </a:lnTo>
                  <a:lnTo>
                    <a:pt x="710965" y="142068"/>
                  </a:lnTo>
                  <a:lnTo>
                    <a:pt x="684113" y="386615"/>
                  </a:lnTo>
                  <a:lnTo>
                    <a:pt x="824216" y="263532"/>
                  </a:lnTo>
                  <a:cubicBezTo>
                    <a:pt x="831334" y="257292"/>
                    <a:pt x="842136" y="257999"/>
                    <a:pt x="848376" y="265095"/>
                  </a:cubicBezTo>
                  <a:cubicBezTo>
                    <a:pt x="854616" y="272190"/>
                    <a:pt x="853909" y="283004"/>
                    <a:pt x="846814" y="289244"/>
                  </a:cubicBezTo>
                  <a:lnTo>
                    <a:pt x="640491" y="470504"/>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39" name="Google Shape;1539;p8"/>
            <p:cNvSpPr/>
            <p:nvPr/>
          </p:nvSpPr>
          <p:spPr>
            <a:xfrm>
              <a:off x="8906625" y="4007470"/>
              <a:ext cx="884082" cy="718536"/>
            </a:xfrm>
            <a:custGeom>
              <a:rect b="b" l="l" r="r" t="t"/>
              <a:pathLst>
                <a:path extrusionOk="0" h="420812" w="517764">
                  <a:moveTo>
                    <a:pt x="380385" y="421588"/>
                  </a:moveTo>
                  <a:cubicBezTo>
                    <a:pt x="371807" y="421588"/>
                    <a:pt x="364392" y="415155"/>
                    <a:pt x="363399" y="406417"/>
                  </a:cubicBezTo>
                  <a:cubicBezTo>
                    <a:pt x="362339" y="397029"/>
                    <a:pt x="369069" y="388542"/>
                    <a:pt x="378468" y="387481"/>
                  </a:cubicBezTo>
                  <a:cubicBezTo>
                    <a:pt x="382689" y="386888"/>
                    <a:pt x="486666" y="369914"/>
                    <a:pt x="484943" y="145637"/>
                  </a:cubicBezTo>
                  <a:cubicBezTo>
                    <a:pt x="484373" y="72756"/>
                    <a:pt x="471437" y="58896"/>
                    <a:pt x="465904" y="56307"/>
                  </a:cubicBezTo>
                  <a:cubicBezTo>
                    <a:pt x="447870" y="47991"/>
                    <a:pt x="394952" y="91829"/>
                    <a:pt x="348205" y="130556"/>
                  </a:cubicBezTo>
                  <a:cubicBezTo>
                    <a:pt x="298162" y="172033"/>
                    <a:pt x="235867" y="223639"/>
                    <a:pt x="166523" y="260427"/>
                  </a:cubicBezTo>
                  <a:cubicBezTo>
                    <a:pt x="84859" y="303741"/>
                    <a:pt x="45584" y="313562"/>
                    <a:pt x="21560" y="296725"/>
                  </a:cubicBezTo>
                  <a:cubicBezTo>
                    <a:pt x="-6513" y="277036"/>
                    <a:pt x="-171" y="232081"/>
                    <a:pt x="10335" y="157603"/>
                  </a:cubicBezTo>
                  <a:cubicBezTo>
                    <a:pt x="15800" y="118955"/>
                    <a:pt x="22575" y="70851"/>
                    <a:pt x="25610" y="16929"/>
                  </a:cubicBezTo>
                  <a:cubicBezTo>
                    <a:pt x="26146" y="7496"/>
                    <a:pt x="34439" y="309"/>
                    <a:pt x="43656" y="800"/>
                  </a:cubicBezTo>
                  <a:cubicBezTo>
                    <a:pt x="53089" y="1336"/>
                    <a:pt x="60310" y="9412"/>
                    <a:pt x="59786" y="18846"/>
                  </a:cubicBezTo>
                  <a:cubicBezTo>
                    <a:pt x="56671" y="74205"/>
                    <a:pt x="49770" y="123096"/>
                    <a:pt x="44226" y="162383"/>
                  </a:cubicBezTo>
                  <a:cubicBezTo>
                    <a:pt x="37382" y="210897"/>
                    <a:pt x="30298" y="261066"/>
                    <a:pt x="41203" y="268709"/>
                  </a:cubicBezTo>
                  <a:cubicBezTo>
                    <a:pt x="47123" y="272850"/>
                    <a:pt x="69151" y="273340"/>
                    <a:pt x="150473" y="230198"/>
                  </a:cubicBezTo>
                  <a:cubicBezTo>
                    <a:pt x="216726" y="195053"/>
                    <a:pt x="274971" y="146789"/>
                    <a:pt x="326372" y="104206"/>
                  </a:cubicBezTo>
                  <a:cubicBezTo>
                    <a:pt x="393925" y="48231"/>
                    <a:pt x="442691" y="7792"/>
                    <a:pt x="480335" y="25291"/>
                  </a:cubicBezTo>
                  <a:cubicBezTo>
                    <a:pt x="506993" y="37691"/>
                    <a:pt x="518606" y="73612"/>
                    <a:pt x="519165" y="145375"/>
                  </a:cubicBezTo>
                  <a:cubicBezTo>
                    <a:pt x="521138" y="402675"/>
                    <a:pt x="388016" y="420835"/>
                    <a:pt x="382335" y="421474"/>
                  </a:cubicBezTo>
                  <a:cubicBezTo>
                    <a:pt x="381685" y="421554"/>
                    <a:pt x="381024" y="421588"/>
                    <a:pt x="380385" y="421588"/>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40" name="Google Shape;1540;p8"/>
            <p:cNvSpPr/>
            <p:nvPr/>
          </p:nvSpPr>
          <p:spPr>
            <a:xfrm>
              <a:off x="1180838" y="3492621"/>
              <a:ext cx="1155993" cy="1119748"/>
            </a:xfrm>
            <a:custGeom>
              <a:rect b="b" l="l" r="r" t="t"/>
              <a:pathLst>
                <a:path extrusionOk="0" h="655782" w="677009">
                  <a:moveTo>
                    <a:pt x="304455" y="656507"/>
                  </a:moveTo>
                  <a:cubicBezTo>
                    <a:pt x="276234" y="656507"/>
                    <a:pt x="238533" y="638552"/>
                    <a:pt x="186938" y="601114"/>
                  </a:cubicBezTo>
                  <a:cubicBezTo>
                    <a:pt x="-67169" y="416762"/>
                    <a:pt x="10594" y="274275"/>
                    <a:pt x="14028" y="268297"/>
                  </a:cubicBezTo>
                  <a:cubicBezTo>
                    <a:pt x="18739" y="260118"/>
                    <a:pt x="29199" y="257278"/>
                    <a:pt x="37390" y="262001"/>
                  </a:cubicBezTo>
                  <a:cubicBezTo>
                    <a:pt x="45580" y="266700"/>
                    <a:pt x="48409" y="277161"/>
                    <a:pt x="43698" y="285363"/>
                  </a:cubicBezTo>
                  <a:cubicBezTo>
                    <a:pt x="41051" y="290176"/>
                    <a:pt x="-20308" y="408469"/>
                    <a:pt x="207037" y="573417"/>
                  </a:cubicBezTo>
                  <a:cubicBezTo>
                    <a:pt x="278994" y="625628"/>
                    <a:pt x="304934" y="625149"/>
                    <a:pt x="313946" y="620187"/>
                  </a:cubicBezTo>
                  <a:cubicBezTo>
                    <a:pt x="337650" y="607239"/>
                    <a:pt x="333190" y="528530"/>
                    <a:pt x="328478" y="445200"/>
                  </a:cubicBezTo>
                  <a:cubicBezTo>
                    <a:pt x="323950" y="365304"/>
                    <a:pt x="318315" y="265879"/>
                    <a:pt x="332505" y="170469"/>
                  </a:cubicBezTo>
                  <a:cubicBezTo>
                    <a:pt x="349011" y="59443"/>
                    <a:pt x="367274" y="14088"/>
                    <a:pt x="399910" y="3137"/>
                  </a:cubicBezTo>
                  <a:cubicBezTo>
                    <a:pt x="437691" y="-9570"/>
                    <a:pt x="477034" y="29031"/>
                    <a:pt x="542226" y="92946"/>
                  </a:cubicBezTo>
                  <a:cubicBezTo>
                    <a:pt x="576665" y="126711"/>
                    <a:pt x="619522" y="168735"/>
                    <a:pt x="670991" y="211341"/>
                  </a:cubicBezTo>
                  <a:cubicBezTo>
                    <a:pt x="678280" y="217364"/>
                    <a:pt x="679295" y="228155"/>
                    <a:pt x="673261" y="235433"/>
                  </a:cubicBezTo>
                  <a:cubicBezTo>
                    <a:pt x="667238" y="242711"/>
                    <a:pt x="656447" y="243738"/>
                    <a:pt x="649169" y="237703"/>
                  </a:cubicBezTo>
                  <a:cubicBezTo>
                    <a:pt x="596593" y="194185"/>
                    <a:pt x="553166" y="151602"/>
                    <a:pt x="518260" y="117380"/>
                  </a:cubicBezTo>
                  <a:cubicBezTo>
                    <a:pt x="472209" y="72219"/>
                    <a:pt x="428713" y="29625"/>
                    <a:pt x="410804" y="35579"/>
                  </a:cubicBezTo>
                  <a:cubicBezTo>
                    <a:pt x="394287" y="41123"/>
                    <a:pt x="379332" y="88201"/>
                    <a:pt x="366362" y="175511"/>
                  </a:cubicBezTo>
                  <a:cubicBezTo>
                    <a:pt x="352685" y="267442"/>
                    <a:pt x="358206" y="364928"/>
                    <a:pt x="362643" y="443261"/>
                  </a:cubicBezTo>
                  <a:cubicBezTo>
                    <a:pt x="368677" y="549884"/>
                    <a:pt x="373035" y="626905"/>
                    <a:pt x="330349" y="650222"/>
                  </a:cubicBezTo>
                  <a:cubicBezTo>
                    <a:pt x="322718" y="654385"/>
                    <a:pt x="314140" y="656507"/>
                    <a:pt x="304455" y="656507"/>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41" name="Google Shape;1541;p8"/>
            <p:cNvSpPr/>
            <p:nvPr/>
          </p:nvSpPr>
          <p:spPr>
            <a:xfrm>
              <a:off x="9916200" y="4705925"/>
              <a:ext cx="893963" cy="1064544"/>
            </a:xfrm>
            <a:custGeom>
              <a:rect b="b" l="l" r="r" t="t"/>
              <a:pathLst>
                <a:path extrusionOk="0" h="623452" w="523551">
                  <a:moveTo>
                    <a:pt x="212316" y="624370"/>
                  </a:moveTo>
                  <a:cubicBezTo>
                    <a:pt x="129751" y="624370"/>
                    <a:pt x="94081" y="580338"/>
                    <a:pt x="91720" y="577292"/>
                  </a:cubicBezTo>
                  <a:cubicBezTo>
                    <a:pt x="85925" y="569832"/>
                    <a:pt x="87282" y="559086"/>
                    <a:pt x="94754" y="553292"/>
                  </a:cubicBezTo>
                  <a:cubicBezTo>
                    <a:pt x="102248" y="547508"/>
                    <a:pt x="112971" y="548854"/>
                    <a:pt x="118766" y="556337"/>
                  </a:cubicBezTo>
                  <a:cubicBezTo>
                    <a:pt x="121846" y="560147"/>
                    <a:pt x="199529" y="651439"/>
                    <a:pt x="415319" y="518078"/>
                  </a:cubicBezTo>
                  <a:cubicBezTo>
                    <a:pt x="483317" y="476054"/>
                    <a:pt x="491804" y="454779"/>
                    <a:pt x="490823" y="445836"/>
                  </a:cubicBezTo>
                  <a:cubicBezTo>
                    <a:pt x="488234" y="422417"/>
                    <a:pt x="417829" y="398062"/>
                    <a:pt x="349750" y="374507"/>
                  </a:cubicBezTo>
                  <a:cubicBezTo>
                    <a:pt x="280953" y="350700"/>
                    <a:pt x="195320" y="321075"/>
                    <a:pt x="119872" y="276131"/>
                  </a:cubicBezTo>
                  <a:cubicBezTo>
                    <a:pt x="31604" y="223567"/>
                    <a:pt x="-416" y="192151"/>
                    <a:pt x="1683" y="160234"/>
                  </a:cubicBezTo>
                  <a:cubicBezTo>
                    <a:pt x="4124" y="123138"/>
                    <a:pt x="50483" y="103232"/>
                    <a:pt x="127264" y="70265"/>
                  </a:cubicBezTo>
                  <a:cubicBezTo>
                    <a:pt x="167520" y="52972"/>
                    <a:pt x="217621" y="31458"/>
                    <a:pt x="271155" y="2929"/>
                  </a:cubicBezTo>
                  <a:cubicBezTo>
                    <a:pt x="279470" y="-1509"/>
                    <a:pt x="289851" y="1639"/>
                    <a:pt x="294311" y="9989"/>
                  </a:cubicBezTo>
                  <a:cubicBezTo>
                    <a:pt x="298737" y="18317"/>
                    <a:pt x="295589" y="28686"/>
                    <a:pt x="287239" y="33135"/>
                  </a:cubicBezTo>
                  <a:cubicBezTo>
                    <a:pt x="232450" y="62337"/>
                    <a:pt x="181620" y="84171"/>
                    <a:pt x="140770" y="101703"/>
                  </a:cubicBezTo>
                  <a:cubicBezTo>
                    <a:pt x="87351" y="124643"/>
                    <a:pt x="36897" y="146317"/>
                    <a:pt x="35824" y="162492"/>
                  </a:cubicBezTo>
                  <a:cubicBezTo>
                    <a:pt x="35151" y="172919"/>
                    <a:pt x="52205" y="195995"/>
                    <a:pt x="137382" y="246734"/>
                  </a:cubicBezTo>
                  <a:cubicBezTo>
                    <a:pt x="209818" y="289888"/>
                    <a:pt x="293604" y="318874"/>
                    <a:pt x="360929" y="342167"/>
                  </a:cubicBezTo>
                  <a:cubicBezTo>
                    <a:pt x="453202" y="374084"/>
                    <a:pt x="519866" y="397150"/>
                    <a:pt x="524839" y="442071"/>
                  </a:cubicBezTo>
                  <a:cubicBezTo>
                    <a:pt x="528353" y="473932"/>
                    <a:pt x="500987" y="505370"/>
                    <a:pt x="433296" y="547200"/>
                  </a:cubicBezTo>
                  <a:cubicBezTo>
                    <a:pt x="337864" y="606175"/>
                    <a:pt x="265394" y="624370"/>
                    <a:pt x="212316" y="624370"/>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42" name="Google Shape;1542;p8"/>
            <p:cNvSpPr/>
            <p:nvPr/>
          </p:nvSpPr>
          <p:spPr>
            <a:xfrm>
              <a:off x="5580380" y="219825"/>
              <a:ext cx="678398" cy="682855"/>
            </a:xfrm>
            <a:custGeom>
              <a:rect b="b" l="l" r="r" t="t"/>
              <a:pathLst>
                <a:path extrusionOk="0" h="399915" w="397305">
                  <a:moveTo>
                    <a:pt x="209236" y="400073"/>
                  </a:moveTo>
                  <a:cubicBezTo>
                    <a:pt x="189992" y="400073"/>
                    <a:pt x="177992" y="394620"/>
                    <a:pt x="176658" y="393981"/>
                  </a:cubicBezTo>
                  <a:cubicBezTo>
                    <a:pt x="168136" y="389897"/>
                    <a:pt x="164531" y="379688"/>
                    <a:pt x="168615" y="371155"/>
                  </a:cubicBezTo>
                  <a:cubicBezTo>
                    <a:pt x="172688" y="362634"/>
                    <a:pt x="182909" y="359030"/>
                    <a:pt x="191430" y="363113"/>
                  </a:cubicBezTo>
                  <a:cubicBezTo>
                    <a:pt x="193951" y="364197"/>
                    <a:pt x="259770" y="391004"/>
                    <a:pt x="340955" y="259228"/>
                  </a:cubicBezTo>
                  <a:cubicBezTo>
                    <a:pt x="369188" y="213405"/>
                    <a:pt x="363393" y="203424"/>
                    <a:pt x="363336" y="203333"/>
                  </a:cubicBezTo>
                  <a:cubicBezTo>
                    <a:pt x="357325" y="194093"/>
                    <a:pt x="304144" y="201154"/>
                    <a:pt x="268930" y="205820"/>
                  </a:cubicBezTo>
                  <a:cubicBezTo>
                    <a:pt x="222777" y="211934"/>
                    <a:pt x="165330" y="219554"/>
                    <a:pt x="109059" y="215504"/>
                  </a:cubicBezTo>
                  <a:cubicBezTo>
                    <a:pt x="40296" y="210531"/>
                    <a:pt x="12702" y="201131"/>
                    <a:pt x="3599" y="179560"/>
                  </a:cubicBezTo>
                  <a:cubicBezTo>
                    <a:pt x="-7067" y="154270"/>
                    <a:pt x="14504" y="128661"/>
                    <a:pt x="50266" y="86215"/>
                  </a:cubicBezTo>
                  <a:cubicBezTo>
                    <a:pt x="68129" y="65009"/>
                    <a:pt x="90351" y="38624"/>
                    <a:pt x="112481" y="7380"/>
                  </a:cubicBezTo>
                  <a:cubicBezTo>
                    <a:pt x="117922" y="-331"/>
                    <a:pt x="128610" y="-2156"/>
                    <a:pt x="136333" y="3308"/>
                  </a:cubicBezTo>
                  <a:cubicBezTo>
                    <a:pt x="144044" y="8760"/>
                    <a:pt x="145869" y="19437"/>
                    <a:pt x="140405" y="27160"/>
                  </a:cubicBezTo>
                  <a:cubicBezTo>
                    <a:pt x="117454" y="59579"/>
                    <a:pt x="94708" y="86580"/>
                    <a:pt x="76434" y="108265"/>
                  </a:cubicBezTo>
                  <a:cubicBezTo>
                    <a:pt x="57646" y="130578"/>
                    <a:pt x="34250" y="158331"/>
                    <a:pt x="35220" y="166567"/>
                  </a:cubicBezTo>
                  <a:cubicBezTo>
                    <a:pt x="36645" y="168507"/>
                    <a:pt x="46855" y="176697"/>
                    <a:pt x="111522" y="181374"/>
                  </a:cubicBezTo>
                  <a:cubicBezTo>
                    <a:pt x="164292" y="185172"/>
                    <a:pt x="217495" y="178123"/>
                    <a:pt x="264425" y="171895"/>
                  </a:cubicBezTo>
                  <a:cubicBezTo>
                    <a:pt x="330575" y="163111"/>
                    <a:pt x="374264" y="157316"/>
                    <a:pt x="392048" y="184716"/>
                  </a:cubicBezTo>
                  <a:cubicBezTo>
                    <a:pt x="404630" y="204120"/>
                    <a:pt x="398060" y="231771"/>
                    <a:pt x="370089" y="277172"/>
                  </a:cubicBezTo>
                  <a:cubicBezTo>
                    <a:pt x="306015" y="381171"/>
                    <a:pt x="245055" y="400073"/>
                    <a:pt x="209236" y="40007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43" name="Google Shape;1543;p8"/>
            <p:cNvSpPr/>
            <p:nvPr/>
          </p:nvSpPr>
          <p:spPr>
            <a:xfrm>
              <a:off x="7073109" y="5534380"/>
              <a:ext cx="818919" cy="1039763"/>
            </a:xfrm>
            <a:custGeom>
              <a:rect b="b" l="l" r="r" t="t"/>
              <a:pathLst>
                <a:path extrusionOk="0" h="608939" w="479601">
                  <a:moveTo>
                    <a:pt x="280754" y="609989"/>
                  </a:moveTo>
                  <a:cubicBezTo>
                    <a:pt x="257449" y="609989"/>
                    <a:pt x="229421" y="607856"/>
                    <a:pt x="196580" y="605370"/>
                  </a:cubicBezTo>
                  <a:cubicBezTo>
                    <a:pt x="149742" y="601810"/>
                    <a:pt x="91417" y="597327"/>
                    <a:pt x="26453" y="597955"/>
                  </a:cubicBezTo>
                  <a:lnTo>
                    <a:pt x="26305" y="597955"/>
                  </a:lnTo>
                  <a:cubicBezTo>
                    <a:pt x="16917" y="597955"/>
                    <a:pt x="9274" y="590392"/>
                    <a:pt x="9194" y="580992"/>
                  </a:cubicBezTo>
                  <a:cubicBezTo>
                    <a:pt x="9114" y="571536"/>
                    <a:pt x="16712" y="563813"/>
                    <a:pt x="26157" y="563733"/>
                  </a:cubicBezTo>
                  <a:cubicBezTo>
                    <a:pt x="92581" y="563163"/>
                    <a:pt x="151693" y="567646"/>
                    <a:pt x="199158" y="571239"/>
                  </a:cubicBezTo>
                  <a:cubicBezTo>
                    <a:pt x="261635" y="575973"/>
                    <a:pt x="320656" y="580445"/>
                    <a:pt x="330067" y="564988"/>
                  </a:cubicBezTo>
                  <a:cubicBezTo>
                    <a:pt x="338805" y="550649"/>
                    <a:pt x="320405" y="506378"/>
                    <a:pt x="275415" y="433372"/>
                  </a:cubicBezTo>
                  <a:cubicBezTo>
                    <a:pt x="227973" y="356373"/>
                    <a:pt x="162724" y="287246"/>
                    <a:pt x="110308" y="231693"/>
                  </a:cubicBezTo>
                  <a:cubicBezTo>
                    <a:pt x="38841" y="155972"/>
                    <a:pt x="-12810" y="101251"/>
                    <a:pt x="4472" y="56854"/>
                  </a:cubicBezTo>
                  <a:cubicBezTo>
                    <a:pt x="16563" y="25781"/>
                    <a:pt x="59124" y="9229"/>
                    <a:pt x="142465" y="3195"/>
                  </a:cubicBezTo>
                  <a:cubicBezTo>
                    <a:pt x="447744" y="-18867"/>
                    <a:pt x="479250" y="136374"/>
                    <a:pt x="480448" y="142990"/>
                  </a:cubicBezTo>
                  <a:cubicBezTo>
                    <a:pt x="482114" y="152298"/>
                    <a:pt x="475931" y="161185"/>
                    <a:pt x="466634" y="162861"/>
                  </a:cubicBezTo>
                  <a:cubicBezTo>
                    <a:pt x="457394" y="164493"/>
                    <a:pt x="448440" y="158367"/>
                    <a:pt x="446763" y="149047"/>
                  </a:cubicBezTo>
                  <a:cubicBezTo>
                    <a:pt x="445713" y="143823"/>
                    <a:pt x="417275" y="17614"/>
                    <a:pt x="144940" y="37326"/>
                  </a:cubicBezTo>
                  <a:cubicBezTo>
                    <a:pt x="58861" y="43554"/>
                    <a:pt x="39960" y="60014"/>
                    <a:pt x="36366" y="69266"/>
                  </a:cubicBezTo>
                  <a:cubicBezTo>
                    <a:pt x="26944" y="93494"/>
                    <a:pt x="81972" y="151819"/>
                    <a:pt x="135198" y="208217"/>
                  </a:cubicBezTo>
                  <a:cubicBezTo>
                    <a:pt x="188687" y="264899"/>
                    <a:pt x="255259" y="335430"/>
                    <a:pt x="304561" y="415417"/>
                  </a:cubicBezTo>
                  <a:cubicBezTo>
                    <a:pt x="361996" y="508625"/>
                    <a:pt x="376837" y="553980"/>
                    <a:pt x="359304" y="582783"/>
                  </a:cubicBezTo>
                  <a:cubicBezTo>
                    <a:pt x="346493" y="603818"/>
                    <a:pt x="320462" y="609989"/>
                    <a:pt x="280754" y="609989"/>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44" name="Google Shape;1544;p8"/>
            <p:cNvSpPr/>
            <p:nvPr/>
          </p:nvSpPr>
          <p:spPr>
            <a:xfrm>
              <a:off x="534762" y="5584874"/>
              <a:ext cx="433046" cy="543678"/>
            </a:xfrm>
            <a:custGeom>
              <a:rect b="b" l="l" r="r" t="t"/>
              <a:pathLst>
                <a:path extrusionOk="0" h="318406" w="253614">
                  <a:moveTo>
                    <a:pt x="145739" y="319424"/>
                  </a:moveTo>
                  <a:cubicBezTo>
                    <a:pt x="133283" y="319424"/>
                    <a:pt x="118453" y="318101"/>
                    <a:pt x="101092" y="316572"/>
                  </a:cubicBezTo>
                  <a:cubicBezTo>
                    <a:pt x="78175" y="314531"/>
                    <a:pt x="49645" y="311998"/>
                    <a:pt x="17922" y="311873"/>
                  </a:cubicBezTo>
                  <a:cubicBezTo>
                    <a:pt x="8465" y="311827"/>
                    <a:pt x="834" y="304139"/>
                    <a:pt x="879" y="294682"/>
                  </a:cubicBezTo>
                  <a:cubicBezTo>
                    <a:pt x="914" y="285260"/>
                    <a:pt x="8568" y="277651"/>
                    <a:pt x="17990" y="277651"/>
                  </a:cubicBezTo>
                  <a:lnTo>
                    <a:pt x="18059" y="277651"/>
                  </a:lnTo>
                  <a:cubicBezTo>
                    <a:pt x="51231" y="277788"/>
                    <a:pt x="80559" y="280389"/>
                    <a:pt x="104115" y="282476"/>
                  </a:cubicBezTo>
                  <a:cubicBezTo>
                    <a:pt x="125811" y="284381"/>
                    <a:pt x="152504" y="286754"/>
                    <a:pt x="160363" y="283822"/>
                  </a:cubicBezTo>
                  <a:cubicBezTo>
                    <a:pt x="160329" y="279556"/>
                    <a:pt x="157340" y="266278"/>
                    <a:pt x="134412" y="227996"/>
                  </a:cubicBezTo>
                  <a:cubicBezTo>
                    <a:pt x="111940" y="190466"/>
                    <a:pt x="81836" y="157739"/>
                    <a:pt x="55257" y="128856"/>
                  </a:cubicBezTo>
                  <a:cubicBezTo>
                    <a:pt x="18310" y="88691"/>
                    <a:pt x="-8383" y="59671"/>
                    <a:pt x="2465" y="32796"/>
                  </a:cubicBezTo>
                  <a:cubicBezTo>
                    <a:pt x="12127" y="8864"/>
                    <a:pt x="46280" y="3685"/>
                    <a:pt x="78425" y="1768"/>
                  </a:cubicBezTo>
                  <a:cubicBezTo>
                    <a:pt x="236837" y="-7757"/>
                    <a:pt x="252796" y="76508"/>
                    <a:pt x="253400" y="80090"/>
                  </a:cubicBezTo>
                  <a:cubicBezTo>
                    <a:pt x="254963" y="89421"/>
                    <a:pt x="248666" y="98227"/>
                    <a:pt x="239347" y="99790"/>
                  </a:cubicBezTo>
                  <a:cubicBezTo>
                    <a:pt x="230016" y="101285"/>
                    <a:pt x="221209" y="95056"/>
                    <a:pt x="219647" y="85725"/>
                  </a:cubicBezTo>
                  <a:cubicBezTo>
                    <a:pt x="219213" y="83729"/>
                    <a:pt x="206095" y="28586"/>
                    <a:pt x="80456" y="35921"/>
                  </a:cubicBezTo>
                  <a:cubicBezTo>
                    <a:pt x="40029" y="38340"/>
                    <a:pt x="34280" y="45572"/>
                    <a:pt x="34063" y="45868"/>
                  </a:cubicBezTo>
                  <a:cubicBezTo>
                    <a:pt x="33367" y="54515"/>
                    <a:pt x="60573" y="84094"/>
                    <a:pt x="80445" y="105688"/>
                  </a:cubicBezTo>
                  <a:cubicBezTo>
                    <a:pt x="106761" y="134286"/>
                    <a:pt x="139500" y="169876"/>
                    <a:pt x="163774" y="210417"/>
                  </a:cubicBezTo>
                  <a:cubicBezTo>
                    <a:pt x="189623" y="253582"/>
                    <a:pt x="202148" y="282465"/>
                    <a:pt x="189646" y="302405"/>
                  </a:cubicBezTo>
                  <a:cubicBezTo>
                    <a:pt x="181410" y="315569"/>
                    <a:pt x="167037" y="319424"/>
                    <a:pt x="145739" y="319424"/>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45" name="Google Shape;1545;p8"/>
            <p:cNvSpPr/>
            <p:nvPr/>
          </p:nvSpPr>
          <p:spPr>
            <a:xfrm>
              <a:off x="5160948" y="2702660"/>
              <a:ext cx="603789" cy="700891"/>
            </a:xfrm>
            <a:custGeom>
              <a:rect b="b" l="l" r="r" t="t"/>
              <a:pathLst>
                <a:path extrusionOk="0" h="410478" w="353610">
                  <a:moveTo>
                    <a:pt x="176248" y="411041"/>
                  </a:moveTo>
                  <a:cubicBezTo>
                    <a:pt x="170408" y="411041"/>
                    <a:pt x="164727" y="408064"/>
                    <a:pt x="161533" y="402691"/>
                  </a:cubicBezTo>
                  <a:cubicBezTo>
                    <a:pt x="156697" y="394569"/>
                    <a:pt x="159355" y="384075"/>
                    <a:pt x="167477" y="379238"/>
                  </a:cubicBezTo>
                  <a:cubicBezTo>
                    <a:pt x="201618" y="358888"/>
                    <a:pt x="233365" y="343431"/>
                    <a:pt x="258882" y="331008"/>
                  </a:cubicBezTo>
                  <a:cubicBezTo>
                    <a:pt x="285119" y="318232"/>
                    <a:pt x="317766" y="302331"/>
                    <a:pt x="320219" y="294403"/>
                  </a:cubicBezTo>
                  <a:cubicBezTo>
                    <a:pt x="319706" y="292053"/>
                    <a:pt x="313694" y="280418"/>
                    <a:pt x="256441" y="249903"/>
                  </a:cubicBezTo>
                  <a:cubicBezTo>
                    <a:pt x="209706" y="225001"/>
                    <a:pt x="158202" y="209887"/>
                    <a:pt x="112767" y="196541"/>
                  </a:cubicBezTo>
                  <a:cubicBezTo>
                    <a:pt x="48705" y="177741"/>
                    <a:pt x="6395" y="165319"/>
                    <a:pt x="1262" y="133059"/>
                  </a:cubicBezTo>
                  <a:cubicBezTo>
                    <a:pt x="-2377" y="110199"/>
                    <a:pt x="14848" y="87579"/>
                    <a:pt x="58846" y="57407"/>
                  </a:cubicBezTo>
                  <a:cubicBezTo>
                    <a:pt x="213755" y="-48840"/>
                    <a:pt x="280339" y="25820"/>
                    <a:pt x="283111" y="29049"/>
                  </a:cubicBezTo>
                  <a:cubicBezTo>
                    <a:pt x="289248" y="36235"/>
                    <a:pt x="288404" y="47038"/>
                    <a:pt x="281217" y="53175"/>
                  </a:cubicBezTo>
                  <a:cubicBezTo>
                    <a:pt x="274031" y="59312"/>
                    <a:pt x="263251" y="58479"/>
                    <a:pt x="257091" y="51281"/>
                  </a:cubicBezTo>
                  <a:cubicBezTo>
                    <a:pt x="255244" y="49262"/>
                    <a:pt x="205907" y="-1956"/>
                    <a:pt x="78192" y="85628"/>
                  </a:cubicBezTo>
                  <a:cubicBezTo>
                    <a:pt x="33784" y="116085"/>
                    <a:pt x="35039" y="127561"/>
                    <a:pt x="35062" y="127675"/>
                  </a:cubicBezTo>
                  <a:cubicBezTo>
                    <a:pt x="36796" y="138580"/>
                    <a:pt x="88311" y="153695"/>
                    <a:pt x="122406" y="163711"/>
                  </a:cubicBezTo>
                  <a:cubicBezTo>
                    <a:pt x="167089" y="176829"/>
                    <a:pt x="222699" y="193152"/>
                    <a:pt x="272537" y="219708"/>
                  </a:cubicBezTo>
                  <a:cubicBezTo>
                    <a:pt x="333405" y="252139"/>
                    <a:pt x="354817" y="271931"/>
                    <a:pt x="354395" y="295350"/>
                  </a:cubicBezTo>
                  <a:cubicBezTo>
                    <a:pt x="353893" y="322795"/>
                    <a:pt x="323778" y="337465"/>
                    <a:pt x="273871" y="361774"/>
                  </a:cubicBezTo>
                  <a:cubicBezTo>
                    <a:pt x="248924" y="373911"/>
                    <a:pt x="217885" y="389037"/>
                    <a:pt x="184987" y="408635"/>
                  </a:cubicBezTo>
                  <a:cubicBezTo>
                    <a:pt x="182237" y="410266"/>
                    <a:pt x="179226" y="411041"/>
                    <a:pt x="176248" y="411041"/>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46" name="Google Shape;1546;p8"/>
            <p:cNvSpPr/>
            <p:nvPr/>
          </p:nvSpPr>
          <p:spPr>
            <a:xfrm>
              <a:off x="7207618" y="3941155"/>
              <a:ext cx="662997" cy="640394"/>
            </a:xfrm>
            <a:custGeom>
              <a:rect b="b" l="l" r="r" t="t"/>
              <a:pathLst>
                <a:path extrusionOk="0" h="375048" w="388285">
                  <a:moveTo>
                    <a:pt x="219634" y="375807"/>
                  </a:moveTo>
                  <a:cubicBezTo>
                    <a:pt x="208272" y="375807"/>
                    <a:pt x="201097" y="373651"/>
                    <a:pt x="200059" y="373320"/>
                  </a:cubicBezTo>
                  <a:cubicBezTo>
                    <a:pt x="191059" y="370423"/>
                    <a:pt x="186120" y="360784"/>
                    <a:pt x="189017" y="351784"/>
                  </a:cubicBezTo>
                  <a:cubicBezTo>
                    <a:pt x="191926" y="342783"/>
                    <a:pt x="201519" y="337855"/>
                    <a:pt x="210554" y="340741"/>
                  </a:cubicBezTo>
                  <a:cubicBezTo>
                    <a:pt x="213086" y="341449"/>
                    <a:pt x="279305" y="358411"/>
                    <a:pt x="339866" y="221958"/>
                  </a:cubicBezTo>
                  <a:cubicBezTo>
                    <a:pt x="360878" y="174641"/>
                    <a:pt x="354239" y="166086"/>
                    <a:pt x="354170" y="166006"/>
                  </a:cubicBezTo>
                  <a:cubicBezTo>
                    <a:pt x="347429" y="158158"/>
                    <a:pt x="295481" y="172348"/>
                    <a:pt x="264464" y="180812"/>
                  </a:cubicBezTo>
                  <a:cubicBezTo>
                    <a:pt x="220957" y="192687"/>
                    <a:pt x="166819" y="207460"/>
                    <a:pt x="112224" y="210870"/>
                  </a:cubicBezTo>
                  <a:cubicBezTo>
                    <a:pt x="45378" y="215068"/>
                    <a:pt x="17533" y="209536"/>
                    <a:pt x="5875" y="189801"/>
                  </a:cubicBezTo>
                  <a:cubicBezTo>
                    <a:pt x="-7814" y="166645"/>
                    <a:pt x="9639" y="139165"/>
                    <a:pt x="38545" y="93627"/>
                  </a:cubicBezTo>
                  <a:cubicBezTo>
                    <a:pt x="52918" y="70973"/>
                    <a:pt x="70816" y="42785"/>
                    <a:pt x="87984" y="9944"/>
                  </a:cubicBezTo>
                  <a:cubicBezTo>
                    <a:pt x="92364" y="1560"/>
                    <a:pt x="102722" y="-1657"/>
                    <a:pt x="111060" y="2700"/>
                  </a:cubicBezTo>
                  <a:cubicBezTo>
                    <a:pt x="119445" y="7081"/>
                    <a:pt x="122684" y="17416"/>
                    <a:pt x="118304" y="25800"/>
                  </a:cubicBezTo>
                  <a:cubicBezTo>
                    <a:pt x="100475" y="59908"/>
                    <a:pt x="82154" y="88779"/>
                    <a:pt x="67428" y="111970"/>
                  </a:cubicBezTo>
                  <a:cubicBezTo>
                    <a:pt x="52450" y="135572"/>
                    <a:pt x="33811" y="164945"/>
                    <a:pt x="35522" y="172827"/>
                  </a:cubicBezTo>
                  <a:cubicBezTo>
                    <a:pt x="37107" y="174208"/>
                    <a:pt x="48207" y="180562"/>
                    <a:pt x="110079" y="176717"/>
                  </a:cubicBezTo>
                  <a:cubicBezTo>
                    <a:pt x="161195" y="173523"/>
                    <a:pt x="211261" y="159858"/>
                    <a:pt x="255453" y="147800"/>
                  </a:cubicBezTo>
                  <a:cubicBezTo>
                    <a:pt x="317964" y="130746"/>
                    <a:pt x="359269" y="119430"/>
                    <a:pt x="380122" y="143705"/>
                  </a:cubicBezTo>
                  <a:cubicBezTo>
                    <a:pt x="394871" y="160873"/>
                    <a:pt x="392191" y="188433"/>
                    <a:pt x="371144" y="235841"/>
                  </a:cubicBezTo>
                  <a:cubicBezTo>
                    <a:pt x="316607" y="358719"/>
                    <a:pt x="251585" y="375807"/>
                    <a:pt x="219634" y="375807"/>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47" name="Google Shape;1547;p8"/>
            <p:cNvSpPr/>
            <p:nvPr/>
          </p:nvSpPr>
          <p:spPr>
            <a:xfrm>
              <a:off x="3759201" y="3742666"/>
              <a:ext cx="1162312" cy="1096802"/>
            </a:xfrm>
            <a:custGeom>
              <a:rect b="b" l="l" r="r" t="t"/>
              <a:pathLst>
                <a:path extrusionOk="0" h="642344" w="680710">
                  <a:moveTo>
                    <a:pt x="528717" y="643108"/>
                  </a:moveTo>
                  <a:cubicBezTo>
                    <a:pt x="526425" y="643108"/>
                    <a:pt x="524098" y="642652"/>
                    <a:pt x="521873" y="641671"/>
                  </a:cubicBezTo>
                  <a:cubicBezTo>
                    <a:pt x="513215" y="637884"/>
                    <a:pt x="509268" y="627788"/>
                    <a:pt x="513055" y="619130"/>
                  </a:cubicBezTo>
                  <a:cubicBezTo>
                    <a:pt x="541060" y="555147"/>
                    <a:pt x="570707" y="500404"/>
                    <a:pt x="594548" y="456418"/>
                  </a:cubicBezTo>
                  <a:cubicBezTo>
                    <a:pt x="627424" y="395732"/>
                    <a:pt x="655828" y="343316"/>
                    <a:pt x="644729" y="327186"/>
                  </a:cubicBezTo>
                  <a:cubicBezTo>
                    <a:pt x="634519" y="312368"/>
                    <a:pt x="583837" y="310874"/>
                    <a:pt x="494108" y="322726"/>
                  </a:cubicBezTo>
                  <a:cubicBezTo>
                    <a:pt x="399748" y="335194"/>
                    <a:pt x="305342" y="368115"/>
                    <a:pt x="229484" y="394568"/>
                  </a:cubicBezTo>
                  <a:cubicBezTo>
                    <a:pt x="126409" y="430512"/>
                    <a:pt x="51942" y="456487"/>
                    <a:pt x="17139" y="421238"/>
                  </a:cubicBezTo>
                  <a:cubicBezTo>
                    <a:pt x="-7215" y="396553"/>
                    <a:pt x="-4751" y="348894"/>
                    <a:pt x="25135" y="266682"/>
                  </a:cubicBezTo>
                  <a:cubicBezTo>
                    <a:pt x="134781" y="-35015"/>
                    <a:pt x="296592" y="1260"/>
                    <a:pt x="303425" y="2959"/>
                  </a:cubicBezTo>
                  <a:cubicBezTo>
                    <a:pt x="312597" y="5229"/>
                    <a:pt x="318198" y="14503"/>
                    <a:pt x="315916" y="23675"/>
                  </a:cubicBezTo>
                  <a:cubicBezTo>
                    <a:pt x="313658" y="32846"/>
                    <a:pt x="304395" y="38447"/>
                    <a:pt x="295201" y="36177"/>
                  </a:cubicBezTo>
                  <a:cubicBezTo>
                    <a:pt x="289668" y="34911"/>
                    <a:pt x="155657" y="7739"/>
                    <a:pt x="57292" y="278375"/>
                  </a:cubicBezTo>
                  <a:cubicBezTo>
                    <a:pt x="26128" y="364111"/>
                    <a:pt x="34022" y="389618"/>
                    <a:pt x="41505" y="397192"/>
                  </a:cubicBezTo>
                  <a:cubicBezTo>
                    <a:pt x="61091" y="417029"/>
                    <a:pt x="137405" y="390428"/>
                    <a:pt x="218214" y="362252"/>
                  </a:cubicBezTo>
                  <a:cubicBezTo>
                    <a:pt x="295543" y="335285"/>
                    <a:pt x="391785" y="301725"/>
                    <a:pt x="489614" y="288789"/>
                  </a:cubicBezTo>
                  <a:cubicBezTo>
                    <a:pt x="603366" y="273755"/>
                    <a:pt x="653022" y="278899"/>
                    <a:pt x="672916" y="307794"/>
                  </a:cubicBezTo>
                  <a:cubicBezTo>
                    <a:pt x="695901" y="341183"/>
                    <a:pt x="669072" y="390701"/>
                    <a:pt x="624629" y="472730"/>
                  </a:cubicBezTo>
                  <a:cubicBezTo>
                    <a:pt x="601108" y="516146"/>
                    <a:pt x="571825" y="570171"/>
                    <a:pt x="544402" y="632853"/>
                  </a:cubicBezTo>
                  <a:cubicBezTo>
                    <a:pt x="541596" y="639275"/>
                    <a:pt x="535311" y="643108"/>
                    <a:pt x="528717" y="643108"/>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48" name="Google Shape;1548;p8"/>
            <p:cNvSpPr/>
            <p:nvPr/>
          </p:nvSpPr>
          <p:spPr>
            <a:xfrm>
              <a:off x="986894" y="224212"/>
              <a:ext cx="442888" cy="595124"/>
            </a:xfrm>
            <a:custGeom>
              <a:rect b="b" l="l" r="r" t="t"/>
              <a:pathLst>
                <a:path extrusionOk="0" h="348535" w="259378">
                  <a:moveTo>
                    <a:pt x="40608" y="348687"/>
                  </a:moveTo>
                  <a:lnTo>
                    <a:pt x="59521" y="234843"/>
                  </a:lnTo>
                  <a:lnTo>
                    <a:pt x="30307" y="269578"/>
                  </a:lnTo>
                  <a:cubicBezTo>
                    <a:pt x="24238" y="276810"/>
                    <a:pt x="13436" y="277757"/>
                    <a:pt x="6192" y="271665"/>
                  </a:cubicBezTo>
                  <a:cubicBezTo>
                    <a:pt x="-1040" y="265585"/>
                    <a:pt x="-1964" y="254782"/>
                    <a:pt x="4116" y="247550"/>
                  </a:cubicBezTo>
                  <a:lnTo>
                    <a:pt x="113762" y="117166"/>
                  </a:lnTo>
                  <a:lnTo>
                    <a:pt x="97313" y="216158"/>
                  </a:lnTo>
                  <a:lnTo>
                    <a:pt x="259477" y="151"/>
                  </a:lnTo>
                  <a:lnTo>
                    <a:pt x="188559" y="250493"/>
                  </a:lnTo>
                  <a:cubicBezTo>
                    <a:pt x="185981" y="259596"/>
                    <a:pt x="176513" y="264855"/>
                    <a:pt x="167433" y="262300"/>
                  </a:cubicBezTo>
                  <a:cubicBezTo>
                    <a:pt x="158341" y="259722"/>
                    <a:pt x="153060" y="250265"/>
                    <a:pt x="155638" y="241174"/>
                  </a:cubicBezTo>
                  <a:lnTo>
                    <a:pt x="176422" y="167780"/>
                  </a:lnTo>
                  <a:lnTo>
                    <a:pt x="40608" y="348687"/>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49" name="Google Shape;1549;p8"/>
            <p:cNvSpPr/>
            <p:nvPr/>
          </p:nvSpPr>
          <p:spPr>
            <a:xfrm>
              <a:off x="8823196" y="3426572"/>
              <a:ext cx="728467" cy="375822"/>
            </a:xfrm>
            <a:custGeom>
              <a:rect b="b" l="l" r="r" t="t"/>
              <a:pathLst>
                <a:path extrusionOk="0" h="220101" w="426628">
                  <a:moveTo>
                    <a:pt x="2934" y="220755"/>
                  </a:moveTo>
                  <a:lnTo>
                    <a:pt x="94500" y="108737"/>
                  </a:lnTo>
                  <a:lnTo>
                    <a:pt x="24391" y="134414"/>
                  </a:lnTo>
                  <a:cubicBezTo>
                    <a:pt x="15550" y="137654"/>
                    <a:pt x="5706" y="133114"/>
                    <a:pt x="2444" y="124228"/>
                  </a:cubicBezTo>
                  <a:cubicBezTo>
                    <a:pt x="-807" y="115353"/>
                    <a:pt x="3755" y="105531"/>
                    <a:pt x="12630" y="102269"/>
                  </a:cubicBezTo>
                  <a:lnTo>
                    <a:pt x="200085" y="33632"/>
                  </a:lnTo>
                  <a:lnTo>
                    <a:pt x="118056" y="133992"/>
                  </a:lnTo>
                  <a:lnTo>
                    <a:pt x="428024" y="654"/>
                  </a:lnTo>
                  <a:lnTo>
                    <a:pt x="209347" y="214470"/>
                  </a:lnTo>
                  <a:cubicBezTo>
                    <a:pt x="202583" y="221098"/>
                    <a:pt x="191758" y="220961"/>
                    <a:pt x="185153" y="214208"/>
                  </a:cubicBezTo>
                  <a:cubicBezTo>
                    <a:pt x="178548" y="207443"/>
                    <a:pt x="178674" y="196618"/>
                    <a:pt x="185415" y="190002"/>
                  </a:cubicBezTo>
                  <a:lnTo>
                    <a:pt x="272601" y="104767"/>
                  </a:lnTo>
                  <a:lnTo>
                    <a:pt x="2934" y="220755"/>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50" name="Google Shape;1550;p8"/>
            <p:cNvSpPr/>
            <p:nvPr/>
          </p:nvSpPr>
          <p:spPr>
            <a:xfrm>
              <a:off x="2030241" y="1619961"/>
              <a:ext cx="1055578" cy="496720"/>
            </a:xfrm>
            <a:custGeom>
              <a:rect b="b" l="l" r="r" t="t"/>
              <a:pathLst>
                <a:path extrusionOk="0" h="290905" w="618201">
                  <a:moveTo>
                    <a:pt x="544202" y="291276"/>
                  </a:moveTo>
                  <a:cubicBezTo>
                    <a:pt x="542593" y="291276"/>
                    <a:pt x="540962" y="291047"/>
                    <a:pt x="539342" y="290568"/>
                  </a:cubicBezTo>
                  <a:lnTo>
                    <a:pt x="285521" y="215326"/>
                  </a:lnTo>
                  <a:lnTo>
                    <a:pt x="474355" y="167838"/>
                  </a:lnTo>
                  <a:lnTo>
                    <a:pt x="318" y="55341"/>
                  </a:lnTo>
                  <a:lnTo>
                    <a:pt x="403996" y="529"/>
                  </a:lnTo>
                  <a:cubicBezTo>
                    <a:pt x="413315" y="-749"/>
                    <a:pt x="421985" y="5810"/>
                    <a:pt x="423251" y="15187"/>
                  </a:cubicBezTo>
                  <a:cubicBezTo>
                    <a:pt x="424529" y="24552"/>
                    <a:pt x="417958" y="33165"/>
                    <a:pt x="408604" y="34443"/>
                  </a:cubicBezTo>
                  <a:lnTo>
                    <a:pt x="187156" y="64500"/>
                  </a:lnTo>
                  <a:lnTo>
                    <a:pt x="618519" y="166880"/>
                  </a:lnTo>
                  <a:lnTo>
                    <a:pt x="415061" y="218030"/>
                  </a:lnTo>
                  <a:lnTo>
                    <a:pt x="549061" y="257761"/>
                  </a:lnTo>
                  <a:cubicBezTo>
                    <a:pt x="558130" y="260442"/>
                    <a:pt x="563297" y="269967"/>
                    <a:pt x="560605" y="279024"/>
                  </a:cubicBezTo>
                  <a:cubicBezTo>
                    <a:pt x="558404" y="286462"/>
                    <a:pt x="551582" y="291276"/>
                    <a:pt x="544202" y="291276"/>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51" name="Google Shape;1551;p8"/>
            <p:cNvSpPr/>
            <p:nvPr/>
          </p:nvSpPr>
          <p:spPr>
            <a:xfrm>
              <a:off x="3266697" y="-119444"/>
              <a:ext cx="853902" cy="400072"/>
            </a:xfrm>
            <a:custGeom>
              <a:rect b="b" l="l" r="r" t="t"/>
              <a:pathLst>
                <a:path extrusionOk="0" h="234303" w="500089">
                  <a:moveTo>
                    <a:pt x="226819" y="234383"/>
                  </a:moveTo>
                  <a:cubicBezTo>
                    <a:pt x="222063" y="234383"/>
                    <a:pt x="217328" y="232410"/>
                    <a:pt x="213941" y="228554"/>
                  </a:cubicBezTo>
                  <a:cubicBezTo>
                    <a:pt x="207712" y="221447"/>
                    <a:pt x="208420" y="210633"/>
                    <a:pt x="215526" y="204405"/>
                  </a:cubicBezTo>
                  <a:lnTo>
                    <a:pt x="339728" y="95558"/>
                  </a:lnTo>
                  <a:lnTo>
                    <a:pt x="4311" y="218641"/>
                  </a:lnTo>
                  <a:lnTo>
                    <a:pt x="120504" y="91314"/>
                  </a:lnTo>
                  <a:lnTo>
                    <a:pt x="22619" y="121224"/>
                  </a:lnTo>
                  <a:cubicBezTo>
                    <a:pt x="13550" y="123961"/>
                    <a:pt x="4003" y="118885"/>
                    <a:pt x="1254" y="109862"/>
                  </a:cubicBezTo>
                  <a:cubicBezTo>
                    <a:pt x="-1507" y="100816"/>
                    <a:pt x="3581" y="91257"/>
                    <a:pt x="12615" y="88497"/>
                  </a:cubicBezTo>
                  <a:lnTo>
                    <a:pt x="230036" y="22072"/>
                  </a:lnTo>
                  <a:lnTo>
                    <a:pt x="123983" y="138278"/>
                  </a:lnTo>
                  <a:lnTo>
                    <a:pt x="500592" y="79"/>
                  </a:lnTo>
                  <a:lnTo>
                    <a:pt x="238090" y="230140"/>
                  </a:lnTo>
                  <a:cubicBezTo>
                    <a:pt x="234839" y="232991"/>
                    <a:pt x="230823" y="234383"/>
                    <a:pt x="226819" y="23438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52" name="Google Shape;1552;p8"/>
            <p:cNvSpPr/>
            <p:nvPr/>
          </p:nvSpPr>
          <p:spPr>
            <a:xfrm>
              <a:off x="2053041" y="-139418"/>
              <a:ext cx="934223" cy="486477"/>
            </a:xfrm>
            <a:custGeom>
              <a:rect b="b" l="l" r="r" t="t"/>
              <a:pathLst>
                <a:path extrusionOk="0" h="284906" w="547129">
                  <a:moveTo>
                    <a:pt x="312" y="284989"/>
                  </a:moveTo>
                  <a:lnTo>
                    <a:pt x="267708" y="5547"/>
                  </a:lnTo>
                  <a:cubicBezTo>
                    <a:pt x="274244" y="-1274"/>
                    <a:pt x="285070" y="-1514"/>
                    <a:pt x="291902" y="5011"/>
                  </a:cubicBezTo>
                  <a:cubicBezTo>
                    <a:pt x="298724" y="11547"/>
                    <a:pt x="298964" y="22384"/>
                    <a:pt x="292427" y="29217"/>
                  </a:cubicBezTo>
                  <a:lnTo>
                    <a:pt x="152199" y="175765"/>
                  </a:lnTo>
                  <a:lnTo>
                    <a:pt x="525853" y="83"/>
                  </a:lnTo>
                  <a:lnTo>
                    <a:pt x="406602" y="156327"/>
                  </a:lnTo>
                  <a:lnTo>
                    <a:pt x="523902" y="108885"/>
                  </a:lnTo>
                  <a:cubicBezTo>
                    <a:pt x="532686" y="105315"/>
                    <a:pt x="542644" y="109569"/>
                    <a:pt x="546192" y="118342"/>
                  </a:cubicBezTo>
                  <a:cubicBezTo>
                    <a:pt x="549728" y="127102"/>
                    <a:pt x="545507" y="137072"/>
                    <a:pt x="536735" y="140620"/>
                  </a:cubicBezTo>
                  <a:lnTo>
                    <a:pt x="303572" y="234912"/>
                  </a:lnTo>
                  <a:lnTo>
                    <a:pt x="413686" y="90633"/>
                  </a:lnTo>
                  <a:lnTo>
                    <a:pt x="312" y="284989"/>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53" name="Google Shape;1553;p8"/>
            <p:cNvSpPr/>
            <p:nvPr/>
          </p:nvSpPr>
          <p:spPr>
            <a:xfrm>
              <a:off x="7443188" y="680464"/>
              <a:ext cx="762086" cy="729164"/>
            </a:xfrm>
            <a:custGeom>
              <a:rect b="b" l="l" r="r" t="t"/>
              <a:pathLst>
                <a:path extrusionOk="0" h="427036" w="446317">
                  <a:moveTo>
                    <a:pt x="447491" y="427273"/>
                  </a:moveTo>
                  <a:lnTo>
                    <a:pt x="101751" y="291436"/>
                  </a:lnTo>
                  <a:cubicBezTo>
                    <a:pt x="92956" y="287980"/>
                    <a:pt x="88621" y="278055"/>
                    <a:pt x="92078" y="269260"/>
                  </a:cubicBezTo>
                  <a:cubicBezTo>
                    <a:pt x="95534" y="260454"/>
                    <a:pt x="105447" y="256119"/>
                    <a:pt x="114265" y="259587"/>
                  </a:cubicBezTo>
                  <a:lnTo>
                    <a:pt x="288840" y="328167"/>
                  </a:lnTo>
                  <a:lnTo>
                    <a:pt x="1174" y="64296"/>
                  </a:lnTo>
                  <a:lnTo>
                    <a:pt x="181510" y="112845"/>
                  </a:lnTo>
                  <a:lnTo>
                    <a:pt x="99960" y="29299"/>
                  </a:lnTo>
                  <a:cubicBezTo>
                    <a:pt x="93355" y="22534"/>
                    <a:pt x="93492" y="11697"/>
                    <a:pt x="100256" y="5104"/>
                  </a:cubicBezTo>
                  <a:cubicBezTo>
                    <a:pt x="107032" y="-1501"/>
                    <a:pt x="117858" y="-1364"/>
                    <a:pt x="124451" y="5389"/>
                  </a:cubicBezTo>
                  <a:lnTo>
                    <a:pt x="293289" y="178368"/>
                  </a:lnTo>
                  <a:lnTo>
                    <a:pt x="127508" y="133743"/>
                  </a:lnTo>
                  <a:lnTo>
                    <a:pt x="447491" y="427273"/>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54" name="Google Shape;1554;p8"/>
            <p:cNvSpPr/>
            <p:nvPr/>
          </p:nvSpPr>
          <p:spPr>
            <a:xfrm>
              <a:off x="1466097" y="2668057"/>
              <a:ext cx="481414" cy="734273"/>
            </a:xfrm>
            <a:custGeom>
              <a:rect b="b" l="l" r="r" t="t"/>
              <a:pathLst>
                <a:path extrusionOk="0" h="430028" w="281941">
                  <a:moveTo>
                    <a:pt x="65373" y="430588"/>
                  </a:moveTo>
                  <a:lnTo>
                    <a:pt x="73917" y="284907"/>
                  </a:lnTo>
                  <a:lnTo>
                    <a:pt x="31483" y="347852"/>
                  </a:lnTo>
                  <a:cubicBezTo>
                    <a:pt x="26190" y="355688"/>
                    <a:pt x="15547" y="357765"/>
                    <a:pt x="7733" y="352483"/>
                  </a:cubicBezTo>
                  <a:cubicBezTo>
                    <a:pt x="-104" y="347201"/>
                    <a:pt x="-2180" y="336558"/>
                    <a:pt x="3102" y="328733"/>
                  </a:cubicBezTo>
                  <a:lnTo>
                    <a:pt x="115405" y="162165"/>
                  </a:lnTo>
                  <a:lnTo>
                    <a:pt x="107740" y="292800"/>
                  </a:lnTo>
                  <a:lnTo>
                    <a:pt x="282122" y="560"/>
                  </a:lnTo>
                  <a:lnTo>
                    <a:pt x="230036" y="303923"/>
                  </a:lnTo>
                  <a:cubicBezTo>
                    <a:pt x="228439" y="313231"/>
                    <a:pt x="219576" y="319470"/>
                    <a:pt x="210279" y="317885"/>
                  </a:cubicBezTo>
                  <a:cubicBezTo>
                    <a:pt x="200959" y="316288"/>
                    <a:pt x="194708" y="307436"/>
                    <a:pt x="196305" y="298128"/>
                  </a:cubicBezTo>
                  <a:lnTo>
                    <a:pt x="217272" y="176025"/>
                  </a:lnTo>
                  <a:lnTo>
                    <a:pt x="65373" y="430588"/>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55" name="Google Shape;1555;p8"/>
            <p:cNvSpPr/>
            <p:nvPr/>
          </p:nvSpPr>
          <p:spPr>
            <a:xfrm>
              <a:off x="10170068" y="3818144"/>
              <a:ext cx="340047" cy="854274"/>
            </a:xfrm>
            <a:custGeom>
              <a:rect b="b" l="l" r="r" t="t"/>
              <a:pathLst>
                <a:path extrusionOk="0" h="500307" w="199149">
                  <a:moveTo>
                    <a:pt x="183370" y="501064"/>
                  </a:moveTo>
                  <a:lnTo>
                    <a:pt x="4266" y="220402"/>
                  </a:lnTo>
                  <a:cubicBezTo>
                    <a:pt x="-811" y="212439"/>
                    <a:pt x="1528" y="201854"/>
                    <a:pt x="9490" y="196777"/>
                  </a:cubicBezTo>
                  <a:cubicBezTo>
                    <a:pt x="17441" y="191713"/>
                    <a:pt x="28027" y="194028"/>
                    <a:pt x="33114" y="201990"/>
                  </a:cubicBezTo>
                  <a:lnTo>
                    <a:pt x="113284" y="327618"/>
                  </a:lnTo>
                  <a:lnTo>
                    <a:pt x="47009" y="756"/>
                  </a:lnTo>
                  <a:lnTo>
                    <a:pt x="148818" y="126817"/>
                  </a:lnTo>
                  <a:lnTo>
                    <a:pt x="135540" y="35753"/>
                  </a:lnTo>
                  <a:cubicBezTo>
                    <a:pt x="134182" y="26411"/>
                    <a:pt x="140650" y="17719"/>
                    <a:pt x="150004" y="16350"/>
                  </a:cubicBezTo>
                  <a:cubicBezTo>
                    <a:pt x="159301" y="15004"/>
                    <a:pt x="168039" y="21460"/>
                    <a:pt x="169408" y="30814"/>
                  </a:cubicBezTo>
                  <a:lnTo>
                    <a:pt x="200732" y="245543"/>
                  </a:lnTo>
                  <a:lnTo>
                    <a:pt x="108368" y="131197"/>
                  </a:lnTo>
                  <a:lnTo>
                    <a:pt x="183370" y="501064"/>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56" name="Google Shape;1556;p8"/>
            <p:cNvSpPr/>
            <p:nvPr/>
          </p:nvSpPr>
          <p:spPr>
            <a:xfrm>
              <a:off x="6038298" y="2902552"/>
              <a:ext cx="808834" cy="560239"/>
            </a:xfrm>
            <a:custGeom>
              <a:rect b="b" l="l" r="r" t="t"/>
              <a:pathLst>
                <a:path extrusionOk="0" h="328105" w="473695">
                  <a:moveTo>
                    <a:pt x="377353" y="328689"/>
                  </a:moveTo>
                  <a:cubicBezTo>
                    <a:pt x="373976" y="328689"/>
                    <a:pt x="370554" y="327696"/>
                    <a:pt x="367577" y="325620"/>
                  </a:cubicBezTo>
                  <a:lnTo>
                    <a:pt x="183054" y="197038"/>
                  </a:lnTo>
                  <a:lnTo>
                    <a:pt x="337519" y="208491"/>
                  </a:lnTo>
                  <a:lnTo>
                    <a:pt x="949" y="583"/>
                  </a:lnTo>
                  <a:lnTo>
                    <a:pt x="340313" y="64236"/>
                  </a:lnTo>
                  <a:cubicBezTo>
                    <a:pt x="349599" y="65981"/>
                    <a:pt x="355713" y="74924"/>
                    <a:pt x="353979" y="84210"/>
                  </a:cubicBezTo>
                  <a:cubicBezTo>
                    <a:pt x="352234" y="93495"/>
                    <a:pt x="343325" y="99598"/>
                    <a:pt x="334005" y="97876"/>
                  </a:cubicBezTo>
                  <a:lnTo>
                    <a:pt x="175411" y="68126"/>
                  </a:lnTo>
                  <a:lnTo>
                    <a:pt x="474644" y="252968"/>
                  </a:lnTo>
                  <a:lnTo>
                    <a:pt x="305145" y="240408"/>
                  </a:lnTo>
                  <a:lnTo>
                    <a:pt x="387140" y="297547"/>
                  </a:lnTo>
                  <a:cubicBezTo>
                    <a:pt x="394897" y="302954"/>
                    <a:pt x="396802" y="313608"/>
                    <a:pt x="391395" y="321365"/>
                  </a:cubicBezTo>
                  <a:cubicBezTo>
                    <a:pt x="388075" y="326133"/>
                    <a:pt x="382748" y="328689"/>
                    <a:pt x="377353" y="328689"/>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57" name="Google Shape;1557;p8"/>
            <p:cNvSpPr/>
            <p:nvPr/>
          </p:nvSpPr>
          <p:spPr>
            <a:xfrm>
              <a:off x="10596234" y="744392"/>
              <a:ext cx="692279" cy="510025"/>
            </a:xfrm>
            <a:custGeom>
              <a:rect b="b" l="l" r="r" t="t"/>
              <a:pathLst>
                <a:path extrusionOk="0" h="298697" w="405434">
                  <a:moveTo>
                    <a:pt x="312355" y="298926"/>
                  </a:moveTo>
                  <a:cubicBezTo>
                    <a:pt x="308660" y="298926"/>
                    <a:pt x="304929" y="297728"/>
                    <a:pt x="301781" y="295264"/>
                  </a:cubicBezTo>
                  <a:lnTo>
                    <a:pt x="147042" y="173550"/>
                  </a:lnTo>
                  <a:lnTo>
                    <a:pt x="272784" y="190238"/>
                  </a:lnTo>
                  <a:lnTo>
                    <a:pt x="1680" y="229"/>
                  </a:lnTo>
                  <a:lnTo>
                    <a:pt x="294321" y="72881"/>
                  </a:lnTo>
                  <a:cubicBezTo>
                    <a:pt x="303492" y="75151"/>
                    <a:pt x="309082" y="84437"/>
                    <a:pt x="306811" y="93608"/>
                  </a:cubicBezTo>
                  <a:cubicBezTo>
                    <a:pt x="304530" y="102779"/>
                    <a:pt x="295256" y="108380"/>
                    <a:pt x="286085" y="106087"/>
                  </a:cubicBezTo>
                  <a:lnTo>
                    <a:pt x="171922" y="77752"/>
                  </a:lnTo>
                  <a:lnTo>
                    <a:pt x="407115" y="242586"/>
                  </a:lnTo>
                  <a:lnTo>
                    <a:pt x="266441" y="223912"/>
                  </a:lnTo>
                  <a:lnTo>
                    <a:pt x="322953" y="268366"/>
                  </a:lnTo>
                  <a:cubicBezTo>
                    <a:pt x="330367" y="274207"/>
                    <a:pt x="331668" y="284964"/>
                    <a:pt x="325816" y="292390"/>
                  </a:cubicBezTo>
                  <a:cubicBezTo>
                    <a:pt x="322440" y="296690"/>
                    <a:pt x="317432" y="298926"/>
                    <a:pt x="312355" y="298926"/>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58" name="Google Shape;1558;p8"/>
            <p:cNvSpPr/>
            <p:nvPr/>
          </p:nvSpPr>
          <p:spPr>
            <a:xfrm>
              <a:off x="8494080" y="502564"/>
              <a:ext cx="404858" cy="799101"/>
            </a:xfrm>
            <a:custGeom>
              <a:rect b="b" l="l" r="r" t="t"/>
              <a:pathLst>
                <a:path extrusionOk="0" h="467995" w="237106">
                  <a:moveTo>
                    <a:pt x="75732" y="468209"/>
                  </a:moveTo>
                  <a:cubicBezTo>
                    <a:pt x="69732" y="468209"/>
                    <a:pt x="63903" y="465037"/>
                    <a:pt x="60777" y="459425"/>
                  </a:cubicBezTo>
                  <a:cubicBezTo>
                    <a:pt x="-547" y="349414"/>
                    <a:pt x="-14521" y="251848"/>
                    <a:pt x="19244" y="169420"/>
                  </a:cubicBezTo>
                  <a:cubicBezTo>
                    <a:pt x="70223" y="44967"/>
                    <a:pt x="210565" y="2658"/>
                    <a:pt x="216509" y="924"/>
                  </a:cubicBezTo>
                  <a:cubicBezTo>
                    <a:pt x="225612" y="-1779"/>
                    <a:pt x="235057" y="3468"/>
                    <a:pt x="237726" y="12514"/>
                  </a:cubicBezTo>
                  <a:cubicBezTo>
                    <a:pt x="240384" y="21583"/>
                    <a:pt x="235194" y="31085"/>
                    <a:pt x="226136" y="33754"/>
                  </a:cubicBezTo>
                  <a:cubicBezTo>
                    <a:pt x="224836" y="34142"/>
                    <a:pt x="95376" y="73474"/>
                    <a:pt x="50819" y="182618"/>
                  </a:cubicBezTo>
                  <a:cubicBezTo>
                    <a:pt x="21320" y="254883"/>
                    <a:pt x="34735" y="342410"/>
                    <a:pt x="90676" y="442759"/>
                  </a:cubicBezTo>
                  <a:cubicBezTo>
                    <a:pt x="95273" y="451018"/>
                    <a:pt x="92318" y="461433"/>
                    <a:pt x="84060" y="466041"/>
                  </a:cubicBezTo>
                  <a:cubicBezTo>
                    <a:pt x="81413" y="467501"/>
                    <a:pt x="78550" y="468209"/>
                    <a:pt x="75732" y="468209"/>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59" name="Google Shape;1559;p8"/>
            <p:cNvSpPr/>
            <p:nvPr/>
          </p:nvSpPr>
          <p:spPr>
            <a:xfrm>
              <a:off x="9862426" y="908744"/>
              <a:ext cx="585807" cy="481971"/>
            </a:xfrm>
            <a:custGeom>
              <a:rect b="b" l="l" r="r" t="t"/>
              <a:pathLst>
                <a:path extrusionOk="0" h="282267" w="343079">
                  <a:moveTo>
                    <a:pt x="311155" y="282521"/>
                  </a:moveTo>
                  <a:cubicBezTo>
                    <a:pt x="310802" y="282521"/>
                    <a:pt x="310437" y="282509"/>
                    <a:pt x="310083" y="282486"/>
                  </a:cubicBezTo>
                  <a:cubicBezTo>
                    <a:pt x="300638" y="281893"/>
                    <a:pt x="293474" y="273760"/>
                    <a:pt x="294068" y="264326"/>
                  </a:cubicBezTo>
                  <a:cubicBezTo>
                    <a:pt x="296315" y="228770"/>
                    <a:pt x="300935" y="197469"/>
                    <a:pt x="304653" y="172316"/>
                  </a:cubicBezTo>
                  <a:cubicBezTo>
                    <a:pt x="308224" y="148167"/>
                    <a:pt x="312638" y="118303"/>
                    <a:pt x="309296" y="110557"/>
                  </a:cubicBezTo>
                  <a:cubicBezTo>
                    <a:pt x="305475" y="109941"/>
                    <a:pt x="291672" y="111242"/>
                    <a:pt x="246158" y="135003"/>
                  </a:cubicBezTo>
                  <a:cubicBezTo>
                    <a:pt x="204305" y="156859"/>
                    <a:pt x="167197" y="187191"/>
                    <a:pt x="134458" y="213952"/>
                  </a:cubicBezTo>
                  <a:cubicBezTo>
                    <a:pt x="87677" y="252166"/>
                    <a:pt x="56809" y="277399"/>
                    <a:pt x="29341" y="264440"/>
                  </a:cubicBezTo>
                  <a:cubicBezTo>
                    <a:pt x="9914" y="255235"/>
                    <a:pt x="1610" y="230607"/>
                    <a:pt x="1553" y="182080"/>
                  </a:cubicBezTo>
                  <a:cubicBezTo>
                    <a:pt x="1359" y="12421"/>
                    <a:pt x="91670" y="774"/>
                    <a:pt x="95514" y="364"/>
                  </a:cubicBezTo>
                  <a:cubicBezTo>
                    <a:pt x="104925" y="-709"/>
                    <a:pt x="113344" y="6136"/>
                    <a:pt x="114347" y="15547"/>
                  </a:cubicBezTo>
                  <a:cubicBezTo>
                    <a:pt x="115363" y="24935"/>
                    <a:pt x="108575" y="33376"/>
                    <a:pt x="99164" y="34380"/>
                  </a:cubicBezTo>
                  <a:cubicBezTo>
                    <a:pt x="96883" y="34734"/>
                    <a:pt x="35615" y="45354"/>
                    <a:pt x="35774" y="182035"/>
                  </a:cubicBezTo>
                  <a:cubicBezTo>
                    <a:pt x="35820" y="227527"/>
                    <a:pt x="43965" y="233493"/>
                    <a:pt x="44045" y="233550"/>
                  </a:cubicBezTo>
                  <a:cubicBezTo>
                    <a:pt x="53547" y="235945"/>
                    <a:pt x="89137" y="206800"/>
                    <a:pt x="112807" y="187453"/>
                  </a:cubicBezTo>
                  <a:cubicBezTo>
                    <a:pt x="145135" y="161034"/>
                    <a:pt x="185357" y="128136"/>
                    <a:pt x="230313" y="104671"/>
                  </a:cubicBezTo>
                  <a:cubicBezTo>
                    <a:pt x="277858" y="79849"/>
                    <a:pt x="309308" y="68282"/>
                    <a:pt x="329407" y="82575"/>
                  </a:cubicBezTo>
                  <a:cubicBezTo>
                    <a:pt x="350317" y="97450"/>
                    <a:pt x="345868" y="127520"/>
                    <a:pt x="338510" y="177324"/>
                  </a:cubicBezTo>
                  <a:cubicBezTo>
                    <a:pt x="334871" y="201838"/>
                    <a:pt x="330365" y="232352"/>
                    <a:pt x="328221" y="266482"/>
                  </a:cubicBezTo>
                  <a:cubicBezTo>
                    <a:pt x="327662" y="275539"/>
                    <a:pt x="320122" y="282521"/>
                    <a:pt x="311155" y="282521"/>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60" name="Google Shape;1560;p8"/>
            <p:cNvSpPr/>
            <p:nvPr/>
          </p:nvSpPr>
          <p:spPr>
            <a:xfrm>
              <a:off x="9760683" y="2078647"/>
              <a:ext cx="314520" cy="889720"/>
            </a:xfrm>
            <a:custGeom>
              <a:rect b="b" l="l" r="r" t="t"/>
              <a:pathLst>
                <a:path extrusionOk="0" h="521066" w="184199">
                  <a:moveTo>
                    <a:pt x="47797" y="521543"/>
                  </a:moveTo>
                  <a:cubicBezTo>
                    <a:pt x="42732" y="521543"/>
                    <a:pt x="37736" y="519318"/>
                    <a:pt x="34360" y="515041"/>
                  </a:cubicBezTo>
                  <a:cubicBezTo>
                    <a:pt x="28496" y="507637"/>
                    <a:pt x="29762" y="496880"/>
                    <a:pt x="37154" y="491017"/>
                  </a:cubicBezTo>
                  <a:cubicBezTo>
                    <a:pt x="38295" y="490116"/>
                    <a:pt x="150987" y="399269"/>
                    <a:pt x="151488" y="273048"/>
                  </a:cubicBezTo>
                  <a:cubicBezTo>
                    <a:pt x="151831" y="189479"/>
                    <a:pt x="103510" y="108009"/>
                    <a:pt x="7895" y="30896"/>
                  </a:cubicBezTo>
                  <a:cubicBezTo>
                    <a:pt x="526" y="24965"/>
                    <a:pt x="-626" y="14196"/>
                    <a:pt x="5306" y="6850"/>
                  </a:cubicBezTo>
                  <a:cubicBezTo>
                    <a:pt x="11249" y="-496"/>
                    <a:pt x="22017" y="-1671"/>
                    <a:pt x="29363" y="4261"/>
                  </a:cubicBezTo>
                  <a:cubicBezTo>
                    <a:pt x="133602" y="88309"/>
                    <a:pt x="186201" y="178882"/>
                    <a:pt x="185710" y="273470"/>
                  </a:cubicBezTo>
                  <a:cubicBezTo>
                    <a:pt x="184969" y="416289"/>
                    <a:pt x="63539" y="513786"/>
                    <a:pt x="58372" y="517858"/>
                  </a:cubicBezTo>
                  <a:cubicBezTo>
                    <a:pt x="55235" y="520345"/>
                    <a:pt x="51505" y="521543"/>
                    <a:pt x="47797" y="52154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61" name="Google Shape;1561;p8"/>
            <p:cNvSpPr/>
            <p:nvPr/>
          </p:nvSpPr>
          <p:spPr>
            <a:xfrm>
              <a:off x="2117715" y="4283180"/>
              <a:ext cx="493643" cy="930278"/>
            </a:xfrm>
            <a:custGeom>
              <a:rect b="b" l="l" r="r" t="t"/>
              <a:pathLst>
                <a:path extrusionOk="0" h="544819" w="289103">
                  <a:moveTo>
                    <a:pt x="63927" y="47733"/>
                  </a:moveTo>
                  <a:lnTo>
                    <a:pt x="253355" y="113244"/>
                  </a:lnTo>
                  <a:lnTo>
                    <a:pt x="225476" y="498032"/>
                  </a:lnTo>
                  <a:lnTo>
                    <a:pt x="36288" y="429315"/>
                  </a:lnTo>
                  <a:lnTo>
                    <a:pt x="63927" y="47733"/>
                  </a:lnTo>
                  <a:close/>
                  <a:moveTo>
                    <a:pt x="289390" y="89495"/>
                  </a:moveTo>
                  <a:lnTo>
                    <a:pt x="33014" y="838"/>
                  </a:lnTo>
                  <a:lnTo>
                    <a:pt x="286" y="452643"/>
                  </a:lnTo>
                  <a:lnTo>
                    <a:pt x="256332" y="545657"/>
                  </a:lnTo>
                  <a:lnTo>
                    <a:pt x="289390" y="89495"/>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62" name="Google Shape;1562;p8"/>
            <p:cNvSpPr/>
            <p:nvPr/>
          </p:nvSpPr>
          <p:spPr>
            <a:xfrm>
              <a:off x="7158379" y="2975216"/>
              <a:ext cx="948977" cy="476445"/>
            </a:xfrm>
            <a:custGeom>
              <a:rect b="b" l="l" r="r" t="t"/>
              <a:pathLst>
                <a:path extrusionOk="0" h="279031" w="555770">
                  <a:moveTo>
                    <a:pt x="512527" y="35027"/>
                  </a:moveTo>
                  <a:lnTo>
                    <a:pt x="458172" y="243094"/>
                  </a:lnTo>
                  <a:lnTo>
                    <a:pt x="46235" y="245170"/>
                  </a:lnTo>
                  <a:lnTo>
                    <a:pt x="104070" y="37080"/>
                  </a:lnTo>
                  <a:lnTo>
                    <a:pt x="512527" y="35027"/>
                  </a:lnTo>
                  <a:close/>
                  <a:moveTo>
                    <a:pt x="484637" y="277190"/>
                  </a:moveTo>
                  <a:lnTo>
                    <a:pt x="556913" y="588"/>
                  </a:lnTo>
                  <a:lnTo>
                    <a:pt x="78016" y="2995"/>
                  </a:lnTo>
                  <a:lnTo>
                    <a:pt x="1143" y="279620"/>
                  </a:lnTo>
                  <a:lnTo>
                    <a:pt x="484637" y="277190"/>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63" name="Google Shape;1563;p8"/>
            <p:cNvSpPr/>
            <p:nvPr/>
          </p:nvSpPr>
          <p:spPr>
            <a:xfrm>
              <a:off x="2177986" y="2934198"/>
              <a:ext cx="808640" cy="703283"/>
            </a:xfrm>
            <a:custGeom>
              <a:rect b="b" l="l" r="r" t="t"/>
              <a:pathLst>
                <a:path extrusionOk="0" h="411879" w="473581">
                  <a:moveTo>
                    <a:pt x="212598" y="42408"/>
                  </a:moveTo>
                  <a:lnTo>
                    <a:pt x="419046" y="305594"/>
                  </a:lnTo>
                  <a:lnTo>
                    <a:pt x="259482" y="371003"/>
                  </a:lnTo>
                  <a:lnTo>
                    <a:pt x="54746" y="110007"/>
                  </a:lnTo>
                  <a:lnTo>
                    <a:pt x="212598" y="42408"/>
                  </a:lnTo>
                  <a:close/>
                  <a:moveTo>
                    <a:pt x="473903" y="320082"/>
                  </a:moveTo>
                  <a:lnTo>
                    <a:pt x="223298" y="600"/>
                  </a:lnTo>
                  <a:lnTo>
                    <a:pt x="322" y="96078"/>
                  </a:lnTo>
                  <a:lnTo>
                    <a:pt x="248520" y="412480"/>
                  </a:lnTo>
                  <a:lnTo>
                    <a:pt x="473903" y="320082"/>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64" name="Google Shape;1564;p8"/>
            <p:cNvSpPr/>
            <p:nvPr/>
          </p:nvSpPr>
          <p:spPr>
            <a:xfrm>
              <a:off x="9035398" y="5077489"/>
              <a:ext cx="844381" cy="855796"/>
            </a:xfrm>
            <a:custGeom>
              <a:rect b="b" l="l" r="r" t="t"/>
              <a:pathLst>
                <a:path extrusionOk="0" h="501198" w="494513">
                  <a:moveTo>
                    <a:pt x="415338" y="51221"/>
                  </a:moveTo>
                  <a:lnTo>
                    <a:pt x="457339" y="267433"/>
                  </a:lnTo>
                  <a:lnTo>
                    <a:pt x="78472" y="451579"/>
                  </a:lnTo>
                  <a:lnTo>
                    <a:pt x="39676" y="233827"/>
                  </a:lnTo>
                  <a:lnTo>
                    <a:pt x="415338" y="51221"/>
                  </a:lnTo>
                  <a:close/>
                  <a:moveTo>
                    <a:pt x="495952" y="286723"/>
                  </a:moveTo>
                  <a:lnTo>
                    <a:pt x="440456" y="961"/>
                  </a:lnTo>
                  <a:lnTo>
                    <a:pt x="1439" y="214344"/>
                  </a:lnTo>
                  <a:lnTo>
                    <a:pt x="52714" y="502159"/>
                  </a:lnTo>
                  <a:lnTo>
                    <a:pt x="495952" y="286723"/>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65" name="Google Shape;1565;p8"/>
            <p:cNvSpPr/>
            <p:nvPr/>
          </p:nvSpPr>
          <p:spPr>
            <a:xfrm>
              <a:off x="7712506" y="-249163"/>
              <a:ext cx="664368" cy="900536"/>
            </a:xfrm>
            <a:custGeom>
              <a:rect b="b" l="l" r="r" t="t"/>
              <a:pathLst>
                <a:path extrusionOk="0" h="527400" w="389088">
                  <a:moveTo>
                    <a:pt x="231578" y="56143"/>
                  </a:moveTo>
                  <a:lnTo>
                    <a:pt x="347236" y="187622"/>
                  </a:lnTo>
                  <a:lnTo>
                    <a:pt x="158116" y="470851"/>
                  </a:lnTo>
                  <a:lnTo>
                    <a:pt x="44032" y="337022"/>
                  </a:lnTo>
                  <a:lnTo>
                    <a:pt x="231578" y="56143"/>
                  </a:lnTo>
                  <a:close/>
                  <a:moveTo>
                    <a:pt x="390298" y="184759"/>
                  </a:moveTo>
                  <a:lnTo>
                    <a:pt x="227859" y="99"/>
                  </a:lnTo>
                  <a:lnTo>
                    <a:pt x="1210" y="339531"/>
                  </a:lnTo>
                  <a:lnTo>
                    <a:pt x="161446" y="527499"/>
                  </a:lnTo>
                  <a:lnTo>
                    <a:pt x="390298" y="184759"/>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66" name="Google Shape;1566;p8"/>
            <p:cNvSpPr/>
            <p:nvPr/>
          </p:nvSpPr>
          <p:spPr>
            <a:xfrm>
              <a:off x="10225492" y="2732477"/>
              <a:ext cx="1091028" cy="1034484"/>
            </a:xfrm>
            <a:custGeom>
              <a:rect b="b" l="l" r="r" t="t"/>
              <a:pathLst>
                <a:path extrusionOk="0" h="605847" w="638962">
                  <a:moveTo>
                    <a:pt x="324031" y="40485"/>
                  </a:moveTo>
                  <a:lnTo>
                    <a:pt x="588348" y="497891"/>
                  </a:lnTo>
                  <a:lnTo>
                    <a:pt x="315613" y="566916"/>
                  </a:lnTo>
                  <a:lnTo>
                    <a:pt x="53555" y="113412"/>
                  </a:lnTo>
                  <a:lnTo>
                    <a:pt x="324031" y="40485"/>
                  </a:lnTo>
                  <a:close/>
                  <a:moveTo>
                    <a:pt x="640615" y="519953"/>
                  </a:moveTo>
                  <a:lnTo>
                    <a:pt x="340504" y="594"/>
                  </a:lnTo>
                  <a:lnTo>
                    <a:pt x="1653" y="91966"/>
                  </a:lnTo>
                  <a:lnTo>
                    <a:pt x="298924" y="606442"/>
                  </a:lnTo>
                  <a:lnTo>
                    <a:pt x="640615" y="519953"/>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67" name="Google Shape;1567;p8"/>
            <p:cNvSpPr/>
            <p:nvPr/>
          </p:nvSpPr>
          <p:spPr>
            <a:xfrm>
              <a:off x="6309078" y="936505"/>
              <a:ext cx="470153" cy="542182"/>
            </a:xfrm>
            <a:custGeom>
              <a:rect b="b" l="l" r="r" t="t"/>
              <a:pathLst>
                <a:path extrusionOk="0" h="317530" w="275346">
                  <a:moveTo>
                    <a:pt x="45146" y="35876"/>
                  </a:moveTo>
                  <a:lnTo>
                    <a:pt x="171526" y="39800"/>
                  </a:lnTo>
                  <a:lnTo>
                    <a:pt x="232304" y="282887"/>
                  </a:lnTo>
                  <a:lnTo>
                    <a:pt x="106425" y="280914"/>
                  </a:lnTo>
                  <a:lnTo>
                    <a:pt x="45146" y="35876"/>
                  </a:lnTo>
                  <a:close/>
                  <a:moveTo>
                    <a:pt x="198447" y="6411"/>
                  </a:moveTo>
                  <a:lnTo>
                    <a:pt x="966" y="263"/>
                  </a:lnTo>
                  <a:lnTo>
                    <a:pt x="79607" y="314725"/>
                  </a:lnTo>
                  <a:lnTo>
                    <a:pt x="276313" y="317793"/>
                  </a:lnTo>
                  <a:lnTo>
                    <a:pt x="198447" y="6411"/>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68" name="Google Shape;1568;p8"/>
            <p:cNvSpPr/>
            <p:nvPr/>
          </p:nvSpPr>
          <p:spPr>
            <a:xfrm>
              <a:off x="6387684" y="6215360"/>
              <a:ext cx="682754" cy="402488"/>
            </a:xfrm>
            <a:custGeom>
              <a:rect b="b" l="l" r="r" t="t"/>
              <a:pathLst>
                <a:path extrusionOk="0" h="235718" w="399856">
                  <a:moveTo>
                    <a:pt x="108132" y="39631"/>
                  </a:moveTo>
                  <a:lnTo>
                    <a:pt x="350592" y="86811"/>
                  </a:lnTo>
                  <a:lnTo>
                    <a:pt x="296385" y="198214"/>
                  </a:lnTo>
                  <a:lnTo>
                    <a:pt x="51974" y="150657"/>
                  </a:lnTo>
                  <a:lnTo>
                    <a:pt x="108132" y="39631"/>
                  </a:lnTo>
                  <a:close/>
                  <a:moveTo>
                    <a:pt x="400852" y="61715"/>
                  </a:moveTo>
                  <a:lnTo>
                    <a:pt x="89265" y="1109"/>
                  </a:lnTo>
                  <a:lnTo>
                    <a:pt x="996" y="175616"/>
                  </a:lnTo>
                  <a:lnTo>
                    <a:pt x="315652" y="236827"/>
                  </a:lnTo>
                  <a:lnTo>
                    <a:pt x="400852" y="61715"/>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69" name="Google Shape;1569;p8"/>
            <p:cNvSpPr/>
            <p:nvPr/>
          </p:nvSpPr>
          <p:spPr>
            <a:xfrm>
              <a:off x="11311449" y="4885162"/>
              <a:ext cx="470770" cy="248322"/>
            </a:xfrm>
            <a:custGeom>
              <a:rect b="b" l="l" r="r" t="t"/>
              <a:pathLst>
                <a:path extrusionOk="0" h="145430" w="275707">
                  <a:moveTo>
                    <a:pt x="260347" y="146311"/>
                  </a:moveTo>
                  <a:cubicBezTo>
                    <a:pt x="252340" y="146311"/>
                    <a:pt x="245187" y="140653"/>
                    <a:pt x="243579" y="132496"/>
                  </a:cubicBezTo>
                  <a:lnTo>
                    <a:pt x="224871" y="37475"/>
                  </a:lnTo>
                  <a:lnTo>
                    <a:pt x="20283" y="54186"/>
                  </a:lnTo>
                  <a:cubicBezTo>
                    <a:pt x="11009" y="54916"/>
                    <a:pt x="2602" y="47946"/>
                    <a:pt x="1837" y="38524"/>
                  </a:cubicBezTo>
                  <a:cubicBezTo>
                    <a:pt x="1062" y="29102"/>
                    <a:pt x="8077" y="20843"/>
                    <a:pt x="17499" y="20078"/>
                  </a:cubicBezTo>
                  <a:lnTo>
                    <a:pt x="252533" y="880"/>
                  </a:lnTo>
                  <a:lnTo>
                    <a:pt x="277161" y="125880"/>
                  </a:lnTo>
                  <a:cubicBezTo>
                    <a:pt x="278987" y="135154"/>
                    <a:pt x="272941" y="144155"/>
                    <a:pt x="263678" y="145980"/>
                  </a:cubicBezTo>
                  <a:cubicBezTo>
                    <a:pt x="262560" y="146208"/>
                    <a:pt x="261454" y="146311"/>
                    <a:pt x="260347" y="146311"/>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70" name="Google Shape;1570;p8"/>
            <p:cNvSpPr/>
            <p:nvPr/>
          </p:nvSpPr>
          <p:spPr>
            <a:xfrm>
              <a:off x="1029322" y="616409"/>
              <a:ext cx="674218" cy="590156"/>
            </a:xfrm>
            <a:custGeom>
              <a:rect b="b" l="l" r="r" t="t"/>
              <a:pathLst>
                <a:path extrusionOk="0" h="345626" w="394857">
                  <a:moveTo>
                    <a:pt x="189437" y="345841"/>
                  </a:moveTo>
                  <a:lnTo>
                    <a:pt x="9751" y="258370"/>
                  </a:lnTo>
                  <a:cubicBezTo>
                    <a:pt x="1252" y="254241"/>
                    <a:pt x="-2284" y="243997"/>
                    <a:pt x="1857" y="235499"/>
                  </a:cubicBezTo>
                  <a:cubicBezTo>
                    <a:pt x="5998" y="227001"/>
                    <a:pt x="16230" y="223476"/>
                    <a:pt x="24728" y="227605"/>
                  </a:cubicBezTo>
                  <a:lnTo>
                    <a:pt x="176934" y="301695"/>
                  </a:lnTo>
                  <a:lnTo>
                    <a:pt x="363431" y="8165"/>
                  </a:lnTo>
                  <a:cubicBezTo>
                    <a:pt x="368484" y="180"/>
                    <a:pt x="379070" y="-2193"/>
                    <a:pt x="387044" y="2895"/>
                  </a:cubicBezTo>
                  <a:cubicBezTo>
                    <a:pt x="395017" y="7960"/>
                    <a:pt x="397379" y="18534"/>
                    <a:pt x="392314" y="26508"/>
                  </a:cubicBezTo>
                  <a:lnTo>
                    <a:pt x="189437" y="345841"/>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71" name="Google Shape;1571;p8"/>
            <p:cNvSpPr/>
            <p:nvPr/>
          </p:nvSpPr>
          <p:spPr>
            <a:xfrm>
              <a:off x="6875006" y="1176184"/>
              <a:ext cx="348946" cy="571594"/>
            </a:xfrm>
            <a:custGeom>
              <a:rect b="b" l="l" r="r" t="t"/>
              <a:pathLst>
                <a:path extrusionOk="0" h="334755" w="204361">
                  <a:moveTo>
                    <a:pt x="18151" y="335059"/>
                  </a:moveTo>
                  <a:cubicBezTo>
                    <a:pt x="9037" y="335059"/>
                    <a:pt x="1463" y="327873"/>
                    <a:pt x="1063" y="318690"/>
                  </a:cubicBezTo>
                  <a:cubicBezTo>
                    <a:pt x="664" y="309245"/>
                    <a:pt x="7988" y="301260"/>
                    <a:pt x="17421" y="300849"/>
                  </a:cubicBezTo>
                  <a:lnTo>
                    <a:pt x="151832" y="294997"/>
                  </a:lnTo>
                  <a:lnTo>
                    <a:pt x="171236" y="16240"/>
                  </a:lnTo>
                  <a:cubicBezTo>
                    <a:pt x="171886" y="6806"/>
                    <a:pt x="179894" y="-335"/>
                    <a:pt x="189499" y="349"/>
                  </a:cubicBezTo>
                  <a:cubicBezTo>
                    <a:pt x="198921" y="1011"/>
                    <a:pt x="206028" y="9190"/>
                    <a:pt x="205366" y="18612"/>
                  </a:cubicBezTo>
                  <a:lnTo>
                    <a:pt x="183852" y="327861"/>
                  </a:lnTo>
                  <a:lnTo>
                    <a:pt x="18916" y="335036"/>
                  </a:lnTo>
                  <a:cubicBezTo>
                    <a:pt x="18653" y="335048"/>
                    <a:pt x="18402" y="335059"/>
                    <a:pt x="18151" y="335059"/>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72" name="Google Shape;1572;p8"/>
            <p:cNvSpPr/>
            <p:nvPr/>
          </p:nvSpPr>
          <p:spPr>
            <a:xfrm>
              <a:off x="611468" y="4827600"/>
              <a:ext cx="368513" cy="542085"/>
            </a:xfrm>
            <a:custGeom>
              <a:rect b="b" l="l" r="r" t="t"/>
              <a:pathLst>
                <a:path extrusionOk="0" h="317473" w="215820">
                  <a:moveTo>
                    <a:pt x="17171" y="318368"/>
                  </a:moveTo>
                  <a:cubicBezTo>
                    <a:pt x="16441" y="318368"/>
                    <a:pt x="15699" y="318323"/>
                    <a:pt x="14958" y="318232"/>
                  </a:cubicBezTo>
                  <a:cubicBezTo>
                    <a:pt x="5592" y="317023"/>
                    <a:pt x="-1035" y="308444"/>
                    <a:pt x="174" y="299068"/>
                  </a:cubicBezTo>
                  <a:lnTo>
                    <a:pt x="38650" y="895"/>
                  </a:lnTo>
                  <a:lnTo>
                    <a:pt x="199001" y="3359"/>
                  </a:lnTo>
                  <a:cubicBezTo>
                    <a:pt x="208446" y="3496"/>
                    <a:pt x="215987" y="11275"/>
                    <a:pt x="215850" y="20721"/>
                  </a:cubicBezTo>
                  <a:cubicBezTo>
                    <a:pt x="215701" y="30086"/>
                    <a:pt x="208070" y="37580"/>
                    <a:pt x="198739" y="37580"/>
                  </a:cubicBezTo>
                  <a:lnTo>
                    <a:pt x="198477" y="37580"/>
                  </a:lnTo>
                  <a:lnTo>
                    <a:pt x="68686" y="35584"/>
                  </a:lnTo>
                  <a:lnTo>
                    <a:pt x="34122" y="303448"/>
                  </a:lnTo>
                  <a:cubicBezTo>
                    <a:pt x="33004" y="312083"/>
                    <a:pt x="25646" y="318368"/>
                    <a:pt x="17171" y="318368"/>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73" name="Google Shape;1573;p8"/>
            <p:cNvSpPr/>
            <p:nvPr/>
          </p:nvSpPr>
          <p:spPr>
            <a:xfrm>
              <a:off x="5734268" y="6137707"/>
              <a:ext cx="575371" cy="684059"/>
            </a:xfrm>
            <a:custGeom>
              <a:rect b="b" l="l" r="r" t="t"/>
              <a:pathLst>
                <a:path extrusionOk="0" h="400620" w="336967">
                  <a:moveTo>
                    <a:pt x="17997" y="401740"/>
                  </a:moveTo>
                  <a:cubicBezTo>
                    <a:pt x="16320" y="401740"/>
                    <a:pt x="14621" y="401489"/>
                    <a:pt x="12944" y="400964"/>
                  </a:cubicBezTo>
                  <a:cubicBezTo>
                    <a:pt x="3909" y="398181"/>
                    <a:pt x="-1144" y="388599"/>
                    <a:pt x="1651" y="379564"/>
                  </a:cubicBezTo>
                  <a:lnTo>
                    <a:pt x="118654" y="1119"/>
                  </a:lnTo>
                  <a:lnTo>
                    <a:pt x="323904" y="39938"/>
                  </a:lnTo>
                  <a:cubicBezTo>
                    <a:pt x="333201" y="41683"/>
                    <a:pt x="339304" y="50638"/>
                    <a:pt x="337547" y="59923"/>
                  </a:cubicBezTo>
                  <a:cubicBezTo>
                    <a:pt x="335790" y="69220"/>
                    <a:pt x="326744" y="75289"/>
                    <a:pt x="317562" y="73555"/>
                  </a:cubicBezTo>
                  <a:lnTo>
                    <a:pt x="142336" y="40417"/>
                  </a:lnTo>
                  <a:lnTo>
                    <a:pt x="34344" y="389683"/>
                  </a:lnTo>
                  <a:cubicBezTo>
                    <a:pt x="32074" y="397029"/>
                    <a:pt x="25309" y="401740"/>
                    <a:pt x="17997" y="401740"/>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74" name="Google Shape;1574;p8"/>
            <p:cNvSpPr/>
            <p:nvPr/>
          </p:nvSpPr>
          <p:spPr>
            <a:xfrm>
              <a:off x="5397140" y="3733086"/>
              <a:ext cx="318799" cy="705507"/>
            </a:xfrm>
            <a:custGeom>
              <a:rect b="b" l="l" r="r" t="t"/>
              <a:pathLst>
                <a:path extrusionOk="0" h="413181" w="186705">
                  <a:moveTo>
                    <a:pt x="28301" y="413912"/>
                  </a:moveTo>
                  <a:cubicBezTo>
                    <a:pt x="22757" y="413912"/>
                    <a:pt x="17327" y="411231"/>
                    <a:pt x="14030" y="406269"/>
                  </a:cubicBezTo>
                  <a:cubicBezTo>
                    <a:pt x="8806" y="398386"/>
                    <a:pt x="10950" y="387766"/>
                    <a:pt x="18821" y="382542"/>
                  </a:cubicBezTo>
                  <a:lnTo>
                    <a:pt x="143126" y="300045"/>
                  </a:lnTo>
                  <a:lnTo>
                    <a:pt x="2692" y="25645"/>
                  </a:lnTo>
                  <a:cubicBezTo>
                    <a:pt x="-1620" y="17226"/>
                    <a:pt x="1711" y="6914"/>
                    <a:pt x="10129" y="2614"/>
                  </a:cubicBezTo>
                  <a:cubicBezTo>
                    <a:pt x="18536" y="-1687"/>
                    <a:pt x="28837" y="1621"/>
                    <a:pt x="33160" y="10051"/>
                  </a:cubicBezTo>
                  <a:lnTo>
                    <a:pt x="187511" y="311646"/>
                  </a:lnTo>
                  <a:lnTo>
                    <a:pt x="37746" y="411048"/>
                  </a:lnTo>
                  <a:cubicBezTo>
                    <a:pt x="34837" y="412988"/>
                    <a:pt x="31552" y="413912"/>
                    <a:pt x="28301" y="413912"/>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75" name="Google Shape;1575;p8"/>
            <p:cNvSpPr/>
            <p:nvPr/>
          </p:nvSpPr>
          <p:spPr>
            <a:xfrm>
              <a:off x="460326" y="4227305"/>
              <a:ext cx="596708" cy="266599"/>
            </a:xfrm>
            <a:custGeom>
              <a:rect b="b" l="l" r="r" t="t"/>
              <a:pathLst>
                <a:path extrusionOk="0" h="156134" w="349463">
                  <a:moveTo>
                    <a:pt x="81073" y="156910"/>
                  </a:moveTo>
                  <a:lnTo>
                    <a:pt x="2489" y="26731"/>
                  </a:lnTo>
                  <a:cubicBezTo>
                    <a:pt x="-2393" y="18643"/>
                    <a:pt x="207" y="8126"/>
                    <a:pt x="8295" y="3243"/>
                  </a:cubicBezTo>
                  <a:cubicBezTo>
                    <a:pt x="16394" y="-1650"/>
                    <a:pt x="26900" y="962"/>
                    <a:pt x="31794" y="9050"/>
                  </a:cubicBezTo>
                  <a:lnTo>
                    <a:pt x="94579" y="113060"/>
                  </a:lnTo>
                  <a:lnTo>
                    <a:pt x="325244" y="7236"/>
                  </a:lnTo>
                  <a:cubicBezTo>
                    <a:pt x="333856" y="3300"/>
                    <a:pt x="343997" y="7076"/>
                    <a:pt x="347922" y="15654"/>
                  </a:cubicBezTo>
                  <a:cubicBezTo>
                    <a:pt x="351868" y="24244"/>
                    <a:pt x="348104" y="34408"/>
                    <a:pt x="339514" y="38343"/>
                  </a:cubicBezTo>
                  <a:lnTo>
                    <a:pt x="81073" y="156910"/>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76" name="Google Shape;1576;p8"/>
            <p:cNvSpPr/>
            <p:nvPr/>
          </p:nvSpPr>
          <p:spPr>
            <a:xfrm>
              <a:off x="10737392" y="1332714"/>
              <a:ext cx="396278" cy="342752"/>
            </a:xfrm>
            <a:custGeom>
              <a:rect b="b" l="l" r="r" t="t"/>
              <a:pathLst>
                <a:path extrusionOk="0" h="200733" w="232081">
                  <a:moveTo>
                    <a:pt x="216648" y="201044"/>
                  </a:moveTo>
                  <a:cubicBezTo>
                    <a:pt x="214868" y="201044"/>
                    <a:pt x="213065" y="200771"/>
                    <a:pt x="211287" y="200189"/>
                  </a:cubicBezTo>
                  <a:lnTo>
                    <a:pt x="1679" y="131141"/>
                  </a:lnTo>
                  <a:lnTo>
                    <a:pt x="26068" y="13955"/>
                  </a:lnTo>
                  <a:cubicBezTo>
                    <a:pt x="27995" y="4692"/>
                    <a:pt x="37030" y="-1262"/>
                    <a:pt x="46304" y="677"/>
                  </a:cubicBezTo>
                  <a:cubicBezTo>
                    <a:pt x="55555" y="2605"/>
                    <a:pt x="61498" y="11673"/>
                    <a:pt x="59570" y="20925"/>
                  </a:cubicBezTo>
                  <a:lnTo>
                    <a:pt x="41399" y="108201"/>
                  </a:lnTo>
                  <a:lnTo>
                    <a:pt x="221998" y="167678"/>
                  </a:lnTo>
                  <a:cubicBezTo>
                    <a:pt x="230975" y="170633"/>
                    <a:pt x="235846" y="180306"/>
                    <a:pt x="232903" y="189283"/>
                  </a:cubicBezTo>
                  <a:cubicBezTo>
                    <a:pt x="230530" y="196481"/>
                    <a:pt x="223834" y="201044"/>
                    <a:pt x="216648" y="201044"/>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77" name="Google Shape;1577;p8"/>
            <p:cNvSpPr/>
            <p:nvPr/>
          </p:nvSpPr>
          <p:spPr>
            <a:xfrm>
              <a:off x="11463551" y="4018709"/>
              <a:ext cx="263524" cy="577074"/>
            </a:xfrm>
            <a:custGeom>
              <a:rect b="b" l="l" r="r" t="t"/>
              <a:pathLst>
                <a:path extrusionOk="0" h="337964" w="154333">
                  <a:moveTo>
                    <a:pt x="23283" y="338731"/>
                  </a:moveTo>
                  <a:cubicBezTo>
                    <a:pt x="17671" y="338731"/>
                    <a:pt x="12173" y="335970"/>
                    <a:pt x="8899" y="330894"/>
                  </a:cubicBezTo>
                  <a:cubicBezTo>
                    <a:pt x="3766" y="322955"/>
                    <a:pt x="6058" y="312369"/>
                    <a:pt x="13998" y="307247"/>
                  </a:cubicBezTo>
                  <a:lnTo>
                    <a:pt x="111894" y="244063"/>
                  </a:lnTo>
                  <a:lnTo>
                    <a:pt x="3572" y="25478"/>
                  </a:lnTo>
                  <a:cubicBezTo>
                    <a:pt x="-626" y="17014"/>
                    <a:pt x="2831" y="6747"/>
                    <a:pt x="11306" y="2549"/>
                  </a:cubicBezTo>
                  <a:cubicBezTo>
                    <a:pt x="19770" y="-1648"/>
                    <a:pt x="30025" y="1819"/>
                    <a:pt x="34223" y="10284"/>
                  </a:cubicBezTo>
                  <a:lnTo>
                    <a:pt x="156120" y="256246"/>
                  </a:lnTo>
                  <a:lnTo>
                    <a:pt x="32557" y="335993"/>
                  </a:lnTo>
                  <a:cubicBezTo>
                    <a:pt x="29683" y="337853"/>
                    <a:pt x="26478" y="338731"/>
                    <a:pt x="23283" y="338731"/>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78" name="Google Shape;1578;p8"/>
            <p:cNvSpPr/>
            <p:nvPr/>
          </p:nvSpPr>
          <p:spPr>
            <a:xfrm>
              <a:off x="11488853" y="1121487"/>
              <a:ext cx="355961" cy="766587"/>
            </a:xfrm>
            <a:custGeom>
              <a:rect b="b" l="l" r="r" t="t"/>
              <a:pathLst>
                <a:path extrusionOk="0" h="448953" w="208469">
                  <a:moveTo>
                    <a:pt x="193165" y="449264"/>
                  </a:moveTo>
                  <a:cubicBezTo>
                    <a:pt x="187097" y="449264"/>
                    <a:pt x="181211" y="446024"/>
                    <a:pt x="178120" y="440309"/>
                  </a:cubicBezTo>
                  <a:lnTo>
                    <a:pt x="1798" y="115387"/>
                  </a:lnTo>
                  <a:lnTo>
                    <a:pt x="161978" y="3391"/>
                  </a:lnTo>
                  <a:cubicBezTo>
                    <a:pt x="169724" y="-2005"/>
                    <a:pt x="180389" y="-134"/>
                    <a:pt x="185796" y="7612"/>
                  </a:cubicBezTo>
                  <a:cubicBezTo>
                    <a:pt x="191214" y="15357"/>
                    <a:pt x="189321" y="26023"/>
                    <a:pt x="181576" y="31441"/>
                  </a:cubicBezTo>
                  <a:lnTo>
                    <a:pt x="46446" y="125927"/>
                  </a:lnTo>
                  <a:lnTo>
                    <a:pt x="208189" y="423986"/>
                  </a:lnTo>
                  <a:cubicBezTo>
                    <a:pt x="212706" y="432290"/>
                    <a:pt x="209615" y="442682"/>
                    <a:pt x="201322" y="447188"/>
                  </a:cubicBezTo>
                  <a:cubicBezTo>
                    <a:pt x="198721" y="448602"/>
                    <a:pt x="195926" y="449264"/>
                    <a:pt x="193165" y="449264"/>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79" name="Google Shape;1579;p8"/>
            <p:cNvSpPr/>
            <p:nvPr/>
          </p:nvSpPr>
          <p:spPr>
            <a:xfrm>
              <a:off x="4141248" y="2531071"/>
              <a:ext cx="759750" cy="723949"/>
            </a:xfrm>
            <a:custGeom>
              <a:rect b="b" l="l" r="r" t="t"/>
              <a:pathLst>
                <a:path extrusionOk="0" h="423982" w="444949">
                  <a:moveTo>
                    <a:pt x="188742" y="42435"/>
                  </a:moveTo>
                  <a:lnTo>
                    <a:pt x="394927" y="150861"/>
                  </a:lnTo>
                  <a:lnTo>
                    <a:pt x="237302" y="371441"/>
                  </a:lnTo>
                  <a:lnTo>
                    <a:pt x="49026" y="179470"/>
                  </a:lnTo>
                  <a:lnTo>
                    <a:pt x="188742" y="42435"/>
                  </a:lnTo>
                  <a:close/>
                  <a:moveTo>
                    <a:pt x="445586" y="138826"/>
                  </a:moveTo>
                  <a:lnTo>
                    <a:pt x="182593" y="536"/>
                  </a:lnTo>
                  <a:lnTo>
                    <a:pt x="637" y="179002"/>
                  </a:lnTo>
                  <a:lnTo>
                    <a:pt x="241432" y="424519"/>
                  </a:lnTo>
                  <a:lnTo>
                    <a:pt x="445586" y="138826"/>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80" name="Google Shape;1580;p8"/>
            <p:cNvSpPr/>
            <p:nvPr/>
          </p:nvSpPr>
          <p:spPr>
            <a:xfrm>
              <a:off x="2912612" y="1106384"/>
              <a:ext cx="529055" cy="508058"/>
            </a:xfrm>
            <a:custGeom>
              <a:rect b="b" l="l" r="r" t="t"/>
              <a:pathLst>
                <a:path extrusionOk="0" h="297545" w="309842">
                  <a:moveTo>
                    <a:pt x="168686" y="53319"/>
                  </a:moveTo>
                  <a:lnTo>
                    <a:pt x="262602" y="187593"/>
                  </a:lnTo>
                  <a:lnTo>
                    <a:pt x="165515" y="255489"/>
                  </a:lnTo>
                  <a:lnTo>
                    <a:pt x="52367" y="169559"/>
                  </a:lnTo>
                  <a:lnTo>
                    <a:pt x="168686" y="53319"/>
                  </a:lnTo>
                  <a:close/>
                  <a:moveTo>
                    <a:pt x="310261" y="196023"/>
                  </a:moveTo>
                  <a:lnTo>
                    <a:pt x="173363" y="287"/>
                  </a:lnTo>
                  <a:lnTo>
                    <a:pt x="419" y="173095"/>
                  </a:lnTo>
                  <a:lnTo>
                    <a:pt x="164694" y="297833"/>
                  </a:lnTo>
                  <a:lnTo>
                    <a:pt x="310261" y="196023"/>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81" name="Google Shape;1581;p8"/>
            <p:cNvSpPr/>
            <p:nvPr/>
          </p:nvSpPr>
          <p:spPr>
            <a:xfrm>
              <a:off x="8014111" y="1459316"/>
              <a:ext cx="492262" cy="514057"/>
            </a:xfrm>
            <a:custGeom>
              <a:rect b="b" l="l" r="r" t="t"/>
              <a:pathLst>
                <a:path extrusionOk="0" h="301058" w="288294">
                  <a:moveTo>
                    <a:pt x="176653" y="48449"/>
                  </a:moveTo>
                  <a:lnTo>
                    <a:pt x="247229" y="136730"/>
                  </a:lnTo>
                  <a:lnTo>
                    <a:pt x="172250" y="249798"/>
                  </a:lnTo>
                  <a:lnTo>
                    <a:pt x="54471" y="146118"/>
                  </a:lnTo>
                  <a:lnTo>
                    <a:pt x="176653" y="48449"/>
                  </a:lnTo>
                  <a:close/>
                  <a:moveTo>
                    <a:pt x="289539" y="134847"/>
                  </a:moveTo>
                  <a:lnTo>
                    <a:pt x="182026" y="345"/>
                  </a:lnTo>
                  <a:lnTo>
                    <a:pt x="1245" y="144852"/>
                  </a:lnTo>
                  <a:lnTo>
                    <a:pt x="179094" y="301404"/>
                  </a:lnTo>
                  <a:lnTo>
                    <a:pt x="289539" y="134847"/>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82" name="Google Shape;1582;p8"/>
            <p:cNvSpPr/>
            <p:nvPr/>
          </p:nvSpPr>
          <p:spPr>
            <a:xfrm>
              <a:off x="7358698" y="4789252"/>
              <a:ext cx="693778" cy="647207"/>
            </a:xfrm>
            <a:custGeom>
              <a:rect b="b" l="l" r="r" t="t"/>
              <a:pathLst>
                <a:path extrusionOk="0" h="379038" w="406312">
                  <a:moveTo>
                    <a:pt x="125299" y="37241"/>
                  </a:moveTo>
                  <a:lnTo>
                    <a:pt x="365283" y="59165"/>
                  </a:lnTo>
                  <a:lnTo>
                    <a:pt x="302030" y="332481"/>
                  </a:lnTo>
                  <a:lnTo>
                    <a:pt x="46053" y="223623"/>
                  </a:lnTo>
                  <a:lnTo>
                    <a:pt x="125299" y="37241"/>
                  </a:lnTo>
                  <a:close/>
                  <a:moveTo>
                    <a:pt x="407467" y="28651"/>
                  </a:moveTo>
                  <a:lnTo>
                    <a:pt x="103579" y="897"/>
                  </a:lnTo>
                  <a:lnTo>
                    <a:pt x="1154" y="241726"/>
                  </a:lnTo>
                  <a:lnTo>
                    <a:pt x="326191" y="379935"/>
                  </a:lnTo>
                  <a:lnTo>
                    <a:pt x="407467" y="28651"/>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83" name="Google Shape;1583;p8"/>
            <p:cNvSpPr/>
            <p:nvPr/>
          </p:nvSpPr>
          <p:spPr>
            <a:xfrm>
              <a:off x="3832141" y="5271845"/>
              <a:ext cx="418537" cy="396528"/>
            </a:xfrm>
            <a:custGeom>
              <a:rect b="b" l="l" r="r" t="t"/>
              <a:pathLst>
                <a:path extrusionOk="0" h="232227" w="245117">
                  <a:moveTo>
                    <a:pt x="100189" y="41542"/>
                  </a:moveTo>
                  <a:lnTo>
                    <a:pt x="197265" y="75912"/>
                  </a:lnTo>
                  <a:lnTo>
                    <a:pt x="142875" y="181257"/>
                  </a:lnTo>
                  <a:lnTo>
                    <a:pt x="48515" y="109335"/>
                  </a:lnTo>
                  <a:lnTo>
                    <a:pt x="100189" y="41542"/>
                  </a:lnTo>
                  <a:close/>
                  <a:moveTo>
                    <a:pt x="245677" y="56748"/>
                  </a:moveTo>
                  <a:lnTo>
                    <a:pt x="88098" y="955"/>
                  </a:lnTo>
                  <a:lnTo>
                    <a:pt x="559" y="115803"/>
                  </a:lnTo>
                  <a:lnTo>
                    <a:pt x="154579" y="233183"/>
                  </a:lnTo>
                  <a:lnTo>
                    <a:pt x="245677" y="56748"/>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84" name="Google Shape;1584;p8"/>
            <p:cNvSpPr/>
            <p:nvPr/>
          </p:nvSpPr>
          <p:spPr>
            <a:xfrm>
              <a:off x="556255" y="3280893"/>
              <a:ext cx="597500" cy="605097"/>
            </a:xfrm>
            <a:custGeom>
              <a:rect b="b" l="l" r="r" t="t"/>
              <a:pathLst>
                <a:path extrusionOk="0" h="354376" w="349927">
                  <a:moveTo>
                    <a:pt x="295853" y="37996"/>
                  </a:moveTo>
                  <a:lnTo>
                    <a:pt x="313511" y="221241"/>
                  </a:lnTo>
                  <a:lnTo>
                    <a:pt x="112151" y="308061"/>
                  </a:lnTo>
                  <a:lnTo>
                    <a:pt x="43913" y="62282"/>
                  </a:lnTo>
                  <a:lnTo>
                    <a:pt x="295853" y="37996"/>
                  </a:lnTo>
                  <a:close/>
                  <a:moveTo>
                    <a:pt x="349968" y="242789"/>
                  </a:moveTo>
                  <a:lnTo>
                    <a:pt x="326629" y="649"/>
                  </a:lnTo>
                  <a:lnTo>
                    <a:pt x="41" y="32133"/>
                  </a:lnTo>
                  <a:lnTo>
                    <a:pt x="89667" y="355025"/>
                  </a:lnTo>
                  <a:lnTo>
                    <a:pt x="349968" y="242789"/>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85" name="Google Shape;1585;p8"/>
            <p:cNvSpPr/>
            <p:nvPr/>
          </p:nvSpPr>
          <p:spPr>
            <a:xfrm>
              <a:off x="5882916" y="4421686"/>
              <a:ext cx="657355" cy="649232"/>
            </a:xfrm>
            <a:custGeom>
              <a:rect b="b" l="l" r="r" t="t"/>
              <a:pathLst>
                <a:path extrusionOk="0" h="380224" w="384981">
                  <a:moveTo>
                    <a:pt x="272300" y="45953"/>
                  </a:moveTo>
                  <a:lnTo>
                    <a:pt x="342489" y="301143"/>
                  </a:lnTo>
                  <a:lnTo>
                    <a:pt x="36833" y="341753"/>
                  </a:lnTo>
                  <a:lnTo>
                    <a:pt x="49837" y="36485"/>
                  </a:lnTo>
                  <a:lnTo>
                    <a:pt x="272300" y="45953"/>
                  </a:lnTo>
                  <a:close/>
                  <a:moveTo>
                    <a:pt x="385893" y="329890"/>
                  </a:moveTo>
                  <a:lnTo>
                    <a:pt x="298685" y="12826"/>
                  </a:lnTo>
                  <a:lnTo>
                    <a:pt x="17099" y="838"/>
                  </a:lnTo>
                  <a:lnTo>
                    <a:pt x="912" y="381062"/>
                  </a:lnTo>
                  <a:lnTo>
                    <a:pt x="385893" y="329890"/>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86" name="Google Shape;1586;p8"/>
            <p:cNvSpPr/>
            <p:nvPr/>
          </p:nvSpPr>
          <p:spPr>
            <a:xfrm>
              <a:off x="3317534" y="6629109"/>
              <a:ext cx="416085" cy="415829"/>
            </a:xfrm>
            <a:custGeom>
              <a:rect b="b" l="l" r="r" t="t"/>
              <a:pathLst>
                <a:path extrusionOk="0" h="243531" w="243681">
                  <a:moveTo>
                    <a:pt x="165434" y="46725"/>
                  </a:moveTo>
                  <a:cubicBezTo>
                    <a:pt x="207458" y="70498"/>
                    <a:pt x="222299" y="124020"/>
                    <a:pt x="198526" y="166056"/>
                  </a:cubicBezTo>
                  <a:cubicBezTo>
                    <a:pt x="187016" y="186406"/>
                    <a:pt x="168263" y="201065"/>
                    <a:pt x="145722" y="207316"/>
                  </a:cubicBezTo>
                  <a:cubicBezTo>
                    <a:pt x="123193" y="213578"/>
                    <a:pt x="99569" y="210670"/>
                    <a:pt x="79207" y="199160"/>
                  </a:cubicBezTo>
                  <a:cubicBezTo>
                    <a:pt x="58845" y="187638"/>
                    <a:pt x="44187" y="168896"/>
                    <a:pt x="37936" y="146356"/>
                  </a:cubicBezTo>
                  <a:cubicBezTo>
                    <a:pt x="31684" y="123804"/>
                    <a:pt x="34582" y="100191"/>
                    <a:pt x="46103" y="79829"/>
                  </a:cubicBezTo>
                  <a:cubicBezTo>
                    <a:pt x="57613" y="59479"/>
                    <a:pt x="76366" y="44820"/>
                    <a:pt x="98907" y="38569"/>
                  </a:cubicBezTo>
                  <a:cubicBezTo>
                    <a:pt x="106687" y="36402"/>
                    <a:pt x="114592" y="35341"/>
                    <a:pt x="122463" y="35341"/>
                  </a:cubicBezTo>
                  <a:cubicBezTo>
                    <a:pt x="137361" y="35341"/>
                    <a:pt x="152099" y="39174"/>
                    <a:pt x="165434" y="46725"/>
                  </a:cubicBezTo>
                  <a:close/>
                  <a:moveTo>
                    <a:pt x="228322" y="182893"/>
                  </a:moveTo>
                  <a:cubicBezTo>
                    <a:pt x="244337" y="154580"/>
                    <a:pt x="248364" y="121728"/>
                    <a:pt x="239672" y="90380"/>
                  </a:cubicBezTo>
                  <a:cubicBezTo>
                    <a:pt x="230968" y="59034"/>
                    <a:pt x="210595" y="32957"/>
                    <a:pt x="182271" y="16930"/>
                  </a:cubicBezTo>
                  <a:cubicBezTo>
                    <a:pt x="123820" y="-16117"/>
                    <a:pt x="49366" y="4530"/>
                    <a:pt x="16308" y="62981"/>
                  </a:cubicBezTo>
                  <a:cubicBezTo>
                    <a:pt x="303" y="91305"/>
                    <a:pt x="-3735" y="124157"/>
                    <a:pt x="4957" y="155504"/>
                  </a:cubicBezTo>
                  <a:cubicBezTo>
                    <a:pt x="13661" y="186851"/>
                    <a:pt x="34046" y="212928"/>
                    <a:pt x="62358" y="228944"/>
                  </a:cubicBezTo>
                  <a:cubicBezTo>
                    <a:pt x="81249" y="239632"/>
                    <a:pt x="101804" y="244709"/>
                    <a:pt x="122109" y="244709"/>
                  </a:cubicBezTo>
                  <a:cubicBezTo>
                    <a:pt x="164601" y="244709"/>
                    <a:pt x="205941" y="222453"/>
                    <a:pt x="228322" y="18289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87" name="Google Shape;1587;p8"/>
            <p:cNvSpPr/>
            <p:nvPr/>
          </p:nvSpPr>
          <p:spPr>
            <a:xfrm>
              <a:off x="5314458" y="-184493"/>
              <a:ext cx="345154" cy="345149"/>
            </a:xfrm>
            <a:custGeom>
              <a:rect b="b" l="l" r="r" t="t"/>
              <a:pathLst>
                <a:path extrusionOk="0" h="202137" w="202140">
                  <a:moveTo>
                    <a:pt x="94191" y="34744"/>
                  </a:moveTo>
                  <a:cubicBezTo>
                    <a:pt x="111941" y="32691"/>
                    <a:pt x="129394" y="37676"/>
                    <a:pt x="143390" y="48775"/>
                  </a:cubicBezTo>
                  <a:cubicBezTo>
                    <a:pt x="157375" y="59863"/>
                    <a:pt x="166216" y="75742"/>
                    <a:pt x="168258" y="93469"/>
                  </a:cubicBezTo>
                  <a:cubicBezTo>
                    <a:pt x="170311" y="111207"/>
                    <a:pt x="165326" y="128671"/>
                    <a:pt x="154227" y="142668"/>
                  </a:cubicBezTo>
                  <a:cubicBezTo>
                    <a:pt x="143139" y="156653"/>
                    <a:pt x="127272" y="165482"/>
                    <a:pt x="109534" y="167535"/>
                  </a:cubicBezTo>
                  <a:cubicBezTo>
                    <a:pt x="91795" y="169577"/>
                    <a:pt x="74331" y="164604"/>
                    <a:pt x="60334" y="153516"/>
                  </a:cubicBezTo>
                  <a:cubicBezTo>
                    <a:pt x="46349" y="142417"/>
                    <a:pt x="37520" y="126538"/>
                    <a:pt x="35478" y="108811"/>
                  </a:cubicBezTo>
                  <a:cubicBezTo>
                    <a:pt x="31246" y="72206"/>
                    <a:pt x="57585" y="38976"/>
                    <a:pt x="94191" y="34744"/>
                  </a:cubicBezTo>
                  <a:close/>
                  <a:moveTo>
                    <a:pt x="113458" y="201529"/>
                  </a:moveTo>
                  <a:cubicBezTo>
                    <a:pt x="140276" y="198438"/>
                    <a:pt x="164277" y="185080"/>
                    <a:pt x="181045" y="163931"/>
                  </a:cubicBezTo>
                  <a:cubicBezTo>
                    <a:pt x="197825" y="142782"/>
                    <a:pt x="205354" y="116363"/>
                    <a:pt x="202251" y="89556"/>
                  </a:cubicBezTo>
                  <a:cubicBezTo>
                    <a:pt x="199160" y="62738"/>
                    <a:pt x="185802" y="38737"/>
                    <a:pt x="164653" y="21957"/>
                  </a:cubicBezTo>
                  <a:cubicBezTo>
                    <a:pt x="143493" y="5188"/>
                    <a:pt x="117097" y="-2363"/>
                    <a:pt x="90267" y="751"/>
                  </a:cubicBezTo>
                  <a:cubicBezTo>
                    <a:pt x="63449" y="3842"/>
                    <a:pt x="39448" y="17200"/>
                    <a:pt x="22679" y="38349"/>
                  </a:cubicBezTo>
                  <a:cubicBezTo>
                    <a:pt x="5911" y="59498"/>
                    <a:pt x="-1618" y="85917"/>
                    <a:pt x="1473" y="112735"/>
                  </a:cubicBezTo>
                  <a:cubicBezTo>
                    <a:pt x="7416" y="164170"/>
                    <a:pt x="51209" y="202202"/>
                    <a:pt x="101788" y="202202"/>
                  </a:cubicBezTo>
                  <a:cubicBezTo>
                    <a:pt x="105644" y="202202"/>
                    <a:pt x="109534" y="201985"/>
                    <a:pt x="113458" y="201529"/>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88" name="Google Shape;1588;p8"/>
            <p:cNvSpPr/>
            <p:nvPr/>
          </p:nvSpPr>
          <p:spPr>
            <a:xfrm>
              <a:off x="522774" y="6434441"/>
              <a:ext cx="490315" cy="490295"/>
            </a:xfrm>
            <a:custGeom>
              <a:rect b="b" l="l" r="r" t="t"/>
              <a:pathLst>
                <a:path extrusionOk="0" h="287142" w="287154">
                  <a:moveTo>
                    <a:pt x="180252" y="41761"/>
                  </a:moveTo>
                  <a:cubicBezTo>
                    <a:pt x="207766" y="51526"/>
                    <a:pt x="229827" y="71432"/>
                    <a:pt x="242375" y="97805"/>
                  </a:cubicBezTo>
                  <a:cubicBezTo>
                    <a:pt x="268258" y="152229"/>
                    <a:pt x="245033" y="217592"/>
                    <a:pt x="190598" y="243487"/>
                  </a:cubicBezTo>
                  <a:lnTo>
                    <a:pt x="190609" y="243487"/>
                  </a:lnTo>
                  <a:cubicBezTo>
                    <a:pt x="136163" y="269358"/>
                    <a:pt x="70822" y="246167"/>
                    <a:pt x="44917" y="191720"/>
                  </a:cubicBezTo>
                  <a:cubicBezTo>
                    <a:pt x="32380" y="165359"/>
                    <a:pt x="30863" y="135677"/>
                    <a:pt x="40627" y="108163"/>
                  </a:cubicBezTo>
                  <a:cubicBezTo>
                    <a:pt x="50403" y="80649"/>
                    <a:pt x="70320" y="58587"/>
                    <a:pt x="96694" y="46051"/>
                  </a:cubicBezTo>
                  <a:cubicBezTo>
                    <a:pt x="111592" y="38967"/>
                    <a:pt x="127550" y="35385"/>
                    <a:pt x="143577" y="35385"/>
                  </a:cubicBezTo>
                  <a:cubicBezTo>
                    <a:pt x="155909" y="35385"/>
                    <a:pt x="168285" y="37507"/>
                    <a:pt x="180252" y="41761"/>
                  </a:cubicBezTo>
                  <a:close/>
                  <a:moveTo>
                    <a:pt x="205302" y="274388"/>
                  </a:moveTo>
                  <a:lnTo>
                    <a:pt x="205313" y="274388"/>
                  </a:lnTo>
                  <a:cubicBezTo>
                    <a:pt x="276779" y="240395"/>
                    <a:pt x="307271" y="154567"/>
                    <a:pt x="273277" y="83101"/>
                  </a:cubicBezTo>
                  <a:cubicBezTo>
                    <a:pt x="256805" y="48481"/>
                    <a:pt x="227831" y="22346"/>
                    <a:pt x="191704" y="9513"/>
                  </a:cubicBezTo>
                  <a:cubicBezTo>
                    <a:pt x="155589" y="-3320"/>
                    <a:pt x="116611" y="-1335"/>
                    <a:pt x="81990" y="15149"/>
                  </a:cubicBezTo>
                  <a:cubicBezTo>
                    <a:pt x="47358" y="31609"/>
                    <a:pt x="21224" y="60572"/>
                    <a:pt x="8391" y="96710"/>
                  </a:cubicBezTo>
                  <a:cubicBezTo>
                    <a:pt x="-4454" y="132837"/>
                    <a:pt x="-2446" y="171804"/>
                    <a:pt x="14015" y="206424"/>
                  </a:cubicBezTo>
                  <a:cubicBezTo>
                    <a:pt x="38574" y="258065"/>
                    <a:pt x="90169" y="288294"/>
                    <a:pt x="143874" y="288294"/>
                  </a:cubicBezTo>
                  <a:cubicBezTo>
                    <a:pt x="164510" y="288294"/>
                    <a:pt x="185465" y="283822"/>
                    <a:pt x="205302" y="274388"/>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89" name="Google Shape;1589;p8"/>
            <p:cNvSpPr/>
            <p:nvPr/>
          </p:nvSpPr>
          <p:spPr>
            <a:xfrm>
              <a:off x="2454017" y="2387412"/>
              <a:ext cx="343467" cy="343242"/>
            </a:xfrm>
            <a:custGeom>
              <a:rect b="b" l="l" r="r" t="t"/>
              <a:pathLst>
                <a:path extrusionOk="0" h="201020" w="201152">
                  <a:moveTo>
                    <a:pt x="135236" y="44255"/>
                  </a:moveTo>
                  <a:cubicBezTo>
                    <a:pt x="166526" y="63191"/>
                    <a:pt x="176576" y="104040"/>
                    <a:pt x="157640" y="135319"/>
                  </a:cubicBezTo>
                  <a:cubicBezTo>
                    <a:pt x="138715" y="166609"/>
                    <a:pt x="97854" y="176670"/>
                    <a:pt x="66565" y="157722"/>
                  </a:cubicBezTo>
                  <a:cubicBezTo>
                    <a:pt x="51416" y="148551"/>
                    <a:pt x="40739" y="134030"/>
                    <a:pt x="36507" y="116827"/>
                  </a:cubicBezTo>
                  <a:cubicBezTo>
                    <a:pt x="32275" y="99625"/>
                    <a:pt x="35001" y="81807"/>
                    <a:pt x="44172" y="66647"/>
                  </a:cubicBezTo>
                  <a:cubicBezTo>
                    <a:pt x="56629" y="46080"/>
                    <a:pt x="78553" y="34696"/>
                    <a:pt x="101014" y="34696"/>
                  </a:cubicBezTo>
                  <a:cubicBezTo>
                    <a:pt x="112695" y="34696"/>
                    <a:pt x="124536" y="37776"/>
                    <a:pt x="135236" y="44255"/>
                  </a:cubicBezTo>
                  <a:close/>
                  <a:moveTo>
                    <a:pt x="186922" y="153045"/>
                  </a:moveTo>
                  <a:cubicBezTo>
                    <a:pt x="200816" y="130071"/>
                    <a:pt x="204945" y="103059"/>
                    <a:pt x="198534" y="76982"/>
                  </a:cubicBezTo>
                  <a:cubicBezTo>
                    <a:pt x="192124" y="50905"/>
                    <a:pt x="175937" y="28878"/>
                    <a:pt x="152963" y="14984"/>
                  </a:cubicBezTo>
                  <a:cubicBezTo>
                    <a:pt x="105532" y="-13717"/>
                    <a:pt x="43602" y="1512"/>
                    <a:pt x="14901" y="48932"/>
                  </a:cubicBezTo>
                  <a:cubicBezTo>
                    <a:pt x="985" y="71906"/>
                    <a:pt x="-3133" y="98918"/>
                    <a:pt x="3277" y="124995"/>
                  </a:cubicBezTo>
                  <a:cubicBezTo>
                    <a:pt x="9688" y="151072"/>
                    <a:pt x="25875" y="173099"/>
                    <a:pt x="48849" y="187005"/>
                  </a:cubicBezTo>
                  <a:cubicBezTo>
                    <a:pt x="65082" y="196826"/>
                    <a:pt x="83014" y="201503"/>
                    <a:pt x="100729" y="201503"/>
                  </a:cubicBezTo>
                  <a:cubicBezTo>
                    <a:pt x="134780" y="201503"/>
                    <a:pt x="168032" y="184233"/>
                    <a:pt x="186922" y="153045"/>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90" name="Google Shape;1590;p8"/>
            <p:cNvSpPr/>
            <p:nvPr/>
          </p:nvSpPr>
          <p:spPr>
            <a:xfrm>
              <a:off x="5502895" y="5331861"/>
              <a:ext cx="492192" cy="492281"/>
            </a:xfrm>
            <a:custGeom>
              <a:rect b="b" l="l" r="r" t="t"/>
              <a:pathLst>
                <a:path extrusionOk="0" h="288305" w="288253">
                  <a:moveTo>
                    <a:pt x="250999" y="116288"/>
                  </a:moveTo>
                  <a:cubicBezTo>
                    <a:pt x="266889" y="174761"/>
                    <a:pt x="232245" y="235242"/>
                    <a:pt x="173772" y="251144"/>
                  </a:cubicBezTo>
                  <a:cubicBezTo>
                    <a:pt x="145448" y="258843"/>
                    <a:pt x="115824" y="255045"/>
                    <a:pt x="90351" y="240455"/>
                  </a:cubicBezTo>
                  <a:cubicBezTo>
                    <a:pt x="64879" y="225865"/>
                    <a:pt x="46616" y="202241"/>
                    <a:pt x="38928" y="173905"/>
                  </a:cubicBezTo>
                  <a:cubicBezTo>
                    <a:pt x="23037" y="115443"/>
                    <a:pt x="57681" y="54940"/>
                    <a:pt x="116154" y="39061"/>
                  </a:cubicBezTo>
                  <a:cubicBezTo>
                    <a:pt x="125771" y="36449"/>
                    <a:pt x="135421" y="35194"/>
                    <a:pt x="144935" y="35194"/>
                  </a:cubicBezTo>
                  <a:cubicBezTo>
                    <a:pt x="193301" y="35194"/>
                    <a:pt x="237732" y="67419"/>
                    <a:pt x="250999" y="116288"/>
                  </a:cubicBezTo>
                  <a:close/>
                  <a:moveTo>
                    <a:pt x="182750" y="284156"/>
                  </a:moveTo>
                  <a:cubicBezTo>
                    <a:pt x="259429" y="263327"/>
                    <a:pt x="304863" y="183989"/>
                    <a:pt x="284034" y="107310"/>
                  </a:cubicBezTo>
                  <a:cubicBezTo>
                    <a:pt x="263193" y="30631"/>
                    <a:pt x="183902" y="-14815"/>
                    <a:pt x="107177" y="6037"/>
                  </a:cubicBezTo>
                  <a:cubicBezTo>
                    <a:pt x="30498" y="26867"/>
                    <a:pt x="-14937" y="106204"/>
                    <a:pt x="5892" y="182883"/>
                  </a:cubicBezTo>
                  <a:cubicBezTo>
                    <a:pt x="15988" y="220025"/>
                    <a:pt x="39943" y="251018"/>
                    <a:pt x="73355" y="270159"/>
                  </a:cubicBezTo>
                  <a:cubicBezTo>
                    <a:pt x="95450" y="282810"/>
                    <a:pt x="119930" y="289278"/>
                    <a:pt x="144729" y="289278"/>
                  </a:cubicBezTo>
                  <a:cubicBezTo>
                    <a:pt x="157414" y="289278"/>
                    <a:pt x="170179" y="287578"/>
                    <a:pt x="182750" y="284156"/>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91" name="Google Shape;1591;p8"/>
            <p:cNvSpPr/>
            <p:nvPr/>
          </p:nvSpPr>
          <p:spPr>
            <a:xfrm>
              <a:off x="9650961" y="3287777"/>
              <a:ext cx="506776" cy="506923"/>
            </a:xfrm>
            <a:custGeom>
              <a:rect b="b" l="l" r="r" t="t"/>
              <a:pathLst>
                <a:path extrusionOk="0" h="296880" w="296794">
                  <a:moveTo>
                    <a:pt x="94208" y="248825"/>
                  </a:moveTo>
                  <a:cubicBezTo>
                    <a:pt x="39236" y="218117"/>
                    <a:pt x="19490" y="148408"/>
                    <a:pt x="50210" y="93436"/>
                  </a:cubicBezTo>
                  <a:cubicBezTo>
                    <a:pt x="65073" y="66800"/>
                    <a:pt x="89439" y="47557"/>
                    <a:pt x="118790" y="39252"/>
                  </a:cubicBezTo>
                  <a:cubicBezTo>
                    <a:pt x="148141" y="30925"/>
                    <a:pt x="178974" y="34541"/>
                    <a:pt x="205610" y="49427"/>
                  </a:cubicBezTo>
                  <a:cubicBezTo>
                    <a:pt x="260581" y="80136"/>
                    <a:pt x="280327" y="149845"/>
                    <a:pt x="249608" y="204828"/>
                  </a:cubicBezTo>
                  <a:cubicBezTo>
                    <a:pt x="218911" y="259799"/>
                    <a:pt x="149167" y="279533"/>
                    <a:pt x="94208" y="248825"/>
                  </a:cubicBezTo>
                  <a:close/>
                  <a:moveTo>
                    <a:pt x="279483" y="221516"/>
                  </a:moveTo>
                  <a:cubicBezTo>
                    <a:pt x="319397" y="150062"/>
                    <a:pt x="293742" y="59466"/>
                    <a:pt x="222299" y="19552"/>
                  </a:cubicBezTo>
                  <a:cubicBezTo>
                    <a:pt x="187689" y="217"/>
                    <a:pt x="147627" y="-4472"/>
                    <a:pt x="109470" y="6320"/>
                  </a:cubicBezTo>
                  <a:cubicBezTo>
                    <a:pt x="71325" y="17122"/>
                    <a:pt x="39670" y="42127"/>
                    <a:pt x="20334" y="76748"/>
                  </a:cubicBezTo>
                  <a:cubicBezTo>
                    <a:pt x="-19579" y="148191"/>
                    <a:pt x="6075" y="238787"/>
                    <a:pt x="77519" y="278701"/>
                  </a:cubicBezTo>
                  <a:cubicBezTo>
                    <a:pt x="100367" y="291465"/>
                    <a:pt x="125178" y="297523"/>
                    <a:pt x="149658" y="297523"/>
                  </a:cubicBezTo>
                  <a:cubicBezTo>
                    <a:pt x="201732" y="297523"/>
                    <a:pt x="252334" y="270111"/>
                    <a:pt x="279483" y="221516"/>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92" name="Google Shape;1592;p8"/>
            <p:cNvSpPr/>
            <p:nvPr/>
          </p:nvSpPr>
          <p:spPr>
            <a:xfrm>
              <a:off x="584741" y="1629612"/>
              <a:ext cx="379845" cy="379888"/>
            </a:xfrm>
            <a:custGeom>
              <a:rect b="b" l="l" r="r" t="t"/>
              <a:pathLst>
                <a:path extrusionOk="0" h="222482" w="222457">
                  <a:moveTo>
                    <a:pt x="156296" y="49158"/>
                  </a:moveTo>
                  <a:cubicBezTo>
                    <a:pt x="172973" y="61181"/>
                    <a:pt x="183970" y="78988"/>
                    <a:pt x="187267" y="99293"/>
                  </a:cubicBezTo>
                  <a:cubicBezTo>
                    <a:pt x="194054" y="141191"/>
                    <a:pt x="165479" y="180809"/>
                    <a:pt x="123580" y="187607"/>
                  </a:cubicBezTo>
                  <a:cubicBezTo>
                    <a:pt x="103264" y="190858"/>
                    <a:pt x="82914" y="186079"/>
                    <a:pt x="66225" y="174056"/>
                  </a:cubicBezTo>
                  <a:cubicBezTo>
                    <a:pt x="49548" y="162021"/>
                    <a:pt x="38551" y="144214"/>
                    <a:pt x="35254" y="123921"/>
                  </a:cubicBezTo>
                  <a:cubicBezTo>
                    <a:pt x="31969" y="103616"/>
                    <a:pt x="36783" y="83254"/>
                    <a:pt x="48806" y="66577"/>
                  </a:cubicBezTo>
                  <a:cubicBezTo>
                    <a:pt x="60841" y="49888"/>
                    <a:pt x="78647" y="38892"/>
                    <a:pt x="98941" y="35595"/>
                  </a:cubicBezTo>
                  <a:cubicBezTo>
                    <a:pt x="103116" y="34922"/>
                    <a:pt x="107279" y="34591"/>
                    <a:pt x="111420" y="34591"/>
                  </a:cubicBezTo>
                  <a:cubicBezTo>
                    <a:pt x="127447" y="34591"/>
                    <a:pt x="143041" y="39599"/>
                    <a:pt x="156296" y="49158"/>
                  </a:cubicBezTo>
                  <a:close/>
                  <a:moveTo>
                    <a:pt x="129056" y="221384"/>
                  </a:moveTo>
                  <a:cubicBezTo>
                    <a:pt x="189582" y="211574"/>
                    <a:pt x="230853" y="154344"/>
                    <a:pt x="221043" y="93817"/>
                  </a:cubicBezTo>
                  <a:cubicBezTo>
                    <a:pt x="211233" y="33279"/>
                    <a:pt x="154003" y="-8049"/>
                    <a:pt x="93465" y="1818"/>
                  </a:cubicBezTo>
                  <a:cubicBezTo>
                    <a:pt x="64149" y="6575"/>
                    <a:pt x="38425" y="22465"/>
                    <a:pt x="21052" y="46557"/>
                  </a:cubicBezTo>
                  <a:cubicBezTo>
                    <a:pt x="3679" y="70661"/>
                    <a:pt x="-3268" y="100068"/>
                    <a:pt x="1489" y="129396"/>
                  </a:cubicBezTo>
                  <a:cubicBezTo>
                    <a:pt x="6234" y="158713"/>
                    <a:pt x="22113" y="184436"/>
                    <a:pt x="46217" y="201809"/>
                  </a:cubicBezTo>
                  <a:cubicBezTo>
                    <a:pt x="65369" y="215623"/>
                    <a:pt x="87876" y="222844"/>
                    <a:pt x="111032" y="222844"/>
                  </a:cubicBezTo>
                  <a:cubicBezTo>
                    <a:pt x="117010" y="222844"/>
                    <a:pt x="123033" y="222354"/>
                    <a:pt x="129056" y="221384"/>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93" name="Google Shape;1593;p8"/>
            <p:cNvSpPr/>
            <p:nvPr/>
          </p:nvSpPr>
          <p:spPr>
            <a:xfrm>
              <a:off x="5725468" y="1189445"/>
              <a:ext cx="312116" cy="312216"/>
            </a:xfrm>
            <a:custGeom>
              <a:rect b="b" l="l" r="r" t="t"/>
              <a:pathLst>
                <a:path extrusionOk="0" h="182850" w="182791">
                  <a:moveTo>
                    <a:pt x="119402" y="41401"/>
                  </a:moveTo>
                  <a:lnTo>
                    <a:pt x="119402" y="41390"/>
                  </a:lnTo>
                  <a:cubicBezTo>
                    <a:pt x="147144" y="56345"/>
                    <a:pt x="157547" y="91080"/>
                    <a:pt x="142604" y="118833"/>
                  </a:cubicBezTo>
                  <a:cubicBezTo>
                    <a:pt x="135360" y="132271"/>
                    <a:pt x="123314" y="142081"/>
                    <a:pt x="108702" y="146473"/>
                  </a:cubicBezTo>
                  <a:cubicBezTo>
                    <a:pt x="94078" y="150865"/>
                    <a:pt x="78609" y="149291"/>
                    <a:pt x="65172" y="142036"/>
                  </a:cubicBezTo>
                  <a:cubicBezTo>
                    <a:pt x="51723" y="134792"/>
                    <a:pt x="41913" y="122746"/>
                    <a:pt x="37532" y="108134"/>
                  </a:cubicBezTo>
                  <a:cubicBezTo>
                    <a:pt x="33152" y="93510"/>
                    <a:pt x="34715" y="78053"/>
                    <a:pt x="41958" y="64604"/>
                  </a:cubicBezTo>
                  <a:cubicBezTo>
                    <a:pt x="49202" y="51166"/>
                    <a:pt x="61248" y="41344"/>
                    <a:pt x="75872" y="36964"/>
                  </a:cubicBezTo>
                  <a:cubicBezTo>
                    <a:pt x="81302" y="35333"/>
                    <a:pt x="86846" y="34534"/>
                    <a:pt x="92355" y="34534"/>
                  </a:cubicBezTo>
                  <a:cubicBezTo>
                    <a:pt x="101698" y="34534"/>
                    <a:pt x="110949" y="36839"/>
                    <a:pt x="119402" y="41401"/>
                  </a:cubicBezTo>
                  <a:close/>
                  <a:moveTo>
                    <a:pt x="118523" y="179257"/>
                  </a:moveTo>
                  <a:cubicBezTo>
                    <a:pt x="141897" y="172242"/>
                    <a:pt x="161152" y="156546"/>
                    <a:pt x="172730" y="135066"/>
                  </a:cubicBezTo>
                  <a:cubicBezTo>
                    <a:pt x="196628" y="90703"/>
                    <a:pt x="179985" y="35162"/>
                    <a:pt x="135623" y="11275"/>
                  </a:cubicBezTo>
                  <a:lnTo>
                    <a:pt x="135623" y="11264"/>
                  </a:lnTo>
                  <a:cubicBezTo>
                    <a:pt x="114132" y="-315"/>
                    <a:pt x="89412" y="-2836"/>
                    <a:pt x="66039" y="4180"/>
                  </a:cubicBezTo>
                  <a:cubicBezTo>
                    <a:pt x="42665" y="11195"/>
                    <a:pt x="23410" y="26891"/>
                    <a:pt x="11832" y="48371"/>
                  </a:cubicBezTo>
                  <a:cubicBezTo>
                    <a:pt x="253" y="69862"/>
                    <a:pt x="-2256" y="94570"/>
                    <a:pt x="4748" y="117955"/>
                  </a:cubicBezTo>
                  <a:cubicBezTo>
                    <a:pt x="11763" y="141340"/>
                    <a:pt x="27448" y="160584"/>
                    <a:pt x="48939" y="172162"/>
                  </a:cubicBezTo>
                  <a:cubicBezTo>
                    <a:pt x="62457" y="179440"/>
                    <a:pt x="77241" y="183136"/>
                    <a:pt x="92161" y="183136"/>
                  </a:cubicBezTo>
                  <a:cubicBezTo>
                    <a:pt x="100979" y="183136"/>
                    <a:pt x="109842" y="181858"/>
                    <a:pt x="118523" y="179257"/>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94" name="Google Shape;1594;p8"/>
            <p:cNvSpPr/>
            <p:nvPr/>
          </p:nvSpPr>
          <p:spPr>
            <a:xfrm>
              <a:off x="4910833" y="5853308"/>
              <a:ext cx="572393" cy="837486"/>
            </a:xfrm>
            <a:custGeom>
              <a:rect b="b" l="l" r="r" t="t"/>
              <a:pathLst>
                <a:path extrusionOk="0" h="490475" w="335223">
                  <a:moveTo>
                    <a:pt x="294014" y="45916"/>
                  </a:moveTo>
                  <a:lnTo>
                    <a:pt x="300083" y="395535"/>
                  </a:lnTo>
                  <a:lnTo>
                    <a:pt x="61125" y="110731"/>
                  </a:lnTo>
                  <a:lnTo>
                    <a:pt x="294014" y="45916"/>
                  </a:lnTo>
                  <a:close/>
                  <a:moveTo>
                    <a:pt x="327472" y="1086"/>
                  </a:moveTo>
                  <a:lnTo>
                    <a:pt x="747" y="92024"/>
                  </a:lnTo>
                  <a:lnTo>
                    <a:pt x="335970" y="491561"/>
                  </a:lnTo>
                  <a:lnTo>
                    <a:pt x="327472" y="1086"/>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95" name="Google Shape;1595;p8"/>
            <p:cNvSpPr/>
            <p:nvPr/>
          </p:nvSpPr>
          <p:spPr>
            <a:xfrm>
              <a:off x="2823618" y="4445401"/>
              <a:ext cx="1076147" cy="694519"/>
            </a:xfrm>
            <a:custGeom>
              <a:rect b="b" l="l" r="r" t="t"/>
              <a:pathLst>
                <a:path extrusionOk="0" h="406746" w="630247">
                  <a:moveTo>
                    <a:pt x="206120" y="56079"/>
                  </a:moveTo>
                  <a:lnTo>
                    <a:pt x="536826" y="366412"/>
                  </a:lnTo>
                  <a:lnTo>
                    <a:pt x="55944" y="331300"/>
                  </a:lnTo>
                  <a:lnTo>
                    <a:pt x="206120" y="56079"/>
                  </a:lnTo>
                  <a:close/>
                  <a:moveTo>
                    <a:pt x="197280" y="845"/>
                  </a:moveTo>
                  <a:lnTo>
                    <a:pt x="449" y="361563"/>
                  </a:lnTo>
                  <a:lnTo>
                    <a:pt x="630696" y="407591"/>
                  </a:lnTo>
                  <a:lnTo>
                    <a:pt x="197280" y="845"/>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96" name="Google Shape;1596;p8"/>
            <p:cNvSpPr/>
            <p:nvPr/>
          </p:nvSpPr>
          <p:spPr>
            <a:xfrm>
              <a:off x="3729078" y="2061768"/>
              <a:ext cx="521109" cy="507143"/>
            </a:xfrm>
            <a:custGeom>
              <a:rect b="b" l="l" r="r" t="t"/>
              <a:pathLst>
                <a:path extrusionOk="0" h="297009" w="305188">
                  <a:moveTo>
                    <a:pt x="95778" y="224776"/>
                  </a:moveTo>
                  <a:lnTo>
                    <a:pt x="109044" y="170912"/>
                  </a:lnTo>
                  <a:lnTo>
                    <a:pt x="72199" y="129447"/>
                  </a:lnTo>
                  <a:lnTo>
                    <a:pt x="127524" y="125420"/>
                  </a:lnTo>
                  <a:lnTo>
                    <a:pt x="155563" y="77567"/>
                  </a:lnTo>
                  <a:lnTo>
                    <a:pt x="176495" y="128933"/>
                  </a:lnTo>
                  <a:lnTo>
                    <a:pt x="230679" y="140819"/>
                  </a:lnTo>
                  <a:lnTo>
                    <a:pt x="188290" y="176604"/>
                  </a:lnTo>
                  <a:lnTo>
                    <a:pt x="193731" y="231803"/>
                  </a:lnTo>
                  <a:lnTo>
                    <a:pt x="146608" y="202544"/>
                  </a:lnTo>
                  <a:lnTo>
                    <a:pt x="95778" y="224776"/>
                  </a:lnTo>
                  <a:close/>
                  <a:moveTo>
                    <a:pt x="224109" y="191148"/>
                  </a:moveTo>
                  <a:lnTo>
                    <a:pt x="305739" y="122249"/>
                  </a:lnTo>
                  <a:lnTo>
                    <a:pt x="201397" y="99366"/>
                  </a:lnTo>
                  <a:lnTo>
                    <a:pt x="161107" y="443"/>
                  </a:lnTo>
                  <a:lnTo>
                    <a:pt x="107094" y="92601"/>
                  </a:lnTo>
                  <a:lnTo>
                    <a:pt x="551" y="100370"/>
                  </a:lnTo>
                  <a:lnTo>
                    <a:pt x="71515" y="180209"/>
                  </a:lnTo>
                  <a:lnTo>
                    <a:pt x="45974" y="283923"/>
                  </a:lnTo>
                  <a:lnTo>
                    <a:pt x="143836" y="241112"/>
                  </a:lnTo>
                  <a:lnTo>
                    <a:pt x="234592" y="297452"/>
                  </a:lnTo>
                  <a:lnTo>
                    <a:pt x="224109" y="191148"/>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97" name="Google Shape;1597;p8"/>
            <p:cNvSpPr/>
            <p:nvPr/>
          </p:nvSpPr>
          <p:spPr>
            <a:xfrm>
              <a:off x="8948217" y="2713868"/>
              <a:ext cx="581800" cy="558544"/>
            </a:xfrm>
            <a:custGeom>
              <a:rect b="b" l="l" r="r" t="t"/>
              <a:pathLst>
                <a:path extrusionOk="0" h="327112" w="340732">
                  <a:moveTo>
                    <a:pt x="142248" y="139367"/>
                  </a:moveTo>
                  <a:lnTo>
                    <a:pt x="170424" y="77848"/>
                  </a:lnTo>
                  <a:lnTo>
                    <a:pt x="202102" y="137622"/>
                  </a:lnTo>
                  <a:lnTo>
                    <a:pt x="269324" y="145401"/>
                  </a:lnTo>
                  <a:lnTo>
                    <a:pt x="222270" y="194019"/>
                  </a:lnTo>
                  <a:lnTo>
                    <a:pt x="235627" y="260340"/>
                  </a:lnTo>
                  <a:lnTo>
                    <a:pt x="174861" y="230613"/>
                  </a:lnTo>
                  <a:lnTo>
                    <a:pt x="115921" y="263819"/>
                  </a:lnTo>
                  <a:lnTo>
                    <a:pt x="125411" y="196836"/>
                  </a:lnTo>
                  <a:lnTo>
                    <a:pt x="75619" y="151036"/>
                  </a:lnTo>
                  <a:lnTo>
                    <a:pt x="142248" y="139367"/>
                  </a:lnTo>
                  <a:close/>
                  <a:moveTo>
                    <a:pt x="175968" y="269249"/>
                  </a:moveTo>
                  <a:lnTo>
                    <a:pt x="282876" y="321551"/>
                  </a:lnTo>
                  <a:lnTo>
                    <a:pt x="259366" y="204890"/>
                  </a:lnTo>
                  <a:lnTo>
                    <a:pt x="342137" y="119393"/>
                  </a:lnTo>
                  <a:lnTo>
                    <a:pt x="223924" y="105693"/>
                  </a:lnTo>
                  <a:lnTo>
                    <a:pt x="168177" y="553"/>
                  </a:lnTo>
                  <a:lnTo>
                    <a:pt x="118636" y="108761"/>
                  </a:lnTo>
                  <a:lnTo>
                    <a:pt x="1404" y="129283"/>
                  </a:lnTo>
                  <a:lnTo>
                    <a:pt x="88999" y="209840"/>
                  </a:lnTo>
                  <a:lnTo>
                    <a:pt x="72299" y="327666"/>
                  </a:lnTo>
                  <a:lnTo>
                    <a:pt x="175968" y="269249"/>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98" name="Google Shape;1598;p8"/>
            <p:cNvSpPr/>
            <p:nvPr/>
          </p:nvSpPr>
          <p:spPr>
            <a:xfrm>
              <a:off x="9828112" y="-157599"/>
              <a:ext cx="902834" cy="894498"/>
            </a:xfrm>
            <a:custGeom>
              <a:rect b="b" l="l" r="r" t="t"/>
              <a:pathLst>
                <a:path extrusionOk="0" h="523864" w="528746">
                  <a:moveTo>
                    <a:pt x="155193" y="227185"/>
                  </a:moveTo>
                  <a:lnTo>
                    <a:pt x="115667" y="98352"/>
                  </a:lnTo>
                  <a:lnTo>
                    <a:pt x="241968" y="145350"/>
                  </a:lnTo>
                  <a:lnTo>
                    <a:pt x="352287" y="67952"/>
                  </a:lnTo>
                  <a:lnTo>
                    <a:pt x="346617" y="202591"/>
                  </a:lnTo>
                  <a:lnTo>
                    <a:pt x="454313" y="283594"/>
                  </a:lnTo>
                  <a:lnTo>
                    <a:pt x="324510" y="319811"/>
                  </a:lnTo>
                  <a:lnTo>
                    <a:pt x="280775" y="447275"/>
                  </a:lnTo>
                  <a:lnTo>
                    <a:pt x="206206" y="335017"/>
                  </a:lnTo>
                  <a:lnTo>
                    <a:pt x="71464" y="332781"/>
                  </a:lnTo>
                  <a:lnTo>
                    <a:pt x="155193" y="227185"/>
                  </a:lnTo>
                  <a:close/>
                  <a:moveTo>
                    <a:pt x="351055" y="347942"/>
                  </a:moveTo>
                  <a:lnTo>
                    <a:pt x="530319" y="297921"/>
                  </a:lnTo>
                  <a:lnTo>
                    <a:pt x="381569" y="186062"/>
                  </a:lnTo>
                  <a:lnTo>
                    <a:pt x="389406" y="113"/>
                  </a:lnTo>
                  <a:lnTo>
                    <a:pt x="237052" y="107010"/>
                  </a:lnTo>
                  <a:lnTo>
                    <a:pt x="62624" y="42092"/>
                  </a:lnTo>
                  <a:lnTo>
                    <a:pt x="117207" y="220033"/>
                  </a:lnTo>
                  <a:lnTo>
                    <a:pt x="1573" y="365862"/>
                  </a:lnTo>
                  <a:lnTo>
                    <a:pt x="187647" y="368931"/>
                  </a:lnTo>
                  <a:lnTo>
                    <a:pt x="290620" y="523977"/>
                  </a:lnTo>
                  <a:lnTo>
                    <a:pt x="351055" y="347942"/>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99" name="Google Shape;1599;p8"/>
            <p:cNvSpPr/>
            <p:nvPr/>
          </p:nvSpPr>
          <p:spPr>
            <a:xfrm>
              <a:off x="3480008" y="465878"/>
              <a:ext cx="876733" cy="880122"/>
            </a:xfrm>
            <a:custGeom>
              <a:rect b="b" l="l" r="r" t="t"/>
              <a:pathLst>
                <a:path extrusionOk="0" h="515445" w="513460">
                  <a:moveTo>
                    <a:pt x="201203" y="201516"/>
                  </a:moveTo>
                  <a:lnTo>
                    <a:pt x="238425" y="76425"/>
                  </a:lnTo>
                  <a:lnTo>
                    <a:pt x="315070" y="182056"/>
                  </a:lnTo>
                  <a:lnTo>
                    <a:pt x="445534" y="178805"/>
                  </a:lnTo>
                  <a:lnTo>
                    <a:pt x="368763" y="284344"/>
                  </a:lnTo>
                  <a:lnTo>
                    <a:pt x="412179" y="407428"/>
                  </a:lnTo>
                  <a:lnTo>
                    <a:pt x="288080" y="367023"/>
                  </a:lnTo>
                  <a:lnTo>
                    <a:pt x="184446" y="446337"/>
                  </a:lnTo>
                  <a:lnTo>
                    <a:pt x="184514" y="315828"/>
                  </a:lnTo>
                  <a:lnTo>
                    <a:pt x="77058" y="241772"/>
                  </a:lnTo>
                  <a:lnTo>
                    <a:pt x="201203" y="201516"/>
                  </a:lnTo>
                  <a:close/>
                  <a:moveTo>
                    <a:pt x="294594" y="405123"/>
                  </a:moveTo>
                  <a:lnTo>
                    <a:pt x="467527" y="461429"/>
                  </a:lnTo>
                  <a:lnTo>
                    <a:pt x="407023" y="289922"/>
                  </a:lnTo>
                  <a:lnTo>
                    <a:pt x="514000" y="142860"/>
                  </a:lnTo>
                  <a:lnTo>
                    <a:pt x="332203" y="147401"/>
                  </a:lnTo>
                  <a:lnTo>
                    <a:pt x="225398" y="213"/>
                  </a:lnTo>
                  <a:lnTo>
                    <a:pt x="173529" y="174515"/>
                  </a:lnTo>
                  <a:lnTo>
                    <a:pt x="539" y="230616"/>
                  </a:lnTo>
                  <a:lnTo>
                    <a:pt x="150293" y="333794"/>
                  </a:lnTo>
                  <a:lnTo>
                    <a:pt x="150179" y="515659"/>
                  </a:lnTo>
                  <a:lnTo>
                    <a:pt x="294594" y="405123"/>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00" name="Google Shape;1600;p8"/>
            <p:cNvSpPr/>
            <p:nvPr/>
          </p:nvSpPr>
          <p:spPr>
            <a:xfrm>
              <a:off x="9542328" y="5874782"/>
              <a:ext cx="670561" cy="649446"/>
            </a:xfrm>
            <a:custGeom>
              <a:rect b="b" l="l" r="r" t="t"/>
              <a:pathLst>
                <a:path extrusionOk="0" h="380349" w="392715">
                  <a:moveTo>
                    <a:pt x="160524" y="157398"/>
                  </a:moveTo>
                  <a:lnTo>
                    <a:pt x="194164" y="78277"/>
                  </a:lnTo>
                  <a:lnTo>
                    <a:pt x="236507" y="153109"/>
                  </a:lnTo>
                  <a:lnTo>
                    <a:pt x="322141" y="160649"/>
                  </a:lnTo>
                  <a:lnTo>
                    <a:pt x="264067" y="224027"/>
                  </a:lnTo>
                  <a:lnTo>
                    <a:pt x="283368" y="307813"/>
                  </a:lnTo>
                  <a:lnTo>
                    <a:pt x="205126" y="272166"/>
                  </a:lnTo>
                  <a:lnTo>
                    <a:pt x="131401" y="316414"/>
                  </a:lnTo>
                  <a:lnTo>
                    <a:pt x="141120" y="230997"/>
                  </a:lnTo>
                  <a:lnTo>
                    <a:pt x="76282" y="174543"/>
                  </a:lnTo>
                  <a:lnTo>
                    <a:pt x="160524" y="157398"/>
                  </a:lnTo>
                  <a:close/>
                  <a:moveTo>
                    <a:pt x="207305" y="310779"/>
                  </a:moveTo>
                  <a:lnTo>
                    <a:pt x="332270" y="367701"/>
                  </a:lnTo>
                  <a:lnTo>
                    <a:pt x="301448" y="233883"/>
                  </a:lnTo>
                  <a:lnTo>
                    <a:pt x="394223" y="132644"/>
                  </a:lnTo>
                  <a:lnTo>
                    <a:pt x="257428" y="120598"/>
                  </a:lnTo>
                  <a:lnTo>
                    <a:pt x="189795" y="1074"/>
                  </a:lnTo>
                  <a:lnTo>
                    <a:pt x="136067" y="127454"/>
                  </a:lnTo>
                  <a:lnTo>
                    <a:pt x="1507" y="154843"/>
                  </a:lnTo>
                  <a:lnTo>
                    <a:pt x="105096" y="244982"/>
                  </a:lnTo>
                  <a:lnTo>
                    <a:pt x="89560" y="381424"/>
                  </a:lnTo>
                  <a:lnTo>
                    <a:pt x="207305" y="310779"/>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01" name="Google Shape;1601;p8"/>
            <p:cNvSpPr/>
            <p:nvPr/>
          </p:nvSpPr>
          <p:spPr>
            <a:xfrm>
              <a:off x="3339553" y="5714490"/>
              <a:ext cx="722197" cy="732403"/>
            </a:xfrm>
            <a:custGeom>
              <a:rect b="b" l="l" r="r" t="t"/>
              <a:pathLst>
                <a:path extrusionOk="0" h="428933" w="422956">
                  <a:moveTo>
                    <a:pt x="87563" y="324426"/>
                  </a:moveTo>
                  <a:lnTo>
                    <a:pt x="123621" y="231833"/>
                  </a:lnTo>
                  <a:lnTo>
                    <a:pt x="67772" y="149645"/>
                  </a:lnTo>
                  <a:lnTo>
                    <a:pt x="166969" y="155314"/>
                  </a:lnTo>
                  <a:lnTo>
                    <a:pt x="227883" y="76810"/>
                  </a:lnTo>
                  <a:lnTo>
                    <a:pt x="253150" y="172915"/>
                  </a:lnTo>
                  <a:lnTo>
                    <a:pt x="346632" y="206578"/>
                  </a:lnTo>
                  <a:lnTo>
                    <a:pt x="263040" y="260295"/>
                  </a:lnTo>
                  <a:lnTo>
                    <a:pt x="259903" y="359617"/>
                  </a:lnTo>
                  <a:lnTo>
                    <a:pt x="182985" y="296718"/>
                  </a:lnTo>
                  <a:lnTo>
                    <a:pt x="87563" y="324426"/>
                  </a:lnTo>
                  <a:close/>
                  <a:moveTo>
                    <a:pt x="296680" y="279367"/>
                  </a:moveTo>
                  <a:lnTo>
                    <a:pt x="423460" y="197874"/>
                  </a:lnTo>
                  <a:lnTo>
                    <a:pt x="281668" y="146804"/>
                  </a:lnTo>
                  <a:lnTo>
                    <a:pt x="243363" y="1054"/>
                  </a:lnTo>
                  <a:lnTo>
                    <a:pt x="150965" y="120111"/>
                  </a:lnTo>
                  <a:lnTo>
                    <a:pt x="504" y="111522"/>
                  </a:lnTo>
                  <a:lnTo>
                    <a:pt x="85191" y="236180"/>
                  </a:lnTo>
                  <a:lnTo>
                    <a:pt x="30516" y="376625"/>
                  </a:lnTo>
                  <a:lnTo>
                    <a:pt x="175250" y="334590"/>
                  </a:lnTo>
                  <a:lnTo>
                    <a:pt x="291923" y="429988"/>
                  </a:lnTo>
                  <a:lnTo>
                    <a:pt x="296680" y="279367"/>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02" name="Google Shape;1602;p8"/>
            <p:cNvSpPr/>
            <p:nvPr/>
          </p:nvSpPr>
          <p:spPr>
            <a:xfrm>
              <a:off x="11347091" y="-155826"/>
              <a:ext cx="480692" cy="476893"/>
            </a:xfrm>
            <a:custGeom>
              <a:rect b="b" l="l" r="r" t="t"/>
              <a:pathLst>
                <a:path extrusionOk="0" h="279293" w="281518">
                  <a:moveTo>
                    <a:pt x="116154" y="115840"/>
                  </a:moveTo>
                  <a:lnTo>
                    <a:pt x="114340" y="68078"/>
                  </a:lnTo>
                  <a:lnTo>
                    <a:pt x="153353" y="95695"/>
                  </a:lnTo>
                  <a:lnTo>
                    <a:pt x="198229" y="79223"/>
                  </a:lnTo>
                  <a:lnTo>
                    <a:pt x="184005" y="124852"/>
                  </a:lnTo>
                  <a:lnTo>
                    <a:pt x="213549" y="162438"/>
                  </a:lnTo>
                  <a:lnTo>
                    <a:pt x="165753" y="163020"/>
                  </a:lnTo>
                  <a:lnTo>
                    <a:pt x="139140" y="202729"/>
                  </a:lnTo>
                  <a:lnTo>
                    <a:pt x="123808" y="157442"/>
                  </a:lnTo>
                  <a:lnTo>
                    <a:pt x="77826" y="144404"/>
                  </a:lnTo>
                  <a:lnTo>
                    <a:pt x="116154" y="115840"/>
                  </a:lnTo>
                  <a:close/>
                  <a:moveTo>
                    <a:pt x="184152" y="197025"/>
                  </a:moveTo>
                  <a:lnTo>
                    <a:pt x="283304" y="195804"/>
                  </a:lnTo>
                  <a:lnTo>
                    <a:pt x="222036" y="117859"/>
                  </a:lnTo>
                  <a:lnTo>
                    <a:pt x="251523" y="23179"/>
                  </a:lnTo>
                  <a:lnTo>
                    <a:pt x="158441" y="57378"/>
                  </a:lnTo>
                  <a:lnTo>
                    <a:pt x="77518" y="80"/>
                  </a:lnTo>
                  <a:lnTo>
                    <a:pt x="81271" y="99163"/>
                  </a:lnTo>
                  <a:lnTo>
                    <a:pt x="1785" y="158412"/>
                  </a:lnTo>
                  <a:lnTo>
                    <a:pt x="97161" y="185469"/>
                  </a:lnTo>
                  <a:lnTo>
                    <a:pt x="128965" y="279373"/>
                  </a:lnTo>
                  <a:lnTo>
                    <a:pt x="184152" y="197025"/>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03" name="Google Shape;1603;p8"/>
            <p:cNvSpPr/>
            <p:nvPr/>
          </p:nvSpPr>
          <p:spPr>
            <a:xfrm>
              <a:off x="2171204" y="5976266"/>
              <a:ext cx="558796" cy="573951"/>
            </a:xfrm>
            <a:custGeom>
              <a:rect b="b" l="l" r="r" t="t"/>
              <a:pathLst>
                <a:path extrusionOk="0" h="336135" w="327260">
                  <a:moveTo>
                    <a:pt x="66006" y="217832"/>
                  </a:moveTo>
                  <a:lnTo>
                    <a:pt x="101049" y="161538"/>
                  </a:lnTo>
                  <a:lnTo>
                    <a:pt x="74538" y="100760"/>
                  </a:lnTo>
                  <a:lnTo>
                    <a:pt x="138921" y="116685"/>
                  </a:lnTo>
                  <a:lnTo>
                    <a:pt x="188542" y="72699"/>
                  </a:lnTo>
                  <a:lnTo>
                    <a:pt x="193276" y="138849"/>
                  </a:lnTo>
                  <a:lnTo>
                    <a:pt x="250449" y="172443"/>
                  </a:lnTo>
                  <a:lnTo>
                    <a:pt x="188998" y="197391"/>
                  </a:lnTo>
                  <a:lnTo>
                    <a:pt x="174716" y="262138"/>
                  </a:lnTo>
                  <a:lnTo>
                    <a:pt x="131997" y="211410"/>
                  </a:lnTo>
                  <a:lnTo>
                    <a:pt x="66006" y="217832"/>
                  </a:lnTo>
                  <a:close/>
                  <a:moveTo>
                    <a:pt x="218543" y="222327"/>
                  </a:moveTo>
                  <a:lnTo>
                    <a:pt x="327561" y="178078"/>
                  </a:lnTo>
                  <a:lnTo>
                    <a:pt x="226117" y="118464"/>
                  </a:lnTo>
                  <a:lnTo>
                    <a:pt x="217722" y="1084"/>
                  </a:lnTo>
                  <a:lnTo>
                    <a:pt x="129669" y="79144"/>
                  </a:lnTo>
                  <a:lnTo>
                    <a:pt x="15461" y="50877"/>
                  </a:lnTo>
                  <a:lnTo>
                    <a:pt x="62492" y="158732"/>
                  </a:lnTo>
                  <a:lnTo>
                    <a:pt x="300" y="258613"/>
                  </a:lnTo>
                  <a:lnTo>
                    <a:pt x="117407" y="247217"/>
                  </a:lnTo>
                  <a:lnTo>
                    <a:pt x="193185" y="337220"/>
                  </a:lnTo>
                  <a:lnTo>
                    <a:pt x="218543" y="222327"/>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04" name="Google Shape;1604;p8"/>
            <p:cNvSpPr/>
            <p:nvPr/>
          </p:nvSpPr>
          <p:spPr>
            <a:xfrm>
              <a:off x="450309" y="2393985"/>
              <a:ext cx="617775" cy="615555"/>
            </a:xfrm>
            <a:custGeom>
              <a:rect b="b" l="l" r="r" t="t"/>
              <a:pathLst>
                <a:path extrusionOk="0" h="360501" w="361801">
                  <a:moveTo>
                    <a:pt x="138053" y="145285"/>
                  </a:moveTo>
                  <a:lnTo>
                    <a:pt x="136205" y="68994"/>
                  </a:lnTo>
                  <a:lnTo>
                    <a:pt x="197883" y="113938"/>
                  </a:lnTo>
                  <a:lnTo>
                    <a:pt x="269874" y="88603"/>
                  </a:lnTo>
                  <a:lnTo>
                    <a:pt x="246193" y="161153"/>
                  </a:lnTo>
                  <a:lnTo>
                    <a:pt x="292540" y="221794"/>
                  </a:lnTo>
                  <a:lnTo>
                    <a:pt x="216226" y="221691"/>
                  </a:lnTo>
                  <a:lnTo>
                    <a:pt x="172879" y="284499"/>
                  </a:lnTo>
                  <a:lnTo>
                    <a:pt x="149391" y="211881"/>
                  </a:lnTo>
                  <a:lnTo>
                    <a:pt x="76260" y="190070"/>
                  </a:lnTo>
                  <a:lnTo>
                    <a:pt x="138053" y="145285"/>
                  </a:lnTo>
                  <a:close/>
                  <a:moveTo>
                    <a:pt x="234170" y="255935"/>
                  </a:moveTo>
                  <a:lnTo>
                    <a:pt x="361828" y="256095"/>
                  </a:lnTo>
                  <a:lnTo>
                    <a:pt x="284316" y="154662"/>
                  </a:lnTo>
                  <a:lnTo>
                    <a:pt x="323933" y="33301"/>
                  </a:lnTo>
                  <a:lnTo>
                    <a:pt x="203507" y="75679"/>
                  </a:lnTo>
                  <a:lnTo>
                    <a:pt x="100318" y="505"/>
                  </a:lnTo>
                  <a:lnTo>
                    <a:pt x="103409" y="128141"/>
                  </a:lnTo>
                  <a:lnTo>
                    <a:pt x="26" y="203029"/>
                  </a:lnTo>
                  <a:lnTo>
                    <a:pt x="122368" y="239532"/>
                  </a:lnTo>
                  <a:lnTo>
                    <a:pt x="161654" y="361007"/>
                  </a:lnTo>
                  <a:lnTo>
                    <a:pt x="234170" y="255935"/>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05" name="Google Shape;1605;p8"/>
            <p:cNvSpPr/>
            <p:nvPr/>
          </p:nvSpPr>
          <p:spPr>
            <a:xfrm>
              <a:off x="8251725" y="4489050"/>
              <a:ext cx="1000397" cy="758289"/>
            </a:xfrm>
            <a:custGeom>
              <a:rect b="b" l="l" r="r" t="t"/>
              <a:pathLst>
                <a:path extrusionOk="0" h="444093" w="585884">
                  <a:moveTo>
                    <a:pt x="539550" y="352667"/>
                  </a:moveTo>
                  <a:lnTo>
                    <a:pt x="93734" y="400588"/>
                  </a:lnTo>
                  <a:lnTo>
                    <a:pt x="429996" y="62673"/>
                  </a:lnTo>
                  <a:lnTo>
                    <a:pt x="539550" y="352667"/>
                  </a:lnTo>
                  <a:close/>
                  <a:moveTo>
                    <a:pt x="587209" y="381960"/>
                  </a:moveTo>
                  <a:lnTo>
                    <a:pt x="443228" y="857"/>
                  </a:lnTo>
                  <a:lnTo>
                    <a:pt x="1325" y="444951"/>
                  </a:lnTo>
                  <a:lnTo>
                    <a:pt x="587209" y="381960"/>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06" name="Google Shape;1606;p8"/>
            <p:cNvSpPr/>
            <p:nvPr/>
          </p:nvSpPr>
          <p:spPr>
            <a:xfrm>
              <a:off x="8106979" y="6525604"/>
              <a:ext cx="514098" cy="465150"/>
            </a:xfrm>
            <a:custGeom>
              <a:rect b="b" l="l" r="r" t="t"/>
              <a:pathLst>
                <a:path extrusionOk="0" h="272416" w="301082">
                  <a:moveTo>
                    <a:pt x="169779" y="157709"/>
                  </a:moveTo>
                  <a:cubicBezTo>
                    <a:pt x="171353" y="158724"/>
                    <a:pt x="171798" y="160834"/>
                    <a:pt x="170771" y="162409"/>
                  </a:cubicBezTo>
                  <a:cubicBezTo>
                    <a:pt x="166105" y="169595"/>
                    <a:pt x="167520" y="178983"/>
                    <a:pt x="173748" y="184527"/>
                  </a:cubicBezTo>
                  <a:cubicBezTo>
                    <a:pt x="169824" y="184333"/>
                    <a:pt x="165889" y="183135"/>
                    <a:pt x="162375" y="180843"/>
                  </a:cubicBezTo>
                  <a:cubicBezTo>
                    <a:pt x="155474" y="176360"/>
                    <a:pt x="153523" y="167097"/>
                    <a:pt x="158006" y="160207"/>
                  </a:cubicBezTo>
                  <a:cubicBezTo>
                    <a:pt x="159683" y="157629"/>
                    <a:pt x="162090" y="156785"/>
                    <a:pt x="163379" y="156523"/>
                  </a:cubicBezTo>
                  <a:cubicBezTo>
                    <a:pt x="163847" y="156420"/>
                    <a:pt x="164451" y="156329"/>
                    <a:pt x="165170" y="156329"/>
                  </a:cubicBezTo>
                  <a:cubicBezTo>
                    <a:pt x="166471" y="156329"/>
                    <a:pt x="168125" y="156625"/>
                    <a:pt x="169779" y="157709"/>
                  </a:cubicBezTo>
                  <a:close/>
                  <a:moveTo>
                    <a:pt x="279687" y="221452"/>
                  </a:moveTo>
                  <a:cubicBezTo>
                    <a:pt x="299981" y="190276"/>
                    <a:pt x="306916" y="153055"/>
                    <a:pt x="299228" y="116655"/>
                  </a:cubicBezTo>
                  <a:cubicBezTo>
                    <a:pt x="291528" y="80266"/>
                    <a:pt x="270116" y="49044"/>
                    <a:pt x="238940" y="28750"/>
                  </a:cubicBezTo>
                  <a:cubicBezTo>
                    <a:pt x="200920" y="3997"/>
                    <a:pt x="155565" y="-4467"/>
                    <a:pt x="111157" y="4921"/>
                  </a:cubicBezTo>
                  <a:cubicBezTo>
                    <a:pt x="66783" y="14309"/>
                    <a:pt x="28717" y="40409"/>
                    <a:pt x="3975" y="78429"/>
                  </a:cubicBezTo>
                  <a:cubicBezTo>
                    <a:pt x="-1181" y="86345"/>
                    <a:pt x="1055" y="96954"/>
                    <a:pt x="8971" y="102099"/>
                  </a:cubicBezTo>
                  <a:cubicBezTo>
                    <a:pt x="16888" y="107255"/>
                    <a:pt x="27485" y="105019"/>
                    <a:pt x="32653" y="97102"/>
                  </a:cubicBezTo>
                  <a:cubicBezTo>
                    <a:pt x="52410" y="66737"/>
                    <a:pt x="82810" y="45896"/>
                    <a:pt x="118241" y="38401"/>
                  </a:cubicBezTo>
                  <a:cubicBezTo>
                    <a:pt x="153672" y="30907"/>
                    <a:pt x="189912" y="37671"/>
                    <a:pt x="220267" y="57428"/>
                  </a:cubicBezTo>
                  <a:cubicBezTo>
                    <a:pt x="243789" y="72737"/>
                    <a:pt x="259930" y="96281"/>
                    <a:pt x="265747" y="123738"/>
                  </a:cubicBezTo>
                  <a:cubicBezTo>
                    <a:pt x="271554" y="151195"/>
                    <a:pt x="266318" y="179268"/>
                    <a:pt x="251009" y="202779"/>
                  </a:cubicBezTo>
                  <a:cubicBezTo>
                    <a:pt x="226746" y="240046"/>
                    <a:pt x="176703" y="250609"/>
                    <a:pt x="139458" y="226380"/>
                  </a:cubicBezTo>
                  <a:cubicBezTo>
                    <a:pt x="111237" y="208003"/>
                    <a:pt x="103218" y="170086"/>
                    <a:pt x="121572" y="141864"/>
                  </a:cubicBezTo>
                  <a:cubicBezTo>
                    <a:pt x="132260" y="125449"/>
                    <a:pt x="151846" y="118194"/>
                    <a:pt x="169927" y="122381"/>
                  </a:cubicBezTo>
                  <a:cubicBezTo>
                    <a:pt x="154333" y="120590"/>
                    <a:pt x="138420" y="127548"/>
                    <a:pt x="129329" y="141534"/>
                  </a:cubicBezTo>
                  <a:cubicBezTo>
                    <a:pt x="114545" y="164245"/>
                    <a:pt x="121002" y="194737"/>
                    <a:pt x="143713" y="209532"/>
                  </a:cubicBezTo>
                  <a:cubicBezTo>
                    <a:pt x="170132" y="226711"/>
                    <a:pt x="205609" y="219194"/>
                    <a:pt x="222777" y="192797"/>
                  </a:cubicBezTo>
                  <a:cubicBezTo>
                    <a:pt x="242967" y="161758"/>
                    <a:pt x="234161" y="120088"/>
                    <a:pt x="203122" y="99897"/>
                  </a:cubicBezTo>
                  <a:cubicBezTo>
                    <a:pt x="166300" y="75919"/>
                    <a:pt x="116849" y="86391"/>
                    <a:pt x="92906" y="123202"/>
                  </a:cubicBezTo>
                  <a:cubicBezTo>
                    <a:pt x="64239" y="167245"/>
                    <a:pt x="76753" y="226392"/>
                    <a:pt x="120785" y="255047"/>
                  </a:cubicBezTo>
                  <a:cubicBezTo>
                    <a:pt x="140086" y="267617"/>
                    <a:pt x="161794" y="273606"/>
                    <a:pt x="183262" y="273606"/>
                  </a:cubicBezTo>
                  <a:cubicBezTo>
                    <a:pt x="220849" y="273606"/>
                    <a:pt x="257706" y="255229"/>
                    <a:pt x="279687" y="221452"/>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07" name="Google Shape;1607;p8"/>
            <p:cNvSpPr/>
            <p:nvPr/>
          </p:nvSpPr>
          <p:spPr>
            <a:xfrm>
              <a:off x="11508688" y="5416369"/>
              <a:ext cx="406740" cy="493881"/>
            </a:xfrm>
            <a:custGeom>
              <a:rect b="b" l="l" r="r" t="t"/>
              <a:pathLst>
                <a:path extrusionOk="0" h="289242" w="238208">
                  <a:moveTo>
                    <a:pt x="158518" y="110851"/>
                  </a:moveTo>
                  <a:cubicBezTo>
                    <a:pt x="159203" y="114330"/>
                    <a:pt x="158484" y="117866"/>
                    <a:pt x="156511" y="120809"/>
                  </a:cubicBezTo>
                  <a:cubicBezTo>
                    <a:pt x="154526" y="123764"/>
                    <a:pt x="151515" y="125760"/>
                    <a:pt x="148024" y="126445"/>
                  </a:cubicBezTo>
                  <a:cubicBezTo>
                    <a:pt x="145515" y="126912"/>
                    <a:pt x="143564" y="125977"/>
                    <a:pt x="142628" y="125349"/>
                  </a:cubicBezTo>
                  <a:cubicBezTo>
                    <a:pt x="141704" y="124734"/>
                    <a:pt x="140073" y="123308"/>
                    <a:pt x="139572" y="120752"/>
                  </a:cubicBezTo>
                  <a:cubicBezTo>
                    <a:pt x="139423" y="119965"/>
                    <a:pt x="139685" y="119361"/>
                    <a:pt x="139925" y="118996"/>
                  </a:cubicBezTo>
                  <a:cubicBezTo>
                    <a:pt x="140290" y="118459"/>
                    <a:pt x="140792" y="118140"/>
                    <a:pt x="141408" y="118015"/>
                  </a:cubicBezTo>
                  <a:cubicBezTo>
                    <a:pt x="149005" y="116520"/>
                    <a:pt x="154446" y="110224"/>
                    <a:pt x="155165" y="102911"/>
                  </a:cubicBezTo>
                  <a:cubicBezTo>
                    <a:pt x="156808" y="105262"/>
                    <a:pt x="157960" y="107942"/>
                    <a:pt x="158518" y="110851"/>
                  </a:cubicBezTo>
                  <a:close/>
                  <a:moveTo>
                    <a:pt x="194554" y="287138"/>
                  </a:moveTo>
                  <a:cubicBezTo>
                    <a:pt x="203816" y="285324"/>
                    <a:pt x="209863" y="276335"/>
                    <a:pt x="208037" y="267050"/>
                  </a:cubicBezTo>
                  <a:cubicBezTo>
                    <a:pt x="206235" y="257798"/>
                    <a:pt x="197292" y="251730"/>
                    <a:pt x="187949" y="253566"/>
                  </a:cubicBezTo>
                  <a:cubicBezTo>
                    <a:pt x="154469" y="260148"/>
                    <a:pt x="120373" y="253258"/>
                    <a:pt x="92026" y="234197"/>
                  </a:cubicBezTo>
                  <a:cubicBezTo>
                    <a:pt x="63691" y="215147"/>
                    <a:pt x="44446" y="186196"/>
                    <a:pt x="37876" y="152693"/>
                  </a:cubicBezTo>
                  <a:cubicBezTo>
                    <a:pt x="27393" y="99193"/>
                    <a:pt x="62390" y="47142"/>
                    <a:pt x="115879" y="36659"/>
                  </a:cubicBezTo>
                  <a:cubicBezTo>
                    <a:pt x="135682" y="32735"/>
                    <a:pt x="155872" y="36829"/>
                    <a:pt x="172652" y="48100"/>
                  </a:cubicBezTo>
                  <a:cubicBezTo>
                    <a:pt x="189421" y="59382"/>
                    <a:pt x="200805" y="76504"/>
                    <a:pt x="204695" y="96341"/>
                  </a:cubicBezTo>
                  <a:cubicBezTo>
                    <a:pt x="207627" y="111307"/>
                    <a:pt x="204558" y="126536"/>
                    <a:pt x="196049" y="139186"/>
                  </a:cubicBezTo>
                  <a:cubicBezTo>
                    <a:pt x="187538" y="151860"/>
                    <a:pt x="174614" y="160449"/>
                    <a:pt x="159648" y="163381"/>
                  </a:cubicBezTo>
                  <a:cubicBezTo>
                    <a:pt x="146587" y="165936"/>
                    <a:pt x="133776" y="162172"/>
                    <a:pt x="124320" y="154255"/>
                  </a:cubicBezTo>
                  <a:cubicBezTo>
                    <a:pt x="133001" y="159788"/>
                    <a:pt x="143712" y="162160"/>
                    <a:pt x="154629" y="160016"/>
                  </a:cubicBezTo>
                  <a:cubicBezTo>
                    <a:pt x="180318" y="154985"/>
                    <a:pt x="197144" y="129969"/>
                    <a:pt x="192102" y="104269"/>
                  </a:cubicBezTo>
                  <a:cubicBezTo>
                    <a:pt x="189273" y="89816"/>
                    <a:pt x="180979" y="77325"/>
                    <a:pt x="168762" y="69124"/>
                  </a:cubicBezTo>
                  <a:cubicBezTo>
                    <a:pt x="156556" y="60910"/>
                    <a:pt x="141853" y="57944"/>
                    <a:pt x="127423" y="60785"/>
                  </a:cubicBezTo>
                  <a:cubicBezTo>
                    <a:pt x="110472" y="64104"/>
                    <a:pt x="95848" y="73823"/>
                    <a:pt x="86220" y="88151"/>
                  </a:cubicBezTo>
                  <a:cubicBezTo>
                    <a:pt x="76593" y="102478"/>
                    <a:pt x="73125" y="119680"/>
                    <a:pt x="76444" y="136631"/>
                  </a:cubicBezTo>
                  <a:cubicBezTo>
                    <a:pt x="84566" y="178005"/>
                    <a:pt x="124765" y="205074"/>
                    <a:pt x="166230" y="196964"/>
                  </a:cubicBezTo>
                  <a:cubicBezTo>
                    <a:pt x="190174" y="192275"/>
                    <a:pt x="210844" y="178541"/>
                    <a:pt x="224463" y="158282"/>
                  </a:cubicBezTo>
                  <a:cubicBezTo>
                    <a:pt x="238061" y="138034"/>
                    <a:pt x="242978" y="113703"/>
                    <a:pt x="238278" y="89748"/>
                  </a:cubicBezTo>
                  <a:cubicBezTo>
                    <a:pt x="232620" y="60956"/>
                    <a:pt x="216102" y="36077"/>
                    <a:pt x="191737" y="19696"/>
                  </a:cubicBezTo>
                  <a:cubicBezTo>
                    <a:pt x="167359" y="3315"/>
                    <a:pt x="138077" y="-2560"/>
                    <a:pt x="109285" y="3064"/>
                  </a:cubicBezTo>
                  <a:cubicBezTo>
                    <a:pt x="37272" y="17186"/>
                    <a:pt x="-9806" y="87272"/>
                    <a:pt x="4305" y="159274"/>
                  </a:cubicBezTo>
                  <a:cubicBezTo>
                    <a:pt x="12632" y="201755"/>
                    <a:pt x="37009" y="238452"/>
                    <a:pt x="72930" y="262612"/>
                  </a:cubicBezTo>
                  <a:cubicBezTo>
                    <a:pt x="99988" y="280784"/>
                    <a:pt x="131142" y="290229"/>
                    <a:pt x="163024" y="290229"/>
                  </a:cubicBezTo>
                  <a:cubicBezTo>
                    <a:pt x="173497" y="290229"/>
                    <a:pt x="184048" y="289203"/>
                    <a:pt x="194554" y="287138"/>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08" name="Google Shape;1608;p8"/>
            <p:cNvSpPr/>
            <p:nvPr/>
          </p:nvSpPr>
          <p:spPr>
            <a:xfrm>
              <a:off x="6276174" y="5249942"/>
              <a:ext cx="561604" cy="611348"/>
            </a:xfrm>
            <a:custGeom>
              <a:rect b="b" l="l" r="r" t="t"/>
              <a:pathLst>
                <a:path extrusionOk="0" h="358037" w="328904">
                  <a:moveTo>
                    <a:pt x="140130" y="181841"/>
                  </a:moveTo>
                  <a:cubicBezTo>
                    <a:pt x="143233" y="184100"/>
                    <a:pt x="145275" y="187419"/>
                    <a:pt x="145891" y="191195"/>
                  </a:cubicBezTo>
                  <a:cubicBezTo>
                    <a:pt x="146496" y="194982"/>
                    <a:pt x="145583" y="198769"/>
                    <a:pt x="143347" y="201861"/>
                  </a:cubicBezTo>
                  <a:cubicBezTo>
                    <a:pt x="140746" y="205477"/>
                    <a:pt x="135716" y="206321"/>
                    <a:pt x="132088" y="203686"/>
                  </a:cubicBezTo>
                  <a:cubicBezTo>
                    <a:pt x="124446" y="198165"/>
                    <a:pt x="113734" y="199876"/>
                    <a:pt x="108190" y="207519"/>
                  </a:cubicBezTo>
                  <a:cubicBezTo>
                    <a:pt x="106206" y="210279"/>
                    <a:pt x="105156" y="213405"/>
                    <a:pt x="104974" y="216553"/>
                  </a:cubicBezTo>
                  <a:cubicBezTo>
                    <a:pt x="101471" y="206914"/>
                    <a:pt x="102658" y="195746"/>
                    <a:pt x="109103" y="186826"/>
                  </a:cubicBezTo>
                  <a:cubicBezTo>
                    <a:pt x="113449" y="180826"/>
                    <a:pt x="120248" y="177632"/>
                    <a:pt x="127138" y="177632"/>
                  </a:cubicBezTo>
                  <a:cubicBezTo>
                    <a:pt x="131655" y="177632"/>
                    <a:pt x="136195" y="179001"/>
                    <a:pt x="140130" y="181841"/>
                  </a:cubicBezTo>
                  <a:close/>
                  <a:moveTo>
                    <a:pt x="290990" y="289902"/>
                  </a:moveTo>
                  <a:cubicBezTo>
                    <a:pt x="323022" y="245630"/>
                    <a:pt x="335901" y="191526"/>
                    <a:pt x="327243" y="137570"/>
                  </a:cubicBezTo>
                  <a:cubicBezTo>
                    <a:pt x="318573" y="83614"/>
                    <a:pt x="289428" y="36251"/>
                    <a:pt x="245145" y="4220"/>
                  </a:cubicBezTo>
                  <a:cubicBezTo>
                    <a:pt x="237502" y="-1324"/>
                    <a:pt x="226791" y="398"/>
                    <a:pt x="221258" y="8053"/>
                  </a:cubicBezTo>
                  <a:cubicBezTo>
                    <a:pt x="215714" y="15707"/>
                    <a:pt x="217426" y="26407"/>
                    <a:pt x="225091" y="31939"/>
                  </a:cubicBezTo>
                  <a:cubicBezTo>
                    <a:pt x="261971" y="58621"/>
                    <a:pt x="286234" y="98055"/>
                    <a:pt x="293443" y="142988"/>
                  </a:cubicBezTo>
                  <a:cubicBezTo>
                    <a:pt x="300664" y="187933"/>
                    <a:pt x="289941" y="232980"/>
                    <a:pt x="263271" y="269848"/>
                  </a:cubicBezTo>
                  <a:cubicBezTo>
                    <a:pt x="220312" y="329211"/>
                    <a:pt x="137085" y="342568"/>
                    <a:pt x="77710" y="299632"/>
                  </a:cubicBezTo>
                  <a:cubicBezTo>
                    <a:pt x="55455" y="283525"/>
                    <a:pt x="40797" y="259707"/>
                    <a:pt x="36439" y="232569"/>
                  </a:cubicBezTo>
                  <a:cubicBezTo>
                    <a:pt x="32081" y="205431"/>
                    <a:pt x="38561" y="178225"/>
                    <a:pt x="54679" y="155958"/>
                  </a:cubicBezTo>
                  <a:cubicBezTo>
                    <a:pt x="67022" y="138882"/>
                    <a:pt x="85273" y="127657"/>
                    <a:pt x="106091" y="124315"/>
                  </a:cubicBezTo>
                  <a:cubicBezTo>
                    <a:pt x="126852" y="120961"/>
                    <a:pt x="147750" y="125934"/>
                    <a:pt x="164816" y="138289"/>
                  </a:cubicBezTo>
                  <a:cubicBezTo>
                    <a:pt x="177728" y="147631"/>
                    <a:pt x="186238" y="161445"/>
                    <a:pt x="188771" y="177187"/>
                  </a:cubicBezTo>
                  <a:cubicBezTo>
                    <a:pt x="191292" y="192929"/>
                    <a:pt x="187539" y="208705"/>
                    <a:pt x="178185" y="221629"/>
                  </a:cubicBezTo>
                  <a:cubicBezTo>
                    <a:pt x="171249" y="231223"/>
                    <a:pt x="160994" y="237531"/>
                    <a:pt x="149302" y="239402"/>
                  </a:cubicBezTo>
                  <a:cubicBezTo>
                    <a:pt x="144454" y="240200"/>
                    <a:pt x="139606" y="240155"/>
                    <a:pt x="134906" y="239368"/>
                  </a:cubicBezTo>
                  <a:cubicBezTo>
                    <a:pt x="148560" y="240052"/>
                    <a:pt x="162420" y="233881"/>
                    <a:pt x="171067" y="221926"/>
                  </a:cubicBezTo>
                  <a:cubicBezTo>
                    <a:pt x="178675" y="211420"/>
                    <a:pt x="181721" y="198576"/>
                    <a:pt x="179679" y="185777"/>
                  </a:cubicBezTo>
                  <a:cubicBezTo>
                    <a:pt x="177614" y="172966"/>
                    <a:pt x="170702" y="161730"/>
                    <a:pt x="160184" y="154122"/>
                  </a:cubicBezTo>
                  <a:cubicBezTo>
                    <a:pt x="134997" y="135882"/>
                    <a:pt x="99635" y="141551"/>
                    <a:pt x="81383" y="166761"/>
                  </a:cubicBezTo>
                  <a:cubicBezTo>
                    <a:pt x="59984" y="196374"/>
                    <a:pt x="66645" y="237885"/>
                    <a:pt x="96235" y="259296"/>
                  </a:cubicBezTo>
                  <a:cubicBezTo>
                    <a:pt x="131358" y="284666"/>
                    <a:pt x="180546" y="276761"/>
                    <a:pt x="205904" y="241695"/>
                  </a:cubicBezTo>
                  <a:cubicBezTo>
                    <a:pt x="220620" y="221367"/>
                    <a:pt x="226528" y="196545"/>
                    <a:pt x="222547" y="171769"/>
                  </a:cubicBezTo>
                  <a:cubicBezTo>
                    <a:pt x="218578" y="147004"/>
                    <a:pt x="205197" y="125262"/>
                    <a:pt x="184881" y="110558"/>
                  </a:cubicBezTo>
                  <a:cubicBezTo>
                    <a:pt x="160378" y="92854"/>
                    <a:pt x="130446" y="85724"/>
                    <a:pt x="100661" y="90526"/>
                  </a:cubicBezTo>
                  <a:cubicBezTo>
                    <a:pt x="70832" y="95306"/>
                    <a:pt x="44652" y="111424"/>
                    <a:pt x="26948" y="135905"/>
                  </a:cubicBezTo>
                  <a:cubicBezTo>
                    <a:pt x="-17369" y="197150"/>
                    <a:pt x="-3600" y="283046"/>
                    <a:pt x="57656" y="327340"/>
                  </a:cubicBezTo>
                  <a:cubicBezTo>
                    <a:pt x="87201" y="348717"/>
                    <a:pt x="121434" y="359006"/>
                    <a:pt x="155382" y="359006"/>
                  </a:cubicBezTo>
                  <a:cubicBezTo>
                    <a:pt x="207216" y="359006"/>
                    <a:pt x="258354" y="335017"/>
                    <a:pt x="290990" y="289902"/>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09" name="Google Shape;1609;p8"/>
            <p:cNvSpPr/>
            <p:nvPr/>
          </p:nvSpPr>
          <p:spPr>
            <a:xfrm>
              <a:off x="5615863" y="1834681"/>
              <a:ext cx="666384" cy="818256"/>
            </a:xfrm>
            <a:custGeom>
              <a:rect b="b" l="l" r="r" t="t"/>
              <a:pathLst>
                <a:path extrusionOk="0" h="479213" w="390269">
                  <a:moveTo>
                    <a:pt x="270533" y="479644"/>
                  </a:moveTo>
                  <a:cubicBezTo>
                    <a:pt x="221049" y="479644"/>
                    <a:pt x="172386" y="466024"/>
                    <a:pt x="129141" y="439514"/>
                  </a:cubicBezTo>
                  <a:cubicBezTo>
                    <a:pt x="67314" y="401608"/>
                    <a:pt x="23944" y="341902"/>
                    <a:pt x="7038" y="271383"/>
                  </a:cubicBezTo>
                  <a:cubicBezTo>
                    <a:pt x="-6707" y="214085"/>
                    <a:pt x="2692" y="154859"/>
                    <a:pt x="33480" y="104621"/>
                  </a:cubicBezTo>
                  <a:cubicBezTo>
                    <a:pt x="64291" y="54384"/>
                    <a:pt x="112806" y="19158"/>
                    <a:pt x="170104" y="5413"/>
                  </a:cubicBezTo>
                  <a:cubicBezTo>
                    <a:pt x="266529" y="-17721"/>
                    <a:pt x="363878" y="41927"/>
                    <a:pt x="387023" y="138387"/>
                  </a:cubicBezTo>
                  <a:cubicBezTo>
                    <a:pt x="396195" y="176669"/>
                    <a:pt x="389921" y="216218"/>
                    <a:pt x="369354" y="249778"/>
                  </a:cubicBezTo>
                  <a:cubicBezTo>
                    <a:pt x="348775" y="283326"/>
                    <a:pt x="316367" y="306859"/>
                    <a:pt x="278096" y="316042"/>
                  </a:cubicBezTo>
                  <a:cubicBezTo>
                    <a:pt x="246624" y="323605"/>
                    <a:pt x="214022" y="318438"/>
                    <a:pt x="186405" y="301498"/>
                  </a:cubicBezTo>
                  <a:cubicBezTo>
                    <a:pt x="158777" y="284570"/>
                    <a:pt x="139407" y="257888"/>
                    <a:pt x="131845" y="226382"/>
                  </a:cubicBezTo>
                  <a:cubicBezTo>
                    <a:pt x="118931" y="172517"/>
                    <a:pt x="152241" y="118184"/>
                    <a:pt x="206105" y="105260"/>
                  </a:cubicBezTo>
                  <a:cubicBezTo>
                    <a:pt x="251072" y="94469"/>
                    <a:pt x="296359" y="122268"/>
                    <a:pt x="307127" y="167201"/>
                  </a:cubicBezTo>
                  <a:cubicBezTo>
                    <a:pt x="311519" y="185498"/>
                    <a:pt x="308519" y="204411"/>
                    <a:pt x="298686" y="220450"/>
                  </a:cubicBezTo>
                  <a:cubicBezTo>
                    <a:pt x="288853" y="236500"/>
                    <a:pt x="273351" y="247747"/>
                    <a:pt x="255054" y="252139"/>
                  </a:cubicBezTo>
                  <a:cubicBezTo>
                    <a:pt x="239506" y="255869"/>
                    <a:pt x="223478" y="253314"/>
                    <a:pt x="209858" y="244975"/>
                  </a:cubicBezTo>
                  <a:cubicBezTo>
                    <a:pt x="196250" y="236625"/>
                    <a:pt x="186690" y="223484"/>
                    <a:pt x="182972" y="207948"/>
                  </a:cubicBezTo>
                  <a:cubicBezTo>
                    <a:pt x="179778" y="194635"/>
                    <a:pt x="181956" y="180878"/>
                    <a:pt x="189109" y="169209"/>
                  </a:cubicBezTo>
                  <a:cubicBezTo>
                    <a:pt x="196272" y="157528"/>
                    <a:pt x="207543" y="149349"/>
                    <a:pt x="220855" y="146155"/>
                  </a:cubicBezTo>
                  <a:cubicBezTo>
                    <a:pt x="230049" y="143919"/>
                    <a:pt x="239277" y="149623"/>
                    <a:pt x="241479" y="158805"/>
                  </a:cubicBezTo>
                  <a:cubicBezTo>
                    <a:pt x="243692" y="168000"/>
                    <a:pt x="238023" y="177228"/>
                    <a:pt x="228828" y="179430"/>
                  </a:cubicBezTo>
                  <a:cubicBezTo>
                    <a:pt x="224414" y="180502"/>
                    <a:pt x="220672" y="183217"/>
                    <a:pt x="218288" y="187095"/>
                  </a:cubicBezTo>
                  <a:cubicBezTo>
                    <a:pt x="215916" y="190974"/>
                    <a:pt x="215197" y="195537"/>
                    <a:pt x="216246" y="199963"/>
                  </a:cubicBezTo>
                  <a:cubicBezTo>
                    <a:pt x="217843" y="206613"/>
                    <a:pt x="221927" y="212225"/>
                    <a:pt x="227745" y="215796"/>
                  </a:cubicBezTo>
                  <a:cubicBezTo>
                    <a:pt x="233562" y="219378"/>
                    <a:pt x="240429" y="220473"/>
                    <a:pt x="247068" y="218864"/>
                  </a:cubicBezTo>
                  <a:cubicBezTo>
                    <a:pt x="266495" y="214199"/>
                    <a:pt x="278507" y="194601"/>
                    <a:pt x="273853" y="175175"/>
                  </a:cubicBezTo>
                  <a:cubicBezTo>
                    <a:pt x="270761" y="162296"/>
                    <a:pt x="262845" y="151402"/>
                    <a:pt x="251563" y="144478"/>
                  </a:cubicBezTo>
                  <a:cubicBezTo>
                    <a:pt x="240281" y="137565"/>
                    <a:pt x="226992" y="135466"/>
                    <a:pt x="214090" y="138535"/>
                  </a:cubicBezTo>
                  <a:cubicBezTo>
                    <a:pt x="178580" y="147056"/>
                    <a:pt x="156609" y="182886"/>
                    <a:pt x="165119" y="218396"/>
                  </a:cubicBezTo>
                  <a:cubicBezTo>
                    <a:pt x="170549" y="241017"/>
                    <a:pt x="184466" y="260170"/>
                    <a:pt x="204291" y="272330"/>
                  </a:cubicBezTo>
                  <a:cubicBezTo>
                    <a:pt x="224117" y="284479"/>
                    <a:pt x="247491" y="288186"/>
                    <a:pt x="270111" y="282767"/>
                  </a:cubicBezTo>
                  <a:cubicBezTo>
                    <a:pt x="299496" y="275718"/>
                    <a:pt x="324375" y="257649"/>
                    <a:pt x="340174" y="231880"/>
                  </a:cubicBezTo>
                  <a:cubicBezTo>
                    <a:pt x="355973" y="206122"/>
                    <a:pt x="360787" y="175757"/>
                    <a:pt x="353737" y="146372"/>
                  </a:cubicBezTo>
                  <a:cubicBezTo>
                    <a:pt x="334995" y="68266"/>
                    <a:pt x="256194" y="19980"/>
                    <a:pt x="178089" y="38688"/>
                  </a:cubicBezTo>
                  <a:cubicBezTo>
                    <a:pt x="78151" y="62666"/>
                    <a:pt x="16347" y="163460"/>
                    <a:pt x="40313" y="263409"/>
                  </a:cubicBezTo>
                  <a:cubicBezTo>
                    <a:pt x="55097" y="325031"/>
                    <a:pt x="92992" y="377208"/>
                    <a:pt x="147016" y="410334"/>
                  </a:cubicBezTo>
                  <a:cubicBezTo>
                    <a:pt x="201052" y="443461"/>
                    <a:pt x="264761" y="453556"/>
                    <a:pt x="326371" y="438784"/>
                  </a:cubicBezTo>
                  <a:cubicBezTo>
                    <a:pt x="335565" y="436593"/>
                    <a:pt x="344794" y="442229"/>
                    <a:pt x="347007" y="451423"/>
                  </a:cubicBezTo>
                  <a:cubicBezTo>
                    <a:pt x="349209" y="460617"/>
                    <a:pt x="343539" y="469857"/>
                    <a:pt x="334356" y="472058"/>
                  </a:cubicBezTo>
                  <a:cubicBezTo>
                    <a:pt x="313173" y="477135"/>
                    <a:pt x="291773" y="479644"/>
                    <a:pt x="270533" y="479644"/>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10" name="Google Shape;1610;p8"/>
            <p:cNvSpPr/>
            <p:nvPr/>
          </p:nvSpPr>
          <p:spPr>
            <a:xfrm>
              <a:off x="4439575" y="3300546"/>
              <a:ext cx="739175" cy="701228"/>
            </a:xfrm>
            <a:custGeom>
              <a:rect b="b" l="l" r="r" t="t"/>
              <a:pathLst>
                <a:path extrusionOk="0" h="410675" w="432899">
                  <a:moveTo>
                    <a:pt x="255844" y="411335"/>
                  </a:moveTo>
                  <a:cubicBezTo>
                    <a:pt x="215462" y="411335"/>
                    <a:pt x="176861" y="397019"/>
                    <a:pt x="145993" y="370337"/>
                  </a:cubicBezTo>
                  <a:cubicBezTo>
                    <a:pt x="118091" y="346211"/>
                    <a:pt x="101242" y="312651"/>
                    <a:pt x="98573" y="275863"/>
                  </a:cubicBezTo>
                  <a:cubicBezTo>
                    <a:pt x="95892" y="239063"/>
                    <a:pt x="107710" y="203427"/>
                    <a:pt x="131836" y="175525"/>
                  </a:cubicBezTo>
                  <a:cubicBezTo>
                    <a:pt x="151731" y="152506"/>
                    <a:pt x="179404" y="138612"/>
                    <a:pt x="209759" y="136410"/>
                  </a:cubicBezTo>
                  <a:cubicBezTo>
                    <a:pt x="240068" y="134288"/>
                    <a:pt x="269498" y="143950"/>
                    <a:pt x="292507" y="163844"/>
                  </a:cubicBezTo>
                  <a:cubicBezTo>
                    <a:pt x="331953" y="197941"/>
                    <a:pt x="336299" y="257771"/>
                    <a:pt x="302203" y="297217"/>
                  </a:cubicBezTo>
                  <a:cubicBezTo>
                    <a:pt x="288389" y="313187"/>
                    <a:pt x="269179" y="322827"/>
                    <a:pt x="248121" y="324355"/>
                  </a:cubicBezTo>
                  <a:cubicBezTo>
                    <a:pt x="227109" y="325941"/>
                    <a:pt x="206668" y="319119"/>
                    <a:pt x="190686" y="305316"/>
                  </a:cubicBezTo>
                  <a:cubicBezTo>
                    <a:pt x="162875" y="281282"/>
                    <a:pt x="159807" y="239086"/>
                    <a:pt x="183853" y="211275"/>
                  </a:cubicBezTo>
                  <a:cubicBezTo>
                    <a:pt x="204329" y="187594"/>
                    <a:pt x="240239" y="185005"/>
                    <a:pt x="263909" y="205458"/>
                  </a:cubicBezTo>
                  <a:cubicBezTo>
                    <a:pt x="284282" y="223071"/>
                    <a:pt x="286518" y="253973"/>
                    <a:pt x="268917" y="274334"/>
                  </a:cubicBezTo>
                  <a:cubicBezTo>
                    <a:pt x="262734" y="281487"/>
                    <a:pt x="251931" y="282274"/>
                    <a:pt x="244779" y="276091"/>
                  </a:cubicBezTo>
                  <a:cubicBezTo>
                    <a:pt x="237627" y="269908"/>
                    <a:pt x="236851" y="259094"/>
                    <a:pt x="243022" y="251954"/>
                  </a:cubicBezTo>
                  <a:cubicBezTo>
                    <a:pt x="245577" y="248999"/>
                    <a:pt x="246832" y="245223"/>
                    <a:pt x="246547" y="241345"/>
                  </a:cubicBezTo>
                  <a:cubicBezTo>
                    <a:pt x="246262" y="237444"/>
                    <a:pt x="244482" y="233896"/>
                    <a:pt x="241528" y="231352"/>
                  </a:cubicBezTo>
                  <a:cubicBezTo>
                    <a:pt x="232128" y="223230"/>
                    <a:pt x="217869" y="224257"/>
                    <a:pt x="209736" y="233656"/>
                  </a:cubicBezTo>
                  <a:cubicBezTo>
                    <a:pt x="198044" y="247197"/>
                    <a:pt x="199527" y="267730"/>
                    <a:pt x="213067" y="279434"/>
                  </a:cubicBezTo>
                  <a:cubicBezTo>
                    <a:pt x="222124" y="287270"/>
                    <a:pt x="233634" y="291137"/>
                    <a:pt x="245646" y="290225"/>
                  </a:cubicBezTo>
                  <a:cubicBezTo>
                    <a:pt x="257589" y="289369"/>
                    <a:pt x="268483" y="283894"/>
                    <a:pt x="276308" y="274836"/>
                  </a:cubicBezTo>
                  <a:cubicBezTo>
                    <a:pt x="298073" y="249672"/>
                    <a:pt x="295290" y="211492"/>
                    <a:pt x="270126" y="189739"/>
                  </a:cubicBezTo>
                  <a:cubicBezTo>
                    <a:pt x="236885" y="160993"/>
                    <a:pt x="186477" y="164677"/>
                    <a:pt x="157731" y="197906"/>
                  </a:cubicBezTo>
                  <a:cubicBezTo>
                    <a:pt x="139582" y="218895"/>
                    <a:pt x="130696" y="245702"/>
                    <a:pt x="132703" y="273376"/>
                  </a:cubicBezTo>
                  <a:cubicBezTo>
                    <a:pt x="134711" y="301062"/>
                    <a:pt x="147384" y="326294"/>
                    <a:pt x="168374" y="344443"/>
                  </a:cubicBezTo>
                  <a:cubicBezTo>
                    <a:pt x="195489" y="367885"/>
                    <a:pt x="230098" y="379372"/>
                    <a:pt x="265825" y="376760"/>
                  </a:cubicBezTo>
                  <a:cubicBezTo>
                    <a:pt x="301564" y="374159"/>
                    <a:pt x="334154" y="357801"/>
                    <a:pt x="357585" y="330698"/>
                  </a:cubicBezTo>
                  <a:cubicBezTo>
                    <a:pt x="419594" y="258969"/>
                    <a:pt x="411689" y="150156"/>
                    <a:pt x="339961" y="88146"/>
                  </a:cubicBezTo>
                  <a:cubicBezTo>
                    <a:pt x="248532" y="9094"/>
                    <a:pt x="109809" y="19178"/>
                    <a:pt x="30746" y="110619"/>
                  </a:cubicBezTo>
                  <a:cubicBezTo>
                    <a:pt x="24552" y="117771"/>
                    <a:pt x="13760" y="118558"/>
                    <a:pt x="6608" y="112375"/>
                  </a:cubicBezTo>
                  <a:cubicBezTo>
                    <a:pt x="-544" y="106193"/>
                    <a:pt x="-1331" y="95390"/>
                    <a:pt x="4851" y="88238"/>
                  </a:cubicBezTo>
                  <a:cubicBezTo>
                    <a:pt x="96257" y="-17484"/>
                    <a:pt x="256620" y="-29131"/>
                    <a:pt x="362342" y="62263"/>
                  </a:cubicBezTo>
                  <a:cubicBezTo>
                    <a:pt x="448340" y="136615"/>
                    <a:pt x="457820" y="267068"/>
                    <a:pt x="383468" y="353078"/>
                  </a:cubicBezTo>
                  <a:cubicBezTo>
                    <a:pt x="354060" y="387095"/>
                    <a:pt x="313165" y="407628"/>
                    <a:pt x="268312" y="410890"/>
                  </a:cubicBezTo>
                  <a:cubicBezTo>
                    <a:pt x="264137" y="411187"/>
                    <a:pt x="259985" y="411335"/>
                    <a:pt x="255844" y="411335"/>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11" name="Google Shape;1611;p8"/>
            <p:cNvSpPr/>
            <p:nvPr/>
          </p:nvSpPr>
          <p:spPr>
            <a:xfrm>
              <a:off x="8755002" y="-153397"/>
              <a:ext cx="376225" cy="406566"/>
            </a:xfrm>
            <a:custGeom>
              <a:rect b="b" l="l" r="r" t="t"/>
              <a:pathLst>
                <a:path extrusionOk="0" h="238106" w="220337">
                  <a:moveTo>
                    <a:pt x="123076" y="99960"/>
                  </a:moveTo>
                  <a:cubicBezTo>
                    <a:pt x="121467" y="101021"/>
                    <a:pt x="119323" y="100576"/>
                    <a:pt x="118091" y="99892"/>
                  </a:cubicBezTo>
                  <a:cubicBezTo>
                    <a:pt x="122300" y="97108"/>
                    <a:pt x="124890" y="92796"/>
                    <a:pt x="125586" y="88176"/>
                  </a:cubicBezTo>
                  <a:cubicBezTo>
                    <a:pt x="128084" y="92112"/>
                    <a:pt x="126966" y="97371"/>
                    <a:pt x="123076" y="99960"/>
                  </a:cubicBezTo>
                  <a:close/>
                  <a:moveTo>
                    <a:pt x="214003" y="215093"/>
                  </a:moveTo>
                  <a:cubicBezTo>
                    <a:pt x="221897" y="209891"/>
                    <a:pt x="224064" y="199271"/>
                    <a:pt x="218862" y="191389"/>
                  </a:cubicBezTo>
                  <a:cubicBezTo>
                    <a:pt x="213638" y="183495"/>
                    <a:pt x="203006" y="181328"/>
                    <a:pt x="195158" y="186529"/>
                  </a:cubicBezTo>
                  <a:cubicBezTo>
                    <a:pt x="146620" y="218572"/>
                    <a:pt x="81063" y="205180"/>
                    <a:pt x="49009" y="156642"/>
                  </a:cubicBezTo>
                  <a:cubicBezTo>
                    <a:pt x="37088" y="138608"/>
                    <a:pt x="32913" y="117002"/>
                    <a:pt x="37248" y="95808"/>
                  </a:cubicBezTo>
                  <a:cubicBezTo>
                    <a:pt x="41583" y="74625"/>
                    <a:pt x="53914" y="56396"/>
                    <a:pt x="71949" y="44487"/>
                  </a:cubicBezTo>
                  <a:cubicBezTo>
                    <a:pt x="85626" y="35452"/>
                    <a:pt x="101995" y="32270"/>
                    <a:pt x="118057" y="35566"/>
                  </a:cubicBezTo>
                  <a:cubicBezTo>
                    <a:pt x="134107" y="38852"/>
                    <a:pt x="147921" y="48194"/>
                    <a:pt x="156944" y="61871"/>
                  </a:cubicBezTo>
                  <a:cubicBezTo>
                    <a:pt x="163674" y="72047"/>
                    <a:pt x="166024" y="84230"/>
                    <a:pt x="163583" y="96173"/>
                  </a:cubicBezTo>
                  <a:cubicBezTo>
                    <a:pt x="162134" y="103223"/>
                    <a:pt x="159134" y="109690"/>
                    <a:pt x="154811" y="115189"/>
                  </a:cubicBezTo>
                  <a:cubicBezTo>
                    <a:pt x="163218" y="101454"/>
                    <a:pt x="163503" y="83500"/>
                    <a:pt x="154058" y="69183"/>
                  </a:cubicBezTo>
                  <a:cubicBezTo>
                    <a:pt x="139103" y="46540"/>
                    <a:pt x="108498" y="40278"/>
                    <a:pt x="85831" y="55232"/>
                  </a:cubicBezTo>
                  <a:cubicBezTo>
                    <a:pt x="59469" y="72628"/>
                    <a:pt x="52192" y="108230"/>
                    <a:pt x="69587" y="134592"/>
                  </a:cubicBezTo>
                  <a:cubicBezTo>
                    <a:pt x="90041" y="165551"/>
                    <a:pt x="131871" y="174141"/>
                    <a:pt x="162864" y="153677"/>
                  </a:cubicBezTo>
                  <a:cubicBezTo>
                    <a:pt x="180671" y="141916"/>
                    <a:pt x="192831" y="123927"/>
                    <a:pt x="197109" y="103029"/>
                  </a:cubicBezTo>
                  <a:cubicBezTo>
                    <a:pt x="201386" y="82119"/>
                    <a:pt x="197257" y="60811"/>
                    <a:pt x="185508" y="43004"/>
                  </a:cubicBezTo>
                  <a:cubicBezTo>
                    <a:pt x="171442" y="21707"/>
                    <a:pt x="149929" y="7163"/>
                    <a:pt x="124912" y="2041"/>
                  </a:cubicBezTo>
                  <a:cubicBezTo>
                    <a:pt x="99908" y="-3070"/>
                    <a:pt x="74390" y="1858"/>
                    <a:pt x="53104" y="15923"/>
                  </a:cubicBezTo>
                  <a:cubicBezTo>
                    <a:pt x="27427" y="32874"/>
                    <a:pt x="9894" y="58803"/>
                    <a:pt x="3734" y="88952"/>
                  </a:cubicBezTo>
                  <a:cubicBezTo>
                    <a:pt x="-2438" y="119090"/>
                    <a:pt x="3494" y="149832"/>
                    <a:pt x="20445" y="175499"/>
                  </a:cubicBezTo>
                  <a:cubicBezTo>
                    <a:pt x="47287" y="216131"/>
                    <a:pt x="91843" y="238181"/>
                    <a:pt x="137244" y="238181"/>
                  </a:cubicBezTo>
                  <a:cubicBezTo>
                    <a:pt x="163651" y="238181"/>
                    <a:pt x="190367" y="230709"/>
                    <a:pt x="214003" y="21509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12" name="Google Shape;1612;p8"/>
            <p:cNvSpPr/>
            <p:nvPr/>
          </p:nvSpPr>
          <p:spPr>
            <a:xfrm>
              <a:off x="6695008" y="4417311"/>
              <a:ext cx="534900" cy="613170"/>
            </a:xfrm>
            <a:custGeom>
              <a:rect b="b" l="l" r="r" t="t"/>
              <a:pathLst>
                <a:path extrusionOk="0" h="359104" w="313265">
                  <a:moveTo>
                    <a:pt x="147189" y="207892"/>
                  </a:moveTo>
                  <a:cubicBezTo>
                    <a:pt x="148296" y="209945"/>
                    <a:pt x="148535" y="212306"/>
                    <a:pt x="147851" y="214542"/>
                  </a:cubicBezTo>
                  <a:cubicBezTo>
                    <a:pt x="147166" y="216778"/>
                    <a:pt x="145672" y="218615"/>
                    <a:pt x="143608" y="219733"/>
                  </a:cubicBezTo>
                  <a:cubicBezTo>
                    <a:pt x="135269" y="224193"/>
                    <a:pt x="132143" y="234562"/>
                    <a:pt x="136615" y="242889"/>
                  </a:cubicBezTo>
                  <a:cubicBezTo>
                    <a:pt x="138645" y="246676"/>
                    <a:pt x="141896" y="249391"/>
                    <a:pt x="145638" y="250806"/>
                  </a:cubicBezTo>
                  <a:cubicBezTo>
                    <a:pt x="142695" y="250726"/>
                    <a:pt x="139740" y="250247"/>
                    <a:pt x="136854" y="249380"/>
                  </a:cubicBezTo>
                  <a:cubicBezTo>
                    <a:pt x="128310" y="246802"/>
                    <a:pt x="121295" y="241053"/>
                    <a:pt x="117086" y="233204"/>
                  </a:cubicBezTo>
                  <a:cubicBezTo>
                    <a:pt x="111006" y="221877"/>
                    <a:pt x="115283" y="207744"/>
                    <a:pt x="126599" y="201675"/>
                  </a:cubicBezTo>
                  <a:cubicBezTo>
                    <a:pt x="128881" y="200454"/>
                    <a:pt x="131333" y="199873"/>
                    <a:pt x="133763" y="199873"/>
                  </a:cubicBezTo>
                  <a:cubicBezTo>
                    <a:pt x="139182" y="199873"/>
                    <a:pt x="144440" y="202782"/>
                    <a:pt x="147189" y="207892"/>
                  </a:cubicBezTo>
                  <a:close/>
                  <a:moveTo>
                    <a:pt x="224017" y="343204"/>
                  </a:moveTo>
                  <a:cubicBezTo>
                    <a:pt x="307221" y="298602"/>
                    <a:pt x="338614" y="194614"/>
                    <a:pt x="294000" y="111421"/>
                  </a:cubicBezTo>
                  <a:cubicBezTo>
                    <a:pt x="239337" y="9498"/>
                    <a:pt x="111941" y="-28944"/>
                    <a:pt x="10063" y="25696"/>
                  </a:cubicBezTo>
                  <a:cubicBezTo>
                    <a:pt x="1736" y="30156"/>
                    <a:pt x="-1401" y="40526"/>
                    <a:pt x="3071" y="48864"/>
                  </a:cubicBezTo>
                  <a:cubicBezTo>
                    <a:pt x="7531" y="57180"/>
                    <a:pt x="17900" y="60317"/>
                    <a:pt x="26239" y="55845"/>
                  </a:cubicBezTo>
                  <a:cubicBezTo>
                    <a:pt x="111485" y="10125"/>
                    <a:pt x="218108" y="42294"/>
                    <a:pt x="263839" y="127597"/>
                  </a:cubicBezTo>
                  <a:cubicBezTo>
                    <a:pt x="299532" y="194158"/>
                    <a:pt x="274414" y="277350"/>
                    <a:pt x="207841" y="313055"/>
                  </a:cubicBezTo>
                  <a:cubicBezTo>
                    <a:pt x="182837" y="326447"/>
                    <a:pt x="154136" y="329299"/>
                    <a:pt x="126998" y="321120"/>
                  </a:cubicBezTo>
                  <a:cubicBezTo>
                    <a:pt x="99850" y="312918"/>
                    <a:pt x="77526" y="294644"/>
                    <a:pt x="64122" y="269650"/>
                  </a:cubicBezTo>
                  <a:cubicBezTo>
                    <a:pt x="53833" y="250464"/>
                    <a:pt x="51620" y="228414"/>
                    <a:pt x="57916" y="207572"/>
                  </a:cubicBezTo>
                  <a:cubicBezTo>
                    <a:pt x="64213" y="186731"/>
                    <a:pt x="78233" y="169587"/>
                    <a:pt x="97431" y="159297"/>
                  </a:cubicBezTo>
                  <a:cubicBezTo>
                    <a:pt x="127466" y="143202"/>
                    <a:pt x="164985" y="154540"/>
                    <a:pt x="181080" y="184553"/>
                  </a:cubicBezTo>
                  <a:cubicBezTo>
                    <a:pt x="190867" y="202827"/>
                    <a:pt x="187034" y="224809"/>
                    <a:pt x="173118" y="238783"/>
                  </a:cubicBezTo>
                  <a:cubicBezTo>
                    <a:pt x="176460" y="234573"/>
                    <a:pt x="179004" y="229737"/>
                    <a:pt x="180612" y="224444"/>
                  </a:cubicBezTo>
                  <a:cubicBezTo>
                    <a:pt x="183932" y="213447"/>
                    <a:pt x="182768" y="201835"/>
                    <a:pt x="177350" y="191717"/>
                  </a:cubicBezTo>
                  <a:cubicBezTo>
                    <a:pt x="171110" y="180081"/>
                    <a:pt x="160707" y="171572"/>
                    <a:pt x="148068" y="167750"/>
                  </a:cubicBezTo>
                  <a:cubicBezTo>
                    <a:pt x="135405" y="163929"/>
                    <a:pt x="122048" y="165263"/>
                    <a:pt x="110424" y="171514"/>
                  </a:cubicBezTo>
                  <a:cubicBezTo>
                    <a:pt x="82476" y="186503"/>
                    <a:pt x="71947" y="221421"/>
                    <a:pt x="86914" y="249368"/>
                  </a:cubicBezTo>
                  <a:cubicBezTo>
                    <a:pt x="95446" y="265282"/>
                    <a:pt x="109671" y="276917"/>
                    <a:pt x="126964" y="282141"/>
                  </a:cubicBezTo>
                  <a:cubicBezTo>
                    <a:pt x="144257" y="287354"/>
                    <a:pt x="162532" y="285541"/>
                    <a:pt x="178456" y="276997"/>
                  </a:cubicBezTo>
                  <a:cubicBezTo>
                    <a:pt x="217435" y="256099"/>
                    <a:pt x="232150" y="207378"/>
                    <a:pt x="211252" y="168389"/>
                  </a:cubicBezTo>
                  <a:cubicBezTo>
                    <a:pt x="186225" y="121733"/>
                    <a:pt x="127934" y="104132"/>
                    <a:pt x="81256" y="129148"/>
                  </a:cubicBezTo>
                  <a:cubicBezTo>
                    <a:pt x="54015" y="143749"/>
                    <a:pt x="34087" y="168092"/>
                    <a:pt x="25155" y="197683"/>
                  </a:cubicBezTo>
                  <a:cubicBezTo>
                    <a:pt x="16223" y="227284"/>
                    <a:pt x="19349" y="258585"/>
                    <a:pt x="33962" y="285826"/>
                  </a:cubicBezTo>
                  <a:cubicBezTo>
                    <a:pt x="51677" y="318873"/>
                    <a:pt x="81210" y="343044"/>
                    <a:pt x="117109" y="353881"/>
                  </a:cubicBezTo>
                  <a:cubicBezTo>
                    <a:pt x="130512" y="357931"/>
                    <a:pt x="144235" y="359939"/>
                    <a:pt x="157867" y="359939"/>
                  </a:cubicBezTo>
                  <a:cubicBezTo>
                    <a:pt x="180692" y="359939"/>
                    <a:pt x="203313" y="354303"/>
                    <a:pt x="224017" y="343204"/>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13" name="Google Shape;1613;p8"/>
            <p:cNvSpPr/>
            <p:nvPr/>
          </p:nvSpPr>
          <p:spPr>
            <a:xfrm>
              <a:off x="1181275" y="4918720"/>
              <a:ext cx="771571" cy="628954"/>
            </a:xfrm>
            <a:custGeom>
              <a:rect b="b" l="l" r="r" t="t"/>
              <a:pathLst>
                <a:path extrusionOk="0" h="368348" w="451872">
                  <a:moveTo>
                    <a:pt x="207309" y="369265"/>
                  </a:moveTo>
                  <a:cubicBezTo>
                    <a:pt x="113394" y="369265"/>
                    <a:pt x="27954" y="305157"/>
                    <a:pt x="4968" y="209929"/>
                  </a:cubicBezTo>
                  <a:cubicBezTo>
                    <a:pt x="-5686" y="165807"/>
                    <a:pt x="1489" y="120178"/>
                    <a:pt x="25159" y="81450"/>
                  </a:cubicBezTo>
                  <a:cubicBezTo>
                    <a:pt x="48829" y="42711"/>
                    <a:pt x="86165" y="15517"/>
                    <a:pt x="130288" y="4862"/>
                  </a:cubicBezTo>
                  <a:cubicBezTo>
                    <a:pt x="166471" y="-3875"/>
                    <a:pt x="203910" y="2011"/>
                    <a:pt x="235667" y="21414"/>
                  </a:cubicBezTo>
                  <a:cubicBezTo>
                    <a:pt x="267436" y="40829"/>
                    <a:pt x="289737" y="71446"/>
                    <a:pt x="298475" y="107630"/>
                  </a:cubicBezTo>
                  <a:cubicBezTo>
                    <a:pt x="313339" y="169229"/>
                    <a:pt x="275330" y="231444"/>
                    <a:pt x="213731" y="246318"/>
                  </a:cubicBezTo>
                  <a:cubicBezTo>
                    <a:pt x="162627" y="258638"/>
                    <a:pt x="110998" y="227120"/>
                    <a:pt x="98655" y="175993"/>
                  </a:cubicBezTo>
                  <a:cubicBezTo>
                    <a:pt x="88343" y="133273"/>
                    <a:pt x="114717" y="90120"/>
                    <a:pt x="157437" y="79808"/>
                  </a:cubicBezTo>
                  <a:cubicBezTo>
                    <a:pt x="193472" y="71104"/>
                    <a:pt x="229815" y="93348"/>
                    <a:pt x="238508" y="129349"/>
                  </a:cubicBezTo>
                  <a:cubicBezTo>
                    <a:pt x="242101" y="144201"/>
                    <a:pt x="239683" y="159555"/>
                    <a:pt x="231720" y="172582"/>
                  </a:cubicBezTo>
                  <a:cubicBezTo>
                    <a:pt x="223758" y="185609"/>
                    <a:pt x="211199" y="194769"/>
                    <a:pt x="196358" y="198351"/>
                  </a:cubicBezTo>
                  <a:cubicBezTo>
                    <a:pt x="183582" y="201431"/>
                    <a:pt x="170384" y="199366"/>
                    <a:pt x="159182" y="192511"/>
                  </a:cubicBezTo>
                  <a:cubicBezTo>
                    <a:pt x="147980" y="185655"/>
                    <a:pt x="140109" y="174864"/>
                    <a:pt x="137029" y="162088"/>
                  </a:cubicBezTo>
                  <a:cubicBezTo>
                    <a:pt x="134816" y="152905"/>
                    <a:pt x="140463" y="143665"/>
                    <a:pt x="149657" y="141452"/>
                  </a:cubicBezTo>
                  <a:cubicBezTo>
                    <a:pt x="158806" y="139194"/>
                    <a:pt x="168091" y="144875"/>
                    <a:pt x="170293" y="154069"/>
                  </a:cubicBezTo>
                  <a:cubicBezTo>
                    <a:pt x="171228" y="157947"/>
                    <a:pt x="173623" y="161232"/>
                    <a:pt x="177023" y="163308"/>
                  </a:cubicBezTo>
                  <a:cubicBezTo>
                    <a:pt x="180434" y="165384"/>
                    <a:pt x="184426" y="166023"/>
                    <a:pt x="188327" y="165088"/>
                  </a:cubicBezTo>
                  <a:cubicBezTo>
                    <a:pt x="194282" y="163639"/>
                    <a:pt x="199324" y="159966"/>
                    <a:pt x="202529" y="154742"/>
                  </a:cubicBezTo>
                  <a:cubicBezTo>
                    <a:pt x="205723" y="149506"/>
                    <a:pt x="206682" y="143346"/>
                    <a:pt x="205244" y="137380"/>
                  </a:cubicBezTo>
                  <a:cubicBezTo>
                    <a:pt x="200978" y="119721"/>
                    <a:pt x="183126" y="108793"/>
                    <a:pt x="165467" y="113071"/>
                  </a:cubicBezTo>
                  <a:cubicBezTo>
                    <a:pt x="141090" y="118957"/>
                    <a:pt x="126044" y="143585"/>
                    <a:pt x="131919" y="167963"/>
                  </a:cubicBezTo>
                  <a:cubicBezTo>
                    <a:pt x="139835" y="200747"/>
                    <a:pt x="172950" y="220938"/>
                    <a:pt x="205701" y="213055"/>
                  </a:cubicBezTo>
                  <a:cubicBezTo>
                    <a:pt x="248957" y="202606"/>
                    <a:pt x="275649" y="158928"/>
                    <a:pt x="265212" y="115672"/>
                  </a:cubicBezTo>
                  <a:cubicBezTo>
                    <a:pt x="258619" y="88363"/>
                    <a:pt x="241793" y="65264"/>
                    <a:pt x="217815" y="50617"/>
                  </a:cubicBezTo>
                  <a:cubicBezTo>
                    <a:pt x="193848" y="35981"/>
                    <a:pt x="165627" y="31533"/>
                    <a:pt x="138318" y="38126"/>
                  </a:cubicBezTo>
                  <a:cubicBezTo>
                    <a:pt x="103081" y="46636"/>
                    <a:pt x="73263" y="68355"/>
                    <a:pt x="54361" y="99291"/>
                  </a:cubicBezTo>
                  <a:cubicBezTo>
                    <a:pt x="35460" y="130216"/>
                    <a:pt x="29733" y="166662"/>
                    <a:pt x="38231" y="201899"/>
                  </a:cubicBezTo>
                  <a:cubicBezTo>
                    <a:pt x="60749" y="295130"/>
                    <a:pt x="154870" y="352668"/>
                    <a:pt x="248124" y="330161"/>
                  </a:cubicBezTo>
                  <a:cubicBezTo>
                    <a:pt x="366941" y="301472"/>
                    <a:pt x="440267" y="181469"/>
                    <a:pt x="411589" y="62640"/>
                  </a:cubicBezTo>
                  <a:cubicBezTo>
                    <a:pt x="409376" y="53457"/>
                    <a:pt x="415023" y="44206"/>
                    <a:pt x="424205" y="41993"/>
                  </a:cubicBezTo>
                  <a:cubicBezTo>
                    <a:pt x="433365" y="39746"/>
                    <a:pt x="442639" y="45426"/>
                    <a:pt x="444852" y="54609"/>
                  </a:cubicBezTo>
                  <a:cubicBezTo>
                    <a:pt x="477968" y="191769"/>
                    <a:pt x="393315" y="330310"/>
                    <a:pt x="256155" y="363425"/>
                  </a:cubicBezTo>
                  <a:cubicBezTo>
                    <a:pt x="239808" y="367372"/>
                    <a:pt x="223427" y="369254"/>
                    <a:pt x="207309" y="369265"/>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14" name="Google Shape;1614;p8"/>
            <p:cNvSpPr/>
            <p:nvPr/>
          </p:nvSpPr>
          <p:spPr>
            <a:xfrm>
              <a:off x="1981152" y="2188096"/>
              <a:ext cx="314766" cy="191134"/>
            </a:xfrm>
            <a:custGeom>
              <a:rect b="b" l="l" r="r" t="t"/>
              <a:pathLst>
                <a:path extrusionOk="0" h="111938" w="184343">
                  <a:moveTo>
                    <a:pt x="146710" y="39313"/>
                  </a:moveTo>
                  <a:cubicBezTo>
                    <a:pt x="138656" y="62550"/>
                    <a:pt x="115876" y="78679"/>
                    <a:pt x="90335" y="78132"/>
                  </a:cubicBezTo>
                  <a:cubicBezTo>
                    <a:pt x="74936" y="77641"/>
                    <a:pt x="60642" y="71173"/>
                    <a:pt x="50091" y="59937"/>
                  </a:cubicBezTo>
                  <a:cubicBezTo>
                    <a:pt x="43577" y="52990"/>
                    <a:pt x="38969" y="44731"/>
                    <a:pt x="36516" y="35811"/>
                  </a:cubicBezTo>
                  <a:lnTo>
                    <a:pt x="146710" y="39313"/>
                  </a:lnTo>
                  <a:close/>
                  <a:moveTo>
                    <a:pt x="155071" y="87486"/>
                  </a:moveTo>
                  <a:cubicBezTo>
                    <a:pt x="172980" y="70683"/>
                    <a:pt x="183270" y="47925"/>
                    <a:pt x="184045" y="23377"/>
                  </a:cubicBezTo>
                  <a:lnTo>
                    <a:pt x="184593" y="6278"/>
                  </a:lnTo>
                  <a:lnTo>
                    <a:pt x="834" y="437"/>
                  </a:lnTo>
                  <a:lnTo>
                    <a:pt x="298" y="17537"/>
                  </a:lnTo>
                  <a:cubicBezTo>
                    <a:pt x="-489" y="42074"/>
                    <a:pt x="8329" y="65447"/>
                    <a:pt x="25132" y="83356"/>
                  </a:cubicBezTo>
                  <a:cubicBezTo>
                    <a:pt x="41946" y="101266"/>
                    <a:pt x="64715" y="111555"/>
                    <a:pt x="89252" y="112331"/>
                  </a:cubicBezTo>
                  <a:cubicBezTo>
                    <a:pt x="90244" y="112365"/>
                    <a:pt x="91248" y="112376"/>
                    <a:pt x="92252" y="112376"/>
                  </a:cubicBezTo>
                  <a:cubicBezTo>
                    <a:pt x="115682" y="112376"/>
                    <a:pt x="137892" y="103604"/>
                    <a:pt x="155071" y="87486"/>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15" name="Google Shape;1615;p8"/>
            <p:cNvSpPr/>
            <p:nvPr/>
          </p:nvSpPr>
          <p:spPr>
            <a:xfrm>
              <a:off x="5803396" y="3408346"/>
              <a:ext cx="429559" cy="407363"/>
            </a:xfrm>
            <a:custGeom>
              <a:rect b="b" l="l" r="r" t="t"/>
              <a:pathLst>
                <a:path extrusionOk="0" h="238573" w="251572">
                  <a:moveTo>
                    <a:pt x="203117" y="58640"/>
                  </a:moveTo>
                  <a:lnTo>
                    <a:pt x="49621" y="190039"/>
                  </a:lnTo>
                  <a:cubicBezTo>
                    <a:pt x="24377" y="147981"/>
                    <a:pt x="32385" y="92462"/>
                    <a:pt x="70873" y="59507"/>
                  </a:cubicBezTo>
                  <a:cubicBezTo>
                    <a:pt x="90151" y="43012"/>
                    <a:pt x="113833" y="34936"/>
                    <a:pt x="137423" y="34936"/>
                  </a:cubicBezTo>
                  <a:cubicBezTo>
                    <a:pt x="160922" y="34936"/>
                    <a:pt x="184318" y="42955"/>
                    <a:pt x="203117" y="58640"/>
                  </a:cubicBezTo>
                  <a:close/>
                  <a:moveTo>
                    <a:pt x="252453" y="61457"/>
                  </a:moveTo>
                  <a:lnTo>
                    <a:pt x="241320" y="48453"/>
                  </a:lnTo>
                  <a:cubicBezTo>
                    <a:pt x="217581" y="20722"/>
                    <a:pt x="184466" y="3897"/>
                    <a:pt x="148066" y="1068"/>
                  </a:cubicBezTo>
                  <a:cubicBezTo>
                    <a:pt x="111608" y="-1738"/>
                    <a:pt x="76349" y="9771"/>
                    <a:pt x="48618" y="33510"/>
                  </a:cubicBezTo>
                  <a:cubicBezTo>
                    <a:pt x="-8635" y="82526"/>
                    <a:pt x="-15342" y="168970"/>
                    <a:pt x="33663" y="226223"/>
                  </a:cubicBezTo>
                  <a:lnTo>
                    <a:pt x="44796" y="239227"/>
                  </a:lnTo>
                  <a:lnTo>
                    <a:pt x="252453" y="61457"/>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16" name="Google Shape;1616;p8"/>
            <p:cNvSpPr/>
            <p:nvPr/>
          </p:nvSpPr>
          <p:spPr>
            <a:xfrm>
              <a:off x="6139666" y="3782700"/>
              <a:ext cx="355513" cy="353832"/>
            </a:xfrm>
            <a:custGeom>
              <a:rect b="b" l="l" r="r" t="t"/>
              <a:pathLst>
                <a:path extrusionOk="0" h="207222" w="208207">
                  <a:moveTo>
                    <a:pt x="162500" y="50377"/>
                  </a:moveTo>
                  <a:cubicBezTo>
                    <a:pt x="170691" y="63278"/>
                    <a:pt x="175025" y="78267"/>
                    <a:pt x="174912" y="93918"/>
                  </a:cubicBezTo>
                  <a:cubicBezTo>
                    <a:pt x="174763" y="115386"/>
                    <a:pt x="166253" y="135508"/>
                    <a:pt x="150968" y="150577"/>
                  </a:cubicBezTo>
                  <a:cubicBezTo>
                    <a:pt x="135819" y="165509"/>
                    <a:pt x="115811" y="173711"/>
                    <a:pt x="94559" y="173711"/>
                  </a:cubicBezTo>
                  <a:lnTo>
                    <a:pt x="93966" y="173711"/>
                  </a:lnTo>
                  <a:cubicBezTo>
                    <a:pt x="78327" y="173597"/>
                    <a:pt x="63395" y="169057"/>
                    <a:pt x="50619" y="160684"/>
                  </a:cubicBezTo>
                  <a:lnTo>
                    <a:pt x="162500" y="50377"/>
                  </a:lnTo>
                  <a:close/>
                  <a:moveTo>
                    <a:pt x="174991" y="174943"/>
                  </a:moveTo>
                  <a:lnTo>
                    <a:pt x="174991" y="174955"/>
                  </a:lnTo>
                  <a:cubicBezTo>
                    <a:pt x="196791" y="153463"/>
                    <a:pt x="208916" y="124774"/>
                    <a:pt x="209133" y="94157"/>
                  </a:cubicBezTo>
                  <a:cubicBezTo>
                    <a:pt x="209350" y="63552"/>
                    <a:pt x="197635" y="34692"/>
                    <a:pt x="176144" y="12893"/>
                  </a:cubicBezTo>
                  <a:lnTo>
                    <a:pt x="164120" y="710"/>
                  </a:lnTo>
                  <a:lnTo>
                    <a:pt x="929" y="161608"/>
                  </a:lnTo>
                  <a:lnTo>
                    <a:pt x="12941" y="173802"/>
                  </a:lnTo>
                  <a:cubicBezTo>
                    <a:pt x="34432" y="195590"/>
                    <a:pt x="63121" y="207716"/>
                    <a:pt x="93738" y="207933"/>
                  </a:cubicBezTo>
                  <a:lnTo>
                    <a:pt x="94571" y="207933"/>
                  </a:lnTo>
                  <a:cubicBezTo>
                    <a:pt x="124868" y="207933"/>
                    <a:pt x="153397" y="196240"/>
                    <a:pt x="174991" y="17494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17" name="Google Shape;1617;p8"/>
            <p:cNvSpPr/>
            <p:nvPr/>
          </p:nvSpPr>
          <p:spPr>
            <a:xfrm>
              <a:off x="9439734" y="-74559"/>
              <a:ext cx="198147" cy="329944"/>
            </a:xfrm>
            <a:custGeom>
              <a:rect b="b" l="l" r="r" t="t"/>
              <a:pathLst>
                <a:path extrusionOk="0" h="193232" w="116045">
                  <a:moveTo>
                    <a:pt x="63895" y="51374"/>
                  </a:moveTo>
                  <a:cubicBezTo>
                    <a:pt x="75953" y="62804"/>
                    <a:pt x="82820" y="78249"/>
                    <a:pt x="83265" y="94846"/>
                  </a:cubicBezTo>
                  <a:lnTo>
                    <a:pt x="83265" y="94858"/>
                  </a:lnTo>
                  <a:cubicBezTo>
                    <a:pt x="84018" y="123193"/>
                    <a:pt x="65561" y="147673"/>
                    <a:pt x="39780" y="155806"/>
                  </a:cubicBezTo>
                  <a:lnTo>
                    <a:pt x="36632" y="36248"/>
                  </a:lnTo>
                  <a:cubicBezTo>
                    <a:pt x="46750" y="38837"/>
                    <a:pt x="56104" y="43982"/>
                    <a:pt x="63895" y="51374"/>
                  </a:cubicBezTo>
                  <a:close/>
                  <a:moveTo>
                    <a:pt x="23651" y="192868"/>
                  </a:moveTo>
                  <a:cubicBezTo>
                    <a:pt x="76786" y="191454"/>
                    <a:pt x="118878" y="147091"/>
                    <a:pt x="117463" y="93957"/>
                  </a:cubicBezTo>
                  <a:lnTo>
                    <a:pt x="117463" y="93945"/>
                  </a:lnTo>
                  <a:cubicBezTo>
                    <a:pt x="116802" y="68211"/>
                    <a:pt x="106136" y="44267"/>
                    <a:pt x="87451" y="26551"/>
                  </a:cubicBezTo>
                  <a:cubicBezTo>
                    <a:pt x="68778" y="8836"/>
                    <a:pt x="44526" y="-506"/>
                    <a:pt x="18563" y="110"/>
                  </a:cubicBezTo>
                  <a:lnTo>
                    <a:pt x="1452" y="566"/>
                  </a:lnTo>
                  <a:lnTo>
                    <a:pt x="6540" y="193313"/>
                  </a:lnTo>
                  <a:lnTo>
                    <a:pt x="23651" y="192868"/>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18" name="Google Shape;1618;p8"/>
            <p:cNvSpPr/>
            <p:nvPr/>
          </p:nvSpPr>
          <p:spPr>
            <a:xfrm>
              <a:off x="2653285" y="553257"/>
              <a:ext cx="447741" cy="439744"/>
            </a:xfrm>
            <a:custGeom>
              <a:rect b="b" l="l" r="r" t="t"/>
              <a:pathLst>
                <a:path extrusionOk="0" h="257537" w="262220">
                  <a:moveTo>
                    <a:pt x="213243" y="57374"/>
                  </a:moveTo>
                  <a:lnTo>
                    <a:pt x="54283" y="208451"/>
                  </a:lnTo>
                  <a:cubicBezTo>
                    <a:pt x="23689" y="164271"/>
                    <a:pt x="28982" y="103014"/>
                    <a:pt x="69113" y="64880"/>
                  </a:cubicBezTo>
                  <a:cubicBezTo>
                    <a:pt x="90547" y="44507"/>
                    <a:pt x="118061" y="34400"/>
                    <a:pt x="145530" y="34400"/>
                  </a:cubicBezTo>
                  <a:cubicBezTo>
                    <a:pt x="169485" y="34400"/>
                    <a:pt x="193428" y="42100"/>
                    <a:pt x="213243" y="57374"/>
                  </a:cubicBezTo>
                  <a:close/>
                  <a:moveTo>
                    <a:pt x="262590" y="57705"/>
                  </a:moveTo>
                  <a:lnTo>
                    <a:pt x="250795" y="45305"/>
                  </a:lnTo>
                  <a:cubicBezTo>
                    <a:pt x="195653" y="-12735"/>
                    <a:pt x="103574" y="-15085"/>
                    <a:pt x="45545" y="40069"/>
                  </a:cubicBezTo>
                  <a:cubicBezTo>
                    <a:pt x="17427" y="66785"/>
                    <a:pt x="1400" y="102854"/>
                    <a:pt x="419" y="141616"/>
                  </a:cubicBezTo>
                  <a:cubicBezTo>
                    <a:pt x="-574" y="180389"/>
                    <a:pt x="13594" y="217223"/>
                    <a:pt x="40310" y="245330"/>
                  </a:cubicBezTo>
                  <a:lnTo>
                    <a:pt x="52093" y="257730"/>
                  </a:lnTo>
                  <a:lnTo>
                    <a:pt x="262590" y="57705"/>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19" name="Google Shape;1619;p8"/>
            <p:cNvSpPr/>
            <p:nvPr/>
          </p:nvSpPr>
          <p:spPr>
            <a:xfrm>
              <a:off x="4678403" y="1992281"/>
              <a:ext cx="605935" cy="430809"/>
            </a:xfrm>
            <a:custGeom>
              <a:rect b="b" l="l" r="r" t="t"/>
              <a:pathLst>
                <a:path extrusionOk="0" h="252304" w="354867">
                  <a:moveTo>
                    <a:pt x="318277" y="44046"/>
                  </a:moveTo>
                  <a:cubicBezTo>
                    <a:pt x="324927" y="75849"/>
                    <a:pt x="320718" y="108736"/>
                    <a:pt x="305980" y="138247"/>
                  </a:cubicBezTo>
                  <a:cubicBezTo>
                    <a:pt x="288664" y="172913"/>
                    <a:pt x="258879" y="198762"/>
                    <a:pt x="222125" y="211025"/>
                  </a:cubicBezTo>
                  <a:cubicBezTo>
                    <a:pt x="185371" y="223287"/>
                    <a:pt x="146028" y="220515"/>
                    <a:pt x="111373" y="203199"/>
                  </a:cubicBezTo>
                  <a:cubicBezTo>
                    <a:pt x="81851" y="188461"/>
                    <a:pt x="58740" y="164689"/>
                    <a:pt x="44949" y="135269"/>
                  </a:cubicBezTo>
                  <a:lnTo>
                    <a:pt x="318277" y="44046"/>
                  </a:lnTo>
                  <a:close/>
                  <a:moveTo>
                    <a:pt x="232962" y="243490"/>
                  </a:moveTo>
                  <a:cubicBezTo>
                    <a:pt x="278386" y="228329"/>
                    <a:pt x="315185" y="196389"/>
                    <a:pt x="336585" y="153544"/>
                  </a:cubicBezTo>
                  <a:cubicBezTo>
                    <a:pt x="357985" y="110698"/>
                    <a:pt x="361430" y="62092"/>
                    <a:pt x="346270" y="16657"/>
                  </a:cubicBezTo>
                  <a:lnTo>
                    <a:pt x="340840" y="425"/>
                  </a:lnTo>
                  <a:lnTo>
                    <a:pt x="712" y="113949"/>
                  </a:lnTo>
                  <a:lnTo>
                    <a:pt x="6130" y="130182"/>
                  </a:lnTo>
                  <a:cubicBezTo>
                    <a:pt x="31169" y="205196"/>
                    <a:pt x="101278" y="252729"/>
                    <a:pt x="176337" y="252729"/>
                  </a:cubicBezTo>
                  <a:cubicBezTo>
                    <a:pt x="195113" y="252729"/>
                    <a:pt x="214197" y="249752"/>
                    <a:pt x="232962" y="243490"/>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20" name="Google Shape;1620;p8"/>
            <p:cNvSpPr/>
            <p:nvPr/>
          </p:nvSpPr>
          <p:spPr>
            <a:xfrm>
              <a:off x="2818821" y="6470705"/>
              <a:ext cx="263440" cy="322123"/>
            </a:xfrm>
            <a:custGeom>
              <a:rect b="b" l="l" r="r" t="t"/>
              <a:pathLst>
                <a:path extrusionOk="0" h="188652" w="154284">
                  <a:moveTo>
                    <a:pt x="107543" y="154502"/>
                  </a:moveTo>
                  <a:cubicBezTo>
                    <a:pt x="81387" y="159476"/>
                    <a:pt x="53941" y="146916"/>
                    <a:pt x="41279" y="122014"/>
                  </a:cubicBezTo>
                  <a:cubicBezTo>
                    <a:pt x="28606" y="97124"/>
                    <a:pt x="34583" y="67557"/>
                    <a:pt x="54009" y="49328"/>
                  </a:cubicBezTo>
                  <a:lnTo>
                    <a:pt x="107543" y="154502"/>
                  </a:lnTo>
                  <a:close/>
                  <a:moveTo>
                    <a:pt x="139415" y="179393"/>
                  </a:moveTo>
                  <a:lnTo>
                    <a:pt x="154667" y="171636"/>
                  </a:lnTo>
                  <a:lnTo>
                    <a:pt x="67881" y="1144"/>
                  </a:lnTo>
                  <a:lnTo>
                    <a:pt x="52629" y="8901"/>
                  </a:lnTo>
                  <a:cubicBezTo>
                    <a:pt x="5631" y="32844"/>
                    <a:pt x="-13145" y="90542"/>
                    <a:pt x="10776" y="137551"/>
                  </a:cubicBezTo>
                  <a:cubicBezTo>
                    <a:pt x="27647" y="170689"/>
                    <a:pt x="61310" y="189796"/>
                    <a:pt x="96182" y="189796"/>
                  </a:cubicBezTo>
                  <a:cubicBezTo>
                    <a:pt x="110760" y="189796"/>
                    <a:pt x="125555" y="186454"/>
                    <a:pt x="139415" y="179393"/>
                  </a:cubicBez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21" name="Google Shape;1621;p8"/>
            <p:cNvSpPr/>
            <p:nvPr/>
          </p:nvSpPr>
          <p:spPr>
            <a:xfrm>
              <a:off x="4003307" y="4738448"/>
              <a:ext cx="355643" cy="253079"/>
            </a:xfrm>
            <a:custGeom>
              <a:rect b="b" l="l" r="r" t="t"/>
              <a:pathLst>
                <a:path extrusionOk="0" h="148216" w="208283">
                  <a:moveTo>
                    <a:pt x="123837" y="37671"/>
                  </a:moveTo>
                  <a:cubicBezTo>
                    <a:pt x="141723" y="42679"/>
                    <a:pt x="156575" y="54348"/>
                    <a:pt x="165678" y="70535"/>
                  </a:cubicBezTo>
                  <a:cubicBezTo>
                    <a:pt x="171918" y="81623"/>
                    <a:pt x="174941" y="93920"/>
                    <a:pt x="174610" y="106319"/>
                  </a:cubicBezTo>
                  <a:lnTo>
                    <a:pt x="44819" y="69953"/>
                  </a:lnTo>
                  <a:cubicBezTo>
                    <a:pt x="60287" y="43055"/>
                    <a:pt x="92615" y="28910"/>
                    <a:pt x="123837" y="37671"/>
                  </a:cubicBezTo>
                  <a:close/>
                  <a:moveTo>
                    <a:pt x="204976" y="132590"/>
                  </a:moveTo>
                  <a:cubicBezTo>
                    <a:pt x="212448" y="105909"/>
                    <a:pt x="209082" y="77915"/>
                    <a:pt x="195508" y="53767"/>
                  </a:cubicBezTo>
                  <a:cubicBezTo>
                    <a:pt x="181933" y="29617"/>
                    <a:pt x="159758" y="12199"/>
                    <a:pt x="133076" y="4715"/>
                  </a:cubicBezTo>
                  <a:cubicBezTo>
                    <a:pt x="77957" y="-10719"/>
                    <a:pt x="20624" y="21541"/>
                    <a:pt x="5202" y="76627"/>
                  </a:cubicBezTo>
                  <a:lnTo>
                    <a:pt x="582" y="93099"/>
                  </a:lnTo>
                  <a:lnTo>
                    <a:pt x="200356" y="149073"/>
                  </a:lnTo>
                  <a:lnTo>
                    <a:pt x="204976" y="132590"/>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22" name="Google Shape;1622;p8"/>
            <p:cNvSpPr/>
            <p:nvPr/>
          </p:nvSpPr>
          <p:spPr>
            <a:xfrm>
              <a:off x="10683664" y="4741575"/>
              <a:ext cx="376333" cy="243349"/>
            </a:xfrm>
            <a:custGeom>
              <a:rect b="b" l="l" r="r" t="t"/>
              <a:pathLst>
                <a:path extrusionOk="0" h="142518" w="220400">
                  <a:moveTo>
                    <a:pt x="181243" y="82700"/>
                  </a:moveTo>
                  <a:lnTo>
                    <a:pt x="36132" y="104226"/>
                  </a:lnTo>
                  <a:cubicBezTo>
                    <a:pt x="37239" y="90332"/>
                    <a:pt x="42224" y="76997"/>
                    <a:pt x="50733" y="65533"/>
                  </a:cubicBezTo>
                  <a:cubicBezTo>
                    <a:pt x="62711" y="49380"/>
                    <a:pt x="80267" y="38851"/>
                    <a:pt x="100161" y="35908"/>
                  </a:cubicBezTo>
                  <a:cubicBezTo>
                    <a:pt x="103891" y="35349"/>
                    <a:pt x="107587" y="35087"/>
                    <a:pt x="111260" y="35087"/>
                  </a:cubicBezTo>
                  <a:cubicBezTo>
                    <a:pt x="142219" y="35087"/>
                    <a:pt x="170007" y="54262"/>
                    <a:pt x="181243" y="82700"/>
                  </a:cubicBezTo>
                  <a:close/>
                  <a:moveTo>
                    <a:pt x="222069" y="111241"/>
                  </a:moveTo>
                  <a:lnTo>
                    <a:pt x="219548" y="94324"/>
                  </a:lnTo>
                  <a:cubicBezTo>
                    <a:pt x="210685" y="34596"/>
                    <a:pt x="154870" y="-6812"/>
                    <a:pt x="95153" y="2051"/>
                  </a:cubicBezTo>
                  <a:cubicBezTo>
                    <a:pt x="66202" y="6352"/>
                    <a:pt x="40673" y="21649"/>
                    <a:pt x="23242" y="45148"/>
                  </a:cubicBezTo>
                  <a:cubicBezTo>
                    <a:pt x="5812" y="68647"/>
                    <a:pt x="-1420" y="97519"/>
                    <a:pt x="2881" y="126458"/>
                  </a:cubicBezTo>
                  <a:lnTo>
                    <a:pt x="5379" y="143375"/>
                  </a:lnTo>
                  <a:lnTo>
                    <a:pt x="222069" y="111241"/>
                  </a:lnTo>
                  <a:close/>
                </a:path>
              </a:pathLst>
            </a:custGeom>
            <a:solidFill>
              <a:srgbClr val="FFFFFF">
                <a:alpha val="744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623" name="Google Shape;1623;p8"/>
          <p:cNvSpPr/>
          <p:nvPr/>
        </p:nvSpPr>
        <p:spPr>
          <a:xfrm flipH="1">
            <a:off x="6398275" y="1363325"/>
            <a:ext cx="5343600" cy="2154600"/>
          </a:xfrm>
          <a:prstGeom prst="rect">
            <a:avLst/>
          </a:prstGeom>
          <a:solidFill>
            <a:schemeClr val="l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24" name="Google Shape;1624;p8"/>
          <p:cNvSpPr/>
          <p:nvPr/>
        </p:nvSpPr>
        <p:spPr>
          <a:xfrm flipH="1">
            <a:off x="565975" y="1363325"/>
            <a:ext cx="5343600" cy="4573800"/>
          </a:xfrm>
          <a:prstGeom prst="rect">
            <a:avLst/>
          </a:prstGeom>
          <a:solidFill>
            <a:schemeClr val="l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25" name="Google Shape;1625;p8"/>
          <p:cNvSpPr txBox="1"/>
          <p:nvPr>
            <p:ph idx="1" type="body"/>
          </p:nvPr>
        </p:nvSpPr>
        <p:spPr>
          <a:xfrm flipH="1">
            <a:off x="6523175" y="2036900"/>
            <a:ext cx="5101800" cy="1286400"/>
          </a:xfrm>
          <a:prstGeom prst="rect">
            <a:avLst/>
          </a:prstGeom>
        </p:spPr>
        <p:txBody>
          <a:bodyPr anchorCtr="0" anchor="t" bIns="121900" lIns="121900" spcFirstLastPara="1" rIns="121900" wrap="square" tIns="121900">
            <a:noAutofit/>
          </a:bodyPr>
          <a:lstStyle>
            <a:lvl1pPr indent="-349250" lvl="0" marL="457200" rtl="0">
              <a:spcBef>
                <a:spcPts val="0"/>
              </a:spcBef>
              <a:spcAft>
                <a:spcPts val="0"/>
              </a:spcAft>
              <a:buSzPts val="1900"/>
              <a:buChar char="●"/>
              <a:defRPr/>
            </a:lvl1pPr>
            <a:lvl2pPr indent="-349250" lvl="1" marL="914400" rtl="0">
              <a:spcBef>
                <a:spcPts val="0"/>
              </a:spcBef>
              <a:spcAft>
                <a:spcPts val="0"/>
              </a:spcAft>
              <a:buSzPts val="1900"/>
              <a:buChar char="○"/>
              <a:defRPr/>
            </a:lvl2pPr>
            <a:lvl3pPr indent="-349250" lvl="2" marL="1371600" rtl="0">
              <a:spcBef>
                <a:spcPts val="2100"/>
              </a:spcBef>
              <a:spcAft>
                <a:spcPts val="0"/>
              </a:spcAft>
              <a:buSzPts val="1900"/>
              <a:buChar char="■"/>
              <a:defRPr/>
            </a:lvl3pPr>
            <a:lvl4pPr indent="-349250" lvl="3" marL="1828800" rtl="0">
              <a:spcBef>
                <a:spcPts val="2100"/>
              </a:spcBef>
              <a:spcAft>
                <a:spcPts val="0"/>
              </a:spcAft>
              <a:buSzPts val="1900"/>
              <a:buChar char="●"/>
              <a:defRPr/>
            </a:lvl4pPr>
            <a:lvl5pPr indent="-349250" lvl="4" marL="2286000" rtl="0">
              <a:spcBef>
                <a:spcPts val="2100"/>
              </a:spcBef>
              <a:spcAft>
                <a:spcPts val="0"/>
              </a:spcAft>
              <a:buSzPts val="1900"/>
              <a:buChar char="○"/>
              <a:defRPr/>
            </a:lvl5pPr>
            <a:lvl6pPr indent="-349250" lvl="5" marL="2743200" rtl="0">
              <a:spcBef>
                <a:spcPts val="2100"/>
              </a:spcBef>
              <a:spcAft>
                <a:spcPts val="0"/>
              </a:spcAft>
              <a:buSzPts val="1900"/>
              <a:buChar char="■"/>
              <a:defRPr/>
            </a:lvl6pPr>
            <a:lvl7pPr indent="-349250" lvl="6" marL="3200400" rtl="0">
              <a:spcBef>
                <a:spcPts val="2100"/>
              </a:spcBef>
              <a:spcAft>
                <a:spcPts val="0"/>
              </a:spcAft>
              <a:buSzPts val="1900"/>
              <a:buChar char="●"/>
              <a:defRPr/>
            </a:lvl7pPr>
            <a:lvl8pPr indent="-349250" lvl="7" marL="3657600" rtl="0">
              <a:spcBef>
                <a:spcPts val="2100"/>
              </a:spcBef>
              <a:spcAft>
                <a:spcPts val="0"/>
              </a:spcAft>
              <a:buSzPts val="1900"/>
              <a:buChar char="○"/>
              <a:defRPr/>
            </a:lvl8pPr>
            <a:lvl9pPr indent="-349250" lvl="8" marL="4114800" rtl="0">
              <a:spcBef>
                <a:spcPts val="2100"/>
              </a:spcBef>
              <a:spcAft>
                <a:spcPts val="2100"/>
              </a:spcAft>
              <a:buSzPts val="1900"/>
              <a:buChar char="■"/>
              <a:defRPr/>
            </a:lvl9pPr>
          </a:lstStyle>
          <a:p/>
        </p:txBody>
      </p:sp>
      <p:sp>
        <p:nvSpPr>
          <p:cNvPr id="1626" name="Google Shape;1626;p8"/>
          <p:cNvSpPr txBox="1"/>
          <p:nvPr>
            <p:ph idx="2" type="body"/>
          </p:nvPr>
        </p:nvSpPr>
        <p:spPr>
          <a:xfrm flipH="1">
            <a:off x="716075" y="2132395"/>
            <a:ext cx="5045100" cy="3686400"/>
          </a:xfrm>
          <a:prstGeom prst="rect">
            <a:avLst/>
          </a:prstGeom>
        </p:spPr>
        <p:txBody>
          <a:bodyPr anchorCtr="0" anchor="t" bIns="121900" lIns="121900" spcFirstLastPara="1" rIns="121900" wrap="square" tIns="121900">
            <a:noAutofit/>
          </a:bodyPr>
          <a:lstStyle>
            <a:lvl1pPr indent="-349250" lvl="0" marL="457200" rtl="0">
              <a:spcBef>
                <a:spcPts val="0"/>
              </a:spcBef>
              <a:spcAft>
                <a:spcPts val="0"/>
              </a:spcAft>
              <a:buSzPts val="1900"/>
              <a:buChar char="●"/>
              <a:defRPr/>
            </a:lvl1pPr>
            <a:lvl2pPr indent="-349250" lvl="1" marL="914400" rtl="0">
              <a:spcBef>
                <a:spcPts val="1000"/>
              </a:spcBef>
              <a:spcAft>
                <a:spcPts val="0"/>
              </a:spcAft>
              <a:buSzPts val="1900"/>
              <a:buChar char="○"/>
              <a:defRPr/>
            </a:lvl2pPr>
            <a:lvl3pPr indent="-349250" lvl="2" marL="1371600" rtl="0">
              <a:spcBef>
                <a:spcPts val="2100"/>
              </a:spcBef>
              <a:spcAft>
                <a:spcPts val="0"/>
              </a:spcAft>
              <a:buSzPts val="1900"/>
              <a:buChar char="■"/>
              <a:defRPr/>
            </a:lvl3pPr>
            <a:lvl4pPr indent="-349250" lvl="3" marL="1828800" rtl="0">
              <a:spcBef>
                <a:spcPts val="2100"/>
              </a:spcBef>
              <a:spcAft>
                <a:spcPts val="0"/>
              </a:spcAft>
              <a:buSzPts val="1900"/>
              <a:buChar char="●"/>
              <a:defRPr/>
            </a:lvl4pPr>
            <a:lvl5pPr indent="-349250" lvl="4" marL="2286000" rtl="0">
              <a:spcBef>
                <a:spcPts val="2100"/>
              </a:spcBef>
              <a:spcAft>
                <a:spcPts val="0"/>
              </a:spcAft>
              <a:buSzPts val="1900"/>
              <a:buChar char="○"/>
              <a:defRPr/>
            </a:lvl5pPr>
            <a:lvl6pPr indent="-349250" lvl="5" marL="2743200" rtl="0">
              <a:spcBef>
                <a:spcPts val="2100"/>
              </a:spcBef>
              <a:spcAft>
                <a:spcPts val="0"/>
              </a:spcAft>
              <a:buSzPts val="1900"/>
              <a:buChar char="■"/>
              <a:defRPr/>
            </a:lvl6pPr>
            <a:lvl7pPr indent="-349250" lvl="6" marL="3200400" rtl="0">
              <a:spcBef>
                <a:spcPts val="2100"/>
              </a:spcBef>
              <a:spcAft>
                <a:spcPts val="0"/>
              </a:spcAft>
              <a:buSzPts val="1900"/>
              <a:buChar char="●"/>
              <a:defRPr/>
            </a:lvl7pPr>
            <a:lvl8pPr indent="-349250" lvl="7" marL="3657600" rtl="0">
              <a:spcBef>
                <a:spcPts val="2100"/>
              </a:spcBef>
              <a:spcAft>
                <a:spcPts val="0"/>
              </a:spcAft>
              <a:buSzPts val="1900"/>
              <a:buChar char="○"/>
              <a:defRPr/>
            </a:lvl8pPr>
            <a:lvl9pPr indent="-349250" lvl="8" marL="4114800" rtl="0">
              <a:spcBef>
                <a:spcPts val="2100"/>
              </a:spcBef>
              <a:spcAft>
                <a:spcPts val="2100"/>
              </a:spcAft>
              <a:buSzPts val="1900"/>
              <a:buChar char="■"/>
              <a:defRPr/>
            </a:lvl9pPr>
          </a:lstStyle>
          <a:p/>
        </p:txBody>
      </p:sp>
      <p:sp>
        <p:nvSpPr>
          <p:cNvPr id="1627" name="Google Shape;1627;p8"/>
          <p:cNvSpPr txBox="1"/>
          <p:nvPr>
            <p:ph type="title"/>
          </p:nvPr>
        </p:nvSpPr>
        <p:spPr>
          <a:xfrm flipH="1">
            <a:off x="6524475" y="1533200"/>
            <a:ext cx="5101800" cy="487200"/>
          </a:xfrm>
          <a:prstGeom prst="rect">
            <a:avLst/>
          </a:prstGeom>
        </p:spPr>
        <p:txBody>
          <a:bodyPr anchorCtr="0" anchor="ctr" bIns="121900" lIns="121900" spcFirstLastPara="1" rIns="121900" wrap="square" tIns="121900">
            <a:noAutofit/>
          </a:bodyPr>
          <a:lstStyle>
            <a:lvl1pPr indent="0" lvl="0" marL="0" marR="0" rtl="0">
              <a:lnSpc>
                <a:spcPct val="100000"/>
              </a:lnSpc>
              <a:spcBef>
                <a:spcPts val="0"/>
              </a:spcBef>
              <a:spcAft>
                <a:spcPts val="0"/>
              </a:spcAft>
              <a:buClr>
                <a:schemeClr val="dk1"/>
              </a:buClr>
              <a:buSzPts val="4000"/>
              <a:buFont typeface="Grandstander Light"/>
              <a:buNone/>
              <a:defRPr b="0" sz="3000">
                <a:solidFill>
                  <a:schemeClr val="dk1"/>
                </a:solidFill>
                <a:latin typeface="Grandstander Light"/>
                <a:ea typeface="Grandstander Light"/>
                <a:cs typeface="Grandstander Light"/>
                <a:sym typeface="Grandstander Light"/>
              </a:defRPr>
            </a:lvl1pPr>
            <a:lvl2pPr lvl="1"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2pPr>
            <a:lvl3pPr lvl="2"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3pPr>
            <a:lvl4pPr lvl="3"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4pPr>
            <a:lvl5pPr lvl="4"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5pPr>
            <a:lvl6pPr lvl="5"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6pPr>
            <a:lvl7pPr lvl="6"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7pPr>
            <a:lvl8pPr lvl="7"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8pPr>
            <a:lvl9pPr lvl="8"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9pPr>
          </a:lstStyle>
          <a:p/>
        </p:txBody>
      </p:sp>
      <p:sp>
        <p:nvSpPr>
          <p:cNvPr id="1628" name="Google Shape;1628;p8"/>
          <p:cNvSpPr txBox="1"/>
          <p:nvPr>
            <p:ph idx="3" type="title"/>
          </p:nvPr>
        </p:nvSpPr>
        <p:spPr>
          <a:xfrm flipH="1">
            <a:off x="716075" y="1533200"/>
            <a:ext cx="5045100" cy="503700"/>
          </a:xfrm>
          <a:prstGeom prst="rect">
            <a:avLst/>
          </a:prstGeom>
        </p:spPr>
        <p:txBody>
          <a:bodyPr anchorCtr="0" anchor="ctr" bIns="121900" lIns="121900" spcFirstLastPara="1" rIns="121900" wrap="square" tIns="121900">
            <a:noAutofit/>
          </a:bodyPr>
          <a:lstStyle>
            <a:lvl1pPr indent="0" lvl="0" marL="0" marR="0" rtl="0">
              <a:lnSpc>
                <a:spcPct val="100000"/>
              </a:lnSpc>
              <a:spcBef>
                <a:spcPts val="0"/>
              </a:spcBef>
              <a:spcAft>
                <a:spcPts val="0"/>
              </a:spcAft>
              <a:buClr>
                <a:schemeClr val="dk1"/>
              </a:buClr>
              <a:buSzPts val="4000"/>
              <a:buFont typeface="Grandstander Light"/>
              <a:buNone/>
              <a:defRPr b="0" sz="3500">
                <a:solidFill>
                  <a:schemeClr val="dk1"/>
                </a:solidFill>
                <a:latin typeface="Grandstander Light"/>
                <a:ea typeface="Grandstander Light"/>
                <a:cs typeface="Grandstander Light"/>
                <a:sym typeface="Grandstander Light"/>
              </a:defRPr>
            </a:lvl1pPr>
            <a:lvl2pPr lvl="1"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2pPr>
            <a:lvl3pPr lvl="2"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3pPr>
            <a:lvl4pPr lvl="3"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4pPr>
            <a:lvl5pPr lvl="4"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5pPr>
            <a:lvl6pPr lvl="5"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6pPr>
            <a:lvl7pPr lvl="6"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7pPr>
            <a:lvl8pPr lvl="7"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8pPr>
            <a:lvl9pPr lvl="8"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9pPr>
          </a:lstStyle>
          <a:p/>
        </p:txBody>
      </p:sp>
      <p:sp>
        <p:nvSpPr>
          <p:cNvPr id="1629" name="Google Shape;1629;p8"/>
          <p:cNvSpPr/>
          <p:nvPr/>
        </p:nvSpPr>
        <p:spPr>
          <a:xfrm flipH="1">
            <a:off x="6398275" y="3782499"/>
            <a:ext cx="5343600" cy="2154600"/>
          </a:xfrm>
          <a:prstGeom prst="rect">
            <a:avLst/>
          </a:prstGeom>
          <a:solidFill>
            <a:schemeClr val="l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30" name="Google Shape;1630;p8"/>
          <p:cNvSpPr txBox="1"/>
          <p:nvPr>
            <p:ph idx="4" type="body"/>
          </p:nvPr>
        </p:nvSpPr>
        <p:spPr>
          <a:xfrm flipH="1">
            <a:off x="6523175" y="4455950"/>
            <a:ext cx="5101800" cy="1286400"/>
          </a:xfrm>
          <a:prstGeom prst="rect">
            <a:avLst/>
          </a:prstGeom>
        </p:spPr>
        <p:txBody>
          <a:bodyPr anchorCtr="0" anchor="t" bIns="121900" lIns="121900" spcFirstLastPara="1" rIns="121900" wrap="square" tIns="121900">
            <a:noAutofit/>
          </a:bodyPr>
          <a:lstStyle>
            <a:lvl1pPr indent="-349250" lvl="0" marL="457200" rtl="0">
              <a:spcBef>
                <a:spcPts val="0"/>
              </a:spcBef>
              <a:spcAft>
                <a:spcPts val="0"/>
              </a:spcAft>
              <a:buSzPts val="1900"/>
              <a:buChar char="●"/>
              <a:defRPr/>
            </a:lvl1pPr>
            <a:lvl2pPr indent="-349250" lvl="1" marL="914400" rtl="0">
              <a:spcBef>
                <a:spcPts val="0"/>
              </a:spcBef>
              <a:spcAft>
                <a:spcPts val="0"/>
              </a:spcAft>
              <a:buSzPts val="1900"/>
              <a:buChar char="○"/>
              <a:defRPr/>
            </a:lvl2pPr>
            <a:lvl3pPr indent="-349250" lvl="2" marL="1371600" rtl="0">
              <a:spcBef>
                <a:spcPts val="2100"/>
              </a:spcBef>
              <a:spcAft>
                <a:spcPts val="0"/>
              </a:spcAft>
              <a:buSzPts val="1900"/>
              <a:buChar char="■"/>
              <a:defRPr/>
            </a:lvl3pPr>
            <a:lvl4pPr indent="-349250" lvl="3" marL="1828800" rtl="0">
              <a:spcBef>
                <a:spcPts val="2100"/>
              </a:spcBef>
              <a:spcAft>
                <a:spcPts val="0"/>
              </a:spcAft>
              <a:buSzPts val="1900"/>
              <a:buChar char="●"/>
              <a:defRPr/>
            </a:lvl4pPr>
            <a:lvl5pPr indent="-349250" lvl="4" marL="2286000" rtl="0">
              <a:spcBef>
                <a:spcPts val="2100"/>
              </a:spcBef>
              <a:spcAft>
                <a:spcPts val="0"/>
              </a:spcAft>
              <a:buSzPts val="1900"/>
              <a:buChar char="○"/>
              <a:defRPr/>
            </a:lvl5pPr>
            <a:lvl6pPr indent="-349250" lvl="5" marL="2743200" rtl="0">
              <a:spcBef>
                <a:spcPts val="2100"/>
              </a:spcBef>
              <a:spcAft>
                <a:spcPts val="0"/>
              </a:spcAft>
              <a:buSzPts val="1900"/>
              <a:buChar char="■"/>
              <a:defRPr/>
            </a:lvl6pPr>
            <a:lvl7pPr indent="-349250" lvl="6" marL="3200400" rtl="0">
              <a:spcBef>
                <a:spcPts val="2100"/>
              </a:spcBef>
              <a:spcAft>
                <a:spcPts val="0"/>
              </a:spcAft>
              <a:buSzPts val="1900"/>
              <a:buChar char="●"/>
              <a:defRPr/>
            </a:lvl7pPr>
            <a:lvl8pPr indent="-349250" lvl="7" marL="3657600" rtl="0">
              <a:spcBef>
                <a:spcPts val="2100"/>
              </a:spcBef>
              <a:spcAft>
                <a:spcPts val="0"/>
              </a:spcAft>
              <a:buSzPts val="1900"/>
              <a:buChar char="○"/>
              <a:defRPr/>
            </a:lvl8pPr>
            <a:lvl9pPr indent="-349250" lvl="8" marL="4114800" rtl="0">
              <a:spcBef>
                <a:spcPts val="2100"/>
              </a:spcBef>
              <a:spcAft>
                <a:spcPts val="2100"/>
              </a:spcAft>
              <a:buSzPts val="1900"/>
              <a:buChar char="■"/>
              <a:defRPr/>
            </a:lvl9pPr>
          </a:lstStyle>
          <a:p/>
        </p:txBody>
      </p:sp>
      <p:sp>
        <p:nvSpPr>
          <p:cNvPr id="1631" name="Google Shape;1631;p8"/>
          <p:cNvSpPr txBox="1"/>
          <p:nvPr>
            <p:ph idx="5" type="title"/>
          </p:nvPr>
        </p:nvSpPr>
        <p:spPr>
          <a:xfrm flipH="1">
            <a:off x="6524475" y="3952373"/>
            <a:ext cx="5101800" cy="487200"/>
          </a:xfrm>
          <a:prstGeom prst="rect">
            <a:avLst/>
          </a:prstGeom>
        </p:spPr>
        <p:txBody>
          <a:bodyPr anchorCtr="0" anchor="ctr" bIns="121900" lIns="121900" spcFirstLastPara="1" rIns="121900" wrap="square" tIns="121900">
            <a:noAutofit/>
          </a:bodyPr>
          <a:lstStyle>
            <a:lvl1pPr indent="0" lvl="0" marL="0" marR="0" rtl="0">
              <a:lnSpc>
                <a:spcPct val="100000"/>
              </a:lnSpc>
              <a:spcBef>
                <a:spcPts val="0"/>
              </a:spcBef>
              <a:spcAft>
                <a:spcPts val="0"/>
              </a:spcAft>
              <a:buClr>
                <a:schemeClr val="dk1"/>
              </a:buClr>
              <a:buSzPts val="4000"/>
              <a:buFont typeface="Grandstander Light"/>
              <a:buNone/>
              <a:defRPr b="0" sz="3000">
                <a:solidFill>
                  <a:schemeClr val="dk1"/>
                </a:solidFill>
                <a:latin typeface="Grandstander Light"/>
                <a:ea typeface="Grandstander Light"/>
                <a:cs typeface="Grandstander Light"/>
                <a:sym typeface="Grandstander Light"/>
              </a:defRPr>
            </a:lvl1pPr>
            <a:lvl2pPr lvl="1"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2pPr>
            <a:lvl3pPr lvl="2"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3pPr>
            <a:lvl4pPr lvl="3"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4pPr>
            <a:lvl5pPr lvl="4"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5pPr>
            <a:lvl6pPr lvl="5"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6pPr>
            <a:lvl7pPr lvl="6"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7pPr>
            <a:lvl8pPr lvl="7"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8pPr>
            <a:lvl9pPr lvl="8" rtl="0">
              <a:lnSpc>
                <a:spcPct val="100000"/>
              </a:lnSpc>
              <a:spcBef>
                <a:spcPts val="0"/>
              </a:spcBef>
              <a:spcAft>
                <a:spcPts val="0"/>
              </a:spcAft>
              <a:buClr>
                <a:schemeClr val="dk1"/>
              </a:buClr>
              <a:buSzPts val="4000"/>
              <a:buFont typeface="Grandstander Light"/>
              <a:buNone/>
              <a:defRPr>
                <a:solidFill>
                  <a:schemeClr val="dk1"/>
                </a:solidFill>
                <a:latin typeface="Grandstander Light"/>
                <a:ea typeface="Grandstander Light"/>
                <a:cs typeface="Grandstander Light"/>
                <a:sym typeface="Grandstander Light"/>
              </a:defRPr>
            </a:lvl9pPr>
          </a:lstStyle>
          <a:p/>
        </p:txBody>
      </p:sp>
      <p:sp>
        <p:nvSpPr>
          <p:cNvPr id="1632" name="Google Shape;1632;p8"/>
          <p:cNvSpPr txBox="1"/>
          <p:nvPr>
            <p:ph idx="6" type="title"/>
          </p:nvPr>
        </p:nvSpPr>
        <p:spPr>
          <a:xfrm>
            <a:off x="565825" y="309500"/>
            <a:ext cx="11175900" cy="1100100"/>
          </a:xfrm>
          <a:prstGeom prst="rect">
            <a:avLst/>
          </a:prstGeom>
        </p:spPr>
        <p:txBody>
          <a:bodyPr anchorCtr="0" anchor="b" bIns="121900" lIns="121900" spcFirstLastPara="1" rIns="121900" wrap="square" tIns="121900">
            <a:noAutofit/>
          </a:bodyPr>
          <a:lstStyle>
            <a:lvl1pPr indent="0" lvl="0" marL="0" marR="0" rtl="0">
              <a:lnSpc>
                <a:spcPct val="100000"/>
              </a:lnSpc>
              <a:spcBef>
                <a:spcPts val="0"/>
              </a:spcBef>
              <a:spcAft>
                <a:spcPts val="0"/>
              </a:spcAft>
              <a:buClr>
                <a:schemeClr val="dk1"/>
              </a:buClr>
              <a:buSzPts val="7000"/>
              <a:buFont typeface="Aldrich"/>
              <a:buNone/>
              <a:defRPr sz="9000"/>
            </a:lvl1pPr>
            <a:lvl2pPr lvl="1"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2pPr>
            <a:lvl3pPr lvl="2"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3pPr>
            <a:lvl4pPr lvl="3"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4pPr>
            <a:lvl5pPr lvl="4"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5pPr>
            <a:lvl6pPr lvl="5"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6pPr>
            <a:lvl7pPr lvl="6"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7pPr>
            <a:lvl8pPr lvl="7"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8pPr>
            <a:lvl9pPr lvl="8"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9pPr>
          </a:lstStyle>
          <a:p/>
        </p:txBody>
      </p:sp>
      <p:grpSp>
        <p:nvGrpSpPr>
          <p:cNvPr id="1633" name="Google Shape;1633;p8"/>
          <p:cNvGrpSpPr/>
          <p:nvPr/>
        </p:nvGrpSpPr>
        <p:grpSpPr>
          <a:xfrm>
            <a:off x="155230" y="6343075"/>
            <a:ext cx="11881541" cy="357900"/>
            <a:chOff x="180100" y="198575"/>
            <a:chExt cx="11881541" cy="357900"/>
          </a:xfrm>
        </p:grpSpPr>
        <p:sp>
          <p:nvSpPr>
            <p:cNvPr id="1634" name="Google Shape;1634;p8"/>
            <p:cNvSpPr/>
            <p:nvPr/>
          </p:nvSpPr>
          <p:spPr>
            <a:xfrm>
              <a:off x="180100"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35" name="Google Shape;1635;p8"/>
            <p:cNvSpPr/>
            <p:nvPr/>
          </p:nvSpPr>
          <p:spPr>
            <a:xfrm>
              <a:off x="681128"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36" name="Google Shape;1636;p8"/>
            <p:cNvSpPr/>
            <p:nvPr/>
          </p:nvSpPr>
          <p:spPr>
            <a:xfrm>
              <a:off x="1182156"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37" name="Google Shape;1637;p8"/>
            <p:cNvSpPr/>
            <p:nvPr/>
          </p:nvSpPr>
          <p:spPr>
            <a:xfrm>
              <a:off x="1683184"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38" name="Google Shape;1638;p8"/>
            <p:cNvSpPr/>
            <p:nvPr/>
          </p:nvSpPr>
          <p:spPr>
            <a:xfrm>
              <a:off x="2184211" y="198575"/>
              <a:ext cx="357900" cy="357900"/>
            </a:xfrm>
            <a:prstGeom prst="ellipse">
              <a:avLst/>
            </a:prstGeom>
            <a:solidFill>
              <a:schemeClr val="accent5"/>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39" name="Google Shape;1639;p8"/>
            <p:cNvSpPr/>
            <p:nvPr/>
          </p:nvSpPr>
          <p:spPr>
            <a:xfrm>
              <a:off x="2685239"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40" name="Google Shape;1640;p8"/>
            <p:cNvSpPr/>
            <p:nvPr/>
          </p:nvSpPr>
          <p:spPr>
            <a:xfrm>
              <a:off x="3186267"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41" name="Google Shape;1641;p8"/>
            <p:cNvSpPr/>
            <p:nvPr/>
          </p:nvSpPr>
          <p:spPr>
            <a:xfrm>
              <a:off x="3687295"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42" name="Google Shape;1642;p8"/>
            <p:cNvSpPr/>
            <p:nvPr/>
          </p:nvSpPr>
          <p:spPr>
            <a:xfrm>
              <a:off x="4188323"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43" name="Google Shape;1643;p8"/>
            <p:cNvSpPr/>
            <p:nvPr/>
          </p:nvSpPr>
          <p:spPr>
            <a:xfrm>
              <a:off x="4689351" y="198575"/>
              <a:ext cx="357900" cy="357900"/>
            </a:xfrm>
            <a:prstGeom prst="ellipse">
              <a:avLst/>
            </a:prstGeom>
            <a:solidFill>
              <a:schemeClr val="accent5"/>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44" name="Google Shape;1644;p8"/>
            <p:cNvSpPr/>
            <p:nvPr/>
          </p:nvSpPr>
          <p:spPr>
            <a:xfrm>
              <a:off x="5190379"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45" name="Google Shape;1645;p8"/>
            <p:cNvSpPr/>
            <p:nvPr/>
          </p:nvSpPr>
          <p:spPr>
            <a:xfrm>
              <a:off x="5691406"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46" name="Google Shape;1646;p8"/>
            <p:cNvSpPr/>
            <p:nvPr/>
          </p:nvSpPr>
          <p:spPr>
            <a:xfrm>
              <a:off x="6192434"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47" name="Google Shape;1647;p8"/>
            <p:cNvSpPr/>
            <p:nvPr/>
          </p:nvSpPr>
          <p:spPr>
            <a:xfrm>
              <a:off x="6693462"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48" name="Google Shape;1648;p8"/>
            <p:cNvSpPr/>
            <p:nvPr/>
          </p:nvSpPr>
          <p:spPr>
            <a:xfrm>
              <a:off x="7194490" y="198575"/>
              <a:ext cx="357900" cy="357900"/>
            </a:xfrm>
            <a:prstGeom prst="ellipse">
              <a:avLst/>
            </a:prstGeom>
            <a:solidFill>
              <a:schemeClr val="accent5"/>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49" name="Google Shape;1649;p8"/>
            <p:cNvSpPr/>
            <p:nvPr/>
          </p:nvSpPr>
          <p:spPr>
            <a:xfrm>
              <a:off x="7695518"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50" name="Google Shape;1650;p8"/>
            <p:cNvSpPr/>
            <p:nvPr/>
          </p:nvSpPr>
          <p:spPr>
            <a:xfrm>
              <a:off x="8196546"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51" name="Google Shape;1651;p8"/>
            <p:cNvSpPr/>
            <p:nvPr/>
          </p:nvSpPr>
          <p:spPr>
            <a:xfrm>
              <a:off x="8697574"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52" name="Google Shape;1652;p8"/>
            <p:cNvSpPr/>
            <p:nvPr/>
          </p:nvSpPr>
          <p:spPr>
            <a:xfrm>
              <a:off x="9198601"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53" name="Google Shape;1653;p8"/>
            <p:cNvSpPr/>
            <p:nvPr/>
          </p:nvSpPr>
          <p:spPr>
            <a:xfrm>
              <a:off x="9699629" y="198575"/>
              <a:ext cx="357900" cy="357900"/>
            </a:xfrm>
            <a:prstGeom prst="ellipse">
              <a:avLst/>
            </a:prstGeom>
            <a:solidFill>
              <a:schemeClr val="accent5"/>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54" name="Google Shape;1654;p8"/>
            <p:cNvSpPr/>
            <p:nvPr/>
          </p:nvSpPr>
          <p:spPr>
            <a:xfrm>
              <a:off x="10200657"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55" name="Google Shape;1655;p8"/>
            <p:cNvSpPr/>
            <p:nvPr/>
          </p:nvSpPr>
          <p:spPr>
            <a:xfrm>
              <a:off x="10701685"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56" name="Google Shape;1656;p8"/>
            <p:cNvSpPr/>
            <p:nvPr/>
          </p:nvSpPr>
          <p:spPr>
            <a:xfrm>
              <a:off x="11202713"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57" name="Google Shape;1657;p8"/>
            <p:cNvSpPr/>
            <p:nvPr/>
          </p:nvSpPr>
          <p:spPr>
            <a:xfrm>
              <a:off x="11703741"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grpSp>
      <p:sp>
        <p:nvSpPr>
          <p:cNvPr id="1658" name="Google Shape;1658;p8"/>
          <p:cNvSpPr/>
          <p:nvPr/>
        </p:nvSpPr>
        <p:spPr>
          <a:xfrm flipH="1" rot="60028">
            <a:off x="6419079" y="1414383"/>
            <a:ext cx="5343515" cy="2154626"/>
          </a:xfrm>
          <a:prstGeom prst="rect">
            <a:avLst/>
          </a:prstGeom>
          <a:no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59" name="Google Shape;1659;p8"/>
          <p:cNvSpPr/>
          <p:nvPr/>
        </p:nvSpPr>
        <p:spPr>
          <a:xfrm flipH="1" rot="60028">
            <a:off x="566517" y="1312411"/>
            <a:ext cx="5343515" cy="4573896"/>
          </a:xfrm>
          <a:prstGeom prst="rect">
            <a:avLst/>
          </a:prstGeom>
          <a:no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60" name="Google Shape;1660;p8"/>
          <p:cNvSpPr/>
          <p:nvPr/>
        </p:nvSpPr>
        <p:spPr>
          <a:xfrm flipH="1" rot="-59835">
            <a:off x="6376974" y="3833232"/>
            <a:ext cx="5343509" cy="2154632"/>
          </a:xfrm>
          <a:prstGeom prst="rect">
            <a:avLst/>
          </a:prstGeom>
          <a:no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8 Blank with Shapes">
  <p:cSld name="CUSTOM_15">
    <p:spTree>
      <p:nvGrpSpPr>
        <p:cNvPr id="1661" name="Shape 1661"/>
        <p:cNvGrpSpPr/>
        <p:nvPr/>
      </p:nvGrpSpPr>
      <p:grpSpPr>
        <a:xfrm>
          <a:off x="0" y="0"/>
          <a:ext cx="0" cy="0"/>
          <a:chOff x="0" y="0"/>
          <a:chExt cx="0" cy="0"/>
        </a:xfrm>
      </p:grpSpPr>
      <p:grpSp>
        <p:nvGrpSpPr>
          <p:cNvPr id="1662" name="Google Shape;1662;p9"/>
          <p:cNvGrpSpPr/>
          <p:nvPr/>
        </p:nvGrpSpPr>
        <p:grpSpPr>
          <a:xfrm>
            <a:off x="155230" y="122375"/>
            <a:ext cx="11881541" cy="357900"/>
            <a:chOff x="180100" y="198575"/>
            <a:chExt cx="11881541" cy="357900"/>
          </a:xfrm>
        </p:grpSpPr>
        <p:sp>
          <p:nvSpPr>
            <p:cNvPr id="1663" name="Google Shape;1663;p9"/>
            <p:cNvSpPr/>
            <p:nvPr/>
          </p:nvSpPr>
          <p:spPr>
            <a:xfrm>
              <a:off x="180100"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64" name="Google Shape;1664;p9"/>
            <p:cNvSpPr/>
            <p:nvPr/>
          </p:nvSpPr>
          <p:spPr>
            <a:xfrm>
              <a:off x="681128"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65" name="Google Shape;1665;p9"/>
            <p:cNvSpPr/>
            <p:nvPr/>
          </p:nvSpPr>
          <p:spPr>
            <a:xfrm>
              <a:off x="1182156"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66" name="Google Shape;1666;p9"/>
            <p:cNvSpPr/>
            <p:nvPr/>
          </p:nvSpPr>
          <p:spPr>
            <a:xfrm>
              <a:off x="1683184"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67" name="Google Shape;1667;p9"/>
            <p:cNvSpPr/>
            <p:nvPr/>
          </p:nvSpPr>
          <p:spPr>
            <a:xfrm>
              <a:off x="2184211" y="198575"/>
              <a:ext cx="357900" cy="357900"/>
            </a:xfrm>
            <a:prstGeom prst="ellipse">
              <a:avLst/>
            </a:prstGeom>
            <a:solidFill>
              <a:schemeClr val="accent5"/>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68" name="Google Shape;1668;p9"/>
            <p:cNvSpPr/>
            <p:nvPr/>
          </p:nvSpPr>
          <p:spPr>
            <a:xfrm>
              <a:off x="2685239"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69" name="Google Shape;1669;p9"/>
            <p:cNvSpPr/>
            <p:nvPr/>
          </p:nvSpPr>
          <p:spPr>
            <a:xfrm>
              <a:off x="3186267"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70" name="Google Shape;1670;p9"/>
            <p:cNvSpPr/>
            <p:nvPr/>
          </p:nvSpPr>
          <p:spPr>
            <a:xfrm>
              <a:off x="3687295"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71" name="Google Shape;1671;p9"/>
            <p:cNvSpPr/>
            <p:nvPr/>
          </p:nvSpPr>
          <p:spPr>
            <a:xfrm>
              <a:off x="4188323"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72" name="Google Shape;1672;p9"/>
            <p:cNvSpPr/>
            <p:nvPr/>
          </p:nvSpPr>
          <p:spPr>
            <a:xfrm>
              <a:off x="4689351" y="198575"/>
              <a:ext cx="357900" cy="357900"/>
            </a:xfrm>
            <a:prstGeom prst="ellipse">
              <a:avLst/>
            </a:prstGeom>
            <a:solidFill>
              <a:schemeClr val="accent5"/>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73" name="Google Shape;1673;p9"/>
            <p:cNvSpPr/>
            <p:nvPr/>
          </p:nvSpPr>
          <p:spPr>
            <a:xfrm>
              <a:off x="5190379"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74" name="Google Shape;1674;p9"/>
            <p:cNvSpPr/>
            <p:nvPr/>
          </p:nvSpPr>
          <p:spPr>
            <a:xfrm>
              <a:off x="5691406"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75" name="Google Shape;1675;p9"/>
            <p:cNvSpPr/>
            <p:nvPr/>
          </p:nvSpPr>
          <p:spPr>
            <a:xfrm>
              <a:off x="6192434"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76" name="Google Shape;1676;p9"/>
            <p:cNvSpPr/>
            <p:nvPr/>
          </p:nvSpPr>
          <p:spPr>
            <a:xfrm>
              <a:off x="6693462"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77" name="Google Shape;1677;p9"/>
            <p:cNvSpPr/>
            <p:nvPr/>
          </p:nvSpPr>
          <p:spPr>
            <a:xfrm>
              <a:off x="7194490" y="198575"/>
              <a:ext cx="357900" cy="357900"/>
            </a:xfrm>
            <a:prstGeom prst="ellipse">
              <a:avLst/>
            </a:prstGeom>
            <a:solidFill>
              <a:schemeClr val="accent5"/>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78" name="Google Shape;1678;p9"/>
            <p:cNvSpPr/>
            <p:nvPr/>
          </p:nvSpPr>
          <p:spPr>
            <a:xfrm>
              <a:off x="7695518"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79" name="Google Shape;1679;p9"/>
            <p:cNvSpPr/>
            <p:nvPr/>
          </p:nvSpPr>
          <p:spPr>
            <a:xfrm>
              <a:off x="8196546"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80" name="Google Shape;1680;p9"/>
            <p:cNvSpPr/>
            <p:nvPr/>
          </p:nvSpPr>
          <p:spPr>
            <a:xfrm>
              <a:off x="8697574"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81" name="Google Shape;1681;p9"/>
            <p:cNvSpPr/>
            <p:nvPr/>
          </p:nvSpPr>
          <p:spPr>
            <a:xfrm>
              <a:off x="9198601"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82" name="Google Shape;1682;p9"/>
            <p:cNvSpPr/>
            <p:nvPr/>
          </p:nvSpPr>
          <p:spPr>
            <a:xfrm>
              <a:off x="9699629" y="198575"/>
              <a:ext cx="357900" cy="357900"/>
            </a:xfrm>
            <a:prstGeom prst="ellipse">
              <a:avLst/>
            </a:prstGeom>
            <a:solidFill>
              <a:schemeClr val="accent5"/>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83" name="Google Shape;1683;p9"/>
            <p:cNvSpPr/>
            <p:nvPr/>
          </p:nvSpPr>
          <p:spPr>
            <a:xfrm>
              <a:off x="10200657"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84" name="Google Shape;1684;p9"/>
            <p:cNvSpPr/>
            <p:nvPr/>
          </p:nvSpPr>
          <p:spPr>
            <a:xfrm>
              <a:off x="10701685"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85" name="Google Shape;1685;p9"/>
            <p:cNvSpPr/>
            <p:nvPr/>
          </p:nvSpPr>
          <p:spPr>
            <a:xfrm>
              <a:off x="11202713"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86" name="Google Shape;1686;p9"/>
            <p:cNvSpPr/>
            <p:nvPr/>
          </p:nvSpPr>
          <p:spPr>
            <a:xfrm>
              <a:off x="11703741"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grpSp>
      <p:grpSp>
        <p:nvGrpSpPr>
          <p:cNvPr id="1687" name="Google Shape;1687;p9"/>
          <p:cNvGrpSpPr/>
          <p:nvPr/>
        </p:nvGrpSpPr>
        <p:grpSpPr>
          <a:xfrm>
            <a:off x="155230" y="6343075"/>
            <a:ext cx="11881541" cy="357900"/>
            <a:chOff x="180100" y="198575"/>
            <a:chExt cx="11881541" cy="357900"/>
          </a:xfrm>
        </p:grpSpPr>
        <p:sp>
          <p:nvSpPr>
            <p:cNvPr id="1688" name="Google Shape;1688;p9"/>
            <p:cNvSpPr/>
            <p:nvPr/>
          </p:nvSpPr>
          <p:spPr>
            <a:xfrm>
              <a:off x="180100"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89" name="Google Shape;1689;p9"/>
            <p:cNvSpPr/>
            <p:nvPr/>
          </p:nvSpPr>
          <p:spPr>
            <a:xfrm>
              <a:off x="681128"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90" name="Google Shape;1690;p9"/>
            <p:cNvSpPr/>
            <p:nvPr/>
          </p:nvSpPr>
          <p:spPr>
            <a:xfrm>
              <a:off x="1182156"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91" name="Google Shape;1691;p9"/>
            <p:cNvSpPr/>
            <p:nvPr/>
          </p:nvSpPr>
          <p:spPr>
            <a:xfrm>
              <a:off x="1683184"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92" name="Google Shape;1692;p9"/>
            <p:cNvSpPr/>
            <p:nvPr/>
          </p:nvSpPr>
          <p:spPr>
            <a:xfrm>
              <a:off x="2184211" y="198575"/>
              <a:ext cx="357900" cy="357900"/>
            </a:xfrm>
            <a:prstGeom prst="ellipse">
              <a:avLst/>
            </a:prstGeom>
            <a:solidFill>
              <a:schemeClr val="accent5"/>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93" name="Google Shape;1693;p9"/>
            <p:cNvSpPr/>
            <p:nvPr/>
          </p:nvSpPr>
          <p:spPr>
            <a:xfrm>
              <a:off x="2685239"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94" name="Google Shape;1694;p9"/>
            <p:cNvSpPr/>
            <p:nvPr/>
          </p:nvSpPr>
          <p:spPr>
            <a:xfrm>
              <a:off x="3186267"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95" name="Google Shape;1695;p9"/>
            <p:cNvSpPr/>
            <p:nvPr/>
          </p:nvSpPr>
          <p:spPr>
            <a:xfrm>
              <a:off x="3687295"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96" name="Google Shape;1696;p9"/>
            <p:cNvSpPr/>
            <p:nvPr/>
          </p:nvSpPr>
          <p:spPr>
            <a:xfrm>
              <a:off x="4188323"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97" name="Google Shape;1697;p9"/>
            <p:cNvSpPr/>
            <p:nvPr/>
          </p:nvSpPr>
          <p:spPr>
            <a:xfrm>
              <a:off x="4689351" y="198575"/>
              <a:ext cx="357900" cy="357900"/>
            </a:xfrm>
            <a:prstGeom prst="ellipse">
              <a:avLst/>
            </a:prstGeom>
            <a:solidFill>
              <a:schemeClr val="accent5"/>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98" name="Google Shape;1698;p9"/>
            <p:cNvSpPr/>
            <p:nvPr/>
          </p:nvSpPr>
          <p:spPr>
            <a:xfrm>
              <a:off x="5190379"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699" name="Google Shape;1699;p9"/>
            <p:cNvSpPr/>
            <p:nvPr/>
          </p:nvSpPr>
          <p:spPr>
            <a:xfrm>
              <a:off x="5691406"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700" name="Google Shape;1700;p9"/>
            <p:cNvSpPr/>
            <p:nvPr/>
          </p:nvSpPr>
          <p:spPr>
            <a:xfrm>
              <a:off x="6192434"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701" name="Google Shape;1701;p9"/>
            <p:cNvSpPr/>
            <p:nvPr/>
          </p:nvSpPr>
          <p:spPr>
            <a:xfrm>
              <a:off x="6693462"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702" name="Google Shape;1702;p9"/>
            <p:cNvSpPr/>
            <p:nvPr/>
          </p:nvSpPr>
          <p:spPr>
            <a:xfrm>
              <a:off x="7194490" y="198575"/>
              <a:ext cx="357900" cy="357900"/>
            </a:xfrm>
            <a:prstGeom prst="ellipse">
              <a:avLst/>
            </a:prstGeom>
            <a:solidFill>
              <a:schemeClr val="accent5"/>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703" name="Google Shape;1703;p9"/>
            <p:cNvSpPr/>
            <p:nvPr/>
          </p:nvSpPr>
          <p:spPr>
            <a:xfrm>
              <a:off x="7695518"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704" name="Google Shape;1704;p9"/>
            <p:cNvSpPr/>
            <p:nvPr/>
          </p:nvSpPr>
          <p:spPr>
            <a:xfrm>
              <a:off x="8196546"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705" name="Google Shape;1705;p9"/>
            <p:cNvSpPr/>
            <p:nvPr/>
          </p:nvSpPr>
          <p:spPr>
            <a:xfrm>
              <a:off x="8697574"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706" name="Google Shape;1706;p9"/>
            <p:cNvSpPr/>
            <p:nvPr/>
          </p:nvSpPr>
          <p:spPr>
            <a:xfrm>
              <a:off x="9198601"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707" name="Google Shape;1707;p9"/>
            <p:cNvSpPr/>
            <p:nvPr/>
          </p:nvSpPr>
          <p:spPr>
            <a:xfrm>
              <a:off x="9699629" y="198575"/>
              <a:ext cx="357900" cy="357900"/>
            </a:xfrm>
            <a:prstGeom prst="ellipse">
              <a:avLst/>
            </a:prstGeom>
            <a:solidFill>
              <a:schemeClr val="accent5"/>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708" name="Google Shape;1708;p9"/>
            <p:cNvSpPr/>
            <p:nvPr/>
          </p:nvSpPr>
          <p:spPr>
            <a:xfrm>
              <a:off x="10200657" y="198575"/>
              <a:ext cx="357900" cy="3579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709" name="Google Shape;1709;p9"/>
            <p:cNvSpPr/>
            <p:nvPr/>
          </p:nvSpPr>
          <p:spPr>
            <a:xfrm>
              <a:off x="10701685" y="198575"/>
              <a:ext cx="357900" cy="3579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710" name="Google Shape;1710;p9"/>
            <p:cNvSpPr/>
            <p:nvPr/>
          </p:nvSpPr>
          <p:spPr>
            <a:xfrm>
              <a:off x="11202713" y="198575"/>
              <a:ext cx="357900" cy="3579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711" name="Google Shape;1711;p9"/>
            <p:cNvSpPr/>
            <p:nvPr/>
          </p:nvSpPr>
          <p:spPr>
            <a:xfrm>
              <a:off x="11703741" y="198575"/>
              <a:ext cx="357900" cy="3579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9 Blank">
  <p:cSld name="CUSTOM_22">
    <p:spTree>
      <p:nvGrpSpPr>
        <p:cNvPr id="1712" name="Shape 1712"/>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theme" Target="../theme/theme2.xml"/><Relationship Id="rId10" Type="http://schemas.openxmlformats.org/officeDocument/2006/relationships/slideLayout" Target="../slideLayouts/slideLayout10.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2"/>
        </a:solidFill>
      </p:bgPr>
    </p:bg>
    <p:spTree>
      <p:nvGrpSpPr>
        <p:cNvPr id="5" name="Shape 5"/>
        <p:cNvGrpSpPr/>
        <p:nvPr/>
      </p:nvGrpSpPr>
      <p:grpSpPr>
        <a:xfrm>
          <a:off x="0" y="0"/>
          <a:ext cx="0" cy="0"/>
          <a:chOff x="0" y="0"/>
          <a:chExt cx="0" cy="0"/>
        </a:xfrm>
      </p:grpSpPr>
      <p:grpSp>
        <p:nvGrpSpPr>
          <p:cNvPr id="6" name="Google Shape;6;p1"/>
          <p:cNvGrpSpPr/>
          <p:nvPr/>
        </p:nvGrpSpPr>
        <p:grpSpPr>
          <a:xfrm>
            <a:off x="7" y="-70230"/>
            <a:ext cx="12267961" cy="6998462"/>
            <a:chOff x="7" y="-70230"/>
            <a:chExt cx="12267961" cy="6998462"/>
          </a:xfrm>
        </p:grpSpPr>
        <p:grpSp>
          <p:nvGrpSpPr>
            <p:cNvPr id="7" name="Google Shape;7;p1"/>
            <p:cNvGrpSpPr/>
            <p:nvPr/>
          </p:nvGrpSpPr>
          <p:grpSpPr>
            <a:xfrm>
              <a:off x="7" y="281400"/>
              <a:ext cx="12267670" cy="6362649"/>
              <a:chOff x="422346" y="1153885"/>
              <a:chExt cx="11403300" cy="5074692"/>
            </a:xfrm>
          </p:grpSpPr>
          <p:cxnSp>
            <p:nvCxnSpPr>
              <p:cNvPr id="8" name="Google Shape;8;p1"/>
              <p:cNvCxnSpPr/>
              <p:nvPr/>
            </p:nvCxnSpPr>
            <p:spPr>
              <a:xfrm>
                <a:off x="422346" y="1153885"/>
                <a:ext cx="11403300" cy="0"/>
              </a:xfrm>
              <a:prstGeom prst="straightConnector1">
                <a:avLst/>
              </a:prstGeom>
              <a:noFill/>
              <a:ln cap="flat" cmpd="sng" w="9525">
                <a:solidFill>
                  <a:srgbClr val="D9D9D9"/>
                </a:solidFill>
                <a:prstDash val="solid"/>
                <a:miter lim="800000"/>
                <a:headEnd len="sm" w="sm" type="none"/>
                <a:tailEnd len="sm" w="sm" type="none"/>
              </a:ln>
            </p:spPr>
          </p:cxnSp>
          <p:cxnSp>
            <p:nvCxnSpPr>
              <p:cNvPr id="9" name="Google Shape;9;p1"/>
              <p:cNvCxnSpPr/>
              <p:nvPr/>
            </p:nvCxnSpPr>
            <p:spPr>
              <a:xfrm>
                <a:off x="422346" y="1407620"/>
                <a:ext cx="11403300" cy="0"/>
              </a:xfrm>
              <a:prstGeom prst="straightConnector1">
                <a:avLst/>
              </a:prstGeom>
              <a:noFill/>
              <a:ln cap="flat" cmpd="sng" w="9525">
                <a:solidFill>
                  <a:srgbClr val="D9D9D9"/>
                </a:solidFill>
                <a:prstDash val="solid"/>
                <a:miter lim="800000"/>
                <a:headEnd len="sm" w="sm" type="none"/>
                <a:tailEnd len="sm" w="sm" type="none"/>
              </a:ln>
            </p:spPr>
          </p:cxnSp>
          <p:cxnSp>
            <p:nvCxnSpPr>
              <p:cNvPr id="10" name="Google Shape;10;p1"/>
              <p:cNvCxnSpPr/>
              <p:nvPr/>
            </p:nvCxnSpPr>
            <p:spPr>
              <a:xfrm>
                <a:off x="422346" y="1661355"/>
                <a:ext cx="11403300" cy="0"/>
              </a:xfrm>
              <a:prstGeom prst="straightConnector1">
                <a:avLst/>
              </a:prstGeom>
              <a:noFill/>
              <a:ln cap="flat" cmpd="sng" w="9525">
                <a:solidFill>
                  <a:srgbClr val="D9D9D9"/>
                </a:solidFill>
                <a:prstDash val="solid"/>
                <a:miter lim="800000"/>
                <a:headEnd len="sm" w="sm" type="none"/>
                <a:tailEnd len="sm" w="sm" type="none"/>
              </a:ln>
            </p:spPr>
          </p:cxnSp>
          <p:cxnSp>
            <p:nvCxnSpPr>
              <p:cNvPr id="11" name="Google Shape;11;p1"/>
              <p:cNvCxnSpPr/>
              <p:nvPr/>
            </p:nvCxnSpPr>
            <p:spPr>
              <a:xfrm>
                <a:off x="422346" y="1915090"/>
                <a:ext cx="11403300" cy="0"/>
              </a:xfrm>
              <a:prstGeom prst="straightConnector1">
                <a:avLst/>
              </a:prstGeom>
              <a:noFill/>
              <a:ln cap="flat" cmpd="sng" w="9525">
                <a:solidFill>
                  <a:srgbClr val="D9D9D9"/>
                </a:solidFill>
                <a:prstDash val="solid"/>
                <a:miter lim="800000"/>
                <a:headEnd len="sm" w="sm" type="none"/>
                <a:tailEnd len="sm" w="sm" type="none"/>
              </a:ln>
            </p:spPr>
          </p:cxnSp>
          <p:cxnSp>
            <p:nvCxnSpPr>
              <p:cNvPr id="12" name="Google Shape;12;p1"/>
              <p:cNvCxnSpPr/>
              <p:nvPr/>
            </p:nvCxnSpPr>
            <p:spPr>
              <a:xfrm>
                <a:off x="422346" y="2168825"/>
                <a:ext cx="11403300" cy="0"/>
              </a:xfrm>
              <a:prstGeom prst="straightConnector1">
                <a:avLst/>
              </a:prstGeom>
              <a:noFill/>
              <a:ln cap="flat" cmpd="sng" w="9525">
                <a:solidFill>
                  <a:srgbClr val="D9D9D9"/>
                </a:solidFill>
                <a:prstDash val="solid"/>
                <a:miter lim="800000"/>
                <a:headEnd len="sm" w="sm" type="none"/>
                <a:tailEnd len="sm" w="sm" type="none"/>
              </a:ln>
            </p:spPr>
          </p:cxnSp>
          <p:cxnSp>
            <p:nvCxnSpPr>
              <p:cNvPr id="13" name="Google Shape;13;p1"/>
              <p:cNvCxnSpPr/>
              <p:nvPr/>
            </p:nvCxnSpPr>
            <p:spPr>
              <a:xfrm>
                <a:off x="422346" y="2422560"/>
                <a:ext cx="11403300" cy="0"/>
              </a:xfrm>
              <a:prstGeom prst="straightConnector1">
                <a:avLst/>
              </a:prstGeom>
              <a:noFill/>
              <a:ln cap="flat" cmpd="sng" w="9525">
                <a:solidFill>
                  <a:srgbClr val="D9D9D9"/>
                </a:solidFill>
                <a:prstDash val="solid"/>
                <a:miter lim="800000"/>
                <a:headEnd len="sm" w="sm" type="none"/>
                <a:tailEnd len="sm" w="sm" type="none"/>
              </a:ln>
            </p:spPr>
          </p:cxnSp>
          <p:cxnSp>
            <p:nvCxnSpPr>
              <p:cNvPr id="14" name="Google Shape;14;p1"/>
              <p:cNvCxnSpPr/>
              <p:nvPr/>
            </p:nvCxnSpPr>
            <p:spPr>
              <a:xfrm>
                <a:off x="422346" y="2676295"/>
                <a:ext cx="11403300" cy="0"/>
              </a:xfrm>
              <a:prstGeom prst="straightConnector1">
                <a:avLst/>
              </a:prstGeom>
              <a:noFill/>
              <a:ln cap="flat" cmpd="sng" w="9525">
                <a:solidFill>
                  <a:srgbClr val="D9D9D9"/>
                </a:solidFill>
                <a:prstDash val="solid"/>
                <a:miter lim="800000"/>
                <a:headEnd len="sm" w="sm" type="none"/>
                <a:tailEnd len="sm" w="sm" type="none"/>
              </a:ln>
            </p:spPr>
          </p:cxnSp>
          <p:cxnSp>
            <p:nvCxnSpPr>
              <p:cNvPr id="15" name="Google Shape;15;p1"/>
              <p:cNvCxnSpPr/>
              <p:nvPr/>
            </p:nvCxnSpPr>
            <p:spPr>
              <a:xfrm>
                <a:off x="422346" y="2930030"/>
                <a:ext cx="11403300" cy="0"/>
              </a:xfrm>
              <a:prstGeom prst="straightConnector1">
                <a:avLst/>
              </a:prstGeom>
              <a:noFill/>
              <a:ln cap="flat" cmpd="sng" w="9525">
                <a:solidFill>
                  <a:srgbClr val="D9D9D9"/>
                </a:solidFill>
                <a:prstDash val="solid"/>
                <a:miter lim="800000"/>
                <a:headEnd len="sm" w="sm" type="none"/>
                <a:tailEnd len="sm" w="sm" type="none"/>
              </a:ln>
            </p:spPr>
          </p:cxnSp>
          <p:cxnSp>
            <p:nvCxnSpPr>
              <p:cNvPr id="16" name="Google Shape;16;p1"/>
              <p:cNvCxnSpPr/>
              <p:nvPr/>
            </p:nvCxnSpPr>
            <p:spPr>
              <a:xfrm>
                <a:off x="422346" y="3183765"/>
                <a:ext cx="11403300" cy="0"/>
              </a:xfrm>
              <a:prstGeom prst="straightConnector1">
                <a:avLst/>
              </a:prstGeom>
              <a:noFill/>
              <a:ln cap="flat" cmpd="sng" w="9525">
                <a:solidFill>
                  <a:srgbClr val="D9D9D9"/>
                </a:solidFill>
                <a:prstDash val="solid"/>
                <a:miter lim="800000"/>
                <a:headEnd len="sm" w="sm" type="none"/>
                <a:tailEnd len="sm" w="sm" type="none"/>
              </a:ln>
            </p:spPr>
          </p:cxnSp>
          <p:cxnSp>
            <p:nvCxnSpPr>
              <p:cNvPr id="17" name="Google Shape;17;p1"/>
              <p:cNvCxnSpPr/>
              <p:nvPr/>
            </p:nvCxnSpPr>
            <p:spPr>
              <a:xfrm>
                <a:off x="422346" y="3437500"/>
                <a:ext cx="11403300" cy="0"/>
              </a:xfrm>
              <a:prstGeom prst="straightConnector1">
                <a:avLst/>
              </a:prstGeom>
              <a:noFill/>
              <a:ln cap="flat" cmpd="sng" w="9525">
                <a:solidFill>
                  <a:srgbClr val="D9D9D9"/>
                </a:solidFill>
                <a:prstDash val="solid"/>
                <a:miter lim="800000"/>
                <a:headEnd len="sm" w="sm" type="none"/>
                <a:tailEnd len="sm" w="sm" type="none"/>
              </a:ln>
            </p:spPr>
          </p:cxnSp>
          <p:cxnSp>
            <p:nvCxnSpPr>
              <p:cNvPr id="18" name="Google Shape;18;p1"/>
              <p:cNvCxnSpPr/>
              <p:nvPr/>
            </p:nvCxnSpPr>
            <p:spPr>
              <a:xfrm>
                <a:off x="422346" y="3691235"/>
                <a:ext cx="11403300" cy="0"/>
              </a:xfrm>
              <a:prstGeom prst="straightConnector1">
                <a:avLst/>
              </a:prstGeom>
              <a:noFill/>
              <a:ln cap="flat" cmpd="sng" w="9525">
                <a:solidFill>
                  <a:srgbClr val="D9D9D9"/>
                </a:solidFill>
                <a:prstDash val="solid"/>
                <a:miter lim="800000"/>
                <a:headEnd len="sm" w="sm" type="none"/>
                <a:tailEnd len="sm" w="sm" type="none"/>
              </a:ln>
            </p:spPr>
          </p:cxnSp>
          <p:cxnSp>
            <p:nvCxnSpPr>
              <p:cNvPr id="19" name="Google Shape;19;p1"/>
              <p:cNvCxnSpPr/>
              <p:nvPr/>
            </p:nvCxnSpPr>
            <p:spPr>
              <a:xfrm>
                <a:off x="422346" y="3944970"/>
                <a:ext cx="11403300" cy="0"/>
              </a:xfrm>
              <a:prstGeom prst="straightConnector1">
                <a:avLst/>
              </a:prstGeom>
              <a:noFill/>
              <a:ln cap="flat" cmpd="sng" w="9525">
                <a:solidFill>
                  <a:srgbClr val="D9D9D9"/>
                </a:solidFill>
                <a:prstDash val="solid"/>
                <a:miter lim="800000"/>
                <a:headEnd len="sm" w="sm" type="none"/>
                <a:tailEnd len="sm" w="sm" type="none"/>
              </a:ln>
            </p:spPr>
          </p:cxnSp>
          <p:cxnSp>
            <p:nvCxnSpPr>
              <p:cNvPr id="20" name="Google Shape;20;p1"/>
              <p:cNvCxnSpPr/>
              <p:nvPr/>
            </p:nvCxnSpPr>
            <p:spPr>
              <a:xfrm>
                <a:off x="422346" y="4198705"/>
                <a:ext cx="11403300" cy="0"/>
              </a:xfrm>
              <a:prstGeom prst="straightConnector1">
                <a:avLst/>
              </a:prstGeom>
              <a:noFill/>
              <a:ln cap="flat" cmpd="sng" w="9525">
                <a:solidFill>
                  <a:srgbClr val="D9D9D9"/>
                </a:solidFill>
                <a:prstDash val="solid"/>
                <a:miter lim="800000"/>
                <a:headEnd len="sm" w="sm" type="none"/>
                <a:tailEnd len="sm" w="sm" type="none"/>
              </a:ln>
            </p:spPr>
          </p:cxnSp>
          <p:cxnSp>
            <p:nvCxnSpPr>
              <p:cNvPr id="21" name="Google Shape;21;p1"/>
              <p:cNvCxnSpPr/>
              <p:nvPr/>
            </p:nvCxnSpPr>
            <p:spPr>
              <a:xfrm>
                <a:off x="422346" y="4452440"/>
                <a:ext cx="11403300" cy="0"/>
              </a:xfrm>
              <a:prstGeom prst="straightConnector1">
                <a:avLst/>
              </a:prstGeom>
              <a:noFill/>
              <a:ln cap="flat" cmpd="sng" w="9525">
                <a:solidFill>
                  <a:srgbClr val="D9D9D9"/>
                </a:solidFill>
                <a:prstDash val="solid"/>
                <a:miter lim="800000"/>
                <a:headEnd len="sm" w="sm" type="none"/>
                <a:tailEnd len="sm" w="sm" type="none"/>
              </a:ln>
            </p:spPr>
          </p:cxnSp>
          <p:cxnSp>
            <p:nvCxnSpPr>
              <p:cNvPr id="22" name="Google Shape;22;p1"/>
              <p:cNvCxnSpPr/>
              <p:nvPr/>
            </p:nvCxnSpPr>
            <p:spPr>
              <a:xfrm>
                <a:off x="422346" y="4706175"/>
                <a:ext cx="11403300" cy="0"/>
              </a:xfrm>
              <a:prstGeom prst="straightConnector1">
                <a:avLst/>
              </a:prstGeom>
              <a:noFill/>
              <a:ln cap="flat" cmpd="sng" w="9525">
                <a:solidFill>
                  <a:srgbClr val="D9D9D9"/>
                </a:solidFill>
                <a:prstDash val="solid"/>
                <a:miter lim="800000"/>
                <a:headEnd len="sm" w="sm" type="none"/>
                <a:tailEnd len="sm" w="sm" type="none"/>
              </a:ln>
            </p:spPr>
          </p:cxnSp>
          <p:cxnSp>
            <p:nvCxnSpPr>
              <p:cNvPr id="23" name="Google Shape;23;p1"/>
              <p:cNvCxnSpPr/>
              <p:nvPr/>
            </p:nvCxnSpPr>
            <p:spPr>
              <a:xfrm>
                <a:off x="422346" y="4959910"/>
                <a:ext cx="11403300" cy="0"/>
              </a:xfrm>
              <a:prstGeom prst="straightConnector1">
                <a:avLst/>
              </a:prstGeom>
              <a:noFill/>
              <a:ln cap="flat" cmpd="sng" w="9525">
                <a:solidFill>
                  <a:srgbClr val="D9D9D9"/>
                </a:solidFill>
                <a:prstDash val="solid"/>
                <a:miter lim="800000"/>
                <a:headEnd len="sm" w="sm" type="none"/>
                <a:tailEnd len="sm" w="sm" type="none"/>
              </a:ln>
            </p:spPr>
          </p:cxnSp>
          <p:cxnSp>
            <p:nvCxnSpPr>
              <p:cNvPr id="24" name="Google Shape;24;p1"/>
              <p:cNvCxnSpPr/>
              <p:nvPr/>
            </p:nvCxnSpPr>
            <p:spPr>
              <a:xfrm>
                <a:off x="422346" y="5213645"/>
                <a:ext cx="11403300" cy="0"/>
              </a:xfrm>
              <a:prstGeom prst="straightConnector1">
                <a:avLst/>
              </a:prstGeom>
              <a:noFill/>
              <a:ln cap="flat" cmpd="sng" w="9525">
                <a:solidFill>
                  <a:srgbClr val="D9D9D9"/>
                </a:solidFill>
                <a:prstDash val="solid"/>
                <a:miter lim="800000"/>
                <a:headEnd len="sm" w="sm" type="none"/>
                <a:tailEnd len="sm" w="sm" type="none"/>
              </a:ln>
            </p:spPr>
          </p:cxnSp>
          <p:cxnSp>
            <p:nvCxnSpPr>
              <p:cNvPr id="25" name="Google Shape;25;p1"/>
              <p:cNvCxnSpPr/>
              <p:nvPr/>
            </p:nvCxnSpPr>
            <p:spPr>
              <a:xfrm>
                <a:off x="422346" y="5467380"/>
                <a:ext cx="11403300" cy="0"/>
              </a:xfrm>
              <a:prstGeom prst="straightConnector1">
                <a:avLst/>
              </a:prstGeom>
              <a:noFill/>
              <a:ln cap="flat" cmpd="sng" w="9525">
                <a:solidFill>
                  <a:srgbClr val="D9D9D9"/>
                </a:solidFill>
                <a:prstDash val="solid"/>
                <a:miter lim="800000"/>
                <a:headEnd len="sm" w="sm" type="none"/>
                <a:tailEnd len="sm" w="sm" type="none"/>
              </a:ln>
            </p:spPr>
          </p:cxnSp>
          <p:cxnSp>
            <p:nvCxnSpPr>
              <p:cNvPr id="26" name="Google Shape;26;p1"/>
              <p:cNvCxnSpPr/>
              <p:nvPr/>
            </p:nvCxnSpPr>
            <p:spPr>
              <a:xfrm>
                <a:off x="422346" y="5721115"/>
                <a:ext cx="11403300" cy="0"/>
              </a:xfrm>
              <a:prstGeom prst="straightConnector1">
                <a:avLst/>
              </a:prstGeom>
              <a:noFill/>
              <a:ln cap="flat" cmpd="sng" w="9525">
                <a:solidFill>
                  <a:srgbClr val="D9D9D9"/>
                </a:solidFill>
                <a:prstDash val="solid"/>
                <a:miter lim="800000"/>
                <a:headEnd len="sm" w="sm" type="none"/>
                <a:tailEnd len="sm" w="sm" type="none"/>
              </a:ln>
            </p:spPr>
          </p:cxnSp>
          <p:cxnSp>
            <p:nvCxnSpPr>
              <p:cNvPr id="27" name="Google Shape;27;p1"/>
              <p:cNvCxnSpPr/>
              <p:nvPr/>
            </p:nvCxnSpPr>
            <p:spPr>
              <a:xfrm>
                <a:off x="422346" y="5974850"/>
                <a:ext cx="11403300" cy="0"/>
              </a:xfrm>
              <a:prstGeom prst="straightConnector1">
                <a:avLst/>
              </a:prstGeom>
              <a:noFill/>
              <a:ln cap="flat" cmpd="sng" w="9525">
                <a:solidFill>
                  <a:srgbClr val="D9D9D9"/>
                </a:solidFill>
                <a:prstDash val="solid"/>
                <a:miter lim="800000"/>
                <a:headEnd len="sm" w="sm" type="none"/>
                <a:tailEnd len="sm" w="sm" type="none"/>
              </a:ln>
            </p:spPr>
          </p:cxnSp>
          <p:cxnSp>
            <p:nvCxnSpPr>
              <p:cNvPr id="28" name="Google Shape;28;p1"/>
              <p:cNvCxnSpPr/>
              <p:nvPr/>
            </p:nvCxnSpPr>
            <p:spPr>
              <a:xfrm>
                <a:off x="422346" y="6228577"/>
                <a:ext cx="11403300" cy="0"/>
              </a:xfrm>
              <a:prstGeom prst="straightConnector1">
                <a:avLst/>
              </a:prstGeom>
              <a:noFill/>
              <a:ln cap="flat" cmpd="sng" w="9525">
                <a:solidFill>
                  <a:srgbClr val="D9D9D9"/>
                </a:solidFill>
                <a:prstDash val="solid"/>
                <a:miter lim="800000"/>
                <a:headEnd len="sm" w="sm" type="none"/>
                <a:tailEnd len="sm" w="sm" type="none"/>
              </a:ln>
            </p:spPr>
          </p:cxnSp>
        </p:grpSp>
        <p:grpSp>
          <p:nvGrpSpPr>
            <p:cNvPr id="29" name="Google Shape;29;p1"/>
            <p:cNvGrpSpPr/>
            <p:nvPr/>
          </p:nvGrpSpPr>
          <p:grpSpPr>
            <a:xfrm>
              <a:off x="167100" y="-70230"/>
              <a:ext cx="12100868" cy="6998462"/>
              <a:chOff x="1286974" y="907554"/>
              <a:chExt cx="9651354" cy="5581801"/>
            </a:xfrm>
          </p:grpSpPr>
          <p:cxnSp>
            <p:nvCxnSpPr>
              <p:cNvPr id="30" name="Google Shape;30;p1"/>
              <p:cNvCxnSpPr/>
              <p:nvPr/>
            </p:nvCxnSpPr>
            <p:spPr>
              <a:xfrm rot="-5400000">
                <a:off x="-1503926" y="3698454"/>
                <a:ext cx="5581800" cy="0"/>
              </a:xfrm>
              <a:prstGeom prst="straightConnector1">
                <a:avLst/>
              </a:prstGeom>
              <a:noFill/>
              <a:ln cap="flat" cmpd="sng" w="9525">
                <a:solidFill>
                  <a:srgbClr val="D9D9D9"/>
                </a:solidFill>
                <a:prstDash val="solid"/>
                <a:miter lim="800000"/>
                <a:headEnd len="sm" w="sm" type="none"/>
                <a:tailEnd len="sm" w="sm" type="none"/>
              </a:ln>
            </p:spPr>
          </p:cxnSp>
          <p:cxnSp>
            <p:nvCxnSpPr>
              <p:cNvPr id="31" name="Google Shape;31;p1"/>
              <p:cNvCxnSpPr/>
              <p:nvPr/>
            </p:nvCxnSpPr>
            <p:spPr>
              <a:xfrm rot="-5400000">
                <a:off x="-1249943" y="3698454"/>
                <a:ext cx="5581800" cy="0"/>
              </a:xfrm>
              <a:prstGeom prst="straightConnector1">
                <a:avLst/>
              </a:prstGeom>
              <a:noFill/>
              <a:ln cap="flat" cmpd="sng" w="9525">
                <a:solidFill>
                  <a:srgbClr val="D9D9D9"/>
                </a:solidFill>
                <a:prstDash val="solid"/>
                <a:miter lim="800000"/>
                <a:headEnd len="sm" w="sm" type="none"/>
                <a:tailEnd len="sm" w="sm" type="none"/>
              </a:ln>
            </p:spPr>
          </p:cxnSp>
          <p:cxnSp>
            <p:nvCxnSpPr>
              <p:cNvPr id="32" name="Google Shape;32;p1"/>
              <p:cNvCxnSpPr/>
              <p:nvPr/>
            </p:nvCxnSpPr>
            <p:spPr>
              <a:xfrm rot="-5400000">
                <a:off x="-995960" y="3698454"/>
                <a:ext cx="5581800" cy="0"/>
              </a:xfrm>
              <a:prstGeom prst="straightConnector1">
                <a:avLst/>
              </a:prstGeom>
              <a:noFill/>
              <a:ln cap="flat" cmpd="sng" w="9525">
                <a:solidFill>
                  <a:srgbClr val="D9D9D9"/>
                </a:solidFill>
                <a:prstDash val="solid"/>
                <a:miter lim="800000"/>
                <a:headEnd len="sm" w="sm" type="none"/>
                <a:tailEnd len="sm" w="sm" type="none"/>
              </a:ln>
            </p:spPr>
          </p:cxnSp>
          <p:cxnSp>
            <p:nvCxnSpPr>
              <p:cNvPr id="33" name="Google Shape;33;p1"/>
              <p:cNvCxnSpPr/>
              <p:nvPr/>
            </p:nvCxnSpPr>
            <p:spPr>
              <a:xfrm rot="-5400000">
                <a:off x="-741977" y="3698455"/>
                <a:ext cx="5581800" cy="0"/>
              </a:xfrm>
              <a:prstGeom prst="straightConnector1">
                <a:avLst/>
              </a:prstGeom>
              <a:noFill/>
              <a:ln cap="flat" cmpd="sng" w="9525">
                <a:solidFill>
                  <a:srgbClr val="D9D9D9"/>
                </a:solidFill>
                <a:prstDash val="solid"/>
                <a:miter lim="800000"/>
                <a:headEnd len="sm" w="sm" type="none"/>
                <a:tailEnd len="sm" w="sm" type="none"/>
              </a:ln>
            </p:spPr>
          </p:cxnSp>
          <p:cxnSp>
            <p:nvCxnSpPr>
              <p:cNvPr id="34" name="Google Shape;34;p1"/>
              <p:cNvCxnSpPr/>
              <p:nvPr/>
            </p:nvCxnSpPr>
            <p:spPr>
              <a:xfrm rot="-5400000">
                <a:off x="-487994" y="3698455"/>
                <a:ext cx="5581800" cy="0"/>
              </a:xfrm>
              <a:prstGeom prst="straightConnector1">
                <a:avLst/>
              </a:prstGeom>
              <a:noFill/>
              <a:ln cap="flat" cmpd="sng" w="9525">
                <a:solidFill>
                  <a:srgbClr val="D9D9D9"/>
                </a:solidFill>
                <a:prstDash val="solid"/>
                <a:miter lim="800000"/>
                <a:headEnd len="sm" w="sm" type="none"/>
                <a:tailEnd len="sm" w="sm" type="none"/>
              </a:ln>
            </p:spPr>
          </p:cxnSp>
          <p:cxnSp>
            <p:nvCxnSpPr>
              <p:cNvPr id="35" name="Google Shape;35;p1"/>
              <p:cNvCxnSpPr/>
              <p:nvPr/>
            </p:nvCxnSpPr>
            <p:spPr>
              <a:xfrm rot="-5400000">
                <a:off x="-234011" y="3698455"/>
                <a:ext cx="5581800" cy="0"/>
              </a:xfrm>
              <a:prstGeom prst="straightConnector1">
                <a:avLst/>
              </a:prstGeom>
              <a:noFill/>
              <a:ln cap="flat" cmpd="sng" w="9525">
                <a:solidFill>
                  <a:srgbClr val="D9D9D9"/>
                </a:solidFill>
                <a:prstDash val="solid"/>
                <a:miter lim="800000"/>
                <a:headEnd len="sm" w="sm" type="none"/>
                <a:tailEnd len="sm" w="sm" type="none"/>
              </a:ln>
            </p:spPr>
          </p:cxnSp>
          <p:cxnSp>
            <p:nvCxnSpPr>
              <p:cNvPr id="36" name="Google Shape;36;p1"/>
              <p:cNvCxnSpPr/>
              <p:nvPr/>
            </p:nvCxnSpPr>
            <p:spPr>
              <a:xfrm rot="-5400000">
                <a:off x="19972" y="3698455"/>
                <a:ext cx="5581800" cy="0"/>
              </a:xfrm>
              <a:prstGeom prst="straightConnector1">
                <a:avLst/>
              </a:prstGeom>
              <a:noFill/>
              <a:ln cap="flat" cmpd="sng" w="9525">
                <a:solidFill>
                  <a:srgbClr val="D9D9D9"/>
                </a:solidFill>
                <a:prstDash val="solid"/>
                <a:miter lim="800000"/>
                <a:headEnd len="sm" w="sm" type="none"/>
                <a:tailEnd len="sm" w="sm" type="none"/>
              </a:ln>
            </p:spPr>
          </p:cxnSp>
          <p:cxnSp>
            <p:nvCxnSpPr>
              <p:cNvPr id="37" name="Google Shape;37;p1"/>
              <p:cNvCxnSpPr/>
              <p:nvPr/>
            </p:nvCxnSpPr>
            <p:spPr>
              <a:xfrm rot="-5400000">
                <a:off x="273955" y="3698455"/>
                <a:ext cx="5581800" cy="0"/>
              </a:xfrm>
              <a:prstGeom prst="straightConnector1">
                <a:avLst/>
              </a:prstGeom>
              <a:noFill/>
              <a:ln cap="flat" cmpd="sng" w="9525">
                <a:solidFill>
                  <a:srgbClr val="D9D9D9"/>
                </a:solidFill>
                <a:prstDash val="solid"/>
                <a:miter lim="800000"/>
                <a:headEnd len="sm" w="sm" type="none"/>
                <a:tailEnd len="sm" w="sm" type="none"/>
              </a:ln>
            </p:spPr>
          </p:cxnSp>
          <p:cxnSp>
            <p:nvCxnSpPr>
              <p:cNvPr id="38" name="Google Shape;38;p1"/>
              <p:cNvCxnSpPr/>
              <p:nvPr/>
            </p:nvCxnSpPr>
            <p:spPr>
              <a:xfrm rot="-5400000">
                <a:off x="527938" y="3698455"/>
                <a:ext cx="5581800" cy="0"/>
              </a:xfrm>
              <a:prstGeom prst="straightConnector1">
                <a:avLst/>
              </a:prstGeom>
              <a:noFill/>
              <a:ln cap="flat" cmpd="sng" w="9525">
                <a:solidFill>
                  <a:srgbClr val="D9D9D9"/>
                </a:solidFill>
                <a:prstDash val="solid"/>
                <a:miter lim="800000"/>
                <a:headEnd len="sm" w="sm" type="none"/>
                <a:tailEnd len="sm" w="sm" type="none"/>
              </a:ln>
            </p:spPr>
          </p:cxnSp>
          <p:cxnSp>
            <p:nvCxnSpPr>
              <p:cNvPr id="39" name="Google Shape;39;p1"/>
              <p:cNvCxnSpPr/>
              <p:nvPr/>
            </p:nvCxnSpPr>
            <p:spPr>
              <a:xfrm rot="-5400000">
                <a:off x="781921" y="3698455"/>
                <a:ext cx="5581800" cy="0"/>
              </a:xfrm>
              <a:prstGeom prst="straightConnector1">
                <a:avLst/>
              </a:prstGeom>
              <a:noFill/>
              <a:ln cap="flat" cmpd="sng" w="9525">
                <a:solidFill>
                  <a:srgbClr val="D9D9D9"/>
                </a:solidFill>
                <a:prstDash val="solid"/>
                <a:miter lim="800000"/>
                <a:headEnd len="sm" w="sm" type="none"/>
                <a:tailEnd len="sm" w="sm" type="none"/>
              </a:ln>
            </p:spPr>
          </p:cxnSp>
          <p:cxnSp>
            <p:nvCxnSpPr>
              <p:cNvPr id="40" name="Google Shape;40;p1"/>
              <p:cNvCxnSpPr/>
              <p:nvPr/>
            </p:nvCxnSpPr>
            <p:spPr>
              <a:xfrm rot="-5400000">
                <a:off x="1035904" y="3698455"/>
                <a:ext cx="5581800" cy="0"/>
              </a:xfrm>
              <a:prstGeom prst="straightConnector1">
                <a:avLst/>
              </a:prstGeom>
              <a:noFill/>
              <a:ln cap="flat" cmpd="sng" w="9525">
                <a:solidFill>
                  <a:srgbClr val="D9D9D9"/>
                </a:solidFill>
                <a:prstDash val="solid"/>
                <a:miter lim="800000"/>
                <a:headEnd len="sm" w="sm" type="none"/>
                <a:tailEnd len="sm" w="sm" type="none"/>
              </a:ln>
            </p:spPr>
          </p:cxnSp>
          <p:cxnSp>
            <p:nvCxnSpPr>
              <p:cNvPr id="41" name="Google Shape;41;p1"/>
              <p:cNvCxnSpPr/>
              <p:nvPr/>
            </p:nvCxnSpPr>
            <p:spPr>
              <a:xfrm rot="-5400000">
                <a:off x="1289887" y="3698455"/>
                <a:ext cx="5581800" cy="0"/>
              </a:xfrm>
              <a:prstGeom prst="straightConnector1">
                <a:avLst/>
              </a:prstGeom>
              <a:noFill/>
              <a:ln cap="flat" cmpd="sng" w="9525">
                <a:solidFill>
                  <a:srgbClr val="D9D9D9"/>
                </a:solidFill>
                <a:prstDash val="solid"/>
                <a:miter lim="800000"/>
                <a:headEnd len="sm" w="sm" type="none"/>
                <a:tailEnd len="sm" w="sm" type="none"/>
              </a:ln>
            </p:spPr>
          </p:cxnSp>
          <p:cxnSp>
            <p:nvCxnSpPr>
              <p:cNvPr id="42" name="Google Shape;42;p1"/>
              <p:cNvCxnSpPr/>
              <p:nvPr/>
            </p:nvCxnSpPr>
            <p:spPr>
              <a:xfrm rot="-5400000">
                <a:off x="1543870" y="3698454"/>
                <a:ext cx="5581800" cy="0"/>
              </a:xfrm>
              <a:prstGeom prst="straightConnector1">
                <a:avLst/>
              </a:prstGeom>
              <a:noFill/>
              <a:ln cap="flat" cmpd="sng" w="9525">
                <a:solidFill>
                  <a:srgbClr val="D9D9D9"/>
                </a:solidFill>
                <a:prstDash val="solid"/>
                <a:miter lim="800000"/>
                <a:headEnd len="sm" w="sm" type="none"/>
                <a:tailEnd len="sm" w="sm" type="none"/>
              </a:ln>
            </p:spPr>
          </p:cxnSp>
          <p:cxnSp>
            <p:nvCxnSpPr>
              <p:cNvPr id="43" name="Google Shape;43;p1"/>
              <p:cNvCxnSpPr/>
              <p:nvPr/>
            </p:nvCxnSpPr>
            <p:spPr>
              <a:xfrm rot="-5400000">
                <a:off x="1797853" y="3698454"/>
                <a:ext cx="5581800" cy="0"/>
              </a:xfrm>
              <a:prstGeom prst="straightConnector1">
                <a:avLst/>
              </a:prstGeom>
              <a:noFill/>
              <a:ln cap="flat" cmpd="sng" w="9525">
                <a:solidFill>
                  <a:srgbClr val="D9D9D9"/>
                </a:solidFill>
                <a:prstDash val="solid"/>
                <a:miter lim="800000"/>
                <a:headEnd len="sm" w="sm" type="none"/>
                <a:tailEnd len="sm" w="sm" type="none"/>
              </a:ln>
            </p:spPr>
          </p:cxnSp>
          <p:cxnSp>
            <p:nvCxnSpPr>
              <p:cNvPr id="44" name="Google Shape;44;p1"/>
              <p:cNvCxnSpPr/>
              <p:nvPr/>
            </p:nvCxnSpPr>
            <p:spPr>
              <a:xfrm rot="-5400000">
                <a:off x="2051836" y="3698455"/>
                <a:ext cx="5581800" cy="0"/>
              </a:xfrm>
              <a:prstGeom prst="straightConnector1">
                <a:avLst/>
              </a:prstGeom>
              <a:noFill/>
              <a:ln cap="flat" cmpd="sng" w="9525">
                <a:solidFill>
                  <a:srgbClr val="D9D9D9"/>
                </a:solidFill>
                <a:prstDash val="solid"/>
                <a:miter lim="800000"/>
                <a:headEnd len="sm" w="sm" type="none"/>
                <a:tailEnd len="sm" w="sm" type="none"/>
              </a:ln>
            </p:spPr>
          </p:cxnSp>
          <p:cxnSp>
            <p:nvCxnSpPr>
              <p:cNvPr id="45" name="Google Shape;45;p1"/>
              <p:cNvCxnSpPr/>
              <p:nvPr/>
            </p:nvCxnSpPr>
            <p:spPr>
              <a:xfrm rot="-5400000">
                <a:off x="2305819" y="3698455"/>
                <a:ext cx="5581800" cy="0"/>
              </a:xfrm>
              <a:prstGeom prst="straightConnector1">
                <a:avLst/>
              </a:prstGeom>
              <a:noFill/>
              <a:ln cap="flat" cmpd="sng" w="9525">
                <a:solidFill>
                  <a:srgbClr val="D9D9D9"/>
                </a:solidFill>
                <a:prstDash val="solid"/>
                <a:miter lim="800000"/>
                <a:headEnd len="sm" w="sm" type="none"/>
                <a:tailEnd len="sm" w="sm" type="none"/>
              </a:ln>
            </p:spPr>
          </p:cxnSp>
          <p:cxnSp>
            <p:nvCxnSpPr>
              <p:cNvPr id="46" name="Google Shape;46;p1"/>
              <p:cNvCxnSpPr/>
              <p:nvPr/>
            </p:nvCxnSpPr>
            <p:spPr>
              <a:xfrm rot="-5400000">
                <a:off x="2559802" y="3698455"/>
                <a:ext cx="5581800" cy="0"/>
              </a:xfrm>
              <a:prstGeom prst="straightConnector1">
                <a:avLst/>
              </a:prstGeom>
              <a:noFill/>
              <a:ln cap="flat" cmpd="sng" w="9525">
                <a:solidFill>
                  <a:srgbClr val="D9D9D9"/>
                </a:solidFill>
                <a:prstDash val="solid"/>
                <a:miter lim="800000"/>
                <a:headEnd len="sm" w="sm" type="none"/>
                <a:tailEnd len="sm" w="sm" type="none"/>
              </a:ln>
            </p:spPr>
          </p:cxnSp>
          <p:cxnSp>
            <p:nvCxnSpPr>
              <p:cNvPr id="47" name="Google Shape;47;p1"/>
              <p:cNvCxnSpPr/>
              <p:nvPr/>
            </p:nvCxnSpPr>
            <p:spPr>
              <a:xfrm rot="-5400000">
                <a:off x="2813785" y="3698454"/>
                <a:ext cx="5581800" cy="0"/>
              </a:xfrm>
              <a:prstGeom prst="straightConnector1">
                <a:avLst/>
              </a:prstGeom>
              <a:noFill/>
              <a:ln cap="flat" cmpd="sng" w="9525">
                <a:solidFill>
                  <a:srgbClr val="D9D9D9"/>
                </a:solidFill>
                <a:prstDash val="solid"/>
                <a:miter lim="800000"/>
                <a:headEnd len="sm" w="sm" type="none"/>
                <a:tailEnd len="sm" w="sm" type="none"/>
              </a:ln>
            </p:spPr>
          </p:cxnSp>
          <p:cxnSp>
            <p:nvCxnSpPr>
              <p:cNvPr id="48" name="Google Shape;48;p1"/>
              <p:cNvCxnSpPr/>
              <p:nvPr/>
            </p:nvCxnSpPr>
            <p:spPr>
              <a:xfrm rot="-5400000">
                <a:off x="3067768" y="3698454"/>
                <a:ext cx="5581800" cy="0"/>
              </a:xfrm>
              <a:prstGeom prst="straightConnector1">
                <a:avLst/>
              </a:prstGeom>
              <a:noFill/>
              <a:ln cap="flat" cmpd="sng" w="9525">
                <a:solidFill>
                  <a:srgbClr val="D9D9D9"/>
                </a:solidFill>
                <a:prstDash val="solid"/>
                <a:miter lim="800000"/>
                <a:headEnd len="sm" w="sm" type="none"/>
                <a:tailEnd len="sm" w="sm" type="none"/>
              </a:ln>
            </p:spPr>
          </p:cxnSp>
          <p:cxnSp>
            <p:nvCxnSpPr>
              <p:cNvPr id="49" name="Google Shape;49;p1"/>
              <p:cNvCxnSpPr/>
              <p:nvPr/>
            </p:nvCxnSpPr>
            <p:spPr>
              <a:xfrm rot="-5400000">
                <a:off x="3321751" y="3698454"/>
                <a:ext cx="5581800" cy="0"/>
              </a:xfrm>
              <a:prstGeom prst="straightConnector1">
                <a:avLst/>
              </a:prstGeom>
              <a:noFill/>
              <a:ln cap="flat" cmpd="sng" w="9525">
                <a:solidFill>
                  <a:srgbClr val="D9D9D9"/>
                </a:solidFill>
                <a:prstDash val="solid"/>
                <a:miter lim="800000"/>
                <a:headEnd len="sm" w="sm" type="none"/>
                <a:tailEnd len="sm" w="sm" type="none"/>
              </a:ln>
            </p:spPr>
          </p:cxnSp>
          <p:cxnSp>
            <p:nvCxnSpPr>
              <p:cNvPr id="50" name="Google Shape;50;p1"/>
              <p:cNvCxnSpPr/>
              <p:nvPr/>
            </p:nvCxnSpPr>
            <p:spPr>
              <a:xfrm rot="-5400000">
                <a:off x="3575734" y="3698454"/>
                <a:ext cx="5581800" cy="0"/>
              </a:xfrm>
              <a:prstGeom prst="straightConnector1">
                <a:avLst/>
              </a:prstGeom>
              <a:noFill/>
              <a:ln cap="flat" cmpd="sng" w="9525">
                <a:solidFill>
                  <a:srgbClr val="D9D9D9"/>
                </a:solidFill>
                <a:prstDash val="solid"/>
                <a:miter lim="800000"/>
                <a:headEnd len="sm" w="sm" type="none"/>
                <a:tailEnd len="sm" w="sm" type="none"/>
              </a:ln>
            </p:spPr>
          </p:cxnSp>
          <p:cxnSp>
            <p:nvCxnSpPr>
              <p:cNvPr id="51" name="Google Shape;51;p1"/>
              <p:cNvCxnSpPr/>
              <p:nvPr/>
            </p:nvCxnSpPr>
            <p:spPr>
              <a:xfrm rot="-5400000">
                <a:off x="3829717" y="3698454"/>
                <a:ext cx="5581800" cy="0"/>
              </a:xfrm>
              <a:prstGeom prst="straightConnector1">
                <a:avLst/>
              </a:prstGeom>
              <a:noFill/>
              <a:ln cap="flat" cmpd="sng" w="9525">
                <a:solidFill>
                  <a:srgbClr val="D9D9D9"/>
                </a:solidFill>
                <a:prstDash val="solid"/>
                <a:miter lim="800000"/>
                <a:headEnd len="sm" w="sm" type="none"/>
                <a:tailEnd len="sm" w="sm" type="none"/>
              </a:ln>
            </p:spPr>
          </p:cxnSp>
          <p:cxnSp>
            <p:nvCxnSpPr>
              <p:cNvPr id="52" name="Google Shape;52;p1"/>
              <p:cNvCxnSpPr/>
              <p:nvPr/>
            </p:nvCxnSpPr>
            <p:spPr>
              <a:xfrm rot="-5400000">
                <a:off x="4083700" y="3698454"/>
                <a:ext cx="5581800" cy="0"/>
              </a:xfrm>
              <a:prstGeom prst="straightConnector1">
                <a:avLst/>
              </a:prstGeom>
              <a:noFill/>
              <a:ln cap="flat" cmpd="sng" w="9525">
                <a:solidFill>
                  <a:srgbClr val="D9D9D9"/>
                </a:solidFill>
                <a:prstDash val="solid"/>
                <a:miter lim="800000"/>
                <a:headEnd len="sm" w="sm" type="none"/>
                <a:tailEnd len="sm" w="sm" type="none"/>
              </a:ln>
            </p:spPr>
          </p:cxnSp>
          <p:cxnSp>
            <p:nvCxnSpPr>
              <p:cNvPr id="53" name="Google Shape;53;p1"/>
              <p:cNvCxnSpPr/>
              <p:nvPr/>
            </p:nvCxnSpPr>
            <p:spPr>
              <a:xfrm rot="-5400000">
                <a:off x="4337683" y="3698454"/>
                <a:ext cx="5581800" cy="0"/>
              </a:xfrm>
              <a:prstGeom prst="straightConnector1">
                <a:avLst/>
              </a:prstGeom>
              <a:noFill/>
              <a:ln cap="flat" cmpd="sng" w="9525">
                <a:solidFill>
                  <a:srgbClr val="D9D9D9"/>
                </a:solidFill>
                <a:prstDash val="solid"/>
                <a:miter lim="800000"/>
                <a:headEnd len="sm" w="sm" type="none"/>
                <a:tailEnd len="sm" w="sm" type="none"/>
              </a:ln>
            </p:spPr>
          </p:cxnSp>
          <p:cxnSp>
            <p:nvCxnSpPr>
              <p:cNvPr id="54" name="Google Shape;54;p1"/>
              <p:cNvCxnSpPr/>
              <p:nvPr/>
            </p:nvCxnSpPr>
            <p:spPr>
              <a:xfrm rot="-5400000">
                <a:off x="4591666" y="3698454"/>
                <a:ext cx="5581800" cy="0"/>
              </a:xfrm>
              <a:prstGeom prst="straightConnector1">
                <a:avLst/>
              </a:prstGeom>
              <a:noFill/>
              <a:ln cap="flat" cmpd="sng" w="9525">
                <a:solidFill>
                  <a:srgbClr val="D9D9D9"/>
                </a:solidFill>
                <a:prstDash val="solid"/>
                <a:miter lim="800000"/>
                <a:headEnd len="sm" w="sm" type="none"/>
                <a:tailEnd len="sm" w="sm" type="none"/>
              </a:ln>
            </p:spPr>
          </p:cxnSp>
          <p:cxnSp>
            <p:nvCxnSpPr>
              <p:cNvPr id="55" name="Google Shape;55;p1"/>
              <p:cNvCxnSpPr/>
              <p:nvPr/>
            </p:nvCxnSpPr>
            <p:spPr>
              <a:xfrm rot="-5400000">
                <a:off x="4845649" y="3698454"/>
                <a:ext cx="5581800" cy="0"/>
              </a:xfrm>
              <a:prstGeom prst="straightConnector1">
                <a:avLst/>
              </a:prstGeom>
              <a:noFill/>
              <a:ln cap="flat" cmpd="sng" w="9525">
                <a:solidFill>
                  <a:srgbClr val="D9D9D9"/>
                </a:solidFill>
                <a:prstDash val="solid"/>
                <a:miter lim="800000"/>
                <a:headEnd len="sm" w="sm" type="none"/>
                <a:tailEnd len="sm" w="sm" type="none"/>
              </a:ln>
            </p:spPr>
          </p:cxnSp>
          <p:cxnSp>
            <p:nvCxnSpPr>
              <p:cNvPr id="56" name="Google Shape;56;p1"/>
              <p:cNvCxnSpPr/>
              <p:nvPr/>
            </p:nvCxnSpPr>
            <p:spPr>
              <a:xfrm rot="-5400000">
                <a:off x="5099632" y="3698454"/>
                <a:ext cx="5581800" cy="0"/>
              </a:xfrm>
              <a:prstGeom prst="straightConnector1">
                <a:avLst/>
              </a:prstGeom>
              <a:noFill/>
              <a:ln cap="flat" cmpd="sng" w="9525">
                <a:solidFill>
                  <a:srgbClr val="D9D9D9"/>
                </a:solidFill>
                <a:prstDash val="solid"/>
                <a:miter lim="800000"/>
                <a:headEnd len="sm" w="sm" type="none"/>
                <a:tailEnd len="sm" w="sm" type="none"/>
              </a:ln>
            </p:spPr>
          </p:cxnSp>
          <p:cxnSp>
            <p:nvCxnSpPr>
              <p:cNvPr id="57" name="Google Shape;57;p1"/>
              <p:cNvCxnSpPr/>
              <p:nvPr/>
            </p:nvCxnSpPr>
            <p:spPr>
              <a:xfrm rot="-5400000">
                <a:off x="5353615" y="3698454"/>
                <a:ext cx="5581800" cy="0"/>
              </a:xfrm>
              <a:prstGeom prst="straightConnector1">
                <a:avLst/>
              </a:prstGeom>
              <a:noFill/>
              <a:ln cap="flat" cmpd="sng" w="9525">
                <a:solidFill>
                  <a:srgbClr val="D9D9D9"/>
                </a:solidFill>
                <a:prstDash val="solid"/>
                <a:miter lim="800000"/>
                <a:headEnd len="sm" w="sm" type="none"/>
                <a:tailEnd len="sm" w="sm" type="none"/>
              </a:ln>
            </p:spPr>
          </p:cxnSp>
          <p:cxnSp>
            <p:nvCxnSpPr>
              <p:cNvPr id="58" name="Google Shape;58;p1"/>
              <p:cNvCxnSpPr/>
              <p:nvPr/>
            </p:nvCxnSpPr>
            <p:spPr>
              <a:xfrm rot="-5400000">
                <a:off x="5607598" y="3698454"/>
                <a:ext cx="5581800" cy="0"/>
              </a:xfrm>
              <a:prstGeom prst="straightConnector1">
                <a:avLst/>
              </a:prstGeom>
              <a:noFill/>
              <a:ln cap="flat" cmpd="sng" w="9525">
                <a:solidFill>
                  <a:srgbClr val="D9D9D9"/>
                </a:solidFill>
                <a:prstDash val="solid"/>
                <a:miter lim="800000"/>
                <a:headEnd len="sm" w="sm" type="none"/>
                <a:tailEnd len="sm" w="sm" type="none"/>
              </a:ln>
            </p:spPr>
          </p:cxnSp>
          <p:cxnSp>
            <p:nvCxnSpPr>
              <p:cNvPr id="59" name="Google Shape;59;p1"/>
              <p:cNvCxnSpPr/>
              <p:nvPr/>
            </p:nvCxnSpPr>
            <p:spPr>
              <a:xfrm rot="-5400000">
                <a:off x="5861581" y="3698454"/>
                <a:ext cx="5581800" cy="0"/>
              </a:xfrm>
              <a:prstGeom prst="straightConnector1">
                <a:avLst/>
              </a:prstGeom>
              <a:noFill/>
              <a:ln cap="flat" cmpd="sng" w="9525">
                <a:solidFill>
                  <a:srgbClr val="D9D9D9"/>
                </a:solidFill>
                <a:prstDash val="solid"/>
                <a:miter lim="800000"/>
                <a:headEnd len="sm" w="sm" type="none"/>
                <a:tailEnd len="sm" w="sm" type="none"/>
              </a:ln>
            </p:spPr>
          </p:cxnSp>
          <p:cxnSp>
            <p:nvCxnSpPr>
              <p:cNvPr id="60" name="Google Shape;60;p1"/>
              <p:cNvCxnSpPr/>
              <p:nvPr/>
            </p:nvCxnSpPr>
            <p:spPr>
              <a:xfrm rot="-5400000">
                <a:off x="6115564" y="3698454"/>
                <a:ext cx="5581800" cy="0"/>
              </a:xfrm>
              <a:prstGeom prst="straightConnector1">
                <a:avLst/>
              </a:prstGeom>
              <a:noFill/>
              <a:ln cap="flat" cmpd="sng" w="9525">
                <a:solidFill>
                  <a:srgbClr val="D9D9D9"/>
                </a:solidFill>
                <a:prstDash val="solid"/>
                <a:miter lim="800000"/>
                <a:headEnd len="sm" w="sm" type="none"/>
                <a:tailEnd len="sm" w="sm" type="none"/>
              </a:ln>
            </p:spPr>
          </p:cxnSp>
          <p:cxnSp>
            <p:nvCxnSpPr>
              <p:cNvPr id="61" name="Google Shape;61;p1"/>
              <p:cNvCxnSpPr/>
              <p:nvPr/>
            </p:nvCxnSpPr>
            <p:spPr>
              <a:xfrm rot="-5400000">
                <a:off x="6369547" y="3698454"/>
                <a:ext cx="5581800" cy="0"/>
              </a:xfrm>
              <a:prstGeom prst="straightConnector1">
                <a:avLst/>
              </a:prstGeom>
              <a:noFill/>
              <a:ln cap="flat" cmpd="sng" w="9525">
                <a:solidFill>
                  <a:srgbClr val="D9D9D9"/>
                </a:solidFill>
                <a:prstDash val="solid"/>
                <a:miter lim="800000"/>
                <a:headEnd len="sm" w="sm" type="none"/>
                <a:tailEnd len="sm" w="sm" type="none"/>
              </a:ln>
            </p:spPr>
          </p:cxnSp>
          <p:cxnSp>
            <p:nvCxnSpPr>
              <p:cNvPr id="62" name="Google Shape;62;p1"/>
              <p:cNvCxnSpPr/>
              <p:nvPr/>
            </p:nvCxnSpPr>
            <p:spPr>
              <a:xfrm rot="-5400000">
                <a:off x="6623530" y="3698454"/>
                <a:ext cx="5581800" cy="0"/>
              </a:xfrm>
              <a:prstGeom prst="straightConnector1">
                <a:avLst/>
              </a:prstGeom>
              <a:noFill/>
              <a:ln cap="flat" cmpd="sng" w="9525">
                <a:solidFill>
                  <a:srgbClr val="D9D9D9"/>
                </a:solidFill>
                <a:prstDash val="solid"/>
                <a:miter lim="800000"/>
                <a:headEnd len="sm" w="sm" type="none"/>
                <a:tailEnd len="sm" w="sm" type="none"/>
              </a:ln>
            </p:spPr>
          </p:cxnSp>
          <p:cxnSp>
            <p:nvCxnSpPr>
              <p:cNvPr id="63" name="Google Shape;63;p1"/>
              <p:cNvCxnSpPr/>
              <p:nvPr/>
            </p:nvCxnSpPr>
            <p:spPr>
              <a:xfrm rot="-5400000">
                <a:off x="6877513" y="3698454"/>
                <a:ext cx="5581800" cy="0"/>
              </a:xfrm>
              <a:prstGeom prst="straightConnector1">
                <a:avLst/>
              </a:prstGeom>
              <a:noFill/>
              <a:ln cap="flat" cmpd="sng" w="9525">
                <a:solidFill>
                  <a:srgbClr val="D9D9D9"/>
                </a:solidFill>
                <a:prstDash val="solid"/>
                <a:miter lim="800000"/>
                <a:headEnd len="sm" w="sm" type="none"/>
                <a:tailEnd len="sm" w="sm" type="none"/>
              </a:ln>
            </p:spPr>
          </p:cxnSp>
          <p:cxnSp>
            <p:nvCxnSpPr>
              <p:cNvPr id="64" name="Google Shape;64;p1"/>
              <p:cNvCxnSpPr/>
              <p:nvPr/>
            </p:nvCxnSpPr>
            <p:spPr>
              <a:xfrm rot="-5400000">
                <a:off x="7131496" y="3698454"/>
                <a:ext cx="5581800" cy="0"/>
              </a:xfrm>
              <a:prstGeom prst="straightConnector1">
                <a:avLst/>
              </a:prstGeom>
              <a:noFill/>
              <a:ln cap="flat" cmpd="sng" w="9525">
                <a:solidFill>
                  <a:srgbClr val="D9D9D9"/>
                </a:solidFill>
                <a:prstDash val="solid"/>
                <a:miter lim="800000"/>
                <a:headEnd len="sm" w="sm" type="none"/>
                <a:tailEnd len="sm" w="sm" type="none"/>
              </a:ln>
            </p:spPr>
          </p:cxnSp>
          <p:cxnSp>
            <p:nvCxnSpPr>
              <p:cNvPr id="65" name="Google Shape;65;p1"/>
              <p:cNvCxnSpPr/>
              <p:nvPr/>
            </p:nvCxnSpPr>
            <p:spPr>
              <a:xfrm rot="-5400000">
                <a:off x="7385479" y="3698454"/>
                <a:ext cx="5581800" cy="0"/>
              </a:xfrm>
              <a:prstGeom prst="straightConnector1">
                <a:avLst/>
              </a:prstGeom>
              <a:noFill/>
              <a:ln cap="flat" cmpd="sng" w="9525">
                <a:solidFill>
                  <a:srgbClr val="D9D9D9"/>
                </a:solidFill>
                <a:prstDash val="solid"/>
                <a:miter lim="800000"/>
                <a:headEnd len="sm" w="sm" type="none"/>
                <a:tailEnd len="sm" w="sm" type="none"/>
              </a:ln>
            </p:spPr>
          </p:cxnSp>
          <p:cxnSp>
            <p:nvCxnSpPr>
              <p:cNvPr id="66" name="Google Shape;66;p1"/>
              <p:cNvCxnSpPr/>
              <p:nvPr/>
            </p:nvCxnSpPr>
            <p:spPr>
              <a:xfrm rot="-5400000">
                <a:off x="7639462" y="3698454"/>
                <a:ext cx="5581800" cy="0"/>
              </a:xfrm>
              <a:prstGeom prst="straightConnector1">
                <a:avLst/>
              </a:prstGeom>
              <a:noFill/>
              <a:ln cap="flat" cmpd="sng" w="9525">
                <a:solidFill>
                  <a:srgbClr val="D9D9D9"/>
                </a:solidFill>
                <a:prstDash val="solid"/>
                <a:miter lim="800000"/>
                <a:headEnd len="sm" w="sm" type="none"/>
                <a:tailEnd len="sm" w="sm" type="none"/>
              </a:ln>
            </p:spPr>
          </p:cxnSp>
          <p:cxnSp>
            <p:nvCxnSpPr>
              <p:cNvPr id="67" name="Google Shape;67;p1"/>
              <p:cNvCxnSpPr/>
              <p:nvPr/>
            </p:nvCxnSpPr>
            <p:spPr>
              <a:xfrm rot="-5400000">
                <a:off x="7893445" y="3698454"/>
                <a:ext cx="5581800" cy="0"/>
              </a:xfrm>
              <a:prstGeom prst="straightConnector1">
                <a:avLst/>
              </a:prstGeom>
              <a:noFill/>
              <a:ln cap="flat" cmpd="sng" w="9525">
                <a:solidFill>
                  <a:srgbClr val="D9D9D9"/>
                </a:solidFill>
                <a:prstDash val="solid"/>
                <a:miter lim="800000"/>
                <a:headEnd len="sm" w="sm" type="none"/>
                <a:tailEnd len="sm" w="sm" type="none"/>
              </a:ln>
            </p:spPr>
          </p:cxnSp>
          <p:cxnSp>
            <p:nvCxnSpPr>
              <p:cNvPr id="68" name="Google Shape;68;p1"/>
              <p:cNvCxnSpPr/>
              <p:nvPr/>
            </p:nvCxnSpPr>
            <p:spPr>
              <a:xfrm rot="-5400000">
                <a:off x="8147428" y="3698454"/>
                <a:ext cx="5581800" cy="0"/>
              </a:xfrm>
              <a:prstGeom prst="straightConnector1">
                <a:avLst/>
              </a:prstGeom>
              <a:noFill/>
              <a:ln cap="flat" cmpd="sng" w="9525">
                <a:solidFill>
                  <a:srgbClr val="D9D9D9"/>
                </a:solidFill>
                <a:prstDash val="solid"/>
                <a:miter lim="800000"/>
                <a:headEnd len="sm" w="sm" type="none"/>
                <a:tailEnd len="sm" w="sm" type="none"/>
              </a:ln>
            </p:spPr>
          </p:cxnSp>
        </p:grpSp>
      </p:grpSp>
      <p:sp>
        <p:nvSpPr>
          <p:cNvPr id="69" name="Google Shape;69;p1"/>
          <p:cNvSpPr txBox="1"/>
          <p:nvPr>
            <p:ph type="title"/>
          </p:nvPr>
        </p:nvSpPr>
        <p:spPr>
          <a:xfrm>
            <a:off x="415600" y="593367"/>
            <a:ext cx="11360700" cy="763500"/>
          </a:xfrm>
          <a:prstGeom prst="rect">
            <a:avLst/>
          </a:prstGeom>
          <a:noFill/>
          <a:ln>
            <a:noFill/>
          </a:ln>
        </p:spPr>
        <p:txBody>
          <a:bodyPr anchorCtr="0" anchor="t" bIns="121900" lIns="121900" spcFirstLastPara="1" rIns="121900" wrap="square" tIns="121900">
            <a:noAutofit/>
          </a:bodyPr>
          <a:lstStyle>
            <a:lvl1pPr lvl="0">
              <a:spcBef>
                <a:spcPts val="0"/>
              </a:spcBef>
              <a:spcAft>
                <a:spcPts val="0"/>
              </a:spcAft>
              <a:buSzPts val="4000"/>
              <a:buFont typeface="Grandstander"/>
              <a:buNone/>
              <a:defRPr b="1" sz="4000">
                <a:latin typeface="Grandstander"/>
                <a:ea typeface="Grandstander"/>
                <a:cs typeface="Grandstander"/>
                <a:sym typeface="Grandstander"/>
              </a:defRPr>
            </a:lvl1pPr>
            <a:lvl2pPr lvl="1">
              <a:spcBef>
                <a:spcPts val="0"/>
              </a:spcBef>
              <a:spcAft>
                <a:spcPts val="0"/>
              </a:spcAft>
              <a:buSzPts val="4000"/>
              <a:buFont typeface="Nerko One"/>
              <a:buNone/>
              <a:defRPr sz="4000">
                <a:latin typeface="Nerko One"/>
                <a:ea typeface="Nerko One"/>
                <a:cs typeface="Nerko One"/>
                <a:sym typeface="Nerko One"/>
              </a:defRPr>
            </a:lvl2pPr>
            <a:lvl3pPr lvl="2">
              <a:spcBef>
                <a:spcPts val="0"/>
              </a:spcBef>
              <a:spcAft>
                <a:spcPts val="0"/>
              </a:spcAft>
              <a:buSzPts val="4000"/>
              <a:buFont typeface="Nerko One"/>
              <a:buNone/>
              <a:defRPr sz="4000">
                <a:latin typeface="Nerko One"/>
                <a:ea typeface="Nerko One"/>
                <a:cs typeface="Nerko One"/>
                <a:sym typeface="Nerko One"/>
              </a:defRPr>
            </a:lvl3pPr>
            <a:lvl4pPr lvl="3">
              <a:spcBef>
                <a:spcPts val="0"/>
              </a:spcBef>
              <a:spcAft>
                <a:spcPts val="0"/>
              </a:spcAft>
              <a:buSzPts val="4000"/>
              <a:buFont typeface="Nerko One"/>
              <a:buNone/>
              <a:defRPr sz="4000">
                <a:latin typeface="Nerko One"/>
                <a:ea typeface="Nerko One"/>
                <a:cs typeface="Nerko One"/>
                <a:sym typeface="Nerko One"/>
              </a:defRPr>
            </a:lvl4pPr>
            <a:lvl5pPr lvl="4">
              <a:spcBef>
                <a:spcPts val="0"/>
              </a:spcBef>
              <a:spcAft>
                <a:spcPts val="0"/>
              </a:spcAft>
              <a:buSzPts val="4000"/>
              <a:buFont typeface="Nerko One"/>
              <a:buNone/>
              <a:defRPr sz="4000">
                <a:latin typeface="Nerko One"/>
                <a:ea typeface="Nerko One"/>
                <a:cs typeface="Nerko One"/>
                <a:sym typeface="Nerko One"/>
              </a:defRPr>
            </a:lvl5pPr>
            <a:lvl6pPr lvl="5">
              <a:spcBef>
                <a:spcPts val="0"/>
              </a:spcBef>
              <a:spcAft>
                <a:spcPts val="0"/>
              </a:spcAft>
              <a:buSzPts val="4000"/>
              <a:buFont typeface="Nerko One"/>
              <a:buNone/>
              <a:defRPr sz="4000">
                <a:latin typeface="Nerko One"/>
                <a:ea typeface="Nerko One"/>
                <a:cs typeface="Nerko One"/>
                <a:sym typeface="Nerko One"/>
              </a:defRPr>
            </a:lvl6pPr>
            <a:lvl7pPr lvl="6">
              <a:spcBef>
                <a:spcPts val="0"/>
              </a:spcBef>
              <a:spcAft>
                <a:spcPts val="0"/>
              </a:spcAft>
              <a:buSzPts val="4000"/>
              <a:buFont typeface="Nerko One"/>
              <a:buNone/>
              <a:defRPr sz="4000">
                <a:latin typeface="Nerko One"/>
                <a:ea typeface="Nerko One"/>
                <a:cs typeface="Nerko One"/>
                <a:sym typeface="Nerko One"/>
              </a:defRPr>
            </a:lvl7pPr>
            <a:lvl8pPr lvl="7">
              <a:spcBef>
                <a:spcPts val="0"/>
              </a:spcBef>
              <a:spcAft>
                <a:spcPts val="0"/>
              </a:spcAft>
              <a:buSzPts val="4000"/>
              <a:buFont typeface="Nerko One"/>
              <a:buNone/>
              <a:defRPr sz="4000">
                <a:latin typeface="Nerko One"/>
                <a:ea typeface="Nerko One"/>
                <a:cs typeface="Nerko One"/>
                <a:sym typeface="Nerko One"/>
              </a:defRPr>
            </a:lvl8pPr>
            <a:lvl9pPr lvl="8">
              <a:spcBef>
                <a:spcPts val="0"/>
              </a:spcBef>
              <a:spcAft>
                <a:spcPts val="0"/>
              </a:spcAft>
              <a:buSzPts val="4000"/>
              <a:buFont typeface="Nerko One"/>
              <a:buNone/>
              <a:defRPr sz="4000">
                <a:latin typeface="Nerko One"/>
                <a:ea typeface="Nerko One"/>
                <a:cs typeface="Nerko One"/>
                <a:sym typeface="Nerko One"/>
              </a:defRPr>
            </a:lvl9pPr>
          </a:lstStyle>
          <a:p/>
        </p:txBody>
      </p:sp>
      <p:sp>
        <p:nvSpPr>
          <p:cNvPr id="70" name="Google Shape;70;p1"/>
          <p:cNvSpPr txBox="1"/>
          <p:nvPr>
            <p:ph idx="1" type="body"/>
          </p:nvPr>
        </p:nvSpPr>
        <p:spPr>
          <a:xfrm>
            <a:off x="415600" y="1536633"/>
            <a:ext cx="11360700" cy="4555200"/>
          </a:xfrm>
          <a:prstGeom prst="rect">
            <a:avLst/>
          </a:prstGeom>
          <a:noFill/>
          <a:ln>
            <a:noFill/>
          </a:ln>
        </p:spPr>
        <p:txBody>
          <a:bodyPr anchorCtr="0" anchor="t" bIns="121900" lIns="121900" spcFirstLastPara="1" rIns="121900" wrap="square" tIns="121900">
            <a:noAutofit/>
          </a:bodyPr>
          <a:lstStyle>
            <a:lvl1pPr indent="-349250" lvl="0" marL="457200">
              <a:lnSpc>
                <a:spcPct val="115000"/>
              </a:lnSpc>
              <a:spcBef>
                <a:spcPts val="0"/>
              </a:spcBef>
              <a:spcAft>
                <a:spcPts val="0"/>
              </a:spcAft>
              <a:buClr>
                <a:schemeClr val="dk2"/>
              </a:buClr>
              <a:buSzPts val="1900"/>
              <a:buFont typeface="Grandstander"/>
              <a:buChar char="●"/>
              <a:defRPr sz="1900">
                <a:solidFill>
                  <a:schemeClr val="dk2"/>
                </a:solidFill>
                <a:latin typeface="Grandstander"/>
                <a:ea typeface="Grandstander"/>
                <a:cs typeface="Grandstander"/>
                <a:sym typeface="Grandstander"/>
              </a:defRPr>
            </a:lvl1pPr>
            <a:lvl2pPr indent="-349250" lvl="1" marL="914400">
              <a:lnSpc>
                <a:spcPct val="115000"/>
              </a:lnSpc>
              <a:spcBef>
                <a:spcPts val="2100"/>
              </a:spcBef>
              <a:spcAft>
                <a:spcPts val="0"/>
              </a:spcAft>
              <a:buClr>
                <a:schemeClr val="dk2"/>
              </a:buClr>
              <a:buSzPts val="1900"/>
              <a:buFont typeface="Grandstander"/>
              <a:buChar char="○"/>
              <a:defRPr sz="1900">
                <a:solidFill>
                  <a:schemeClr val="dk2"/>
                </a:solidFill>
                <a:latin typeface="Grandstander"/>
                <a:ea typeface="Grandstander"/>
                <a:cs typeface="Grandstander"/>
                <a:sym typeface="Grandstander"/>
              </a:defRPr>
            </a:lvl2pPr>
            <a:lvl3pPr indent="-349250" lvl="2" marL="1371600">
              <a:lnSpc>
                <a:spcPct val="115000"/>
              </a:lnSpc>
              <a:spcBef>
                <a:spcPts val="2100"/>
              </a:spcBef>
              <a:spcAft>
                <a:spcPts val="0"/>
              </a:spcAft>
              <a:buClr>
                <a:schemeClr val="dk2"/>
              </a:buClr>
              <a:buSzPts val="1900"/>
              <a:buFont typeface="Grandstander"/>
              <a:buChar char="■"/>
              <a:defRPr sz="1900">
                <a:solidFill>
                  <a:schemeClr val="dk2"/>
                </a:solidFill>
                <a:latin typeface="Grandstander"/>
                <a:ea typeface="Grandstander"/>
                <a:cs typeface="Grandstander"/>
                <a:sym typeface="Grandstander"/>
              </a:defRPr>
            </a:lvl3pPr>
            <a:lvl4pPr indent="-349250" lvl="3" marL="1828800">
              <a:lnSpc>
                <a:spcPct val="115000"/>
              </a:lnSpc>
              <a:spcBef>
                <a:spcPts val="2100"/>
              </a:spcBef>
              <a:spcAft>
                <a:spcPts val="0"/>
              </a:spcAft>
              <a:buClr>
                <a:schemeClr val="dk2"/>
              </a:buClr>
              <a:buSzPts val="1900"/>
              <a:buFont typeface="Grandstander"/>
              <a:buChar char="●"/>
              <a:defRPr sz="1900">
                <a:solidFill>
                  <a:schemeClr val="dk2"/>
                </a:solidFill>
                <a:latin typeface="Grandstander"/>
                <a:ea typeface="Grandstander"/>
                <a:cs typeface="Grandstander"/>
                <a:sym typeface="Grandstander"/>
              </a:defRPr>
            </a:lvl4pPr>
            <a:lvl5pPr indent="-349250" lvl="4" marL="2286000">
              <a:lnSpc>
                <a:spcPct val="115000"/>
              </a:lnSpc>
              <a:spcBef>
                <a:spcPts val="2100"/>
              </a:spcBef>
              <a:spcAft>
                <a:spcPts val="0"/>
              </a:spcAft>
              <a:buClr>
                <a:schemeClr val="dk2"/>
              </a:buClr>
              <a:buSzPts val="1900"/>
              <a:buFont typeface="Grandstander"/>
              <a:buChar char="○"/>
              <a:defRPr sz="1900">
                <a:solidFill>
                  <a:schemeClr val="dk2"/>
                </a:solidFill>
                <a:latin typeface="Grandstander"/>
                <a:ea typeface="Grandstander"/>
                <a:cs typeface="Grandstander"/>
                <a:sym typeface="Grandstander"/>
              </a:defRPr>
            </a:lvl5pPr>
            <a:lvl6pPr indent="-349250" lvl="5" marL="2743200">
              <a:lnSpc>
                <a:spcPct val="115000"/>
              </a:lnSpc>
              <a:spcBef>
                <a:spcPts val="2100"/>
              </a:spcBef>
              <a:spcAft>
                <a:spcPts val="0"/>
              </a:spcAft>
              <a:buClr>
                <a:schemeClr val="dk2"/>
              </a:buClr>
              <a:buSzPts val="1900"/>
              <a:buFont typeface="Grandstander"/>
              <a:buChar char="■"/>
              <a:defRPr sz="1900">
                <a:solidFill>
                  <a:schemeClr val="dk2"/>
                </a:solidFill>
                <a:latin typeface="Grandstander"/>
                <a:ea typeface="Grandstander"/>
                <a:cs typeface="Grandstander"/>
                <a:sym typeface="Grandstander"/>
              </a:defRPr>
            </a:lvl6pPr>
            <a:lvl7pPr indent="-349250" lvl="6" marL="3200400">
              <a:lnSpc>
                <a:spcPct val="115000"/>
              </a:lnSpc>
              <a:spcBef>
                <a:spcPts val="2100"/>
              </a:spcBef>
              <a:spcAft>
                <a:spcPts val="0"/>
              </a:spcAft>
              <a:buClr>
                <a:schemeClr val="dk2"/>
              </a:buClr>
              <a:buSzPts val="1900"/>
              <a:buFont typeface="Grandstander"/>
              <a:buChar char="●"/>
              <a:defRPr sz="1900">
                <a:solidFill>
                  <a:schemeClr val="dk2"/>
                </a:solidFill>
                <a:latin typeface="Grandstander"/>
                <a:ea typeface="Grandstander"/>
                <a:cs typeface="Grandstander"/>
                <a:sym typeface="Grandstander"/>
              </a:defRPr>
            </a:lvl7pPr>
            <a:lvl8pPr indent="-349250" lvl="7" marL="3657600">
              <a:lnSpc>
                <a:spcPct val="115000"/>
              </a:lnSpc>
              <a:spcBef>
                <a:spcPts val="2100"/>
              </a:spcBef>
              <a:spcAft>
                <a:spcPts val="0"/>
              </a:spcAft>
              <a:buClr>
                <a:schemeClr val="dk2"/>
              </a:buClr>
              <a:buSzPts val="1900"/>
              <a:buFont typeface="Grandstander"/>
              <a:buChar char="○"/>
              <a:defRPr sz="1900">
                <a:solidFill>
                  <a:schemeClr val="dk2"/>
                </a:solidFill>
                <a:latin typeface="Grandstander"/>
                <a:ea typeface="Grandstander"/>
                <a:cs typeface="Grandstander"/>
                <a:sym typeface="Grandstander"/>
              </a:defRPr>
            </a:lvl8pPr>
            <a:lvl9pPr indent="-349250" lvl="8" marL="4114800">
              <a:lnSpc>
                <a:spcPct val="115000"/>
              </a:lnSpc>
              <a:spcBef>
                <a:spcPts val="2100"/>
              </a:spcBef>
              <a:spcAft>
                <a:spcPts val="2100"/>
              </a:spcAft>
              <a:buClr>
                <a:schemeClr val="dk2"/>
              </a:buClr>
              <a:buSzPts val="1900"/>
              <a:buFont typeface="Grandstander"/>
              <a:buChar char="■"/>
              <a:defRPr sz="1900">
                <a:solidFill>
                  <a:schemeClr val="dk2"/>
                </a:solidFill>
                <a:latin typeface="Grandstander"/>
                <a:ea typeface="Grandstander"/>
                <a:cs typeface="Grandstander"/>
                <a:sym typeface="Grandstander"/>
              </a:defRPr>
            </a:lvl9pPr>
          </a:lstStyle>
          <a:p/>
        </p:txBody>
      </p:sp>
      <p:sp>
        <p:nvSpPr>
          <p:cNvPr id="71" name="Google Shape;71;p1"/>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Autofit/>
          </a:bodyPr>
          <a:lstStyle>
            <a:lvl1pPr lvl="0" algn="r">
              <a:buNone/>
              <a:defRPr sz="1300">
                <a:solidFill>
                  <a:schemeClr val="dk2"/>
                </a:solidFill>
              </a:defRPr>
            </a:lvl1pPr>
            <a:lvl2pPr lvl="1" algn="r">
              <a:buNone/>
              <a:defRPr sz="1300">
                <a:solidFill>
                  <a:schemeClr val="dk2"/>
                </a:solidFill>
              </a:defRPr>
            </a:lvl2pPr>
            <a:lvl3pPr lvl="2" algn="r">
              <a:buNone/>
              <a:defRPr sz="1300">
                <a:solidFill>
                  <a:schemeClr val="dk2"/>
                </a:solidFill>
              </a:defRPr>
            </a:lvl3pPr>
            <a:lvl4pPr lvl="3" algn="r">
              <a:buNone/>
              <a:defRPr sz="1300">
                <a:solidFill>
                  <a:schemeClr val="dk2"/>
                </a:solidFill>
              </a:defRPr>
            </a:lvl4pPr>
            <a:lvl5pPr lvl="4" algn="r">
              <a:buNone/>
              <a:defRPr sz="1300">
                <a:solidFill>
                  <a:schemeClr val="dk2"/>
                </a:solidFill>
              </a:defRPr>
            </a:lvl5pPr>
            <a:lvl6pPr lvl="5" algn="r">
              <a:buNone/>
              <a:defRPr sz="1300">
                <a:solidFill>
                  <a:schemeClr val="dk2"/>
                </a:solidFill>
              </a:defRPr>
            </a:lvl6pPr>
            <a:lvl7pPr lvl="6" algn="r">
              <a:buNone/>
              <a:defRPr sz="1300">
                <a:solidFill>
                  <a:schemeClr val="dk2"/>
                </a:solidFill>
              </a:defRPr>
            </a:lvl7pPr>
            <a:lvl8pPr lvl="7" algn="r">
              <a:buNone/>
              <a:defRPr sz="1300">
                <a:solidFill>
                  <a:schemeClr val="dk2"/>
                </a:solidFill>
              </a:defRPr>
            </a:lvl8pPr>
            <a:lvl9pPr lvl="8" algn="r">
              <a:buNone/>
              <a:defRPr sz="13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
        <p:nvSpPr>
          <p:cNvPr id="72" name="Google Shape;72;p1"/>
          <p:cNvSpPr/>
          <p:nvPr/>
        </p:nvSpPr>
        <p:spPr>
          <a:xfrm rot="5400000">
            <a:off x="-462658" y="5585955"/>
            <a:ext cx="1131345" cy="114589"/>
          </a:xfrm>
          <a:custGeom>
            <a:rect b="b" l="l" r="r" t="t"/>
            <a:pathLst>
              <a:path extrusionOk="0" h="87640" w="919793">
                <a:moveTo>
                  <a:pt x="657321" y="73442"/>
                </a:moveTo>
                <a:cubicBezTo>
                  <a:pt x="659149" y="73404"/>
                  <a:pt x="660912" y="74128"/>
                  <a:pt x="662179" y="75442"/>
                </a:cubicBezTo>
                <a:cubicBezTo>
                  <a:pt x="663493" y="76709"/>
                  <a:pt x="664217" y="78471"/>
                  <a:pt x="664179" y="80300"/>
                </a:cubicBezTo>
                <a:cubicBezTo>
                  <a:pt x="664198" y="82148"/>
                  <a:pt x="663474" y="83939"/>
                  <a:pt x="662179" y="85253"/>
                </a:cubicBezTo>
                <a:cubicBezTo>
                  <a:pt x="660912" y="86568"/>
                  <a:pt x="659149" y="87291"/>
                  <a:pt x="657321" y="87253"/>
                </a:cubicBezTo>
                <a:cubicBezTo>
                  <a:pt x="655492" y="87291"/>
                  <a:pt x="653730" y="86568"/>
                  <a:pt x="652463" y="85253"/>
                </a:cubicBezTo>
                <a:cubicBezTo>
                  <a:pt x="651168" y="83939"/>
                  <a:pt x="650444" y="82148"/>
                  <a:pt x="650463" y="80300"/>
                </a:cubicBezTo>
                <a:cubicBezTo>
                  <a:pt x="650425" y="78471"/>
                  <a:pt x="651149" y="76709"/>
                  <a:pt x="652463" y="75442"/>
                </a:cubicBezTo>
                <a:cubicBezTo>
                  <a:pt x="653730" y="74128"/>
                  <a:pt x="655492" y="73404"/>
                  <a:pt x="657321" y="73442"/>
                </a:cubicBezTo>
                <a:close/>
                <a:moveTo>
                  <a:pt x="783051" y="31056"/>
                </a:moveTo>
                <a:cubicBezTo>
                  <a:pt x="776688" y="30989"/>
                  <a:pt x="770602" y="33618"/>
                  <a:pt x="766287" y="38295"/>
                </a:cubicBezTo>
                <a:cubicBezTo>
                  <a:pt x="761677" y="42876"/>
                  <a:pt x="759134" y="49134"/>
                  <a:pt x="759238" y="55630"/>
                </a:cubicBezTo>
                <a:cubicBezTo>
                  <a:pt x="759229" y="59935"/>
                  <a:pt x="760343" y="64174"/>
                  <a:pt x="762477" y="67917"/>
                </a:cubicBezTo>
                <a:cubicBezTo>
                  <a:pt x="764468" y="71632"/>
                  <a:pt x="767468" y="74709"/>
                  <a:pt x="771144" y="76776"/>
                </a:cubicBezTo>
                <a:cubicBezTo>
                  <a:pt x="774783" y="78804"/>
                  <a:pt x="778888" y="79852"/>
                  <a:pt x="783051" y="79824"/>
                </a:cubicBezTo>
                <a:cubicBezTo>
                  <a:pt x="787213" y="79843"/>
                  <a:pt x="791319" y="78795"/>
                  <a:pt x="794957" y="76776"/>
                </a:cubicBezTo>
                <a:cubicBezTo>
                  <a:pt x="798586" y="74652"/>
                  <a:pt x="801587" y="71594"/>
                  <a:pt x="803625" y="67917"/>
                </a:cubicBezTo>
                <a:cubicBezTo>
                  <a:pt x="805730" y="64165"/>
                  <a:pt x="806816" y="59926"/>
                  <a:pt x="806768" y="55630"/>
                </a:cubicBezTo>
                <a:cubicBezTo>
                  <a:pt x="806873" y="49134"/>
                  <a:pt x="804330" y="42876"/>
                  <a:pt x="799719" y="38295"/>
                </a:cubicBezTo>
                <a:cubicBezTo>
                  <a:pt x="795452" y="33608"/>
                  <a:pt x="789385" y="30979"/>
                  <a:pt x="783051" y="31056"/>
                </a:cubicBezTo>
                <a:close/>
                <a:moveTo>
                  <a:pt x="124778" y="30960"/>
                </a:moveTo>
                <a:cubicBezTo>
                  <a:pt x="120558" y="30922"/>
                  <a:pt x="116405" y="32046"/>
                  <a:pt x="112776" y="34198"/>
                </a:cubicBezTo>
                <a:cubicBezTo>
                  <a:pt x="109090" y="36332"/>
                  <a:pt x="106061" y="39428"/>
                  <a:pt x="104013" y="43152"/>
                </a:cubicBezTo>
                <a:cubicBezTo>
                  <a:pt x="101851" y="46886"/>
                  <a:pt x="100708" y="51124"/>
                  <a:pt x="100680" y="55439"/>
                </a:cubicBezTo>
                <a:cubicBezTo>
                  <a:pt x="100708" y="59754"/>
                  <a:pt x="101851" y="63993"/>
                  <a:pt x="104013" y="67726"/>
                </a:cubicBezTo>
                <a:cubicBezTo>
                  <a:pt x="106099" y="71489"/>
                  <a:pt x="109157" y="74613"/>
                  <a:pt x="112872" y="76775"/>
                </a:cubicBezTo>
                <a:cubicBezTo>
                  <a:pt x="116462" y="78956"/>
                  <a:pt x="120577" y="80109"/>
                  <a:pt x="124778" y="80109"/>
                </a:cubicBezTo>
                <a:cubicBezTo>
                  <a:pt x="129017" y="80080"/>
                  <a:pt x="133188" y="78966"/>
                  <a:pt x="136875" y="76870"/>
                </a:cubicBezTo>
                <a:cubicBezTo>
                  <a:pt x="140580" y="74822"/>
                  <a:pt x="143638" y="71784"/>
                  <a:pt x="145733" y="68107"/>
                </a:cubicBezTo>
                <a:cubicBezTo>
                  <a:pt x="147857" y="64297"/>
                  <a:pt x="148943" y="59992"/>
                  <a:pt x="148876" y="55630"/>
                </a:cubicBezTo>
                <a:cubicBezTo>
                  <a:pt x="149019" y="49057"/>
                  <a:pt x="146514" y="42714"/>
                  <a:pt x="141923" y="38008"/>
                </a:cubicBezTo>
                <a:cubicBezTo>
                  <a:pt x="137513" y="33484"/>
                  <a:pt x="131474" y="30950"/>
                  <a:pt x="125159" y="30960"/>
                </a:cubicBezTo>
                <a:close/>
                <a:moveTo>
                  <a:pt x="202407" y="30865"/>
                </a:moveTo>
                <a:cubicBezTo>
                  <a:pt x="196739" y="30751"/>
                  <a:pt x="191243" y="32836"/>
                  <a:pt x="187072" y="36675"/>
                </a:cubicBezTo>
                <a:cubicBezTo>
                  <a:pt x="183538" y="40104"/>
                  <a:pt x="181061" y="44467"/>
                  <a:pt x="179928" y="49248"/>
                </a:cubicBezTo>
                <a:lnTo>
                  <a:pt x="225267" y="49248"/>
                </a:lnTo>
                <a:cubicBezTo>
                  <a:pt x="224486" y="45619"/>
                  <a:pt x="222923" y="42209"/>
                  <a:pt x="220695" y="39247"/>
                </a:cubicBezTo>
                <a:cubicBezTo>
                  <a:pt x="218580" y="36618"/>
                  <a:pt x="215875" y="34522"/>
                  <a:pt x="212789" y="33151"/>
                </a:cubicBezTo>
                <a:cubicBezTo>
                  <a:pt x="209541" y="31636"/>
                  <a:pt x="205988" y="30865"/>
                  <a:pt x="202407" y="30865"/>
                </a:cubicBezTo>
                <a:close/>
                <a:moveTo>
                  <a:pt x="599885" y="30675"/>
                </a:moveTo>
                <a:cubicBezTo>
                  <a:pt x="595665" y="30637"/>
                  <a:pt x="591512" y="31761"/>
                  <a:pt x="587883" y="33914"/>
                </a:cubicBezTo>
                <a:cubicBezTo>
                  <a:pt x="584197" y="36047"/>
                  <a:pt x="581168" y="39143"/>
                  <a:pt x="579120" y="42867"/>
                </a:cubicBezTo>
                <a:cubicBezTo>
                  <a:pt x="576958" y="46601"/>
                  <a:pt x="575815" y="50839"/>
                  <a:pt x="575787" y="55154"/>
                </a:cubicBezTo>
                <a:cubicBezTo>
                  <a:pt x="575815" y="59469"/>
                  <a:pt x="576958" y="63708"/>
                  <a:pt x="579120" y="67442"/>
                </a:cubicBezTo>
                <a:cubicBezTo>
                  <a:pt x="581206" y="71204"/>
                  <a:pt x="584264" y="74328"/>
                  <a:pt x="587979" y="76490"/>
                </a:cubicBezTo>
                <a:cubicBezTo>
                  <a:pt x="591569" y="78672"/>
                  <a:pt x="595684" y="79824"/>
                  <a:pt x="599885" y="79824"/>
                </a:cubicBezTo>
                <a:cubicBezTo>
                  <a:pt x="604124" y="79796"/>
                  <a:pt x="608295" y="78681"/>
                  <a:pt x="611982" y="76586"/>
                </a:cubicBezTo>
                <a:cubicBezTo>
                  <a:pt x="615658" y="74509"/>
                  <a:pt x="618725" y="71480"/>
                  <a:pt x="620840" y="67823"/>
                </a:cubicBezTo>
                <a:cubicBezTo>
                  <a:pt x="622964" y="64013"/>
                  <a:pt x="624050" y="59707"/>
                  <a:pt x="623983" y="55345"/>
                </a:cubicBezTo>
                <a:cubicBezTo>
                  <a:pt x="624126" y="48773"/>
                  <a:pt x="621621" y="42429"/>
                  <a:pt x="617030" y="37724"/>
                </a:cubicBezTo>
                <a:cubicBezTo>
                  <a:pt x="612486" y="33209"/>
                  <a:pt x="606286" y="30770"/>
                  <a:pt x="599885" y="30961"/>
                </a:cubicBezTo>
                <a:close/>
                <a:moveTo>
                  <a:pt x="429673" y="30675"/>
                </a:moveTo>
                <a:cubicBezTo>
                  <a:pt x="425425" y="30627"/>
                  <a:pt x="421234" y="31751"/>
                  <a:pt x="417576" y="33913"/>
                </a:cubicBezTo>
                <a:cubicBezTo>
                  <a:pt x="413890" y="36047"/>
                  <a:pt x="410861" y="39142"/>
                  <a:pt x="408813" y="42867"/>
                </a:cubicBezTo>
                <a:cubicBezTo>
                  <a:pt x="406680" y="46610"/>
                  <a:pt x="405565" y="50848"/>
                  <a:pt x="405575" y="55154"/>
                </a:cubicBezTo>
                <a:cubicBezTo>
                  <a:pt x="405565" y="59459"/>
                  <a:pt x="406680" y="63698"/>
                  <a:pt x="408813" y="67441"/>
                </a:cubicBezTo>
                <a:cubicBezTo>
                  <a:pt x="410899" y="71203"/>
                  <a:pt x="413957" y="74328"/>
                  <a:pt x="417672" y="76490"/>
                </a:cubicBezTo>
                <a:cubicBezTo>
                  <a:pt x="421262" y="78671"/>
                  <a:pt x="425377" y="79823"/>
                  <a:pt x="429578" y="79823"/>
                </a:cubicBezTo>
                <a:cubicBezTo>
                  <a:pt x="433855" y="79785"/>
                  <a:pt x="438046" y="78671"/>
                  <a:pt x="441770" y="76585"/>
                </a:cubicBezTo>
                <a:cubicBezTo>
                  <a:pt x="445446" y="74528"/>
                  <a:pt x="448476" y="71499"/>
                  <a:pt x="450533" y="67822"/>
                </a:cubicBezTo>
                <a:cubicBezTo>
                  <a:pt x="452667" y="64012"/>
                  <a:pt x="453743" y="59707"/>
                  <a:pt x="453676" y="55344"/>
                </a:cubicBezTo>
                <a:cubicBezTo>
                  <a:pt x="453819" y="48772"/>
                  <a:pt x="451314" y="42428"/>
                  <a:pt x="446723" y="37723"/>
                </a:cubicBezTo>
                <a:cubicBezTo>
                  <a:pt x="442122" y="33122"/>
                  <a:pt x="435798" y="30665"/>
                  <a:pt x="429292" y="30960"/>
                </a:cubicBezTo>
                <a:close/>
                <a:moveTo>
                  <a:pt x="71723" y="24959"/>
                </a:moveTo>
                <a:lnTo>
                  <a:pt x="79819" y="24959"/>
                </a:lnTo>
                <a:lnTo>
                  <a:pt x="79819" y="85729"/>
                </a:lnTo>
                <a:lnTo>
                  <a:pt x="72009" y="85729"/>
                </a:lnTo>
                <a:close/>
                <a:moveTo>
                  <a:pt x="546544" y="24674"/>
                </a:moveTo>
                <a:lnTo>
                  <a:pt x="554355" y="24674"/>
                </a:lnTo>
                <a:lnTo>
                  <a:pt x="554355" y="85443"/>
                </a:lnTo>
                <a:lnTo>
                  <a:pt x="546544" y="85443"/>
                </a:lnTo>
                <a:close/>
                <a:moveTo>
                  <a:pt x="202311" y="23626"/>
                </a:moveTo>
                <a:cubicBezTo>
                  <a:pt x="211979" y="23283"/>
                  <a:pt x="221209" y="27655"/>
                  <a:pt x="227076" y="35342"/>
                </a:cubicBezTo>
                <a:cubicBezTo>
                  <a:pt x="231639" y="41285"/>
                  <a:pt x="234030" y="48620"/>
                  <a:pt x="233839" y="56106"/>
                </a:cubicBezTo>
                <a:lnTo>
                  <a:pt x="179166" y="56106"/>
                </a:lnTo>
                <a:cubicBezTo>
                  <a:pt x="179080" y="62545"/>
                  <a:pt x="181509" y="68765"/>
                  <a:pt x="185929" y="73442"/>
                </a:cubicBezTo>
                <a:cubicBezTo>
                  <a:pt x="190100" y="77937"/>
                  <a:pt x="195987" y="80433"/>
                  <a:pt x="202121" y="80300"/>
                </a:cubicBezTo>
                <a:cubicBezTo>
                  <a:pt x="205179" y="80290"/>
                  <a:pt x="208207" y="79738"/>
                  <a:pt x="211074" y="78680"/>
                </a:cubicBezTo>
                <a:cubicBezTo>
                  <a:pt x="213799" y="77661"/>
                  <a:pt x="216332" y="76213"/>
                  <a:pt x="218599" y="74394"/>
                </a:cubicBezTo>
                <a:cubicBezTo>
                  <a:pt x="221238" y="71784"/>
                  <a:pt x="223486" y="68793"/>
                  <a:pt x="225267" y="65536"/>
                </a:cubicBezTo>
                <a:lnTo>
                  <a:pt x="231839" y="69060"/>
                </a:lnTo>
                <a:cubicBezTo>
                  <a:pt x="229953" y="72880"/>
                  <a:pt x="227410" y="76328"/>
                  <a:pt x="224314" y="79252"/>
                </a:cubicBezTo>
                <a:cubicBezTo>
                  <a:pt x="221542" y="81824"/>
                  <a:pt x="218314" y="83862"/>
                  <a:pt x="214789" y="85253"/>
                </a:cubicBezTo>
                <a:cubicBezTo>
                  <a:pt x="210941" y="86643"/>
                  <a:pt x="206874" y="87320"/>
                  <a:pt x="202788" y="87253"/>
                </a:cubicBezTo>
                <a:cubicBezTo>
                  <a:pt x="193987" y="87834"/>
                  <a:pt x="185405" y="84319"/>
                  <a:pt x="179547" y="77728"/>
                </a:cubicBezTo>
                <a:cubicBezTo>
                  <a:pt x="174108" y="71699"/>
                  <a:pt x="171117" y="63850"/>
                  <a:pt x="171165" y="55725"/>
                </a:cubicBezTo>
                <a:cubicBezTo>
                  <a:pt x="171098" y="48267"/>
                  <a:pt x="173584" y="41000"/>
                  <a:pt x="178213" y="35151"/>
                </a:cubicBezTo>
                <a:cubicBezTo>
                  <a:pt x="183842" y="27560"/>
                  <a:pt x="192863" y="23245"/>
                  <a:pt x="202311" y="23626"/>
                </a:cubicBezTo>
                <a:close/>
                <a:moveTo>
                  <a:pt x="783051" y="23436"/>
                </a:moveTo>
                <a:cubicBezTo>
                  <a:pt x="791909" y="23207"/>
                  <a:pt x="800415" y="26903"/>
                  <a:pt x="806292" y="33532"/>
                </a:cubicBezTo>
                <a:cubicBezTo>
                  <a:pt x="811816" y="39514"/>
                  <a:pt x="814817" y="47391"/>
                  <a:pt x="814674" y="55535"/>
                </a:cubicBezTo>
                <a:cubicBezTo>
                  <a:pt x="814760" y="63812"/>
                  <a:pt x="811578" y="71785"/>
                  <a:pt x="805816" y="77728"/>
                </a:cubicBezTo>
                <a:cubicBezTo>
                  <a:pt x="799977" y="84062"/>
                  <a:pt x="791662" y="87539"/>
                  <a:pt x="783051" y="87253"/>
                </a:cubicBezTo>
                <a:cubicBezTo>
                  <a:pt x="774412" y="87558"/>
                  <a:pt x="766058" y="84081"/>
                  <a:pt x="760191" y="77728"/>
                </a:cubicBezTo>
                <a:cubicBezTo>
                  <a:pt x="754428" y="71785"/>
                  <a:pt x="751247" y="63812"/>
                  <a:pt x="751333" y="55535"/>
                </a:cubicBezTo>
                <a:cubicBezTo>
                  <a:pt x="751237" y="47429"/>
                  <a:pt x="754228" y="39600"/>
                  <a:pt x="759715" y="33627"/>
                </a:cubicBezTo>
                <a:cubicBezTo>
                  <a:pt x="765620" y="26969"/>
                  <a:pt x="774154" y="23236"/>
                  <a:pt x="783051" y="23436"/>
                </a:cubicBezTo>
                <a:close/>
                <a:moveTo>
                  <a:pt x="711804" y="23436"/>
                </a:moveTo>
                <a:cubicBezTo>
                  <a:pt x="715747" y="23407"/>
                  <a:pt x="719671" y="24017"/>
                  <a:pt x="723424" y="25246"/>
                </a:cubicBezTo>
                <a:cubicBezTo>
                  <a:pt x="726853" y="26322"/>
                  <a:pt x="730072" y="27960"/>
                  <a:pt x="732949" y="30103"/>
                </a:cubicBezTo>
                <a:cubicBezTo>
                  <a:pt x="735540" y="32170"/>
                  <a:pt x="737712" y="34732"/>
                  <a:pt x="739331" y="37628"/>
                </a:cubicBezTo>
                <a:lnTo>
                  <a:pt x="733139" y="41438"/>
                </a:lnTo>
                <a:cubicBezTo>
                  <a:pt x="728063" y="34466"/>
                  <a:pt x="719852" y="30475"/>
                  <a:pt x="711232" y="30770"/>
                </a:cubicBezTo>
                <a:cubicBezTo>
                  <a:pt x="704364" y="30570"/>
                  <a:pt x="697697" y="33142"/>
                  <a:pt x="692754" y="37914"/>
                </a:cubicBezTo>
                <a:cubicBezTo>
                  <a:pt x="687991" y="42410"/>
                  <a:pt x="685334" y="48696"/>
                  <a:pt x="685419" y="55249"/>
                </a:cubicBezTo>
                <a:cubicBezTo>
                  <a:pt x="685400" y="59640"/>
                  <a:pt x="686591" y="63955"/>
                  <a:pt x="688848" y="67727"/>
                </a:cubicBezTo>
                <a:cubicBezTo>
                  <a:pt x="691039" y="71756"/>
                  <a:pt x="694344" y="75061"/>
                  <a:pt x="698373" y="77252"/>
                </a:cubicBezTo>
                <a:cubicBezTo>
                  <a:pt x="702412" y="79414"/>
                  <a:pt x="706936" y="80529"/>
                  <a:pt x="711518" y="80491"/>
                </a:cubicBezTo>
                <a:cubicBezTo>
                  <a:pt x="720100" y="80624"/>
                  <a:pt x="728234" y="76661"/>
                  <a:pt x="733425" y="69823"/>
                </a:cubicBezTo>
                <a:lnTo>
                  <a:pt x="739616" y="73823"/>
                </a:lnTo>
                <a:cubicBezTo>
                  <a:pt x="736683" y="78205"/>
                  <a:pt x="732644" y="81719"/>
                  <a:pt x="727901" y="84015"/>
                </a:cubicBezTo>
                <a:cubicBezTo>
                  <a:pt x="722662" y="86482"/>
                  <a:pt x="716928" y="87720"/>
                  <a:pt x="711137" y="87634"/>
                </a:cubicBezTo>
                <a:cubicBezTo>
                  <a:pt x="702240" y="87806"/>
                  <a:pt x="693649" y="84367"/>
                  <a:pt x="687324" y="78109"/>
                </a:cubicBezTo>
                <a:cubicBezTo>
                  <a:pt x="681114" y="72375"/>
                  <a:pt x="677647" y="64270"/>
                  <a:pt x="677799" y="55821"/>
                </a:cubicBezTo>
                <a:cubicBezTo>
                  <a:pt x="677790" y="50058"/>
                  <a:pt x="679342" y="44400"/>
                  <a:pt x="682276" y="39438"/>
                </a:cubicBezTo>
                <a:cubicBezTo>
                  <a:pt x="685162" y="34437"/>
                  <a:pt x="689382" y="30351"/>
                  <a:pt x="694468" y="27627"/>
                </a:cubicBezTo>
                <a:cubicBezTo>
                  <a:pt x="699802" y="24808"/>
                  <a:pt x="705765" y="23369"/>
                  <a:pt x="711804" y="23436"/>
                </a:cubicBezTo>
                <a:close/>
                <a:moveTo>
                  <a:pt x="262414" y="23245"/>
                </a:moveTo>
                <a:cubicBezTo>
                  <a:pt x="268786" y="23798"/>
                  <a:pt x="274692" y="26807"/>
                  <a:pt x="278892" y="31627"/>
                </a:cubicBezTo>
                <a:lnTo>
                  <a:pt x="273939" y="36771"/>
                </a:lnTo>
                <a:cubicBezTo>
                  <a:pt x="270777" y="33246"/>
                  <a:pt x="266376" y="31094"/>
                  <a:pt x="261652" y="30770"/>
                </a:cubicBezTo>
                <a:cubicBezTo>
                  <a:pt x="259223" y="30732"/>
                  <a:pt x="256871" y="31618"/>
                  <a:pt x="255080" y="33246"/>
                </a:cubicBezTo>
                <a:cubicBezTo>
                  <a:pt x="253394" y="34704"/>
                  <a:pt x="252422" y="36828"/>
                  <a:pt x="252413" y="39056"/>
                </a:cubicBezTo>
                <a:cubicBezTo>
                  <a:pt x="252499" y="41152"/>
                  <a:pt x="253261" y="43162"/>
                  <a:pt x="254604" y="44772"/>
                </a:cubicBezTo>
                <a:cubicBezTo>
                  <a:pt x="257385" y="47439"/>
                  <a:pt x="260604" y="49601"/>
                  <a:pt x="264129" y="51153"/>
                </a:cubicBezTo>
                <a:cubicBezTo>
                  <a:pt x="268643" y="53201"/>
                  <a:pt x="272701" y="56154"/>
                  <a:pt x="276035" y="59821"/>
                </a:cubicBezTo>
                <a:cubicBezTo>
                  <a:pt x="278016" y="62602"/>
                  <a:pt x="279073" y="65936"/>
                  <a:pt x="279083" y="69346"/>
                </a:cubicBezTo>
                <a:cubicBezTo>
                  <a:pt x="279130" y="74109"/>
                  <a:pt x="277235" y="78681"/>
                  <a:pt x="273844" y="82014"/>
                </a:cubicBezTo>
                <a:cubicBezTo>
                  <a:pt x="270339" y="85434"/>
                  <a:pt x="265595" y="87291"/>
                  <a:pt x="260699" y="87158"/>
                </a:cubicBezTo>
                <a:cubicBezTo>
                  <a:pt x="257204" y="87158"/>
                  <a:pt x="253756" y="86377"/>
                  <a:pt x="250603" y="84872"/>
                </a:cubicBezTo>
                <a:cubicBezTo>
                  <a:pt x="247526" y="83405"/>
                  <a:pt x="244821" y="81262"/>
                  <a:pt x="242697" y="78585"/>
                </a:cubicBezTo>
                <a:lnTo>
                  <a:pt x="247650" y="72966"/>
                </a:lnTo>
                <a:cubicBezTo>
                  <a:pt x="250651" y="76995"/>
                  <a:pt x="255299" y="79471"/>
                  <a:pt x="260319" y="79728"/>
                </a:cubicBezTo>
                <a:cubicBezTo>
                  <a:pt x="263262" y="79814"/>
                  <a:pt x="266129" y="78757"/>
                  <a:pt x="268320" y="76776"/>
                </a:cubicBezTo>
                <a:cubicBezTo>
                  <a:pt x="270406" y="74985"/>
                  <a:pt x="271625" y="72385"/>
                  <a:pt x="271653" y="69632"/>
                </a:cubicBezTo>
                <a:cubicBezTo>
                  <a:pt x="271634" y="67441"/>
                  <a:pt x="270863" y="65317"/>
                  <a:pt x="269463" y="63631"/>
                </a:cubicBezTo>
                <a:cubicBezTo>
                  <a:pt x="266653" y="60983"/>
                  <a:pt x="263433" y="58802"/>
                  <a:pt x="259938" y="57154"/>
                </a:cubicBezTo>
                <a:cubicBezTo>
                  <a:pt x="255623" y="55259"/>
                  <a:pt x="251784" y="52430"/>
                  <a:pt x="248698" y="48867"/>
                </a:cubicBezTo>
                <a:cubicBezTo>
                  <a:pt x="246698" y="46105"/>
                  <a:pt x="245660" y="42752"/>
                  <a:pt x="245745" y="39342"/>
                </a:cubicBezTo>
                <a:cubicBezTo>
                  <a:pt x="245631" y="34999"/>
                  <a:pt x="247355" y="30808"/>
                  <a:pt x="250508" y="27817"/>
                </a:cubicBezTo>
                <a:cubicBezTo>
                  <a:pt x="253699" y="24760"/>
                  <a:pt x="257994" y="23112"/>
                  <a:pt x="262414" y="23245"/>
                </a:cubicBezTo>
                <a:close/>
                <a:moveTo>
                  <a:pt x="19813" y="23245"/>
                </a:moveTo>
                <a:cubicBezTo>
                  <a:pt x="26146" y="23845"/>
                  <a:pt x="32005" y="26836"/>
                  <a:pt x="36196" y="31627"/>
                </a:cubicBezTo>
                <a:lnTo>
                  <a:pt x="31147" y="36771"/>
                </a:lnTo>
                <a:cubicBezTo>
                  <a:pt x="28023" y="33256"/>
                  <a:pt x="23651" y="31104"/>
                  <a:pt x="18955" y="30770"/>
                </a:cubicBezTo>
                <a:cubicBezTo>
                  <a:pt x="16526" y="30732"/>
                  <a:pt x="14174" y="31618"/>
                  <a:pt x="12383" y="33247"/>
                </a:cubicBezTo>
                <a:cubicBezTo>
                  <a:pt x="10697" y="34704"/>
                  <a:pt x="9725" y="36828"/>
                  <a:pt x="9716" y="39057"/>
                </a:cubicBezTo>
                <a:cubicBezTo>
                  <a:pt x="9802" y="41152"/>
                  <a:pt x="10564" y="43162"/>
                  <a:pt x="11907" y="44772"/>
                </a:cubicBezTo>
                <a:cubicBezTo>
                  <a:pt x="14688" y="47439"/>
                  <a:pt x="17907" y="49601"/>
                  <a:pt x="21432" y="51154"/>
                </a:cubicBezTo>
                <a:cubicBezTo>
                  <a:pt x="25928" y="53201"/>
                  <a:pt x="29947" y="56145"/>
                  <a:pt x="33243" y="59821"/>
                </a:cubicBezTo>
                <a:cubicBezTo>
                  <a:pt x="35291" y="62574"/>
                  <a:pt x="36396" y="65917"/>
                  <a:pt x="36386" y="69346"/>
                </a:cubicBezTo>
                <a:cubicBezTo>
                  <a:pt x="36443" y="74128"/>
                  <a:pt x="34510" y="78710"/>
                  <a:pt x="31052" y="82015"/>
                </a:cubicBezTo>
                <a:cubicBezTo>
                  <a:pt x="27594" y="85453"/>
                  <a:pt x="22880" y="87311"/>
                  <a:pt x="18003" y="87158"/>
                </a:cubicBezTo>
                <a:cubicBezTo>
                  <a:pt x="14507" y="87158"/>
                  <a:pt x="11059" y="86377"/>
                  <a:pt x="7906" y="84872"/>
                </a:cubicBezTo>
                <a:cubicBezTo>
                  <a:pt x="4820" y="83405"/>
                  <a:pt x="2124" y="81262"/>
                  <a:pt x="0" y="78586"/>
                </a:cubicBezTo>
                <a:lnTo>
                  <a:pt x="4954" y="72966"/>
                </a:lnTo>
                <a:cubicBezTo>
                  <a:pt x="7954" y="76995"/>
                  <a:pt x="12602" y="79472"/>
                  <a:pt x="17622" y="79729"/>
                </a:cubicBezTo>
                <a:cubicBezTo>
                  <a:pt x="20574" y="79814"/>
                  <a:pt x="23432" y="78757"/>
                  <a:pt x="25623" y="76776"/>
                </a:cubicBezTo>
                <a:cubicBezTo>
                  <a:pt x="27718" y="74985"/>
                  <a:pt x="28928" y="72385"/>
                  <a:pt x="28956" y="69632"/>
                </a:cubicBezTo>
                <a:cubicBezTo>
                  <a:pt x="28937" y="67441"/>
                  <a:pt x="28166" y="65317"/>
                  <a:pt x="26766" y="63631"/>
                </a:cubicBezTo>
                <a:cubicBezTo>
                  <a:pt x="23956" y="60974"/>
                  <a:pt x="20746" y="58793"/>
                  <a:pt x="17241" y="57154"/>
                </a:cubicBezTo>
                <a:cubicBezTo>
                  <a:pt x="12973" y="55230"/>
                  <a:pt x="9163" y="52401"/>
                  <a:pt x="6097" y="48868"/>
                </a:cubicBezTo>
                <a:cubicBezTo>
                  <a:pt x="4096" y="46105"/>
                  <a:pt x="3058" y="42753"/>
                  <a:pt x="3144" y="39343"/>
                </a:cubicBezTo>
                <a:cubicBezTo>
                  <a:pt x="2991" y="34990"/>
                  <a:pt x="4725" y="30789"/>
                  <a:pt x="7906" y="27817"/>
                </a:cubicBezTo>
                <a:cubicBezTo>
                  <a:pt x="11088" y="24741"/>
                  <a:pt x="15383" y="23083"/>
                  <a:pt x="19813" y="23245"/>
                </a:cubicBezTo>
                <a:close/>
                <a:moveTo>
                  <a:pt x="857726" y="23150"/>
                </a:moveTo>
                <a:cubicBezTo>
                  <a:pt x="860612" y="23141"/>
                  <a:pt x="863460" y="23722"/>
                  <a:pt x="866108" y="24865"/>
                </a:cubicBezTo>
                <a:cubicBezTo>
                  <a:pt x="868594" y="25865"/>
                  <a:pt x="870813" y="27427"/>
                  <a:pt x="872585" y="29437"/>
                </a:cubicBezTo>
                <a:cubicBezTo>
                  <a:pt x="874576" y="31885"/>
                  <a:pt x="876071" y="34695"/>
                  <a:pt x="876966" y="37724"/>
                </a:cubicBezTo>
                <a:cubicBezTo>
                  <a:pt x="879157" y="33352"/>
                  <a:pt x="882443" y="29608"/>
                  <a:pt x="886491" y="26865"/>
                </a:cubicBezTo>
                <a:cubicBezTo>
                  <a:pt x="890235" y="24436"/>
                  <a:pt x="894607" y="23141"/>
                  <a:pt x="899065" y="23150"/>
                </a:cubicBezTo>
                <a:cubicBezTo>
                  <a:pt x="903008" y="23065"/>
                  <a:pt x="906894" y="24160"/>
                  <a:pt x="910209" y="26294"/>
                </a:cubicBezTo>
                <a:cubicBezTo>
                  <a:pt x="913438" y="28446"/>
                  <a:pt x="915933" y="31542"/>
                  <a:pt x="917352" y="35152"/>
                </a:cubicBezTo>
                <a:cubicBezTo>
                  <a:pt x="919219" y="40667"/>
                  <a:pt x="920029" y="46486"/>
                  <a:pt x="919734" y="52297"/>
                </a:cubicBezTo>
                <a:lnTo>
                  <a:pt x="919734" y="85444"/>
                </a:lnTo>
                <a:lnTo>
                  <a:pt x="911733" y="85444"/>
                </a:lnTo>
                <a:lnTo>
                  <a:pt x="911733" y="52297"/>
                </a:lnTo>
                <a:cubicBezTo>
                  <a:pt x="911990" y="47772"/>
                  <a:pt x="911504" y="43239"/>
                  <a:pt x="910304" y="38867"/>
                </a:cubicBezTo>
                <a:cubicBezTo>
                  <a:pt x="909428" y="36419"/>
                  <a:pt x="907751" y="34333"/>
                  <a:pt x="905541" y="32961"/>
                </a:cubicBezTo>
                <a:cubicBezTo>
                  <a:pt x="903170" y="31418"/>
                  <a:pt x="900369" y="30646"/>
                  <a:pt x="897541" y="30770"/>
                </a:cubicBezTo>
                <a:cubicBezTo>
                  <a:pt x="893807" y="30713"/>
                  <a:pt x="890159" y="31885"/>
                  <a:pt x="887158" y="34104"/>
                </a:cubicBezTo>
                <a:cubicBezTo>
                  <a:pt x="884034" y="36304"/>
                  <a:pt x="881643" y="39390"/>
                  <a:pt x="880300" y="42962"/>
                </a:cubicBezTo>
                <a:cubicBezTo>
                  <a:pt x="878500" y="49144"/>
                  <a:pt x="877757" y="55583"/>
                  <a:pt x="878109" y="62012"/>
                </a:cubicBezTo>
                <a:lnTo>
                  <a:pt x="878109" y="85825"/>
                </a:lnTo>
                <a:lnTo>
                  <a:pt x="870394" y="85825"/>
                </a:lnTo>
                <a:lnTo>
                  <a:pt x="870394" y="54678"/>
                </a:lnTo>
                <a:cubicBezTo>
                  <a:pt x="870623" y="49687"/>
                  <a:pt x="870175" y="44686"/>
                  <a:pt x="869061" y="39819"/>
                </a:cubicBezTo>
                <a:cubicBezTo>
                  <a:pt x="868194" y="37238"/>
                  <a:pt x="866527" y="34999"/>
                  <a:pt x="864298" y="33437"/>
                </a:cubicBezTo>
                <a:cubicBezTo>
                  <a:pt x="861888" y="31875"/>
                  <a:pt x="859069" y="31075"/>
                  <a:pt x="856202" y="31151"/>
                </a:cubicBezTo>
                <a:cubicBezTo>
                  <a:pt x="852554" y="31142"/>
                  <a:pt x="848991" y="32275"/>
                  <a:pt x="846010" y="34390"/>
                </a:cubicBezTo>
                <a:cubicBezTo>
                  <a:pt x="842867" y="36552"/>
                  <a:pt x="840447" y="39600"/>
                  <a:pt x="839057" y="43153"/>
                </a:cubicBezTo>
                <a:cubicBezTo>
                  <a:pt x="837276" y="48620"/>
                  <a:pt x="836504" y="54364"/>
                  <a:pt x="836771" y="60107"/>
                </a:cubicBezTo>
                <a:lnTo>
                  <a:pt x="836771" y="85825"/>
                </a:lnTo>
                <a:lnTo>
                  <a:pt x="828960" y="85825"/>
                </a:lnTo>
                <a:lnTo>
                  <a:pt x="829056" y="24674"/>
                </a:lnTo>
                <a:lnTo>
                  <a:pt x="836866" y="24674"/>
                </a:lnTo>
                <a:lnTo>
                  <a:pt x="836866" y="35152"/>
                </a:lnTo>
                <a:cubicBezTo>
                  <a:pt x="839105" y="31828"/>
                  <a:pt x="841953" y="28951"/>
                  <a:pt x="845248" y="26675"/>
                </a:cubicBezTo>
                <a:cubicBezTo>
                  <a:pt x="849011" y="24379"/>
                  <a:pt x="853325" y="23160"/>
                  <a:pt x="857726" y="23150"/>
                </a:cubicBezTo>
                <a:close/>
                <a:moveTo>
                  <a:pt x="321373" y="23149"/>
                </a:moveTo>
                <a:cubicBezTo>
                  <a:pt x="324259" y="23140"/>
                  <a:pt x="327107" y="23721"/>
                  <a:pt x="329755" y="24864"/>
                </a:cubicBezTo>
                <a:cubicBezTo>
                  <a:pt x="332222" y="25893"/>
                  <a:pt x="334442" y="27455"/>
                  <a:pt x="336232" y="29436"/>
                </a:cubicBezTo>
                <a:cubicBezTo>
                  <a:pt x="338194" y="31903"/>
                  <a:pt x="339671" y="34713"/>
                  <a:pt x="340614" y="37723"/>
                </a:cubicBezTo>
                <a:cubicBezTo>
                  <a:pt x="342804" y="33351"/>
                  <a:pt x="346091" y="29608"/>
                  <a:pt x="350139" y="26864"/>
                </a:cubicBezTo>
                <a:cubicBezTo>
                  <a:pt x="353882" y="24435"/>
                  <a:pt x="358254" y="23140"/>
                  <a:pt x="362712" y="23149"/>
                </a:cubicBezTo>
                <a:cubicBezTo>
                  <a:pt x="366655" y="23083"/>
                  <a:pt x="370532" y="24178"/>
                  <a:pt x="373856" y="26293"/>
                </a:cubicBezTo>
                <a:cubicBezTo>
                  <a:pt x="377047" y="28493"/>
                  <a:pt x="379523" y="31570"/>
                  <a:pt x="381000" y="35151"/>
                </a:cubicBezTo>
                <a:cubicBezTo>
                  <a:pt x="382781" y="40685"/>
                  <a:pt x="383552" y="46486"/>
                  <a:pt x="383286" y="52296"/>
                </a:cubicBezTo>
                <a:lnTo>
                  <a:pt x="383286" y="85443"/>
                </a:lnTo>
                <a:lnTo>
                  <a:pt x="375380" y="85443"/>
                </a:lnTo>
                <a:lnTo>
                  <a:pt x="375380" y="52296"/>
                </a:lnTo>
                <a:cubicBezTo>
                  <a:pt x="375637" y="47772"/>
                  <a:pt x="375152" y="43238"/>
                  <a:pt x="373951" y="38866"/>
                </a:cubicBezTo>
                <a:cubicBezTo>
                  <a:pt x="373046" y="36437"/>
                  <a:pt x="371370" y="34360"/>
                  <a:pt x="369189" y="32960"/>
                </a:cubicBezTo>
                <a:cubicBezTo>
                  <a:pt x="366808" y="31436"/>
                  <a:pt x="364017" y="30674"/>
                  <a:pt x="361188" y="30769"/>
                </a:cubicBezTo>
                <a:cubicBezTo>
                  <a:pt x="357454" y="30712"/>
                  <a:pt x="353806" y="31884"/>
                  <a:pt x="350806" y="34103"/>
                </a:cubicBezTo>
                <a:cubicBezTo>
                  <a:pt x="347681" y="36303"/>
                  <a:pt x="345291" y="39390"/>
                  <a:pt x="343948" y="42961"/>
                </a:cubicBezTo>
                <a:cubicBezTo>
                  <a:pt x="342100" y="49134"/>
                  <a:pt x="341357" y="55582"/>
                  <a:pt x="341757" y="62011"/>
                </a:cubicBezTo>
                <a:lnTo>
                  <a:pt x="341757" y="85824"/>
                </a:lnTo>
                <a:lnTo>
                  <a:pt x="333946" y="85824"/>
                </a:lnTo>
                <a:lnTo>
                  <a:pt x="333946" y="54677"/>
                </a:lnTo>
                <a:cubicBezTo>
                  <a:pt x="334213" y="49677"/>
                  <a:pt x="333727" y="44676"/>
                  <a:pt x="332518" y="39818"/>
                </a:cubicBezTo>
                <a:cubicBezTo>
                  <a:pt x="331679" y="37218"/>
                  <a:pt x="330003" y="34980"/>
                  <a:pt x="327755" y="33436"/>
                </a:cubicBezTo>
                <a:cubicBezTo>
                  <a:pt x="325345" y="31874"/>
                  <a:pt x="322526" y="31074"/>
                  <a:pt x="319659" y="31150"/>
                </a:cubicBezTo>
                <a:cubicBezTo>
                  <a:pt x="316039" y="31141"/>
                  <a:pt x="312505" y="32274"/>
                  <a:pt x="309562" y="34389"/>
                </a:cubicBezTo>
                <a:cubicBezTo>
                  <a:pt x="306419" y="36551"/>
                  <a:pt x="304000" y="39599"/>
                  <a:pt x="302609" y="43152"/>
                </a:cubicBezTo>
                <a:cubicBezTo>
                  <a:pt x="300828" y="48619"/>
                  <a:pt x="300056" y="54363"/>
                  <a:pt x="300323" y="60107"/>
                </a:cubicBezTo>
                <a:lnTo>
                  <a:pt x="300323" y="85824"/>
                </a:lnTo>
                <a:lnTo>
                  <a:pt x="292512" y="85824"/>
                </a:lnTo>
                <a:lnTo>
                  <a:pt x="292703" y="24674"/>
                </a:lnTo>
                <a:lnTo>
                  <a:pt x="300514" y="24674"/>
                </a:lnTo>
                <a:lnTo>
                  <a:pt x="300514" y="35151"/>
                </a:lnTo>
                <a:cubicBezTo>
                  <a:pt x="302752" y="31827"/>
                  <a:pt x="305600" y="28950"/>
                  <a:pt x="308895" y="26674"/>
                </a:cubicBezTo>
                <a:cubicBezTo>
                  <a:pt x="312648" y="24359"/>
                  <a:pt x="316963" y="23140"/>
                  <a:pt x="321373" y="23149"/>
                </a:cubicBezTo>
                <a:close/>
                <a:moveTo>
                  <a:pt x="508635" y="22959"/>
                </a:moveTo>
                <a:cubicBezTo>
                  <a:pt x="512921" y="22883"/>
                  <a:pt x="517131" y="24073"/>
                  <a:pt x="520731" y="26388"/>
                </a:cubicBezTo>
                <a:cubicBezTo>
                  <a:pt x="524237" y="28703"/>
                  <a:pt x="526961" y="32017"/>
                  <a:pt x="528542" y="35913"/>
                </a:cubicBezTo>
                <a:cubicBezTo>
                  <a:pt x="530475" y="41809"/>
                  <a:pt x="531314" y="48000"/>
                  <a:pt x="531018" y="54201"/>
                </a:cubicBezTo>
                <a:lnTo>
                  <a:pt x="531018" y="85443"/>
                </a:lnTo>
                <a:lnTo>
                  <a:pt x="523208" y="85443"/>
                </a:lnTo>
                <a:lnTo>
                  <a:pt x="523208" y="56868"/>
                </a:lnTo>
                <a:cubicBezTo>
                  <a:pt x="523379" y="52182"/>
                  <a:pt x="523094" y="47495"/>
                  <a:pt x="522351" y="42866"/>
                </a:cubicBezTo>
                <a:cubicBezTo>
                  <a:pt x="521789" y="39171"/>
                  <a:pt x="519931" y="35799"/>
                  <a:pt x="517112" y="33341"/>
                </a:cubicBezTo>
                <a:cubicBezTo>
                  <a:pt x="514216" y="31217"/>
                  <a:pt x="510692" y="30150"/>
                  <a:pt x="507111" y="30293"/>
                </a:cubicBezTo>
                <a:cubicBezTo>
                  <a:pt x="502415" y="30255"/>
                  <a:pt x="497872" y="31951"/>
                  <a:pt x="494347" y="35056"/>
                </a:cubicBezTo>
                <a:cubicBezTo>
                  <a:pt x="490709" y="37989"/>
                  <a:pt x="488127" y="42038"/>
                  <a:pt x="487013" y="46581"/>
                </a:cubicBezTo>
                <a:cubicBezTo>
                  <a:pt x="486060" y="52048"/>
                  <a:pt x="485670" y="57601"/>
                  <a:pt x="485870" y="63154"/>
                </a:cubicBezTo>
                <a:lnTo>
                  <a:pt x="485870" y="85443"/>
                </a:lnTo>
                <a:lnTo>
                  <a:pt x="478059" y="85443"/>
                </a:lnTo>
                <a:lnTo>
                  <a:pt x="478059" y="24673"/>
                </a:lnTo>
                <a:lnTo>
                  <a:pt x="485870" y="24673"/>
                </a:lnTo>
                <a:lnTo>
                  <a:pt x="485870" y="35532"/>
                </a:lnTo>
                <a:cubicBezTo>
                  <a:pt x="488623" y="31665"/>
                  <a:pt x="492166" y="28417"/>
                  <a:pt x="496252" y="26007"/>
                </a:cubicBezTo>
                <a:cubicBezTo>
                  <a:pt x="500062" y="23988"/>
                  <a:pt x="504320" y="22940"/>
                  <a:pt x="508635" y="22959"/>
                </a:cubicBezTo>
                <a:close/>
                <a:moveTo>
                  <a:pt x="599218" y="22769"/>
                </a:moveTo>
                <a:cubicBezTo>
                  <a:pt x="603914" y="22712"/>
                  <a:pt x="608553" y="23788"/>
                  <a:pt x="612744" y="25913"/>
                </a:cubicBezTo>
                <a:cubicBezTo>
                  <a:pt x="616954" y="28227"/>
                  <a:pt x="620573" y="31485"/>
                  <a:pt x="623316" y="35438"/>
                </a:cubicBezTo>
                <a:lnTo>
                  <a:pt x="623316" y="24674"/>
                </a:lnTo>
                <a:lnTo>
                  <a:pt x="631127" y="24674"/>
                </a:lnTo>
                <a:lnTo>
                  <a:pt x="631127" y="85444"/>
                </a:lnTo>
                <a:lnTo>
                  <a:pt x="623412" y="85444"/>
                </a:lnTo>
                <a:lnTo>
                  <a:pt x="623412" y="74966"/>
                </a:lnTo>
                <a:cubicBezTo>
                  <a:pt x="620449" y="78700"/>
                  <a:pt x="616716" y="81758"/>
                  <a:pt x="612458" y="83920"/>
                </a:cubicBezTo>
                <a:cubicBezTo>
                  <a:pt x="608295" y="86015"/>
                  <a:pt x="603685" y="87063"/>
                  <a:pt x="599028" y="86968"/>
                </a:cubicBezTo>
                <a:cubicBezTo>
                  <a:pt x="590684" y="87015"/>
                  <a:pt x="582702" y="83558"/>
                  <a:pt x="577025" y="77443"/>
                </a:cubicBezTo>
                <a:cubicBezTo>
                  <a:pt x="570862" y="71480"/>
                  <a:pt x="567414" y="63251"/>
                  <a:pt x="567500" y="54678"/>
                </a:cubicBezTo>
                <a:cubicBezTo>
                  <a:pt x="567424" y="46220"/>
                  <a:pt x="570872" y="38105"/>
                  <a:pt x="577025" y="32294"/>
                </a:cubicBezTo>
                <a:cubicBezTo>
                  <a:pt x="582740" y="26122"/>
                  <a:pt x="590808" y="22655"/>
                  <a:pt x="599218" y="22769"/>
                </a:cubicBezTo>
                <a:close/>
                <a:moveTo>
                  <a:pt x="428911" y="22769"/>
                </a:moveTo>
                <a:cubicBezTo>
                  <a:pt x="433607" y="22712"/>
                  <a:pt x="438246" y="23788"/>
                  <a:pt x="442437" y="25912"/>
                </a:cubicBezTo>
                <a:cubicBezTo>
                  <a:pt x="446647" y="28227"/>
                  <a:pt x="450266" y="31484"/>
                  <a:pt x="453009" y="35437"/>
                </a:cubicBezTo>
                <a:lnTo>
                  <a:pt x="453009" y="24674"/>
                </a:lnTo>
                <a:lnTo>
                  <a:pt x="460820" y="24674"/>
                </a:lnTo>
                <a:lnTo>
                  <a:pt x="460820" y="85443"/>
                </a:lnTo>
                <a:lnTo>
                  <a:pt x="453105" y="85443"/>
                </a:lnTo>
                <a:lnTo>
                  <a:pt x="453105" y="74966"/>
                </a:lnTo>
                <a:cubicBezTo>
                  <a:pt x="450162" y="78719"/>
                  <a:pt x="446418" y="81786"/>
                  <a:pt x="442151" y="83919"/>
                </a:cubicBezTo>
                <a:cubicBezTo>
                  <a:pt x="437988" y="86015"/>
                  <a:pt x="433378" y="87063"/>
                  <a:pt x="428721" y="86967"/>
                </a:cubicBezTo>
                <a:cubicBezTo>
                  <a:pt x="420377" y="87015"/>
                  <a:pt x="412395" y="83557"/>
                  <a:pt x="406718" y="77442"/>
                </a:cubicBezTo>
                <a:cubicBezTo>
                  <a:pt x="400555" y="71480"/>
                  <a:pt x="397107" y="63250"/>
                  <a:pt x="397193" y="54677"/>
                </a:cubicBezTo>
                <a:cubicBezTo>
                  <a:pt x="397155" y="46229"/>
                  <a:pt x="400603" y="38132"/>
                  <a:pt x="406718" y="32294"/>
                </a:cubicBezTo>
                <a:cubicBezTo>
                  <a:pt x="412452" y="26141"/>
                  <a:pt x="420501" y="22683"/>
                  <a:pt x="428911" y="22769"/>
                </a:cubicBezTo>
                <a:close/>
                <a:moveTo>
                  <a:pt x="48863" y="1529"/>
                </a:moveTo>
                <a:lnTo>
                  <a:pt x="56674" y="1529"/>
                </a:lnTo>
                <a:lnTo>
                  <a:pt x="56674" y="85730"/>
                </a:lnTo>
                <a:lnTo>
                  <a:pt x="48863" y="85730"/>
                </a:lnTo>
                <a:close/>
                <a:moveTo>
                  <a:pt x="148209" y="1147"/>
                </a:moveTo>
                <a:lnTo>
                  <a:pt x="156020" y="1528"/>
                </a:lnTo>
                <a:lnTo>
                  <a:pt x="156020" y="85729"/>
                </a:lnTo>
                <a:lnTo>
                  <a:pt x="148305" y="85729"/>
                </a:lnTo>
                <a:lnTo>
                  <a:pt x="148305" y="75251"/>
                </a:lnTo>
                <a:cubicBezTo>
                  <a:pt x="145342" y="78985"/>
                  <a:pt x="141609" y="82042"/>
                  <a:pt x="137351" y="84205"/>
                </a:cubicBezTo>
                <a:cubicBezTo>
                  <a:pt x="133188" y="86300"/>
                  <a:pt x="128578" y="87348"/>
                  <a:pt x="123921" y="87253"/>
                </a:cubicBezTo>
                <a:cubicBezTo>
                  <a:pt x="115577" y="87300"/>
                  <a:pt x="107595" y="83843"/>
                  <a:pt x="101918" y="77728"/>
                </a:cubicBezTo>
                <a:cubicBezTo>
                  <a:pt x="95755" y="71765"/>
                  <a:pt x="92307" y="63535"/>
                  <a:pt x="92393" y="54963"/>
                </a:cubicBezTo>
                <a:cubicBezTo>
                  <a:pt x="92355" y="46514"/>
                  <a:pt x="95803" y="38418"/>
                  <a:pt x="101918" y="32579"/>
                </a:cubicBezTo>
                <a:cubicBezTo>
                  <a:pt x="107633" y="26407"/>
                  <a:pt x="115701" y="22940"/>
                  <a:pt x="124111" y="23054"/>
                </a:cubicBezTo>
                <a:cubicBezTo>
                  <a:pt x="128807" y="22997"/>
                  <a:pt x="133446" y="24073"/>
                  <a:pt x="137637" y="26197"/>
                </a:cubicBezTo>
                <a:cubicBezTo>
                  <a:pt x="141847" y="28512"/>
                  <a:pt x="145466" y="31769"/>
                  <a:pt x="148209" y="35722"/>
                </a:cubicBezTo>
                <a:close/>
                <a:moveTo>
                  <a:pt x="550450" y="4"/>
                </a:moveTo>
                <a:cubicBezTo>
                  <a:pt x="552183" y="-63"/>
                  <a:pt x="553850" y="633"/>
                  <a:pt x="555022" y="1909"/>
                </a:cubicBezTo>
                <a:cubicBezTo>
                  <a:pt x="556260" y="3109"/>
                  <a:pt x="556946" y="4757"/>
                  <a:pt x="556927" y="6481"/>
                </a:cubicBezTo>
                <a:cubicBezTo>
                  <a:pt x="556927" y="8167"/>
                  <a:pt x="556241" y="9786"/>
                  <a:pt x="555022" y="10958"/>
                </a:cubicBezTo>
                <a:cubicBezTo>
                  <a:pt x="553822" y="12196"/>
                  <a:pt x="552174" y="12882"/>
                  <a:pt x="550450" y="12863"/>
                </a:cubicBezTo>
                <a:cubicBezTo>
                  <a:pt x="548764" y="12863"/>
                  <a:pt x="547144" y="12177"/>
                  <a:pt x="545973" y="10958"/>
                </a:cubicBezTo>
                <a:cubicBezTo>
                  <a:pt x="544754" y="9786"/>
                  <a:pt x="544068" y="8167"/>
                  <a:pt x="544068" y="6481"/>
                </a:cubicBezTo>
                <a:cubicBezTo>
                  <a:pt x="544049" y="4757"/>
                  <a:pt x="544735" y="3109"/>
                  <a:pt x="545973" y="1909"/>
                </a:cubicBezTo>
                <a:cubicBezTo>
                  <a:pt x="547116" y="652"/>
                  <a:pt x="548754" y="-44"/>
                  <a:pt x="550450" y="4"/>
                </a:cubicBezTo>
                <a:close/>
                <a:moveTo>
                  <a:pt x="75628" y="4"/>
                </a:moveTo>
                <a:cubicBezTo>
                  <a:pt x="77362" y="-63"/>
                  <a:pt x="79029" y="633"/>
                  <a:pt x="80200" y="1909"/>
                </a:cubicBezTo>
                <a:cubicBezTo>
                  <a:pt x="81439" y="3109"/>
                  <a:pt x="82124" y="4757"/>
                  <a:pt x="82105" y="6481"/>
                </a:cubicBezTo>
                <a:cubicBezTo>
                  <a:pt x="82105" y="8167"/>
                  <a:pt x="81420" y="9786"/>
                  <a:pt x="80200" y="10958"/>
                </a:cubicBezTo>
                <a:cubicBezTo>
                  <a:pt x="79000" y="12196"/>
                  <a:pt x="77352" y="12882"/>
                  <a:pt x="75628" y="12863"/>
                </a:cubicBezTo>
                <a:cubicBezTo>
                  <a:pt x="73942" y="12863"/>
                  <a:pt x="72323" y="12177"/>
                  <a:pt x="71152" y="10958"/>
                </a:cubicBezTo>
                <a:cubicBezTo>
                  <a:pt x="69932" y="9786"/>
                  <a:pt x="69247" y="8167"/>
                  <a:pt x="69247" y="6481"/>
                </a:cubicBezTo>
                <a:cubicBezTo>
                  <a:pt x="69228" y="4757"/>
                  <a:pt x="69913" y="3109"/>
                  <a:pt x="71152" y="1909"/>
                </a:cubicBezTo>
                <a:cubicBezTo>
                  <a:pt x="72295" y="652"/>
                  <a:pt x="73933" y="-44"/>
                  <a:pt x="75628" y="4"/>
                </a:cubicBezTo>
                <a:close/>
              </a:path>
            </a:pathLst>
          </a:custGeom>
          <a:solidFill>
            <a:srgbClr val="000000"/>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3.xml"/><Relationship Id="rId3" Type="http://schemas.openxmlformats.org/officeDocument/2006/relationships/hyperlink" Target="https://fonts.google.com/specimen/Grandstander"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xml"/><Relationship Id="rId3" Type="http://schemas.openxmlformats.org/officeDocument/2006/relationships/slide" Target="/ppt/slides/slide4.xml"/><Relationship Id="rId4" Type="http://schemas.openxmlformats.org/officeDocument/2006/relationships/slide" Target="/ppt/slides/slide5.xml"/><Relationship Id="rId5" Type="http://schemas.openxmlformats.org/officeDocument/2006/relationships/slide" Target="/ppt/slides/slide6.xml"/><Relationship Id="rId6" Type="http://schemas.openxmlformats.org/officeDocument/2006/relationships/slide" Target="/ppt/slides/slide7.xml"/><Relationship Id="rId7" Type="http://schemas.openxmlformats.org/officeDocument/2006/relationships/slide" Target="/ppt/slides/slide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7" name="Shape 1727"/>
        <p:cNvGrpSpPr/>
        <p:nvPr/>
      </p:nvGrpSpPr>
      <p:grpSpPr>
        <a:xfrm>
          <a:off x="0" y="0"/>
          <a:ext cx="0" cy="0"/>
          <a:chOff x="0" y="0"/>
          <a:chExt cx="0" cy="0"/>
        </a:xfrm>
      </p:grpSpPr>
      <p:sp>
        <p:nvSpPr>
          <p:cNvPr id="1728" name="Google Shape;1728;p12"/>
          <p:cNvSpPr/>
          <p:nvPr/>
        </p:nvSpPr>
        <p:spPr>
          <a:xfrm>
            <a:off x="1223478" y="1887780"/>
            <a:ext cx="1597606" cy="1772032"/>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1"/>
                </a:solidFill>
                <a:latin typeface="Grandstander;800"/>
              </a:rPr>
              <a:t>W</a:t>
            </a:r>
          </a:p>
        </p:txBody>
      </p:sp>
      <p:sp>
        <p:nvSpPr>
          <p:cNvPr id="1729" name="Google Shape;1729;p12"/>
          <p:cNvSpPr/>
          <p:nvPr/>
        </p:nvSpPr>
        <p:spPr>
          <a:xfrm>
            <a:off x="2974868" y="1905480"/>
            <a:ext cx="985864" cy="1698724"/>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2"/>
                </a:solidFill>
                <a:latin typeface="Grandstander;800"/>
              </a:rPr>
              <a:t>E</a:t>
            </a:r>
          </a:p>
        </p:txBody>
      </p:sp>
      <p:sp>
        <p:nvSpPr>
          <p:cNvPr id="1730" name="Google Shape;1730;p12"/>
          <p:cNvSpPr/>
          <p:nvPr/>
        </p:nvSpPr>
        <p:spPr>
          <a:xfrm>
            <a:off x="4114493" y="1870080"/>
            <a:ext cx="1044005" cy="1627943"/>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3"/>
                </a:solidFill>
                <a:latin typeface="Grandstander;800"/>
              </a:rPr>
              <a:t>L</a:t>
            </a:r>
          </a:p>
        </p:txBody>
      </p:sp>
      <p:sp>
        <p:nvSpPr>
          <p:cNvPr id="1731" name="Google Shape;1731;p12"/>
          <p:cNvSpPr/>
          <p:nvPr/>
        </p:nvSpPr>
        <p:spPr>
          <a:xfrm>
            <a:off x="5191256" y="1838481"/>
            <a:ext cx="1362515" cy="1691140"/>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4"/>
                </a:solidFill>
                <a:latin typeface="Grandstander;800"/>
              </a:rPr>
              <a:t>C</a:t>
            </a:r>
          </a:p>
        </p:txBody>
      </p:sp>
      <p:sp>
        <p:nvSpPr>
          <p:cNvPr id="1732" name="Google Shape;1732;p12"/>
          <p:cNvSpPr/>
          <p:nvPr/>
        </p:nvSpPr>
        <p:spPr>
          <a:xfrm>
            <a:off x="6604716" y="1870080"/>
            <a:ext cx="1549577" cy="1734114"/>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5"/>
                </a:solidFill>
                <a:latin typeface="Grandstander;800"/>
              </a:rPr>
              <a:t>O</a:t>
            </a:r>
          </a:p>
        </p:txBody>
      </p:sp>
      <p:sp>
        <p:nvSpPr>
          <p:cNvPr id="1733" name="Google Shape;1733;p12"/>
          <p:cNvSpPr/>
          <p:nvPr/>
        </p:nvSpPr>
        <p:spPr>
          <a:xfrm>
            <a:off x="8205242" y="1830495"/>
            <a:ext cx="1632996" cy="1592553"/>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1"/>
                </a:solidFill>
                <a:latin typeface="Grandstander;800"/>
              </a:rPr>
              <a:t>M</a:t>
            </a:r>
          </a:p>
        </p:txBody>
      </p:sp>
      <p:sp>
        <p:nvSpPr>
          <p:cNvPr id="1734" name="Google Shape;1734;p12"/>
          <p:cNvSpPr/>
          <p:nvPr/>
        </p:nvSpPr>
        <p:spPr>
          <a:xfrm>
            <a:off x="9982658" y="1724333"/>
            <a:ext cx="985864" cy="1698724"/>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2"/>
                </a:solidFill>
                <a:latin typeface="Grandstander;800"/>
              </a:rPr>
              <a:t>E</a:t>
            </a:r>
          </a:p>
        </p:txBody>
      </p:sp>
      <p:sp>
        <p:nvSpPr>
          <p:cNvPr id="1735" name="Google Shape;1735;p12"/>
          <p:cNvSpPr/>
          <p:nvPr/>
        </p:nvSpPr>
        <p:spPr>
          <a:xfrm>
            <a:off x="2175723" y="3981128"/>
            <a:ext cx="8176609" cy="1063849"/>
          </a:xfrm>
          <a:prstGeom prst="rect">
            <a:avLst/>
          </a:prstGeom>
        </p:spPr>
        <p:txBody>
          <a:bodyPr>
            <a:prstTxWarp prst="textPlain"/>
          </a:bodyPr>
          <a:lstStyle/>
          <a:p>
            <a:pPr lvl="0" algn="ctr"/>
            <a:r>
              <a:rPr b="0" i="0">
                <a:ln cap="flat" cmpd="sng" w="19050">
                  <a:solidFill>
                    <a:schemeClr val="dk1"/>
                  </a:solidFill>
                  <a:prstDash val="solid"/>
                  <a:round/>
                  <a:headEnd len="sm" w="sm" type="none"/>
                  <a:tailEnd len="sm" w="sm" type="none"/>
                </a:ln>
                <a:solidFill>
                  <a:schemeClr val="dk1"/>
                </a:solidFill>
                <a:latin typeface="Grandstander;300"/>
              </a:rPr>
              <a:t>to our Class!</a:t>
            </a: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0" name="Shape 1880"/>
        <p:cNvGrpSpPr/>
        <p:nvPr/>
      </p:nvGrpSpPr>
      <p:grpSpPr>
        <a:xfrm>
          <a:off x="0" y="0"/>
          <a:ext cx="0" cy="0"/>
          <a:chOff x="0" y="0"/>
          <a:chExt cx="0" cy="0"/>
        </a:xfrm>
      </p:grpSpPr>
      <p:sp>
        <p:nvSpPr>
          <p:cNvPr id="1881" name="Google Shape;1881;p21"/>
          <p:cNvSpPr txBox="1"/>
          <p:nvPr>
            <p:ph idx="1" type="body"/>
          </p:nvPr>
        </p:nvSpPr>
        <p:spPr>
          <a:xfrm>
            <a:off x="638376" y="2629928"/>
            <a:ext cx="3299400" cy="30927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Far far away, behind the word mountains, far from the countries Vokalia and Consonantia, there live the blind texts.</a:t>
            </a:r>
            <a:endParaRPr/>
          </a:p>
        </p:txBody>
      </p:sp>
      <p:sp>
        <p:nvSpPr>
          <p:cNvPr id="1882" name="Google Shape;1882;p21"/>
          <p:cNvSpPr txBox="1"/>
          <p:nvPr>
            <p:ph idx="2" type="body"/>
          </p:nvPr>
        </p:nvSpPr>
        <p:spPr>
          <a:xfrm>
            <a:off x="4514342" y="2629930"/>
            <a:ext cx="3299400" cy="30927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Far far away, behind the word mountains, far from the countries Vokalia and Consonantia, there live the blind texts.</a:t>
            </a:r>
            <a:endParaRPr/>
          </a:p>
        </p:txBody>
      </p:sp>
      <p:sp>
        <p:nvSpPr>
          <p:cNvPr id="1883" name="Google Shape;1883;p21"/>
          <p:cNvSpPr txBox="1"/>
          <p:nvPr>
            <p:ph type="title"/>
          </p:nvPr>
        </p:nvSpPr>
        <p:spPr>
          <a:xfrm>
            <a:off x="637525" y="1731875"/>
            <a:ext cx="3299400" cy="8427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Add a title here.</a:t>
            </a:r>
            <a:endParaRPr/>
          </a:p>
        </p:txBody>
      </p:sp>
      <p:sp>
        <p:nvSpPr>
          <p:cNvPr id="1884" name="Google Shape;1884;p21"/>
          <p:cNvSpPr txBox="1"/>
          <p:nvPr>
            <p:ph idx="3" type="title"/>
          </p:nvPr>
        </p:nvSpPr>
        <p:spPr>
          <a:xfrm>
            <a:off x="4514325" y="1731875"/>
            <a:ext cx="3299400" cy="8427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Add a title here.</a:t>
            </a:r>
            <a:endParaRPr/>
          </a:p>
        </p:txBody>
      </p:sp>
      <p:sp>
        <p:nvSpPr>
          <p:cNvPr id="1885" name="Google Shape;1885;p21"/>
          <p:cNvSpPr txBox="1"/>
          <p:nvPr>
            <p:ph idx="5" type="body"/>
          </p:nvPr>
        </p:nvSpPr>
        <p:spPr>
          <a:xfrm>
            <a:off x="8390348" y="2629930"/>
            <a:ext cx="3299400" cy="30927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Far far away, behind the word mountains, far from the countries Vokalia and Consonantia, there live the blind texts.</a:t>
            </a:r>
            <a:endParaRPr/>
          </a:p>
        </p:txBody>
      </p:sp>
      <p:sp>
        <p:nvSpPr>
          <p:cNvPr id="1886" name="Google Shape;1886;p21"/>
          <p:cNvSpPr txBox="1"/>
          <p:nvPr>
            <p:ph idx="6" type="title"/>
          </p:nvPr>
        </p:nvSpPr>
        <p:spPr>
          <a:xfrm>
            <a:off x="8390325" y="1731875"/>
            <a:ext cx="3299400" cy="8427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Add a title here.</a:t>
            </a:r>
            <a:endParaRPr/>
          </a:p>
        </p:txBody>
      </p:sp>
      <p:sp>
        <p:nvSpPr>
          <p:cNvPr id="1887" name="Google Shape;1887;p21"/>
          <p:cNvSpPr/>
          <p:nvPr/>
        </p:nvSpPr>
        <p:spPr>
          <a:xfrm>
            <a:off x="565701" y="388733"/>
            <a:ext cx="583449" cy="823204"/>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1"/>
                </a:solidFill>
                <a:latin typeface="Grandstander;800"/>
              </a:rPr>
              <a:t>T</a:t>
            </a:r>
          </a:p>
        </p:txBody>
      </p:sp>
      <p:sp>
        <p:nvSpPr>
          <p:cNvPr id="1888" name="Google Shape;1888;p21"/>
          <p:cNvSpPr/>
          <p:nvPr/>
        </p:nvSpPr>
        <p:spPr>
          <a:xfrm>
            <a:off x="1287924" y="413198"/>
            <a:ext cx="588341" cy="798738"/>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2"/>
                </a:solidFill>
                <a:latin typeface="Grandstander;800"/>
              </a:rPr>
              <a:t>H</a:t>
            </a:r>
          </a:p>
        </p:txBody>
      </p:sp>
      <p:sp>
        <p:nvSpPr>
          <p:cNvPr id="1889" name="Google Shape;1889;p21"/>
          <p:cNvSpPr/>
          <p:nvPr/>
        </p:nvSpPr>
        <p:spPr>
          <a:xfrm>
            <a:off x="2013613" y="382619"/>
            <a:ext cx="620143" cy="829318"/>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3"/>
                </a:solidFill>
                <a:latin typeface="Grandstander;800"/>
              </a:rPr>
              <a:t>R</a:t>
            </a:r>
          </a:p>
        </p:txBody>
      </p:sp>
      <p:sp>
        <p:nvSpPr>
          <p:cNvPr id="1890" name="Google Shape;1890;p21"/>
          <p:cNvSpPr/>
          <p:nvPr/>
        </p:nvSpPr>
        <p:spPr>
          <a:xfrm>
            <a:off x="2708884" y="389958"/>
            <a:ext cx="477033" cy="821979"/>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4"/>
                </a:solidFill>
                <a:latin typeface="Grandstander;800"/>
              </a:rPr>
              <a:t>E</a:t>
            </a:r>
          </a:p>
        </p:txBody>
      </p:sp>
      <p:sp>
        <p:nvSpPr>
          <p:cNvPr id="1891" name="Google Shape;1891;p21"/>
          <p:cNvSpPr/>
          <p:nvPr/>
        </p:nvSpPr>
        <p:spPr>
          <a:xfrm>
            <a:off x="3324888" y="389958"/>
            <a:ext cx="477033" cy="821979"/>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5"/>
                </a:solidFill>
                <a:latin typeface="Grandstander;800"/>
              </a:rPr>
              <a:t>E</a:t>
            </a:r>
          </a:p>
        </p:txBody>
      </p:sp>
      <p:sp>
        <p:nvSpPr>
          <p:cNvPr id="1892" name="Google Shape;1892;p21"/>
          <p:cNvSpPr/>
          <p:nvPr/>
        </p:nvSpPr>
        <p:spPr>
          <a:xfrm>
            <a:off x="4238153" y="414421"/>
            <a:ext cx="616474" cy="797515"/>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1"/>
                </a:solidFill>
                <a:latin typeface="Grandstander;800"/>
              </a:rPr>
              <a:t>B</a:t>
            </a:r>
          </a:p>
        </p:txBody>
      </p:sp>
      <p:sp>
        <p:nvSpPr>
          <p:cNvPr id="1893" name="Google Shape;1893;p21"/>
          <p:cNvSpPr/>
          <p:nvPr/>
        </p:nvSpPr>
        <p:spPr>
          <a:xfrm>
            <a:off x="4959383" y="424207"/>
            <a:ext cx="505166" cy="787730"/>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2"/>
                </a:solidFill>
                <a:latin typeface="Grandstander;800"/>
              </a:rPr>
              <a:t>L</a:t>
            </a:r>
          </a:p>
        </p:txBody>
      </p:sp>
      <p:sp>
        <p:nvSpPr>
          <p:cNvPr id="1894" name="Google Shape;1894;p21"/>
          <p:cNvSpPr/>
          <p:nvPr/>
        </p:nvSpPr>
        <p:spPr>
          <a:xfrm>
            <a:off x="5489738" y="372833"/>
            <a:ext cx="749799" cy="839103"/>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3"/>
                </a:solidFill>
                <a:latin typeface="Grandstander;800"/>
              </a:rPr>
              <a:t>O</a:t>
            </a:r>
          </a:p>
        </p:txBody>
      </p:sp>
      <p:sp>
        <p:nvSpPr>
          <p:cNvPr id="1895" name="Google Shape;1895;p21"/>
          <p:cNvSpPr/>
          <p:nvPr/>
        </p:nvSpPr>
        <p:spPr>
          <a:xfrm>
            <a:off x="6337409" y="393627"/>
            <a:ext cx="659285" cy="818309"/>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4"/>
                </a:solidFill>
                <a:latin typeface="Grandstander;800"/>
              </a:rPr>
              <a:t>C</a:t>
            </a:r>
          </a:p>
        </p:txBody>
      </p:sp>
      <p:sp>
        <p:nvSpPr>
          <p:cNvPr id="1896" name="Google Shape;1896;p21"/>
          <p:cNvSpPr/>
          <p:nvPr/>
        </p:nvSpPr>
        <p:spPr>
          <a:xfrm>
            <a:off x="7026663" y="386288"/>
            <a:ext cx="636045" cy="825648"/>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5"/>
                </a:solidFill>
                <a:latin typeface="Grandstander;800"/>
              </a:rPr>
              <a:t>K</a:t>
            </a:r>
          </a:p>
        </p:txBody>
      </p:sp>
      <p:sp>
        <p:nvSpPr>
          <p:cNvPr id="1897" name="Google Shape;1897;p21"/>
          <p:cNvSpPr/>
          <p:nvPr/>
        </p:nvSpPr>
        <p:spPr>
          <a:xfrm>
            <a:off x="7709078" y="376503"/>
            <a:ext cx="638491" cy="835434"/>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1"/>
                </a:solidFill>
                <a:latin typeface="Grandstander;800"/>
              </a:rPr>
              <a:t>S</a:t>
            </a: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1" name="Shape 1901"/>
        <p:cNvGrpSpPr/>
        <p:nvPr/>
      </p:nvGrpSpPr>
      <p:grpSpPr>
        <a:xfrm>
          <a:off x="0" y="0"/>
          <a:ext cx="0" cy="0"/>
          <a:chOff x="0" y="0"/>
          <a:chExt cx="0" cy="0"/>
        </a:xfrm>
      </p:grpSpPr>
      <p:sp>
        <p:nvSpPr>
          <p:cNvPr id="1902" name="Google Shape;1902;p22"/>
          <p:cNvSpPr txBox="1"/>
          <p:nvPr>
            <p:ph idx="1" type="body"/>
          </p:nvPr>
        </p:nvSpPr>
        <p:spPr>
          <a:xfrm>
            <a:off x="742668" y="2041578"/>
            <a:ext cx="5008500" cy="13578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Far far away, behind the word mountains, far from the countries Vokalia and Consonantia, there live the blind texts.</a:t>
            </a:r>
            <a:endParaRPr/>
          </a:p>
        </p:txBody>
      </p:sp>
      <p:sp>
        <p:nvSpPr>
          <p:cNvPr id="1903" name="Google Shape;1903;p22"/>
          <p:cNvSpPr txBox="1"/>
          <p:nvPr>
            <p:ph idx="2" type="body"/>
          </p:nvPr>
        </p:nvSpPr>
        <p:spPr>
          <a:xfrm>
            <a:off x="6529675" y="2041580"/>
            <a:ext cx="5008500" cy="13578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Far far away, behind the word mountains, far from the countries Vokalia and Consonantia, there live the blind texts.</a:t>
            </a:r>
            <a:endParaRPr/>
          </a:p>
        </p:txBody>
      </p:sp>
      <p:sp>
        <p:nvSpPr>
          <p:cNvPr id="1904" name="Google Shape;1904;p22"/>
          <p:cNvSpPr txBox="1"/>
          <p:nvPr>
            <p:ph type="title"/>
          </p:nvPr>
        </p:nvSpPr>
        <p:spPr>
          <a:xfrm>
            <a:off x="741400" y="1609400"/>
            <a:ext cx="5008500" cy="4323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Add a title here.</a:t>
            </a:r>
            <a:endParaRPr/>
          </a:p>
        </p:txBody>
      </p:sp>
      <p:sp>
        <p:nvSpPr>
          <p:cNvPr id="1905" name="Google Shape;1905;p22"/>
          <p:cNvSpPr txBox="1"/>
          <p:nvPr>
            <p:ph idx="3" type="title"/>
          </p:nvPr>
        </p:nvSpPr>
        <p:spPr>
          <a:xfrm>
            <a:off x="6529683" y="1609400"/>
            <a:ext cx="5008500" cy="4323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Add a title here.</a:t>
            </a:r>
            <a:endParaRPr/>
          </a:p>
        </p:txBody>
      </p:sp>
      <p:sp>
        <p:nvSpPr>
          <p:cNvPr id="1906" name="Google Shape;1906;p22"/>
          <p:cNvSpPr txBox="1"/>
          <p:nvPr>
            <p:ph idx="4" type="body"/>
          </p:nvPr>
        </p:nvSpPr>
        <p:spPr>
          <a:xfrm>
            <a:off x="742668" y="4460750"/>
            <a:ext cx="5008500" cy="13578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Far far away, behind the word mountains, far from the countries Vokalia and Consonantia, there live the blind texts.</a:t>
            </a:r>
            <a:endParaRPr/>
          </a:p>
        </p:txBody>
      </p:sp>
      <p:sp>
        <p:nvSpPr>
          <p:cNvPr id="1907" name="Google Shape;1907;p22"/>
          <p:cNvSpPr txBox="1"/>
          <p:nvPr>
            <p:ph idx="5" type="body"/>
          </p:nvPr>
        </p:nvSpPr>
        <p:spPr>
          <a:xfrm>
            <a:off x="6529675" y="4460752"/>
            <a:ext cx="5008500" cy="13578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Far far away, behind the word mountains, far from the countries Vokalia and Consonantia, there live the blind texts.</a:t>
            </a:r>
            <a:endParaRPr/>
          </a:p>
        </p:txBody>
      </p:sp>
      <p:sp>
        <p:nvSpPr>
          <p:cNvPr id="1908" name="Google Shape;1908;p22"/>
          <p:cNvSpPr txBox="1"/>
          <p:nvPr>
            <p:ph idx="6" type="title"/>
          </p:nvPr>
        </p:nvSpPr>
        <p:spPr>
          <a:xfrm>
            <a:off x="741400" y="4028572"/>
            <a:ext cx="5008500" cy="4323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Add a title here.</a:t>
            </a:r>
            <a:endParaRPr/>
          </a:p>
        </p:txBody>
      </p:sp>
      <p:sp>
        <p:nvSpPr>
          <p:cNvPr id="1909" name="Google Shape;1909;p22"/>
          <p:cNvSpPr txBox="1"/>
          <p:nvPr>
            <p:ph idx="7" type="title"/>
          </p:nvPr>
        </p:nvSpPr>
        <p:spPr>
          <a:xfrm>
            <a:off x="6529683" y="4028572"/>
            <a:ext cx="5008500" cy="4323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Add a title here.</a:t>
            </a:r>
            <a:endParaRPr/>
          </a:p>
        </p:txBody>
      </p:sp>
      <p:sp>
        <p:nvSpPr>
          <p:cNvPr id="1910" name="Google Shape;1910;p22"/>
          <p:cNvSpPr/>
          <p:nvPr/>
        </p:nvSpPr>
        <p:spPr>
          <a:xfrm>
            <a:off x="565701" y="355345"/>
            <a:ext cx="491711" cy="804856"/>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1"/>
                </a:solidFill>
                <a:latin typeface="Grandstander;800"/>
              </a:rPr>
              <a:t>F</a:t>
            </a:r>
          </a:p>
        </p:txBody>
      </p:sp>
      <p:sp>
        <p:nvSpPr>
          <p:cNvPr id="1911" name="Google Shape;1911;p22"/>
          <p:cNvSpPr/>
          <p:nvPr/>
        </p:nvSpPr>
        <p:spPr>
          <a:xfrm>
            <a:off x="1059324" y="321098"/>
            <a:ext cx="749799" cy="839103"/>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2"/>
                </a:solidFill>
                <a:latin typeface="Grandstander;800"/>
              </a:rPr>
              <a:t>O</a:t>
            </a:r>
          </a:p>
        </p:txBody>
      </p:sp>
      <p:sp>
        <p:nvSpPr>
          <p:cNvPr id="1912" name="Google Shape;1912;p22"/>
          <p:cNvSpPr/>
          <p:nvPr/>
        </p:nvSpPr>
        <p:spPr>
          <a:xfrm>
            <a:off x="1861213" y="317428"/>
            <a:ext cx="644607" cy="842773"/>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3"/>
                </a:solidFill>
                <a:latin typeface="Grandstander;800"/>
              </a:rPr>
              <a:t>U</a:t>
            </a:r>
          </a:p>
        </p:txBody>
      </p:sp>
      <p:sp>
        <p:nvSpPr>
          <p:cNvPr id="1913" name="Google Shape;1913;p22"/>
          <p:cNvSpPr/>
          <p:nvPr/>
        </p:nvSpPr>
        <p:spPr>
          <a:xfrm>
            <a:off x="2556484" y="330883"/>
            <a:ext cx="620143" cy="829318"/>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4"/>
                </a:solidFill>
                <a:latin typeface="Grandstander;800"/>
              </a:rPr>
              <a:t>R</a:t>
            </a:r>
          </a:p>
        </p:txBody>
      </p:sp>
      <p:sp>
        <p:nvSpPr>
          <p:cNvPr id="1914" name="Google Shape;1914;p22"/>
          <p:cNvSpPr/>
          <p:nvPr/>
        </p:nvSpPr>
        <p:spPr>
          <a:xfrm>
            <a:off x="3553488" y="362686"/>
            <a:ext cx="616474" cy="797515"/>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5"/>
                </a:solidFill>
                <a:latin typeface="Grandstander;800"/>
              </a:rPr>
              <a:t>B</a:t>
            </a:r>
          </a:p>
        </p:txBody>
      </p:sp>
      <p:sp>
        <p:nvSpPr>
          <p:cNvPr id="1915" name="Google Shape;1915;p22"/>
          <p:cNvSpPr/>
          <p:nvPr/>
        </p:nvSpPr>
        <p:spPr>
          <a:xfrm>
            <a:off x="4238153" y="372471"/>
            <a:ext cx="505166" cy="787730"/>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1"/>
                </a:solidFill>
                <a:latin typeface="Grandstander;800"/>
              </a:rPr>
              <a:t>L</a:t>
            </a:r>
          </a:p>
        </p:txBody>
      </p:sp>
      <p:sp>
        <p:nvSpPr>
          <p:cNvPr id="1916" name="Google Shape;1916;p22"/>
          <p:cNvSpPr/>
          <p:nvPr/>
        </p:nvSpPr>
        <p:spPr>
          <a:xfrm>
            <a:off x="4806983" y="321098"/>
            <a:ext cx="749799" cy="839103"/>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2"/>
                </a:solidFill>
                <a:latin typeface="Grandstander;800"/>
              </a:rPr>
              <a:t>O</a:t>
            </a:r>
          </a:p>
        </p:txBody>
      </p:sp>
      <p:sp>
        <p:nvSpPr>
          <p:cNvPr id="1917" name="Google Shape;1917;p22"/>
          <p:cNvSpPr/>
          <p:nvPr/>
        </p:nvSpPr>
        <p:spPr>
          <a:xfrm>
            <a:off x="5642138" y="341892"/>
            <a:ext cx="659285" cy="818309"/>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3"/>
                </a:solidFill>
                <a:latin typeface="Grandstander;800"/>
              </a:rPr>
              <a:t>C</a:t>
            </a:r>
          </a:p>
        </p:txBody>
      </p:sp>
      <p:sp>
        <p:nvSpPr>
          <p:cNvPr id="1918" name="Google Shape;1918;p22"/>
          <p:cNvSpPr/>
          <p:nvPr/>
        </p:nvSpPr>
        <p:spPr>
          <a:xfrm>
            <a:off x="6337409" y="334553"/>
            <a:ext cx="636045" cy="825648"/>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4"/>
                </a:solidFill>
                <a:latin typeface="Grandstander;800"/>
              </a:rPr>
              <a:t>K</a:t>
            </a:r>
          </a:p>
        </p:txBody>
      </p:sp>
      <p:sp>
        <p:nvSpPr>
          <p:cNvPr id="1919" name="Google Shape;1919;p22"/>
          <p:cNvSpPr/>
          <p:nvPr/>
        </p:nvSpPr>
        <p:spPr>
          <a:xfrm>
            <a:off x="7009413" y="324767"/>
            <a:ext cx="638491" cy="835434"/>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5"/>
                </a:solidFill>
                <a:latin typeface="Grandstander;800"/>
              </a:rPr>
              <a:t>S</a:t>
            </a: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3" name="Shape 1923"/>
        <p:cNvGrpSpPr/>
        <p:nvPr/>
      </p:nvGrpSpPr>
      <p:grpSpPr>
        <a:xfrm>
          <a:off x="0" y="0"/>
          <a:ext cx="0" cy="0"/>
          <a:chOff x="0" y="0"/>
          <a:chExt cx="0" cy="0"/>
        </a:xfrm>
      </p:grpSpPr>
      <p:sp>
        <p:nvSpPr>
          <p:cNvPr id="1924" name="Google Shape;1924;p23"/>
          <p:cNvSpPr txBox="1"/>
          <p:nvPr>
            <p:ph idx="1" type="body"/>
          </p:nvPr>
        </p:nvSpPr>
        <p:spPr>
          <a:xfrm>
            <a:off x="728650" y="1905325"/>
            <a:ext cx="5067300" cy="15252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Far far away, behind the word mountains, far from the countries Vokalia and Consonantia, there live the blind texts.</a:t>
            </a:r>
            <a:endParaRPr/>
          </a:p>
        </p:txBody>
      </p:sp>
      <p:sp>
        <p:nvSpPr>
          <p:cNvPr id="1925" name="Google Shape;1925;p23"/>
          <p:cNvSpPr txBox="1"/>
          <p:nvPr>
            <p:ph idx="2" type="body"/>
          </p:nvPr>
        </p:nvSpPr>
        <p:spPr>
          <a:xfrm>
            <a:off x="6642200" y="2193975"/>
            <a:ext cx="4880100" cy="32301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Far far away, behind the word mountains, far from the countries Vokalia and Consonantia, there live the blind texts.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Separated they live in Bookmarksgrove right at the coast of the Semantics, a large language ocean.</a:t>
            </a:r>
            <a:endParaRPr/>
          </a:p>
        </p:txBody>
      </p:sp>
      <p:sp>
        <p:nvSpPr>
          <p:cNvPr id="1926" name="Google Shape;1926;p23"/>
          <p:cNvSpPr txBox="1"/>
          <p:nvPr>
            <p:ph type="title"/>
          </p:nvPr>
        </p:nvSpPr>
        <p:spPr>
          <a:xfrm>
            <a:off x="727375" y="1477825"/>
            <a:ext cx="5067300" cy="4275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Add a title here.</a:t>
            </a:r>
            <a:endParaRPr/>
          </a:p>
        </p:txBody>
      </p:sp>
      <p:sp>
        <p:nvSpPr>
          <p:cNvPr id="1927" name="Google Shape;1927;p23"/>
          <p:cNvSpPr txBox="1"/>
          <p:nvPr>
            <p:ph idx="3" type="title"/>
          </p:nvPr>
        </p:nvSpPr>
        <p:spPr>
          <a:xfrm>
            <a:off x="6642200" y="1533200"/>
            <a:ext cx="4880100" cy="4275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Add a title here.</a:t>
            </a:r>
            <a:endParaRPr/>
          </a:p>
        </p:txBody>
      </p:sp>
      <p:sp>
        <p:nvSpPr>
          <p:cNvPr id="1928" name="Google Shape;1928;p23"/>
          <p:cNvSpPr txBox="1"/>
          <p:nvPr>
            <p:ph idx="4" type="body"/>
          </p:nvPr>
        </p:nvSpPr>
        <p:spPr>
          <a:xfrm>
            <a:off x="728650" y="4384550"/>
            <a:ext cx="5067300" cy="15252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Far far away, behind the word mountains, far from the countries Vokalia and Consonantia, there live the blind texts.</a:t>
            </a:r>
            <a:endParaRPr/>
          </a:p>
        </p:txBody>
      </p:sp>
      <p:sp>
        <p:nvSpPr>
          <p:cNvPr id="1929" name="Google Shape;1929;p23"/>
          <p:cNvSpPr txBox="1"/>
          <p:nvPr>
            <p:ph idx="5" type="title"/>
          </p:nvPr>
        </p:nvSpPr>
        <p:spPr>
          <a:xfrm>
            <a:off x="727375" y="3941373"/>
            <a:ext cx="5067300" cy="4275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Add a title here.</a:t>
            </a:r>
            <a:endParaRPr/>
          </a:p>
        </p:txBody>
      </p:sp>
      <p:sp>
        <p:nvSpPr>
          <p:cNvPr id="1930" name="Google Shape;1930;p23"/>
          <p:cNvSpPr/>
          <p:nvPr/>
        </p:nvSpPr>
        <p:spPr>
          <a:xfrm>
            <a:off x="565701" y="248565"/>
            <a:ext cx="681302" cy="826873"/>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1"/>
                </a:solidFill>
                <a:latin typeface="Grandstander;800"/>
              </a:rPr>
              <a:t>A</a:t>
            </a:r>
          </a:p>
        </p:txBody>
      </p:sp>
      <p:sp>
        <p:nvSpPr>
          <p:cNvPr id="1931" name="Google Shape;1931;p23"/>
          <p:cNvSpPr/>
          <p:nvPr/>
        </p:nvSpPr>
        <p:spPr>
          <a:xfrm>
            <a:off x="1287924" y="244898"/>
            <a:ext cx="660508" cy="830541"/>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2"/>
                </a:solidFill>
                <a:latin typeface="Grandstander;800"/>
              </a:rPr>
              <a:t>D</a:t>
            </a:r>
          </a:p>
        </p:txBody>
      </p:sp>
      <p:sp>
        <p:nvSpPr>
          <p:cNvPr id="1932" name="Google Shape;1932;p23"/>
          <p:cNvSpPr/>
          <p:nvPr/>
        </p:nvSpPr>
        <p:spPr>
          <a:xfrm>
            <a:off x="2013613" y="244898"/>
            <a:ext cx="660508" cy="830541"/>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3"/>
                </a:solidFill>
                <a:latin typeface="Grandstander;800"/>
              </a:rPr>
              <a:t>D</a:t>
            </a:r>
          </a:p>
        </p:txBody>
      </p:sp>
      <p:sp>
        <p:nvSpPr>
          <p:cNvPr id="1933" name="Google Shape;1933;p23"/>
          <p:cNvSpPr/>
          <p:nvPr/>
        </p:nvSpPr>
        <p:spPr>
          <a:xfrm>
            <a:off x="2937484" y="268138"/>
            <a:ext cx="647053" cy="807300"/>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4"/>
                </a:solidFill>
                <a:latin typeface="Grandstander;800"/>
              </a:rPr>
              <a:t>Y</a:t>
            </a:r>
          </a:p>
        </p:txBody>
      </p:sp>
      <p:sp>
        <p:nvSpPr>
          <p:cNvPr id="1934" name="Google Shape;1934;p23"/>
          <p:cNvSpPr/>
          <p:nvPr/>
        </p:nvSpPr>
        <p:spPr>
          <a:xfrm>
            <a:off x="3553488" y="236335"/>
            <a:ext cx="749799" cy="839103"/>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5"/>
                </a:solidFill>
                <a:latin typeface="Grandstander;800"/>
              </a:rPr>
              <a:t>O</a:t>
            </a:r>
          </a:p>
        </p:txBody>
      </p:sp>
      <p:sp>
        <p:nvSpPr>
          <p:cNvPr id="1935" name="Google Shape;1935;p23"/>
          <p:cNvSpPr/>
          <p:nvPr/>
        </p:nvSpPr>
        <p:spPr>
          <a:xfrm>
            <a:off x="4390553" y="232666"/>
            <a:ext cx="644607" cy="842773"/>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1"/>
                </a:solidFill>
                <a:latin typeface="Grandstander;800"/>
              </a:rPr>
              <a:t>U</a:t>
            </a:r>
          </a:p>
        </p:txBody>
      </p:sp>
      <p:sp>
        <p:nvSpPr>
          <p:cNvPr id="1936" name="Google Shape;1936;p23"/>
          <p:cNvSpPr/>
          <p:nvPr/>
        </p:nvSpPr>
        <p:spPr>
          <a:xfrm>
            <a:off x="5111783" y="246121"/>
            <a:ext cx="620143" cy="829318"/>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2"/>
                </a:solidFill>
                <a:latin typeface="Grandstander;800"/>
              </a:rPr>
              <a:t>R</a:t>
            </a:r>
          </a:p>
        </p:txBody>
      </p:sp>
      <p:sp>
        <p:nvSpPr>
          <p:cNvPr id="1937" name="Google Shape;1937;p23"/>
          <p:cNvSpPr/>
          <p:nvPr/>
        </p:nvSpPr>
        <p:spPr>
          <a:xfrm>
            <a:off x="6023138" y="252237"/>
            <a:ext cx="583449" cy="823202"/>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3"/>
                </a:solidFill>
                <a:latin typeface="Grandstander;800"/>
              </a:rPr>
              <a:t>T</a:t>
            </a:r>
          </a:p>
        </p:txBody>
      </p:sp>
      <p:sp>
        <p:nvSpPr>
          <p:cNvPr id="1938" name="Google Shape;1938;p23"/>
          <p:cNvSpPr/>
          <p:nvPr/>
        </p:nvSpPr>
        <p:spPr>
          <a:xfrm>
            <a:off x="6642209" y="253460"/>
            <a:ext cx="225062" cy="821979"/>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4"/>
                </a:solidFill>
                <a:latin typeface="Grandstander;800"/>
              </a:rPr>
              <a:t>I</a:t>
            </a:r>
          </a:p>
        </p:txBody>
      </p:sp>
      <p:sp>
        <p:nvSpPr>
          <p:cNvPr id="1939" name="Google Shape;1939;p23"/>
          <p:cNvSpPr/>
          <p:nvPr/>
        </p:nvSpPr>
        <p:spPr>
          <a:xfrm>
            <a:off x="6950463" y="252237"/>
            <a:ext cx="583449" cy="823202"/>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5"/>
                </a:solidFill>
                <a:latin typeface="Grandstander;800"/>
              </a:rPr>
              <a:t>T</a:t>
            </a:r>
          </a:p>
        </p:txBody>
      </p:sp>
      <p:sp>
        <p:nvSpPr>
          <p:cNvPr id="1940" name="Google Shape;1940;p23"/>
          <p:cNvSpPr/>
          <p:nvPr/>
        </p:nvSpPr>
        <p:spPr>
          <a:xfrm>
            <a:off x="7632878" y="287709"/>
            <a:ext cx="505166" cy="787730"/>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1"/>
                </a:solidFill>
                <a:latin typeface="Grandstander;800"/>
              </a:rPr>
              <a:t>L</a:t>
            </a:r>
          </a:p>
        </p:txBody>
      </p:sp>
      <p:sp>
        <p:nvSpPr>
          <p:cNvPr id="1941" name="Google Shape;1941;p23"/>
          <p:cNvSpPr/>
          <p:nvPr/>
        </p:nvSpPr>
        <p:spPr>
          <a:xfrm>
            <a:off x="8201708" y="253460"/>
            <a:ext cx="477033" cy="821979"/>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2"/>
                </a:solidFill>
                <a:latin typeface="Grandstander;800"/>
              </a:rPr>
              <a:t>E</a:t>
            </a: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5" name="Shape 1945"/>
        <p:cNvGrpSpPr/>
        <p:nvPr/>
      </p:nvGrpSpPr>
      <p:grpSpPr>
        <a:xfrm>
          <a:off x="0" y="0"/>
          <a:ext cx="0" cy="0"/>
          <a:chOff x="0" y="0"/>
          <a:chExt cx="0" cy="0"/>
        </a:xfrm>
      </p:grpSpPr>
      <p:sp>
        <p:nvSpPr>
          <p:cNvPr id="1946" name="Google Shape;1946;p24"/>
          <p:cNvSpPr txBox="1"/>
          <p:nvPr/>
        </p:nvSpPr>
        <p:spPr>
          <a:xfrm flipH="1">
            <a:off x="542625" y="4207450"/>
            <a:ext cx="5761200" cy="20964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0"/>
              </a:spcAft>
              <a:buNone/>
            </a:pPr>
            <a:r>
              <a:rPr lang="en" sz="1900">
                <a:solidFill>
                  <a:srgbClr val="5B5A5A"/>
                </a:solidFill>
                <a:latin typeface="Grandstander"/>
                <a:ea typeface="Grandstander"/>
                <a:cs typeface="Grandstander"/>
                <a:sym typeface="Grandstander"/>
              </a:rPr>
              <a:t>WORDART: </a:t>
            </a:r>
            <a:r>
              <a:rPr lang="en" sz="1900">
                <a:solidFill>
                  <a:srgbClr val="5B5A5A"/>
                </a:solidFill>
                <a:latin typeface="Grandstander ExtraBold"/>
                <a:ea typeface="Grandstander ExtraBold"/>
                <a:cs typeface="Grandstander ExtraBold"/>
                <a:sym typeface="Grandstander ExtraBold"/>
              </a:rPr>
              <a:t>GRANDSTANDER EXTRA BOLD </a:t>
            </a:r>
            <a:r>
              <a:rPr lang="en" sz="1900">
                <a:solidFill>
                  <a:schemeClr val="dk2"/>
                </a:solidFill>
                <a:latin typeface="Grandstander"/>
                <a:ea typeface="Grandstander"/>
                <a:cs typeface="Grandstander"/>
                <a:sym typeface="Grandstander"/>
              </a:rPr>
              <a:t>and </a:t>
            </a:r>
            <a:r>
              <a:rPr lang="en" sz="1900">
                <a:solidFill>
                  <a:schemeClr val="dk2"/>
                </a:solidFill>
                <a:latin typeface="Grandstander Light"/>
                <a:ea typeface="Grandstander Light"/>
                <a:cs typeface="Grandstander Light"/>
                <a:sym typeface="Grandstander Light"/>
              </a:rPr>
              <a:t>Grandstander Light (in Google Slides: Double click to edit).</a:t>
            </a:r>
            <a:endParaRPr sz="1900">
              <a:solidFill>
                <a:schemeClr val="dk2"/>
              </a:solidFill>
              <a:latin typeface="Grandstander Light"/>
              <a:ea typeface="Grandstander Light"/>
              <a:cs typeface="Grandstander Light"/>
              <a:sym typeface="Grandstander Light"/>
            </a:endParaRPr>
          </a:p>
          <a:p>
            <a:pPr indent="0" lvl="0" marL="0" rtl="0" algn="l">
              <a:lnSpc>
                <a:spcPct val="115000"/>
              </a:lnSpc>
              <a:spcBef>
                <a:spcPts val="0"/>
              </a:spcBef>
              <a:spcAft>
                <a:spcPts val="0"/>
              </a:spcAft>
              <a:buNone/>
            </a:pPr>
            <a:r>
              <a:t/>
            </a:r>
            <a:endParaRPr sz="1900">
              <a:solidFill>
                <a:schemeClr val="dk2"/>
              </a:solidFill>
              <a:latin typeface="Grandstander"/>
              <a:ea typeface="Grandstander"/>
              <a:cs typeface="Grandstander"/>
              <a:sym typeface="Grandstander"/>
            </a:endParaRPr>
          </a:p>
          <a:p>
            <a:pPr indent="0" lvl="0" marL="0" rtl="0" algn="l">
              <a:lnSpc>
                <a:spcPct val="115000"/>
              </a:lnSpc>
              <a:spcBef>
                <a:spcPts val="0"/>
              </a:spcBef>
              <a:spcAft>
                <a:spcPts val="0"/>
              </a:spcAft>
              <a:buNone/>
            </a:pPr>
            <a:r>
              <a:rPr lang="en" sz="1900">
                <a:solidFill>
                  <a:schemeClr val="dk2"/>
                </a:solidFill>
                <a:latin typeface="Grandstander"/>
                <a:ea typeface="Grandstander"/>
                <a:cs typeface="Grandstander"/>
                <a:sym typeface="Grandstander"/>
              </a:rPr>
              <a:t>REGULAR TEXT: </a:t>
            </a:r>
            <a:r>
              <a:rPr lang="en" sz="1900">
                <a:solidFill>
                  <a:schemeClr val="dk2"/>
                </a:solidFill>
                <a:latin typeface="Grandstander Light"/>
                <a:ea typeface="Grandstander Light"/>
                <a:cs typeface="Grandstander Light"/>
                <a:sym typeface="Grandstander Light"/>
              </a:rPr>
              <a:t>Grandstander light </a:t>
            </a:r>
            <a:r>
              <a:rPr lang="en" sz="1900">
                <a:solidFill>
                  <a:schemeClr val="dk2"/>
                </a:solidFill>
                <a:latin typeface="Grandstander"/>
                <a:ea typeface="Grandstander"/>
                <a:cs typeface="Grandstander"/>
                <a:sym typeface="Grandstander"/>
              </a:rPr>
              <a:t>and Grandstander normal.</a:t>
            </a:r>
            <a:endParaRPr sz="1900">
              <a:solidFill>
                <a:schemeClr val="dk2"/>
              </a:solidFill>
              <a:latin typeface="Grandstander"/>
              <a:ea typeface="Grandstander"/>
              <a:cs typeface="Grandstander"/>
              <a:sym typeface="Grandstander"/>
            </a:endParaRPr>
          </a:p>
          <a:p>
            <a:pPr indent="0" lvl="0" marL="0" rtl="0" algn="l">
              <a:lnSpc>
                <a:spcPct val="115000"/>
              </a:lnSpc>
              <a:spcBef>
                <a:spcPts val="0"/>
              </a:spcBef>
              <a:spcAft>
                <a:spcPts val="0"/>
              </a:spcAft>
              <a:buNone/>
            </a:pPr>
            <a:r>
              <a:t/>
            </a:r>
            <a:endParaRPr sz="1900">
              <a:solidFill>
                <a:srgbClr val="5B5A5A"/>
              </a:solidFill>
              <a:latin typeface="Grandstander ExtraBold"/>
              <a:ea typeface="Grandstander ExtraBold"/>
              <a:cs typeface="Grandstander ExtraBold"/>
              <a:sym typeface="Grandstander ExtraBold"/>
            </a:endParaRPr>
          </a:p>
        </p:txBody>
      </p:sp>
      <p:sp>
        <p:nvSpPr>
          <p:cNvPr id="1947" name="Google Shape;1947;p24"/>
          <p:cNvSpPr txBox="1"/>
          <p:nvPr/>
        </p:nvSpPr>
        <p:spPr>
          <a:xfrm flipH="1">
            <a:off x="543800" y="3475150"/>
            <a:ext cx="5761200" cy="487200"/>
          </a:xfrm>
          <a:prstGeom prst="rect">
            <a:avLst/>
          </a:prstGeom>
          <a:noFill/>
          <a:ln>
            <a:noFill/>
          </a:ln>
        </p:spPr>
        <p:txBody>
          <a:bodyPr anchorCtr="0" anchor="ctr" bIns="121900" lIns="121900" spcFirstLastPara="1" rIns="121900" wrap="square" tIns="121900">
            <a:noAutofit/>
          </a:bodyPr>
          <a:lstStyle/>
          <a:p>
            <a:pPr indent="0" lvl="0" marL="0" rtl="0" algn="l">
              <a:spcBef>
                <a:spcPts val="0"/>
              </a:spcBef>
              <a:spcAft>
                <a:spcPts val="0"/>
              </a:spcAft>
              <a:buNone/>
            </a:pPr>
            <a:r>
              <a:rPr lang="en" sz="3000">
                <a:solidFill>
                  <a:srgbClr val="1C0935"/>
                </a:solidFill>
                <a:latin typeface="Grandstander Light"/>
                <a:ea typeface="Grandstander Light"/>
                <a:cs typeface="Grandstander Light"/>
                <a:sym typeface="Grandstander Light"/>
              </a:rPr>
              <a:t>FONTS: </a:t>
            </a:r>
            <a:r>
              <a:rPr lang="en" sz="3000" u="sng">
                <a:solidFill>
                  <a:schemeClr val="hlink"/>
                </a:solidFill>
                <a:latin typeface="Grandstander Light"/>
                <a:ea typeface="Grandstander Light"/>
                <a:cs typeface="Grandstander Light"/>
                <a:sym typeface="Grandstander Light"/>
                <a:hlinkClick r:id="rId3"/>
              </a:rPr>
              <a:t>link to Google Font</a:t>
            </a:r>
            <a:endParaRPr sz="3000">
              <a:solidFill>
                <a:srgbClr val="1C0935"/>
              </a:solidFill>
              <a:latin typeface="Grandstander Light"/>
              <a:ea typeface="Grandstander Light"/>
              <a:cs typeface="Grandstander Light"/>
              <a:sym typeface="Grandstander Light"/>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1" name="Shape 1951"/>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9" name="Shape 1739"/>
        <p:cNvGrpSpPr/>
        <p:nvPr/>
      </p:nvGrpSpPr>
      <p:grpSpPr>
        <a:xfrm>
          <a:off x="0" y="0"/>
          <a:ext cx="0" cy="0"/>
          <a:chOff x="0" y="0"/>
          <a:chExt cx="0" cy="0"/>
        </a:xfrm>
      </p:grpSpPr>
      <p:sp>
        <p:nvSpPr>
          <p:cNvPr id="1740" name="Google Shape;1740;p13">
            <a:hlinkClick action="ppaction://hlinksldjump" r:id="rId3"/>
          </p:cNvPr>
          <p:cNvSpPr/>
          <p:nvPr/>
        </p:nvSpPr>
        <p:spPr>
          <a:xfrm>
            <a:off x="3184485" y="3561763"/>
            <a:ext cx="1773600" cy="1773600"/>
          </a:xfrm>
          <a:prstGeom prst="ellipse">
            <a:avLst/>
          </a:prstGeom>
          <a:solidFill>
            <a:schemeClr val="accent2"/>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741" name="Google Shape;1741;p13">
            <a:hlinkClick action="ppaction://hlinksldjump" r:id="rId4"/>
          </p:cNvPr>
          <p:cNvSpPr/>
          <p:nvPr/>
        </p:nvSpPr>
        <p:spPr>
          <a:xfrm>
            <a:off x="5209196" y="3561763"/>
            <a:ext cx="1773600" cy="1773600"/>
          </a:xfrm>
          <a:prstGeom prst="ellipse">
            <a:avLst/>
          </a:prstGeom>
          <a:solidFill>
            <a:schemeClr val="accent3"/>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742" name="Google Shape;1742;p13">
            <a:hlinkClick action="ppaction://hlinksldjump" r:id="rId5"/>
          </p:cNvPr>
          <p:cNvSpPr/>
          <p:nvPr/>
        </p:nvSpPr>
        <p:spPr>
          <a:xfrm>
            <a:off x="7233907" y="3561763"/>
            <a:ext cx="1773600" cy="1773600"/>
          </a:xfrm>
          <a:prstGeom prst="ellipse">
            <a:avLst/>
          </a:prstGeom>
          <a:solidFill>
            <a:schemeClr val="accent4"/>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743" name="Google Shape;1743;p13">
            <a:hlinkClick action="ppaction://hlinksldjump" r:id="rId6"/>
          </p:cNvPr>
          <p:cNvSpPr/>
          <p:nvPr/>
        </p:nvSpPr>
        <p:spPr>
          <a:xfrm>
            <a:off x="9258617" y="3561763"/>
            <a:ext cx="1773600" cy="1773600"/>
          </a:xfrm>
          <a:prstGeom prst="ellipse">
            <a:avLst/>
          </a:prstGeom>
          <a:solidFill>
            <a:schemeClr val="accent5"/>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744" name="Google Shape;1744;p13">
            <a:hlinkClick action="ppaction://hlinksldjump" r:id="rId7"/>
          </p:cNvPr>
          <p:cNvSpPr/>
          <p:nvPr/>
        </p:nvSpPr>
        <p:spPr>
          <a:xfrm>
            <a:off x="1159775" y="3561763"/>
            <a:ext cx="1773600" cy="1773600"/>
          </a:xfrm>
          <a:prstGeom prst="ellipse">
            <a:avLst/>
          </a:prstGeom>
          <a:solidFill>
            <a:schemeClr val="accen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Grandstander"/>
              <a:ea typeface="Grandstander"/>
              <a:cs typeface="Grandstander"/>
              <a:sym typeface="Grandstander"/>
            </a:endParaRPr>
          </a:p>
        </p:txBody>
      </p:sp>
      <p:sp>
        <p:nvSpPr>
          <p:cNvPr id="1745" name="Google Shape;1745;p13"/>
          <p:cNvSpPr/>
          <p:nvPr/>
        </p:nvSpPr>
        <p:spPr>
          <a:xfrm>
            <a:off x="1417670" y="4221865"/>
            <a:ext cx="1257866" cy="426842"/>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lt1"/>
                </a:solidFill>
                <a:latin typeface="Grandstander;800"/>
              </a:rPr>
              <a:t>Mon</a:t>
            </a:r>
          </a:p>
        </p:txBody>
      </p:sp>
      <p:sp>
        <p:nvSpPr>
          <p:cNvPr id="1746" name="Google Shape;1746;p13"/>
          <p:cNvSpPr/>
          <p:nvPr/>
        </p:nvSpPr>
        <p:spPr>
          <a:xfrm>
            <a:off x="3550561" y="4185240"/>
            <a:ext cx="1080074" cy="463466"/>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lt1"/>
                </a:solidFill>
                <a:latin typeface="Grandstander;800"/>
              </a:rPr>
              <a:t>Tue</a:t>
            </a:r>
          </a:p>
        </p:txBody>
      </p:sp>
      <p:sp>
        <p:nvSpPr>
          <p:cNvPr id="1747" name="Google Shape;1747;p13"/>
          <p:cNvSpPr/>
          <p:nvPr/>
        </p:nvSpPr>
        <p:spPr>
          <a:xfrm>
            <a:off x="5505658" y="4159936"/>
            <a:ext cx="1185950" cy="488771"/>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lt1"/>
                </a:solidFill>
                <a:latin typeface="Grandstander;800"/>
              </a:rPr>
              <a:t>Wed</a:t>
            </a:r>
          </a:p>
        </p:txBody>
      </p:sp>
      <p:sp>
        <p:nvSpPr>
          <p:cNvPr id="1748" name="Google Shape;1748;p13"/>
          <p:cNvSpPr/>
          <p:nvPr/>
        </p:nvSpPr>
        <p:spPr>
          <a:xfrm>
            <a:off x="7630004" y="4147950"/>
            <a:ext cx="1072749" cy="500757"/>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lt1"/>
                </a:solidFill>
                <a:latin typeface="Grandstander;800"/>
              </a:rPr>
              <a:t>Thu</a:t>
            </a:r>
          </a:p>
        </p:txBody>
      </p:sp>
      <p:sp>
        <p:nvSpPr>
          <p:cNvPr id="1749" name="Google Shape;1749;p13"/>
          <p:cNvSpPr/>
          <p:nvPr/>
        </p:nvSpPr>
        <p:spPr>
          <a:xfrm>
            <a:off x="9767892" y="4165263"/>
            <a:ext cx="755119" cy="483443"/>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lt1"/>
                </a:solidFill>
                <a:latin typeface="Grandstander;800"/>
              </a:rPr>
              <a:t>Fri</a:t>
            </a:r>
          </a:p>
        </p:txBody>
      </p:sp>
      <p:sp>
        <p:nvSpPr>
          <p:cNvPr id="1750" name="Google Shape;1750;p13"/>
          <p:cNvSpPr/>
          <p:nvPr/>
        </p:nvSpPr>
        <p:spPr>
          <a:xfrm>
            <a:off x="3691581" y="1294037"/>
            <a:ext cx="4808838" cy="1285066"/>
          </a:xfrm>
          <a:prstGeom prst="rect">
            <a:avLst/>
          </a:prstGeom>
        </p:spPr>
        <p:txBody>
          <a:bodyPr>
            <a:prstTxWarp prst="textPlain"/>
          </a:bodyPr>
          <a:lstStyle/>
          <a:p>
            <a:pPr lvl="0" algn="ctr"/>
            <a:r>
              <a:rPr b="0" i="0">
                <a:ln cap="flat" cmpd="sng" w="19050">
                  <a:solidFill>
                    <a:schemeClr val="dk1"/>
                  </a:solidFill>
                  <a:prstDash val="solid"/>
                  <a:round/>
                  <a:headEnd len="sm" w="sm" type="none"/>
                  <a:tailEnd len="sm" w="sm" type="none"/>
                </a:ln>
                <a:solidFill>
                  <a:schemeClr val="dk1"/>
                </a:solidFill>
                <a:latin typeface="Grandstander;300"/>
              </a:rPr>
              <a:t>Agenda</a:t>
            </a:r>
          </a:p>
        </p:txBody>
      </p:sp>
      <p:sp>
        <p:nvSpPr>
          <p:cNvPr id="1751" name="Google Shape;1751;p13"/>
          <p:cNvSpPr txBox="1"/>
          <p:nvPr>
            <p:ph idx="4294967295" type="subTitle"/>
          </p:nvPr>
        </p:nvSpPr>
        <p:spPr>
          <a:xfrm>
            <a:off x="1411505" y="2579100"/>
            <a:ext cx="9369000" cy="586500"/>
          </a:xfrm>
          <a:prstGeom prst="rect">
            <a:avLst/>
          </a:prstGeom>
        </p:spPr>
        <p:txBody>
          <a:bodyPr anchorCtr="0" anchor="t" bIns="121900" lIns="121900" spcFirstLastPara="1" rIns="121900" wrap="square" tIns="121900">
            <a:noAutofit/>
          </a:bodyPr>
          <a:lstStyle/>
          <a:p>
            <a:pPr indent="0" lvl="0" marL="0" rtl="0" algn="ctr">
              <a:spcBef>
                <a:spcPts val="0"/>
              </a:spcBef>
              <a:spcAft>
                <a:spcPts val="2100"/>
              </a:spcAft>
              <a:buNone/>
            </a:pPr>
            <a:r>
              <a:rPr lang="en"/>
              <a:t>This week we will learn about…</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5" name="Shape 1755"/>
        <p:cNvGrpSpPr/>
        <p:nvPr/>
      </p:nvGrpSpPr>
      <p:grpSpPr>
        <a:xfrm>
          <a:off x="0" y="0"/>
          <a:ext cx="0" cy="0"/>
          <a:chOff x="0" y="0"/>
          <a:chExt cx="0" cy="0"/>
        </a:xfrm>
      </p:grpSpPr>
      <p:sp>
        <p:nvSpPr>
          <p:cNvPr id="1756" name="Google Shape;1756;p14"/>
          <p:cNvSpPr/>
          <p:nvPr/>
        </p:nvSpPr>
        <p:spPr>
          <a:xfrm>
            <a:off x="565701" y="328072"/>
            <a:ext cx="790163" cy="770607"/>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1"/>
                </a:solidFill>
                <a:latin typeface="Grandstander;800"/>
              </a:rPr>
              <a:t>M</a:t>
            </a:r>
          </a:p>
        </p:txBody>
      </p:sp>
      <p:sp>
        <p:nvSpPr>
          <p:cNvPr id="1757" name="Google Shape;1757;p14"/>
          <p:cNvSpPr/>
          <p:nvPr/>
        </p:nvSpPr>
        <p:spPr>
          <a:xfrm>
            <a:off x="1440324" y="259576"/>
            <a:ext cx="749799" cy="839103"/>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2"/>
                </a:solidFill>
                <a:latin typeface="Grandstander;800"/>
              </a:rPr>
              <a:t>O</a:t>
            </a:r>
          </a:p>
        </p:txBody>
      </p:sp>
      <p:sp>
        <p:nvSpPr>
          <p:cNvPr id="1758" name="Google Shape;1758;p14"/>
          <p:cNvSpPr/>
          <p:nvPr/>
        </p:nvSpPr>
        <p:spPr>
          <a:xfrm>
            <a:off x="2242213" y="320735"/>
            <a:ext cx="664177" cy="777944"/>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3"/>
                </a:solidFill>
                <a:latin typeface="Grandstander;800"/>
              </a:rPr>
              <a:t>N</a:t>
            </a:r>
          </a:p>
        </p:txBody>
      </p:sp>
      <p:sp>
        <p:nvSpPr>
          <p:cNvPr id="1759" name="Google Shape;1759;p14"/>
          <p:cNvSpPr/>
          <p:nvPr/>
        </p:nvSpPr>
        <p:spPr>
          <a:xfrm>
            <a:off x="3013684" y="268138"/>
            <a:ext cx="660508" cy="830541"/>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4"/>
                </a:solidFill>
                <a:latin typeface="Grandstander;800"/>
              </a:rPr>
              <a:t>D</a:t>
            </a:r>
          </a:p>
        </p:txBody>
      </p:sp>
      <p:sp>
        <p:nvSpPr>
          <p:cNvPr id="1760" name="Google Shape;1760;p14"/>
          <p:cNvSpPr/>
          <p:nvPr/>
        </p:nvSpPr>
        <p:spPr>
          <a:xfrm>
            <a:off x="3705888" y="271808"/>
            <a:ext cx="681302" cy="826871"/>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5"/>
                </a:solidFill>
                <a:latin typeface="Grandstander;800"/>
              </a:rPr>
              <a:t>A</a:t>
            </a:r>
          </a:p>
        </p:txBody>
      </p:sp>
      <p:sp>
        <p:nvSpPr>
          <p:cNvPr id="1761" name="Google Shape;1761;p14"/>
          <p:cNvSpPr/>
          <p:nvPr/>
        </p:nvSpPr>
        <p:spPr>
          <a:xfrm>
            <a:off x="4390553" y="291379"/>
            <a:ext cx="647053" cy="807300"/>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1"/>
                </a:solidFill>
                <a:latin typeface="Grandstander;800"/>
              </a:rPr>
              <a:t>Y</a:t>
            </a:r>
          </a:p>
        </p:txBody>
      </p:sp>
      <p:sp>
        <p:nvSpPr>
          <p:cNvPr id="1762" name="Google Shape;1762;p14"/>
          <p:cNvSpPr txBox="1"/>
          <p:nvPr>
            <p:ph idx="1" type="body"/>
          </p:nvPr>
        </p:nvSpPr>
        <p:spPr>
          <a:xfrm flipH="1">
            <a:off x="6523175" y="2036900"/>
            <a:ext cx="5101800" cy="12864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This is a reminder. </a:t>
            </a:r>
            <a:endParaRPr/>
          </a:p>
          <a:p>
            <a:pPr indent="0" lvl="0" marL="0" rtl="0" algn="l">
              <a:spcBef>
                <a:spcPts val="0"/>
              </a:spcBef>
              <a:spcAft>
                <a:spcPts val="0"/>
              </a:spcAft>
              <a:buNone/>
            </a:pPr>
            <a:r>
              <a:rPr lang="en"/>
              <a:t>And this is another reminder.</a:t>
            </a:r>
            <a:endParaRPr/>
          </a:p>
        </p:txBody>
      </p:sp>
      <p:sp>
        <p:nvSpPr>
          <p:cNvPr id="1763" name="Google Shape;1763;p14"/>
          <p:cNvSpPr txBox="1"/>
          <p:nvPr>
            <p:ph idx="2" type="body"/>
          </p:nvPr>
        </p:nvSpPr>
        <p:spPr>
          <a:xfrm flipH="1">
            <a:off x="716075" y="2361000"/>
            <a:ext cx="5045100" cy="3063000"/>
          </a:xfrm>
          <a:prstGeom prst="rect">
            <a:avLst/>
          </a:prstGeom>
        </p:spPr>
        <p:txBody>
          <a:bodyPr anchorCtr="0" anchor="t" bIns="121900" lIns="121900" spcFirstLastPara="1" rIns="121900" wrap="square" tIns="121900">
            <a:noAutofit/>
          </a:bodyPr>
          <a:lstStyle/>
          <a:p>
            <a:pPr indent="-349250" lvl="0" marL="457200" rtl="0" algn="l">
              <a:spcBef>
                <a:spcPts val="0"/>
              </a:spcBef>
              <a:spcAft>
                <a:spcPts val="0"/>
              </a:spcAft>
              <a:buSzPts val="1900"/>
              <a:buChar char="●"/>
            </a:pPr>
            <a:r>
              <a:rPr lang="en"/>
              <a:t>Far far away, behind the word mountains, far from the countries Vokalia and Consonantia, there live the blind texts. </a:t>
            </a:r>
            <a:endParaRPr/>
          </a:p>
          <a:p>
            <a:pPr indent="-349250" lvl="0" marL="457200" rtl="0" algn="l">
              <a:spcBef>
                <a:spcPts val="1000"/>
              </a:spcBef>
              <a:spcAft>
                <a:spcPts val="1000"/>
              </a:spcAft>
              <a:buSzPts val="1900"/>
              <a:buChar char="●"/>
            </a:pPr>
            <a:r>
              <a:rPr lang="en"/>
              <a:t>Separated they live in Bookmarksgrove right at the coast of the Semantics, a large language ocean.</a:t>
            </a:r>
            <a:endParaRPr/>
          </a:p>
        </p:txBody>
      </p:sp>
      <p:sp>
        <p:nvSpPr>
          <p:cNvPr id="1764" name="Google Shape;1764;p14"/>
          <p:cNvSpPr txBox="1"/>
          <p:nvPr>
            <p:ph type="title"/>
          </p:nvPr>
        </p:nvSpPr>
        <p:spPr>
          <a:xfrm flipH="1">
            <a:off x="6524475" y="1533200"/>
            <a:ext cx="5101800" cy="4872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Reminders</a:t>
            </a:r>
            <a:endParaRPr/>
          </a:p>
        </p:txBody>
      </p:sp>
      <p:sp>
        <p:nvSpPr>
          <p:cNvPr id="1765" name="Google Shape;1765;p14"/>
          <p:cNvSpPr txBox="1"/>
          <p:nvPr>
            <p:ph idx="3" type="title"/>
          </p:nvPr>
        </p:nvSpPr>
        <p:spPr>
          <a:xfrm flipH="1">
            <a:off x="716075" y="1609400"/>
            <a:ext cx="5045100" cy="5037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Agenda</a:t>
            </a:r>
            <a:endParaRPr/>
          </a:p>
        </p:txBody>
      </p:sp>
      <p:sp>
        <p:nvSpPr>
          <p:cNvPr id="1766" name="Google Shape;1766;p14"/>
          <p:cNvSpPr txBox="1"/>
          <p:nvPr>
            <p:ph idx="4" type="body"/>
          </p:nvPr>
        </p:nvSpPr>
        <p:spPr>
          <a:xfrm flipH="1">
            <a:off x="6523175" y="4455950"/>
            <a:ext cx="5101800" cy="12864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Add your text here.</a:t>
            </a:r>
            <a:endParaRPr/>
          </a:p>
        </p:txBody>
      </p:sp>
      <p:sp>
        <p:nvSpPr>
          <p:cNvPr id="1767" name="Google Shape;1767;p14"/>
          <p:cNvSpPr txBox="1"/>
          <p:nvPr>
            <p:ph idx="5" type="title"/>
          </p:nvPr>
        </p:nvSpPr>
        <p:spPr>
          <a:xfrm flipH="1">
            <a:off x="6524475" y="3952373"/>
            <a:ext cx="5101800" cy="4872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Add your title here.</a:t>
            </a:r>
            <a:endParaRPr/>
          </a:p>
        </p:txBody>
      </p:sp>
      <p:sp>
        <p:nvSpPr>
          <p:cNvPr id="1768" name="Google Shape;1768;p14"/>
          <p:cNvSpPr/>
          <p:nvPr/>
        </p:nvSpPr>
        <p:spPr>
          <a:xfrm>
            <a:off x="5235274" y="349938"/>
            <a:ext cx="6675263" cy="726884"/>
          </a:xfrm>
          <a:prstGeom prst="rect">
            <a:avLst/>
          </a:prstGeom>
        </p:spPr>
        <p:txBody>
          <a:bodyPr>
            <a:prstTxWarp prst="textPlain"/>
          </a:bodyPr>
          <a:lstStyle/>
          <a:p>
            <a:pPr lvl="0" algn="ctr"/>
            <a:r>
              <a:rPr b="0" i="0">
                <a:ln cap="flat" cmpd="sng" w="19050">
                  <a:solidFill>
                    <a:schemeClr val="dk1"/>
                  </a:solidFill>
                  <a:prstDash val="solid"/>
                  <a:round/>
                  <a:headEnd len="sm" w="sm" type="none"/>
                  <a:tailEnd len="sm" w="sm" type="none"/>
                </a:ln>
                <a:solidFill>
                  <a:schemeClr val="dk1"/>
                </a:solidFill>
                <a:latin typeface="Grandstander;300"/>
              </a:rPr>
              <a:t>November 6th.</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2" name="Shape 1772"/>
        <p:cNvGrpSpPr/>
        <p:nvPr/>
      </p:nvGrpSpPr>
      <p:grpSpPr>
        <a:xfrm>
          <a:off x="0" y="0"/>
          <a:ext cx="0" cy="0"/>
          <a:chOff x="0" y="0"/>
          <a:chExt cx="0" cy="0"/>
        </a:xfrm>
      </p:grpSpPr>
      <p:sp>
        <p:nvSpPr>
          <p:cNvPr id="1773" name="Google Shape;1773;p15"/>
          <p:cNvSpPr/>
          <p:nvPr/>
        </p:nvSpPr>
        <p:spPr>
          <a:xfrm>
            <a:off x="565701" y="328072"/>
            <a:ext cx="583449" cy="823204"/>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1"/>
                </a:solidFill>
                <a:latin typeface="Grandstander;800"/>
              </a:rPr>
              <a:t>T</a:t>
            </a:r>
          </a:p>
        </p:txBody>
      </p:sp>
      <p:sp>
        <p:nvSpPr>
          <p:cNvPr id="1774" name="Google Shape;1774;p15"/>
          <p:cNvSpPr/>
          <p:nvPr/>
        </p:nvSpPr>
        <p:spPr>
          <a:xfrm>
            <a:off x="1232499" y="310338"/>
            <a:ext cx="644607" cy="842773"/>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2"/>
                </a:solidFill>
                <a:latin typeface="Grandstander;800"/>
              </a:rPr>
              <a:t>U</a:t>
            </a:r>
          </a:p>
        </p:txBody>
      </p:sp>
      <p:sp>
        <p:nvSpPr>
          <p:cNvPr id="1775" name="Google Shape;1775;p15"/>
          <p:cNvSpPr/>
          <p:nvPr/>
        </p:nvSpPr>
        <p:spPr>
          <a:xfrm>
            <a:off x="1960438" y="302397"/>
            <a:ext cx="477033" cy="821979"/>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3"/>
                </a:solidFill>
                <a:latin typeface="Grandstander;800"/>
              </a:rPr>
              <a:t>E</a:t>
            </a:r>
          </a:p>
        </p:txBody>
      </p:sp>
      <p:sp>
        <p:nvSpPr>
          <p:cNvPr id="1776" name="Google Shape;1776;p15"/>
          <p:cNvSpPr/>
          <p:nvPr/>
        </p:nvSpPr>
        <p:spPr>
          <a:xfrm>
            <a:off x="2480284" y="268138"/>
            <a:ext cx="638491" cy="835434"/>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4"/>
                </a:solidFill>
                <a:latin typeface="Grandstander;800"/>
              </a:rPr>
              <a:t>S</a:t>
            </a:r>
          </a:p>
        </p:txBody>
      </p:sp>
      <p:sp>
        <p:nvSpPr>
          <p:cNvPr id="1777" name="Google Shape;1777;p15"/>
          <p:cNvSpPr/>
          <p:nvPr/>
        </p:nvSpPr>
        <p:spPr>
          <a:xfrm>
            <a:off x="3172488" y="271808"/>
            <a:ext cx="660508" cy="830541"/>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5"/>
                </a:solidFill>
                <a:latin typeface="Grandstander;800"/>
              </a:rPr>
              <a:t>D</a:t>
            </a:r>
          </a:p>
        </p:txBody>
      </p:sp>
      <p:sp>
        <p:nvSpPr>
          <p:cNvPr id="1778" name="Google Shape;1778;p15"/>
          <p:cNvSpPr/>
          <p:nvPr/>
        </p:nvSpPr>
        <p:spPr>
          <a:xfrm>
            <a:off x="3857153" y="291379"/>
            <a:ext cx="681302" cy="826871"/>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1"/>
                </a:solidFill>
                <a:latin typeface="Grandstander;800"/>
              </a:rPr>
              <a:t>A</a:t>
            </a:r>
          </a:p>
        </p:txBody>
      </p:sp>
      <p:sp>
        <p:nvSpPr>
          <p:cNvPr id="1779" name="Google Shape;1779;p15"/>
          <p:cNvSpPr txBox="1"/>
          <p:nvPr>
            <p:ph idx="1" type="body"/>
          </p:nvPr>
        </p:nvSpPr>
        <p:spPr>
          <a:xfrm flipH="1">
            <a:off x="6523175" y="2036900"/>
            <a:ext cx="5101800" cy="12864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This is a reminder. </a:t>
            </a:r>
            <a:endParaRPr/>
          </a:p>
          <a:p>
            <a:pPr indent="0" lvl="0" marL="0" rtl="0" algn="l">
              <a:spcBef>
                <a:spcPts val="0"/>
              </a:spcBef>
              <a:spcAft>
                <a:spcPts val="0"/>
              </a:spcAft>
              <a:buNone/>
            </a:pPr>
            <a:r>
              <a:rPr lang="en"/>
              <a:t>And this is another reminder.</a:t>
            </a:r>
            <a:endParaRPr/>
          </a:p>
        </p:txBody>
      </p:sp>
      <p:sp>
        <p:nvSpPr>
          <p:cNvPr id="1780" name="Google Shape;1780;p15"/>
          <p:cNvSpPr txBox="1"/>
          <p:nvPr>
            <p:ph idx="2" type="body"/>
          </p:nvPr>
        </p:nvSpPr>
        <p:spPr>
          <a:xfrm flipH="1">
            <a:off x="716075" y="2361000"/>
            <a:ext cx="5045100" cy="3063000"/>
          </a:xfrm>
          <a:prstGeom prst="rect">
            <a:avLst/>
          </a:prstGeom>
        </p:spPr>
        <p:txBody>
          <a:bodyPr anchorCtr="0" anchor="t" bIns="121900" lIns="121900" spcFirstLastPara="1" rIns="121900" wrap="square" tIns="121900">
            <a:noAutofit/>
          </a:bodyPr>
          <a:lstStyle/>
          <a:p>
            <a:pPr indent="-349250" lvl="0" marL="457200" rtl="0" algn="l">
              <a:spcBef>
                <a:spcPts val="0"/>
              </a:spcBef>
              <a:spcAft>
                <a:spcPts val="0"/>
              </a:spcAft>
              <a:buSzPts val="1900"/>
              <a:buChar char="●"/>
            </a:pPr>
            <a:r>
              <a:rPr lang="en"/>
              <a:t>Far far away, behind the word mountains, far from the countries Vokalia and Consonantia, there live the blind texts. </a:t>
            </a:r>
            <a:endParaRPr/>
          </a:p>
          <a:p>
            <a:pPr indent="-349250" lvl="0" marL="457200" rtl="0" algn="l">
              <a:spcBef>
                <a:spcPts val="1000"/>
              </a:spcBef>
              <a:spcAft>
                <a:spcPts val="1000"/>
              </a:spcAft>
              <a:buSzPts val="1900"/>
              <a:buChar char="●"/>
            </a:pPr>
            <a:r>
              <a:rPr lang="en"/>
              <a:t>Separated they live in Bookmarksgrove right at the coast of the Semantics, a large language ocean.</a:t>
            </a:r>
            <a:endParaRPr/>
          </a:p>
        </p:txBody>
      </p:sp>
      <p:sp>
        <p:nvSpPr>
          <p:cNvPr id="1781" name="Google Shape;1781;p15"/>
          <p:cNvSpPr txBox="1"/>
          <p:nvPr>
            <p:ph type="title"/>
          </p:nvPr>
        </p:nvSpPr>
        <p:spPr>
          <a:xfrm flipH="1">
            <a:off x="6524475" y="1533200"/>
            <a:ext cx="5101800" cy="4872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Reminders</a:t>
            </a:r>
            <a:endParaRPr/>
          </a:p>
        </p:txBody>
      </p:sp>
      <p:sp>
        <p:nvSpPr>
          <p:cNvPr id="1782" name="Google Shape;1782;p15"/>
          <p:cNvSpPr txBox="1"/>
          <p:nvPr>
            <p:ph idx="3" type="title"/>
          </p:nvPr>
        </p:nvSpPr>
        <p:spPr>
          <a:xfrm flipH="1">
            <a:off x="716075" y="1609400"/>
            <a:ext cx="5045100" cy="5037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Agenda</a:t>
            </a:r>
            <a:endParaRPr/>
          </a:p>
        </p:txBody>
      </p:sp>
      <p:sp>
        <p:nvSpPr>
          <p:cNvPr id="1783" name="Google Shape;1783;p15"/>
          <p:cNvSpPr txBox="1"/>
          <p:nvPr>
            <p:ph idx="4" type="body"/>
          </p:nvPr>
        </p:nvSpPr>
        <p:spPr>
          <a:xfrm flipH="1">
            <a:off x="6523175" y="4455950"/>
            <a:ext cx="5101800" cy="12864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Add your text here.</a:t>
            </a:r>
            <a:endParaRPr/>
          </a:p>
        </p:txBody>
      </p:sp>
      <p:sp>
        <p:nvSpPr>
          <p:cNvPr id="1784" name="Google Shape;1784;p15"/>
          <p:cNvSpPr txBox="1"/>
          <p:nvPr>
            <p:ph idx="5" type="title"/>
          </p:nvPr>
        </p:nvSpPr>
        <p:spPr>
          <a:xfrm flipH="1">
            <a:off x="6524475" y="3952373"/>
            <a:ext cx="5101800" cy="4872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Add your title here.</a:t>
            </a:r>
            <a:endParaRPr/>
          </a:p>
        </p:txBody>
      </p:sp>
      <p:sp>
        <p:nvSpPr>
          <p:cNvPr id="1785" name="Google Shape;1785;p15"/>
          <p:cNvSpPr/>
          <p:nvPr/>
        </p:nvSpPr>
        <p:spPr>
          <a:xfrm>
            <a:off x="5387675" y="373567"/>
            <a:ext cx="6391004" cy="703257"/>
          </a:xfrm>
          <a:prstGeom prst="rect">
            <a:avLst/>
          </a:prstGeom>
        </p:spPr>
        <p:txBody>
          <a:bodyPr>
            <a:prstTxWarp prst="textPlain"/>
          </a:bodyPr>
          <a:lstStyle/>
          <a:p>
            <a:pPr lvl="0" algn="ctr"/>
            <a:r>
              <a:rPr b="0" i="0">
                <a:ln cap="flat" cmpd="sng" w="19050">
                  <a:solidFill>
                    <a:schemeClr val="dk1"/>
                  </a:solidFill>
                  <a:prstDash val="solid"/>
                  <a:round/>
                  <a:headEnd len="sm" w="sm" type="none"/>
                  <a:tailEnd len="sm" w="sm" type="none"/>
                </a:ln>
                <a:solidFill>
                  <a:schemeClr val="dk1"/>
                </a:solidFill>
                <a:latin typeface="Grandstander;300"/>
              </a:rPr>
              <a:t>November 7th.</a:t>
            </a:r>
          </a:p>
        </p:txBody>
      </p:sp>
      <p:sp>
        <p:nvSpPr>
          <p:cNvPr id="1786" name="Google Shape;1786;p15"/>
          <p:cNvSpPr/>
          <p:nvPr/>
        </p:nvSpPr>
        <p:spPr>
          <a:xfrm>
            <a:off x="4549474" y="310251"/>
            <a:ext cx="647053" cy="807300"/>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2"/>
                </a:solidFill>
                <a:latin typeface="Grandstander;800"/>
              </a:rPr>
              <a:t>Y</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0" name="Shape 1790"/>
        <p:cNvGrpSpPr/>
        <p:nvPr/>
      </p:nvGrpSpPr>
      <p:grpSpPr>
        <a:xfrm>
          <a:off x="0" y="0"/>
          <a:ext cx="0" cy="0"/>
          <a:chOff x="0" y="0"/>
          <a:chExt cx="0" cy="0"/>
        </a:xfrm>
      </p:grpSpPr>
      <p:sp>
        <p:nvSpPr>
          <p:cNvPr id="1791" name="Google Shape;1791;p16"/>
          <p:cNvSpPr/>
          <p:nvPr/>
        </p:nvSpPr>
        <p:spPr>
          <a:xfrm>
            <a:off x="565701" y="328072"/>
            <a:ext cx="773039" cy="857453"/>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1"/>
                </a:solidFill>
                <a:latin typeface="Grandstander;800"/>
              </a:rPr>
              <a:t>W</a:t>
            </a:r>
          </a:p>
        </p:txBody>
      </p:sp>
      <p:sp>
        <p:nvSpPr>
          <p:cNvPr id="1792" name="Google Shape;1792;p16"/>
          <p:cNvSpPr/>
          <p:nvPr/>
        </p:nvSpPr>
        <p:spPr>
          <a:xfrm>
            <a:off x="1440324" y="363547"/>
            <a:ext cx="477033" cy="821979"/>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2"/>
                </a:solidFill>
                <a:latin typeface="Grandstander;800"/>
              </a:rPr>
              <a:t>E</a:t>
            </a:r>
          </a:p>
        </p:txBody>
      </p:sp>
      <p:sp>
        <p:nvSpPr>
          <p:cNvPr id="1793" name="Google Shape;1793;p16"/>
          <p:cNvSpPr/>
          <p:nvPr/>
        </p:nvSpPr>
        <p:spPr>
          <a:xfrm>
            <a:off x="2013613" y="354984"/>
            <a:ext cx="660508" cy="830541"/>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3"/>
                </a:solidFill>
                <a:latin typeface="Grandstander;800"/>
              </a:rPr>
              <a:t>D</a:t>
            </a:r>
          </a:p>
        </p:txBody>
      </p:sp>
      <p:sp>
        <p:nvSpPr>
          <p:cNvPr id="1794" name="Google Shape;1794;p16"/>
          <p:cNvSpPr/>
          <p:nvPr/>
        </p:nvSpPr>
        <p:spPr>
          <a:xfrm>
            <a:off x="2785084" y="407581"/>
            <a:ext cx="664177" cy="777944"/>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4"/>
                </a:solidFill>
                <a:latin typeface="Grandstander;800"/>
              </a:rPr>
              <a:t>N</a:t>
            </a:r>
          </a:p>
        </p:txBody>
      </p:sp>
      <p:sp>
        <p:nvSpPr>
          <p:cNvPr id="1795" name="Google Shape;1795;p16"/>
          <p:cNvSpPr/>
          <p:nvPr/>
        </p:nvSpPr>
        <p:spPr>
          <a:xfrm>
            <a:off x="3553488" y="363547"/>
            <a:ext cx="477033" cy="821979"/>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5"/>
                </a:solidFill>
                <a:latin typeface="Grandstander;800"/>
              </a:rPr>
              <a:t>E</a:t>
            </a:r>
          </a:p>
        </p:txBody>
      </p:sp>
      <p:sp>
        <p:nvSpPr>
          <p:cNvPr id="1796" name="Google Shape;1796;p16"/>
          <p:cNvSpPr/>
          <p:nvPr/>
        </p:nvSpPr>
        <p:spPr>
          <a:xfrm>
            <a:off x="4085753" y="350092"/>
            <a:ext cx="638491" cy="835434"/>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1"/>
                </a:solidFill>
                <a:latin typeface="Grandstander;800"/>
              </a:rPr>
              <a:t>S</a:t>
            </a:r>
          </a:p>
        </p:txBody>
      </p:sp>
      <p:sp>
        <p:nvSpPr>
          <p:cNvPr id="1797" name="Google Shape;1797;p16"/>
          <p:cNvSpPr txBox="1"/>
          <p:nvPr>
            <p:ph idx="1" type="body"/>
          </p:nvPr>
        </p:nvSpPr>
        <p:spPr>
          <a:xfrm flipH="1">
            <a:off x="6523175" y="2036900"/>
            <a:ext cx="5101800" cy="12864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This is a reminder. </a:t>
            </a:r>
            <a:endParaRPr/>
          </a:p>
          <a:p>
            <a:pPr indent="0" lvl="0" marL="0" rtl="0" algn="l">
              <a:spcBef>
                <a:spcPts val="0"/>
              </a:spcBef>
              <a:spcAft>
                <a:spcPts val="0"/>
              </a:spcAft>
              <a:buNone/>
            </a:pPr>
            <a:r>
              <a:rPr lang="en"/>
              <a:t>And this is another reminder.</a:t>
            </a:r>
            <a:endParaRPr/>
          </a:p>
        </p:txBody>
      </p:sp>
      <p:sp>
        <p:nvSpPr>
          <p:cNvPr id="1798" name="Google Shape;1798;p16"/>
          <p:cNvSpPr txBox="1"/>
          <p:nvPr>
            <p:ph idx="2" type="body"/>
          </p:nvPr>
        </p:nvSpPr>
        <p:spPr>
          <a:xfrm flipH="1">
            <a:off x="716075" y="2361000"/>
            <a:ext cx="5045100" cy="3063000"/>
          </a:xfrm>
          <a:prstGeom prst="rect">
            <a:avLst/>
          </a:prstGeom>
        </p:spPr>
        <p:txBody>
          <a:bodyPr anchorCtr="0" anchor="t" bIns="121900" lIns="121900" spcFirstLastPara="1" rIns="121900" wrap="square" tIns="121900">
            <a:noAutofit/>
          </a:bodyPr>
          <a:lstStyle/>
          <a:p>
            <a:pPr indent="-349250" lvl="0" marL="457200" rtl="0" algn="l">
              <a:spcBef>
                <a:spcPts val="0"/>
              </a:spcBef>
              <a:spcAft>
                <a:spcPts val="0"/>
              </a:spcAft>
              <a:buSzPts val="1900"/>
              <a:buChar char="●"/>
            </a:pPr>
            <a:r>
              <a:rPr lang="en"/>
              <a:t>Far far away, behind the word mountains, far from the countries Vokalia and Consonantia, there live the blind texts. </a:t>
            </a:r>
            <a:endParaRPr/>
          </a:p>
          <a:p>
            <a:pPr indent="-349250" lvl="0" marL="457200" rtl="0" algn="l">
              <a:spcBef>
                <a:spcPts val="1000"/>
              </a:spcBef>
              <a:spcAft>
                <a:spcPts val="1000"/>
              </a:spcAft>
              <a:buSzPts val="1900"/>
              <a:buChar char="●"/>
            </a:pPr>
            <a:r>
              <a:rPr lang="en"/>
              <a:t>Separated they live in Bookmarksgrove right at the coast of the Semantics, a large language ocean.</a:t>
            </a:r>
            <a:endParaRPr/>
          </a:p>
        </p:txBody>
      </p:sp>
      <p:sp>
        <p:nvSpPr>
          <p:cNvPr id="1799" name="Google Shape;1799;p16"/>
          <p:cNvSpPr txBox="1"/>
          <p:nvPr>
            <p:ph type="title"/>
          </p:nvPr>
        </p:nvSpPr>
        <p:spPr>
          <a:xfrm flipH="1">
            <a:off x="6524475" y="1533200"/>
            <a:ext cx="5101800" cy="4872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Reminders</a:t>
            </a:r>
            <a:endParaRPr/>
          </a:p>
        </p:txBody>
      </p:sp>
      <p:sp>
        <p:nvSpPr>
          <p:cNvPr id="1800" name="Google Shape;1800;p16"/>
          <p:cNvSpPr txBox="1"/>
          <p:nvPr>
            <p:ph idx="3" type="title"/>
          </p:nvPr>
        </p:nvSpPr>
        <p:spPr>
          <a:xfrm flipH="1">
            <a:off x="716075" y="1609400"/>
            <a:ext cx="5045100" cy="5037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Agenda</a:t>
            </a:r>
            <a:endParaRPr/>
          </a:p>
        </p:txBody>
      </p:sp>
      <p:sp>
        <p:nvSpPr>
          <p:cNvPr id="1801" name="Google Shape;1801;p16"/>
          <p:cNvSpPr txBox="1"/>
          <p:nvPr>
            <p:ph idx="4" type="body"/>
          </p:nvPr>
        </p:nvSpPr>
        <p:spPr>
          <a:xfrm flipH="1">
            <a:off x="6523175" y="4455950"/>
            <a:ext cx="5101800" cy="12864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Add your text here.</a:t>
            </a:r>
            <a:endParaRPr/>
          </a:p>
        </p:txBody>
      </p:sp>
      <p:sp>
        <p:nvSpPr>
          <p:cNvPr id="1802" name="Google Shape;1802;p16"/>
          <p:cNvSpPr txBox="1"/>
          <p:nvPr>
            <p:ph idx="5" type="title"/>
          </p:nvPr>
        </p:nvSpPr>
        <p:spPr>
          <a:xfrm flipH="1">
            <a:off x="6524475" y="3952373"/>
            <a:ext cx="5101800" cy="4872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Add your title here.</a:t>
            </a:r>
            <a:endParaRPr/>
          </a:p>
        </p:txBody>
      </p:sp>
      <p:sp>
        <p:nvSpPr>
          <p:cNvPr id="1803" name="Google Shape;1803;p16"/>
          <p:cNvSpPr/>
          <p:nvPr/>
        </p:nvSpPr>
        <p:spPr>
          <a:xfrm>
            <a:off x="7061975" y="573125"/>
            <a:ext cx="4656373" cy="503700"/>
          </a:xfrm>
          <a:prstGeom prst="rect">
            <a:avLst/>
          </a:prstGeom>
        </p:spPr>
        <p:txBody>
          <a:bodyPr>
            <a:prstTxWarp prst="textPlain"/>
          </a:bodyPr>
          <a:lstStyle/>
          <a:p>
            <a:pPr lvl="0" algn="ctr"/>
            <a:r>
              <a:rPr b="0" i="0">
                <a:ln cap="flat" cmpd="sng" w="19050">
                  <a:solidFill>
                    <a:schemeClr val="dk1"/>
                  </a:solidFill>
                  <a:prstDash val="solid"/>
                  <a:round/>
                  <a:headEnd len="sm" w="sm" type="none"/>
                  <a:tailEnd len="sm" w="sm" type="none"/>
                </a:ln>
                <a:solidFill>
                  <a:schemeClr val="dk1"/>
                </a:solidFill>
                <a:latin typeface="Grandstander;300"/>
              </a:rPr>
              <a:t>November 8th.</a:t>
            </a:r>
          </a:p>
        </p:txBody>
      </p:sp>
      <p:sp>
        <p:nvSpPr>
          <p:cNvPr id="1804" name="Google Shape;1804;p16"/>
          <p:cNvSpPr/>
          <p:nvPr/>
        </p:nvSpPr>
        <p:spPr>
          <a:xfrm>
            <a:off x="4812349" y="354984"/>
            <a:ext cx="660508" cy="830541"/>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2"/>
                </a:solidFill>
                <a:latin typeface="Grandstander;800"/>
              </a:rPr>
              <a:t>D</a:t>
            </a:r>
          </a:p>
        </p:txBody>
      </p:sp>
      <p:sp>
        <p:nvSpPr>
          <p:cNvPr id="1805" name="Google Shape;1805;p16"/>
          <p:cNvSpPr/>
          <p:nvPr/>
        </p:nvSpPr>
        <p:spPr>
          <a:xfrm>
            <a:off x="5538038" y="358654"/>
            <a:ext cx="681302" cy="826871"/>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3"/>
                </a:solidFill>
                <a:latin typeface="Grandstander;800"/>
              </a:rPr>
              <a:t>A</a:t>
            </a:r>
          </a:p>
        </p:txBody>
      </p:sp>
      <p:sp>
        <p:nvSpPr>
          <p:cNvPr id="1806" name="Google Shape;1806;p16"/>
          <p:cNvSpPr/>
          <p:nvPr/>
        </p:nvSpPr>
        <p:spPr>
          <a:xfrm>
            <a:off x="6233309" y="378225"/>
            <a:ext cx="647053" cy="807300"/>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4"/>
                </a:solidFill>
                <a:latin typeface="Grandstander;800"/>
              </a:rPr>
              <a:t>Y</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0" name="Shape 1810"/>
        <p:cNvGrpSpPr/>
        <p:nvPr/>
      </p:nvGrpSpPr>
      <p:grpSpPr>
        <a:xfrm>
          <a:off x="0" y="0"/>
          <a:ext cx="0" cy="0"/>
          <a:chOff x="0" y="0"/>
          <a:chExt cx="0" cy="0"/>
        </a:xfrm>
      </p:grpSpPr>
      <p:sp>
        <p:nvSpPr>
          <p:cNvPr id="1811" name="Google Shape;1811;p17"/>
          <p:cNvSpPr txBox="1"/>
          <p:nvPr>
            <p:ph idx="1" type="body"/>
          </p:nvPr>
        </p:nvSpPr>
        <p:spPr>
          <a:xfrm flipH="1">
            <a:off x="6523175" y="2036900"/>
            <a:ext cx="5101800" cy="12864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This is a reminder. </a:t>
            </a:r>
            <a:endParaRPr/>
          </a:p>
          <a:p>
            <a:pPr indent="0" lvl="0" marL="0" rtl="0" algn="l">
              <a:spcBef>
                <a:spcPts val="0"/>
              </a:spcBef>
              <a:spcAft>
                <a:spcPts val="0"/>
              </a:spcAft>
              <a:buNone/>
            </a:pPr>
            <a:r>
              <a:rPr lang="en"/>
              <a:t>And this is another reminder.</a:t>
            </a:r>
            <a:endParaRPr/>
          </a:p>
        </p:txBody>
      </p:sp>
      <p:sp>
        <p:nvSpPr>
          <p:cNvPr id="1812" name="Google Shape;1812;p17"/>
          <p:cNvSpPr txBox="1"/>
          <p:nvPr>
            <p:ph idx="2" type="body"/>
          </p:nvPr>
        </p:nvSpPr>
        <p:spPr>
          <a:xfrm flipH="1">
            <a:off x="716075" y="2361000"/>
            <a:ext cx="5045100" cy="3063000"/>
          </a:xfrm>
          <a:prstGeom prst="rect">
            <a:avLst/>
          </a:prstGeom>
        </p:spPr>
        <p:txBody>
          <a:bodyPr anchorCtr="0" anchor="t" bIns="121900" lIns="121900" spcFirstLastPara="1" rIns="121900" wrap="square" tIns="121900">
            <a:noAutofit/>
          </a:bodyPr>
          <a:lstStyle/>
          <a:p>
            <a:pPr indent="-349250" lvl="0" marL="457200" rtl="0" algn="l">
              <a:spcBef>
                <a:spcPts val="0"/>
              </a:spcBef>
              <a:spcAft>
                <a:spcPts val="0"/>
              </a:spcAft>
              <a:buSzPts val="1900"/>
              <a:buChar char="●"/>
            </a:pPr>
            <a:r>
              <a:rPr lang="en"/>
              <a:t>Far far away, behind the word mountains, far from the countries Vokalia and Consonantia, there live the blind texts. </a:t>
            </a:r>
            <a:endParaRPr/>
          </a:p>
          <a:p>
            <a:pPr indent="-349250" lvl="0" marL="457200" rtl="0" algn="l">
              <a:spcBef>
                <a:spcPts val="1000"/>
              </a:spcBef>
              <a:spcAft>
                <a:spcPts val="1000"/>
              </a:spcAft>
              <a:buSzPts val="1900"/>
              <a:buChar char="●"/>
            </a:pPr>
            <a:r>
              <a:rPr lang="en"/>
              <a:t>Separated they live in Bookmarksgrove right at the coast of the Semantics, a large language ocean.</a:t>
            </a:r>
            <a:endParaRPr/>
          </a:p>
        </p:txBody>
      </p:sp>
      <p:sp>
        <p:nvSpPr>
          <p:cNvPr id="1813" name="Google Shape;1813;p17"/>
          <p:cNvSpPr txBox="1"/>
          <p:nvPr>
            <p:ph type="title"/>
          </p:nvPr>
        </p:nvSpPr>
        <p:spPr>
          <a:xfrm flipH="1">
            <a:off x="6524475" y="1533200"/>
            <a:ext cx="5101800" cy="4872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Reminders</a:t>
            </a:r>
            <a:endParaRPr/>
          </a:p>
        </p:txBody>
      </p:sp>
      <p:sp>
        <p:nvSpPr>
          <p:cNvPr id="1814" name="Google Shape;1814;p17"/>
          <p:cNvSpPr txBox="1"/>
          <p:nvPr>
            <p:ph idx="3" type="title"/>
          </p:nvPr>
        </p:nvSpPr>
        <p:spPr>
          <a:xfrm flipH="1">
            <a:off x="716075" y="1609400"/>
            <a:ext cx="5045100" cy="5037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Agenda</a:t>
            </a:r>
            <a:endParaRPr/>
          </a:p>
        </p:txBody>
      </p:sp>
      <p:sp>
        <p:nvSpPr>
          <p:cNvPr id="1815" name="Google Shape;1815;p17"/>
          <p:cNvSpPr txBox="1"/>
          <p:nvPr>
            <p:ph idx="4" type="body"/>
          </p:nvPr>
        </p:nvSpPr>
        <p:spPr>
          <a:xfrm flipH="1">
            <a:off x="6523175" y="4455950"/>
            <a:ext cx="5101800" cy="12864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Add your text here.</a:t>
            </a:r>
            <a:endParaRPr/>
          </a:p>
        </p:txBody>
      </p:sp>
      <p:sp>
        <p:nvSpPr>
          <p:cNvPr id="1816" name="Google Shape;1816;p17"/>
          <p:cNvSpPr txBox="1"/>
          <p:nvPr>
            <p:ph idx="5" type="title"/>
          </p:nvPr>
        </p:nvSpPr>
        <p:spPr>
          <a:xfrm flipH="1">
            <a:off x="6524475" y="3952373"/>
            <a:ext cx="5101800" cy="4872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Add your title here.</a:t>
            </a:r>
            <a:endParaRPr/>
          </a:p>
        </p:txBody>
      </p:sp>
      <p:sp>
        <p:nvSpPr>
          <p:cNvPr id="1817" name="Google Shape;1817;p17"/>
          <p:cNvSpPr/>
          <p:nvPr/>
        </p:nvSpPr>
        <p:spPr>
          <a:xfrm>
            <a:off x="565701" y="413695"/>
            <a:ext cx="583449" cy="823204"/>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1"/>
                </a:solidFill>
                <a:latin typeface="Grandstander;800"/>
              </a:rPr>
              <a:t>T</a:t>
            </a:r>
          </a:p>
        </p:txBody>
      </p:sp>
      <p:sp>
        <p:nvSpPr>
          <p:cNvPr id="1818" name="Google Shape;1818;p17"/>
          <p:cNvSpPr/>
          <p:nvPr/>
        </p:nvSpPr>
        <p:spPr>
          <a:xfrm>
            <a:off x="1211724" y="438161"/>
            <a:ext cx="588341" cy="798738"/>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2"/>
                </a:solidFill>
                <a:latin typeface="Grandstander;800"/>
              </a:rPr>
              <a:t>H</a:t>
            </a:r>
          </a:p>
        </p:txBody>
      </p:sp>
      <p:sp>
        <p:nvSpPr>
          <p:cNvPr id="1819" name="Google Shape;1819;p17"/>
          <p:cNvSpPr/>
          <p:nvPr/>
        </p:nvSpPr>
        <p:spPr>
          <a:xfrm>
            <a:off x="1937413" y="394126"/>
            <a:ext cx="644607" cy="842773"/>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3"/>
                </a:solidFill>
                <a:latin typeface="Grandstander;800"/>
              </a:rPr>
              <a:t>U</a:t>
            </a:r>
          </a:p>
        </p:txBody>
      </p:sp>
      <p:sp>
        <p:nvSpPr>
          <p:cNvPr id="1820" name="Google Shape;1820;p17"/>
          <p:cNvSpPr/>
          <p:nvPr/>
        </p:nvSpPr>
        <p:spPr>
          <a:xfrm>
            <a:off x="2708884" y="407581"/>
            <a:ext cx="620143" cy="829318"/>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4"/>
                </a:solidFill>
                <a:latin typeface="Grandstander;800"/>
              </a:rPr>
              <a:t>R</a:t>
            </a:r>
          </a:p>
        </p:txBody>
      </p:sp>
      <p:sp>
        <p:nvSpPr>
          <p:cNvPr id="1821" name="Google Shape;1821;p17"/>
          <p:cNvSpPr/>
          <p:nvPr/>
        </p:nvSpPr>
        <p:spPr>
          <a:xfrm>
            <a:off x="3401088" y="401465"/>
            <a:ext cx="638491" cy="835434"/>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5"/>
                </a:solidFill>
                <a:latin typeface="Grandstander;800"/>
              </a:rPr>
              <a:t>S</a:t>
            </a:r>
          </a:p>
        </p:txBody>
      </p:sp>
      <p:sp>
        <p:nvSpPr>
          <p:cNvPr id="1822" name="Google Shape;1822;p17"/>
          <p:cNvSpPr/>
          <p:nvPr/>
        </p:nvSpPr>
        <p:spPr>
          <a:xfrm>
            <a:off x="4085753" y="406358"/>
            <a:ext cx="660508" cy="830541"/>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1"/>
                </a:solidFill>
                <a:latin typeface="Grandstander;800"/>
              </a:rPr>
              <a:t>D</a:t>
            </a:r>
          </a:p>
        </p:txBody>
      </p:sp>
      <p:sp>
        <p:nvSpPr>
          <p:cNvPr id="1823" name="Google Shape;1823;p17"/>
          <p:cNvSpPr/>
          <p:nvPr/>
        </p:nvSpPr>
        <p:spPr>
          <a:xfrm>
            <a:off x="6249975" y="485287"/>
            <a:ext cx="5398122" cy="591537"/>
          </a:xfrm>
          <a:prstGeom prst="rect">
            <a:avLst/>
          </a:prstGeom>
        </p:spPr>
        <p:txBody>
          <a:bodyPr>
            <a:prstTxWarp prst="textPlain"/>
          </a:bodyPr>
          <a:lstStyle/>
          <a:p>
            <a:pPr lvl="0" algn="ctr"/>
            <a:r>
              <a:rPr b="0" i="0">
                <a:ln cap="flat" cmpd="sng" w="19050">
                  <a:solidFill>
                    <a:schemeClr val="dk1"/>
                  </a:solidFill>
                  <a:prstDash val="solid"/>
                  <a:round/>
                  <a:headEnd len="sm" w="sm" type="none"/>
                  <a:tailEnd len="sm" w="sm" type="none"/>
                </a:ln>
                <a:solidFill>
                  <a:schemeClr val="dk1"/>
                </a:solidFill>
                <a:latin typeface="Grandstander;300"/>
              </a:rPr>
              <a:t>November 9th.</a:t>
            </a:r>
          </a:p>
        </p:txBody>
      </p:sp>
      <p:sp>
        <p:nvSpPr>
          <p:cNvPr id="1824" name="Google Shape;1824;p17"/>
          <p:cNvSpPr/>
          <p:nvPr/>
        </p:nvSpPr>
        <p:spPr>
          <a:xfrm>
            <a:off x="4736149" y="410027"/>
            <a:ext cx="681302" cy="826871"/>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2"/>
                </a:solidFill>
                <a:latin typeface="Grandstander;800"/>
              </a:rPr>
              <a:t>A</a:t>
            </a:r>
          </a:p>
        </p:txBody>
      </p:sp>
      <p:sp>
        <p:nvSpPr>
          <p:cNvPr id="1825" name="Google Shape;1825;p17"/>
          <p:cNvSpPr/>
          <p:nvPr/>
        </p:nvSpPr>
        <p:spPr>
          <a:xfrm>
            <a:off x="5385638" y="429598"/>
            <a:ext cx="647053" cy="807300"/>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3"/>
                </a:solidFill>
                <a:latin typeface="Grandstander;800"/>
              </a:rPr>
              <a:t>Y</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9" name="Shape 1829"/>
        <p:cNvGrpSpPr/>
        <p:nvPr/>
      </p:nvGrpSpPr>
      <p:grpSpPr>
        <a:xfrm>
          <a:off x="0" y="0"/>
          <a:ext cx="0" cy="0"/>
          <a:chOff x="0" y="0"/>
          <a:chExt cx="0" cy="0"/>
        </a:xfrm>
      </p:grpSpPr>
      <p:sp>
        <p:nvSpPr>
          <p:cNvPr id="1830" name="Google Shape;1830;p18"/>
          <p:cNvSpPr/>
          <p:nvPr/>
        </p:nvSpPr>
        <p:spPr>
          <a:xfrm>
            <a:off x="565701" y="360238"/>
            <a:ext cx="491711" cy="804856"/>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1"/>
                </a:solidFill>
                <a:latin typeface="Grandstander;800"/>
              </a:rPr>
              <a:t>F</a:t>
            </a:r>
          </a:p>
        </p:txBody>
      </p:sp>
      <p:sp>
        <p:nvSpPr>
          <p:cNvPr id="1831" name="Google Shape;1831;p18"/>
          <p:cNvSpPr/>
          <p:nvPr/>
        </p:nvSpPr>
        <p:spPr>
          <a:xfrm>
            <a:off x="1135524" y="335776"/>
            <a:ext cx="620143" cy="829318"/>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2"/>
                </a:solidFill>
                <a:latin typeface="Grandstander;800"/>
              </a:rPr>
              <a:t>R</a:t>
            </a:r>
          </a:p>
        </p:txBody>
      </p:sp>
      <p:sp>
        <p:nvSpPr>
          <p:cNvPr id="1832" name="Google Shape;1832;p18"/>
          <p:cNvSpPr/>
          <p:nvPr/>
        </p:nvSpPr>
        <p:spPr>
          <a:xfrm>
            <a:off x="1861213" y="343115"/>
            <a:ext cx="225062" cy="821979"/>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3"/>
                </a:solidFill>
                <a:latin typeface="Grandstander;800"/>
              </a:rPr>
              <a:t>I</a:t>
            </a:r>
          </a:p>
        </p:txBody>
      </p:sp>
      <p:sp>
        <p:nvSpPr>
          <p:cNvPr id="1833" name="Google Shape;1833;p18"/>
          <p:cNvSpPr/>
          <p:nvPr/>
        </p:nvSpPr>
        <p:spPr>
          <a:xfrm>
            <a:off x="2191834" y="334553"/>
            <a:ext cx="660508" cy="830541"/>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4"/>
                </a:solidFill>
                <a:latin typeface="Grandstander;800"/>
              </a:rPr>
              <a:t>D</a:t>
            </a:r>
          </a:p>
        </p:txBody>
      </p:sp>
      <p:sp>
        <p:nvSpPr>
          <p:cNvPr id="1834" name="Google Shape;1834;p18"/>
          <p:cNvSpPr/>
          <p:nvPr/>
        </p:nvSpPr>
        <p:spPr>
          <a:xfrm>
            <a:off x="2957888" y="338222"/>
            <a:ext cx="681302" cy="826871"/>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5"/>
                </a:solidFill>
                <a:latin typeface="Grandstander;800"/>
              </a:rPr>
              <a:t>A</a:t>
            </a:r>
          </a:p>
        </p:txBody>
      </p:sp>
      <p:sp>
        <p:nvSpPr>
          <p:cNvPr id="1835" name="Google Shape;1835;p18"/>
          <p:cNvSpPr/>
          <p:nvPr/>
        </p:nvSpPr>
        <p:spPr>
          <a:xfrm>
            <a:off x="3720291" y="357793"/>
            <a:ext cx="647053" cy="807300"/>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1"/>
                </a:solidFill>
                <a:latin typeface="Grandstander;800"/>
              </a:rPr>
              <a:t>Y</a:t>
            </a:r>
          </a:p>
        </p:txBody>
      </p:sp>
      <p:sp>
        <p:nvSpPr>
          <p:cNvPr id="1836" name="Google Shape;1836;p18"/>
          <p:cNvSpPr txBox="1"/>
          <p:nvPr>
            <p:ph idx="1" type="body"/>
          </p:nvPr>
        </p:nvSpPr>
        <p:spPr>
          <a:xfrm flipH="1">
            <a:off x="6523175" y="2036900"/>
            <a:ext cx="5101800" cy="12864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This is a reminder. </a:t>
            </a:r>
            <a:endParaRPr/>
          </a:p>
          <a:p>
            <a:pPr indent="0" lvl="0" marL="0" rtl="0" algn="l">
              <a:spcBef>
                <a:spcPts val="0"/>
              </a:spcBef>
              <a:spcAft>
                <a:spcPts val="0"/>
              </a:spcAft>
              <a:buNone/>
            </a:pPr>
            <a:r>
              <a:rPr lang="en"/>
              <a:t>And this is another reminder.</a:t>
            </a:r>
            <a:endParaRPr/>
          </a:p>
        </p:txBody>
      </p:sp>
      <p:sp>
        <p:nvSpPr>
          <p:cNvPr id="1837" name="Google Shape;1837;p18"/>
          <p:cNvSpPr txBox="1"/>
          <p:nvPr>
            <p:ph idx="2" type="body"/>
          </p:nvPr>
        </p:nvSpPr>
        <p:spPr>
          <a:xfrm flipH="1">
            <a:off x="716075" y="2361000"/>
            <a:ext cx="5045100" cy="3063000"/>
          </a:xfrm>
          <a:prstGeom prst="rect">
            <a:avLst/>
          </a:prstGeom>
        </p:spPr>
        <p:txBody>
          <a:bodyPr anchorCtr="0" anchor="t" bIns="121900" lIns="121900" spcFirstLastPara="1" rIns="121900" wrap="square" tIns="121900">
            <a:noAutofit/>
          </a:bodyPr>
          <a:lstStyle/>
          <a:p>
            <a:pPr indent="-349250" lvl="0" marL="457200" rtl="0" algn="l">
              <a:spcBef>
                <a:spcPts val="0"/>
              </a:spcBef>
              <a:spcAft>
                <a:spcPts val="0"/>
              </a:spcAft>
              <a:buSzPts val="1900"/>
              <a:buChar char="●"/>
            </a:pPr>
            <a:r>
              <a:rPr lang="en"/>
              <a:t>Far far away, behind the word mountains, far from the countries Vokalia and Consonantia, there live the blind texts. </a:t>
            </a:r>
            <a:endParaRPr/>
          </a:p>
          <a:p>
            <a:pPr indent="-349250" lvl="0" marL="457200" rtl="0" algn="l">
              <a:spcBef>
                <a:spcPts val="1000"/>
              </a:spcBef>
              <a:spcAft>
                <a:spcPts val="1000"/>
              </a:spcAft>
              <a:buSzPts val="1900"/>
              <a:buChar char="●"/>
            </a:pPr>
            <a:r>
              <a:rPr lang="en"/>
              <a:t>Separated they live in Bookmarksgrove right at the coast of the Semantics, a large language ocean.</a:t>
            </a:r>
            <a:endParaRPr/>
          </a:p>
        </p:txBody>
      </p:sp>
      <p:sp>
        <p:nvSpPr>
          <p:cNvPr id="1838" name="Google Shape;1838;p18"/>
          <p:cNvSpPr txBox="1"/>
          <p:nvPr>
            <p:ph type="title"/>
          </p:nvPr>
        </p:nvSpPr>
        <p:spPr>
          <a:xfrm flipH="1">
            <a:off x="6524475" y="1533200"/>
            <a:ext cx="5101800" cy="4872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Reminders</a:t>
            </a:r>
            <a:endParaRPr/>
          </a:p>
        </p:txBody>
      </p:sp>
      <p:sp>
        <p:nvSpPr>
          <p:cNvPr id="1839" name="Google Shape;1839;p18"/>
          <p:cNvSpPr txBox="1"/>
          <p:nvPr>
            <p:ph idx="3" type="title"/>
          </p:nvPr>
        </p:nvSpPr>
        <p:spPr>
          <a:xfrm flipH="1">
            <a:off x="716075" y="1609400"/>
            <a:ext cx="5045100" cy="5037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Agenda</a:t>
            </a:r>
            <a:endParaRPr/>
          </a:p>
        </p:txBody>
      </p:sp>
      <p:sp>
        <p:nvSpPr>
          <p:cNvPr id="1840" name="Google Shape;1840;p18"/>
          <p:cNvSpPr txBox="1"/>
          <p:nvPr>
            <p:ph idx="4" type="body"/>
          </p:nvPr>
        </p:nvSpPr>
        <p:spPr>
          <a:xfrm flipH="1">
            <a:off x="6523175" y="4455950"/>
            <a:ext cx="5101800" cy="12864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Add your text here.</a:t>
            </a:r>
            <a:endParaRPr/>
          </a:p>
        </p:txBody>
      </p:sp>
      <p:sp>
        <p:nvSpPr>
          <p:cNvPr id="1841" name="Google Shape;1841;p18"/>
          <p:cNvSpPr txBox="1"/>
          <p:nvPr>
            <p:ph idx="5" type="title"/>
          </p:nvPr>
        </p:nvSpPr>
        <p:spPr>
          <a:xfrm flipH="1">
            <a:off x="6524475" y="3952373"/>
            <a:ext cx="5101800" cy="4872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Add your title here.</a:t>
            </a:r>
            <a:endParaRPr/>
          </a:p>
        </p:txBody>
      </p:sp>
      <p:sp>
        <p:nvSpPr>
          <p:cNvPr id="1842" name="Google Shape;1842;p18"/>
          <p:cNvSpPr/>
          <p:nvPr/>
        </p:nvSpPr>
        <p:spPr>
          <a:xfrm>
            <a:off x="4711124" y="386375"/>
            <a:ext cx="7039190" cy="726884"/>
          </a:xfrm>
          <a:prstGeom prst="rect">
            <a:avLst/>
          </a:prstGeom>
        </p:spPr>
        <p:txBody>
          <a:bodyPr>
            <a:prstTxWarp prst="textPlain"/>
          </a:bodyPr>
          <a:lstStyle/>
          <a:p>
            <a:pPr lvl="0" algn="ctr"/>
            <a:r>
              <a:rPr b="0" i="0">
                <a:ln cap="flat" cmpd="sng" w="19050">
                  <a:solidFill>
                    <a:schemeClr val="dk1"/>
                  </a:solidFill>
                  <a:prstDash val="solid"/>
                  <a:round/>
                  <a:headEnd len="sm" w="sm" type="none"/>
                  <a:tailEnd len="sm" w="sm" type="none"/>
                </a:ln>
                <a:solidFill>
                  <a:schemeClr val="dk1"/>
                </a:solidFill>
                <a:latin typeface="Grandstander;300"/>
              </a:rPr>
              <a:t>November 10th.</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6" name="Shape 1846"/>
        <p:cNvGrpSpPr/>
        <p:nvPr/>
      </p:nvGrpSpPr>
      <p:grpSpPr>
        <a:xfrm>
          <a:off x="0" y="0"/>
          <a:ext cx="0" cy="0"/>
          <a:chOff x="0" y="0"/>
          <a:chExt cx="0" cy="0"/>
        </a:xfrm>
      </p:grpSpPr>
      <p:sp>
        <p:nvSpPr>
          <p:cNvPr id="1847" name="Google Shape;1847;p19"/>
          <p:cNvSpPr/>
          <p:nvPr/>
        </p:nvSpPr>
        <p:spPr>
          <a:xfrm>
            <a:off x="565701" y="388733"/>
            <a:ext cx="688640" cy="847667"/>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1"/>
                </a:solidFill>
                <a:latin typeface="Grandstander;800"/>
              </a:rPr>
              <a:t>G</a:t>
            </a:r>
          </a:p>
        </p:txBody>
      </p:sp>
      <p:sp>
        <p:nvSpPr>
          <p:cNvPr id="1848" name="Google Shape;1848;p19"/>
          <p:cNvSpPr/>
          <p:nvPr/>
        </p:nvSpPr>
        <p:spPr>
          <a:xfrm>
            <a:off x="1287924" y="397298"/>
            <a:ext cx="749799" cy="839103"/>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2"/>
                </a:solidFill>
                <a:latin typeface="Grandstander;800"/>
              </a:rPr>
              <a:t>O</a:t>
            </a:r>
          </a:p>
        </p:txBody>
      </p:sp>
      <p:sp>
        <p:nvSpPr>
          <p:cNvPr id="1849" name="Google Shape;1849;p19"/>
          <p:cNvSpPr/>
          <p:nvPr/>
        </p:nvSpPr>
        <p:spPr>
          <a:xfrm>
            <a:off x="2089813" y="380168"/>
            <a:ext cx="749799" cy="839103"/>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3"/>
                </a:solidFill>
                <a:latin typeface="Grandstander;800"/>
              </a:rPr>
              <a:t>O</a:t>
            </a:r>
          </a:p>
        </p:txBody>
      </p:sp>
      <p:sp>
        <p:nvSpPr>
          <p:cNvPr id="1850" name="Google Shape;1850;p19"/>
          <p:cNvSpPr/>
          <p:nvPr/>
        </p:nvSpPr>
        <p:spPr>
          <a:xfrm>
            <a:off x="2861284" y="364878"/>
            <a:ext cx="660508" cy="830541"/>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4"/>
                </a:solidFill>
                <a:latin typeface="Grandstander;800"/>
              </a:rPr>
              <a:t>D</a:t>
            </a:r>
          </a:p>
        </p:txBody>
      </p:sp>
      <p:sp>
        <p:nvSpPr>
          <p:cNvPr id="1851" name="Google Shape;1851;p19"/>
          <p:cNvSpPr/>
          <p:nvPr/>
        </p:nvSpPr>
        <p:spPr>
          <a:xfrm>
            <a:off x="3858288" y="380168"/>
            <a:ext cx="790163" cy="770605"/>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5"/>
                </a:solidFill>
                <a:latin typeface="Grandstander;800"/>
              </a:rPr>
              <a:t>M</a:t>
            </a:r>
          </a:p>
        </p:txBody>
      </p:sp>
      <p:sp>
        <p:nvSpPr>
          <p:cNvPr id="1852" name="Google Shape;1852;p19"/>
          <p:cNvSpPr/>
          <p:nvPr/>
        </p:nvSpPr>
        <p:spPr>
          <a:xfrm>
            <a:off x="4695353" y="361014"/>
            <a:ext cx="749799" cy="839103"/>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1"/>
                </a:solidFill>
                <a:latin typeface="Grandstander;800"/>
              </a:rPr>
              <a:t>O</a:t>
            </a:r>
          </a:p>
        </p:txBody>
      </p:sp>
      <p:sp>
        <p:nvSpPr>
          <p:cNvPr id="1853" name="Google Shape;1853;p19"/>
          <p:cNvSpPr/>
          <p:nvPr/>
        </p:nvSpPr>
        <p:spPr>
          <a:xfrm>
            <a:off x="5492783" y="309644"/>
            <a:ext cx="620143" cy="829318"/>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2"/>
                </a:solidFill>
                <a:latin typeface="Grandstander;800"/>
              </a:rPr>
              <a:t>R</a:t>
            </a:r>
          </a:p>
        </p:txBody>
      </p:sp>
      <p:sp>
        <p:nvSpPr>
          <p:cNvPr id="1854" name="Google Shape;1854;p19"/>
          <p:cNvSpPr/>
          <p:nvPr/>
        </p:nvSpPr>
        <p:spPr>
          <a:xfrm>
            <a:off x="6175538" y="299866"/>
            <a:ext cx="664177" cy="777944"/>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3"/>
                </a:solidFill>
                <a:latin typeface="Grandstander;800"/>
              </a:rPr>
              <a:t>N</a:t>
            </a:r>
          </a:p>
        </p:txBody>
      </p:sp>
      <p:sp>
        <p:nvSpPr>
          <p:cNvPr id="1855" name="Google Shape;1855;p19"/>
          <p:cNvSpPr/>
          <p:nvPr/>
        </p:nvSpPr>
        <p:spPr>
          <a:xfrm>
            <a:off x="6947009" y="284576"/>
            <a:ext cx="225062" cy="821979"/>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4"/>
                </a:solidFill>
                <a:latin typeface="Grandstander;800"/>
              </a:rPr>
              <a:t>I</a:t>
            </a:r>
          </a:p>
        </p:txBody>
      </p:sp>
      <p:sp>
        <p:nvSpPr>
          <p:cNvPr id="1856" name="Google Shape;1856;p19"/>
          <p:cNvSpPr/>
          <p:nvPr/>
        </p:nvSpPr>
        <p:spPr>
          <a:xfrm>
            <a:off x="7255263" y="299866"/>
            <a:ext cx="664177" cy="777944"/>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5"/>
                </a:solidFill>
                <a:latin typeface="Grandstander;800"/>
              </a:rPr>
              <a:t>N</a:t>
            </a:r>
          </a:p>
        </p:txBody>
      </p:sp>
      <p:sp>
        <p:nvSpPr>
          <p:cNvPr id="1857" name="Google Shape;1857;p19"/>
          <p:cNvSpPr/>
          <p:nvPr/>
        </p:nvSpPr>
        <p:spPr>
          <a:xfrm>
            <a:off x="7982035" y="238701"/>
            <a:ext cx="688640" cy="847665"/>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1"/>
                </a:solidFill>
                <a:latin typeface="Grandstander;800"/>
              </a:rPr>
              <a:t>G</a:t>
            </a:r>
          </a:p>
        </p:txBody>
      </p:sp>
      <p:sp>
        <p:nvSpPr>
          <p:cNvPr id="1858" name="Google Shape;1858;p19"/>
          <p:cNvSpPr txBox="1"/>
          <p:nvPr>
            <p:ph idx="1" type="body"/>
          </p:nvPr>
        </p:nvSpPr>
        <p:spPr>
          <a:xfrm>
            <a:off x="890925" y="2707025"/>
            <a:ext cx="10359000" cy="27477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Far far away, behind the word mountains, far from the countries Vokalia and Consonantia, there live the blind texts. Separated they live in Bookmarksgrove right at the coast of the Semantics, a large language ocean.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A small river named Duden flows by their place and supplies it with the necessary regelialia.</a:t>
            </a:r>
            <a:r>
              <a:rPr lang="en"/>
              <a:t> It is a paradisematic country, in which roasted parts of sentences fly into your mouth. </a:t>
            </a:r>
            <a:endParaRPr/>
          </a:p>
          <a:p>
            <a:pPr indent="0" lvl="0" marL="0" rtl="0" algn="l">
              <a:spcBef>
                <a:spcPts val="0"/>
              </a:spcBef>
              <a:spcAft>
                <a:spcPts val="0"/>
              </a:spcAft>
              <a:buNone/>
            </a:pPr>
            <a:r>
              <a:t/>
            </a:r>
            <a:endParaRPr/>
          </a:p>
        </p:txBody>
      </p:sp>
      <p:sp>
        <p:nvSpPr>
          <p:cNvPr id="1859" name="Google Shape;1859;p19"/>
          <p:cNvSpPr txBox="1"/>
          <p:nvPr>
            <p:ph idx="2" type="title"/>
          </p:nvPr>
        </p:nvSpPr>
        <p:spPr>
          <a:xfrm>
            <a:off x="890925" y="1871850"/>
            <a:ext cx="10359000" cy="6957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Add a title here.</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3" name="Shape 1863"/>
        <p:cNvGrpSpPr/>
        <p:nvPr/>
      </p:nvGrpSpPr>
      <p:grpSpPr>
        <a:xfrm>
          <a:off x="0" y="0"/>
          <a:ext cx="0" cy="0"/>
          <a:chOff x="0" y="0"/>
          <a:chExt cx="0" cy="0"/>
        </a:xfrm>
      </p:grpSpPr>
      <p:sp>
        <p:nvSpPr>
          <p:cNvPr id="1864" name="Google Shape;1864;p20"/>
          <p:cNvSpPr txBox="1"/>
          <p:nvPr>
            <p:ph idx="2" type="body"/>
          </p:nvPr>
        </p:nvSpPr>
        <p:spPr>
          <a:xfrm>
            <a:off x="6858000" y="2802928"/>
            <a:ext cx="4521600" cy="26649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A small river named Duden flows by their place and supplies it with the necessary regelialia. It is a paradisematic country, in which roasted parts of sentences fly into your mouth. </a:t>
            </a:r>
            <a:endParaRPr/>
          </a:p>
        </p:txBody>
      </p:sp>
      <p:sp>
        <p:nvSpPr>
          <p:cNvPr id="1865" name="Google Shape;1865;p20"/>
          <p:cNvSpPr txBox="1"/>
          <p:nvPr>
            <p:ph idx="1" type="body"/>
          </p:nvPr>
        </p:nvSpPr>
        <p:spPr>
          <a:xfrm>
            <a:off x="874500" y="2802925"/>
            <a:ext cx="4521600" cy="26649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Far far away, behind the word mountains, far from the countries Vokalia and Consonantia, there live the blind texts. Separated they live in Bookmarksgrove right at the coast of the Semantics, a large language ocean.</a:t>
            </a:r>
            <a:endParaRPr/>
          </a:p>
          <a:p>
            <a:pPr indent="0" lvl="0" marL="0" rtl="0" algn="l">
              <a:spcBef>
                <a:spcPts val="0"/>
              </a:spcBef>
              <a:spcAft>
                <a:spcPts val="0"/>
              </a:spcAft>
              <a:buNone/>
            </a:pPr>
            <a:r>
              <a:t/>
            </a:r>
            <a:endParaRPr/>
          </a:p>
        </p:txBody>
      </p:sp>
      <p:sp>
        <p:nvSpPr>
          <p:cNvPr id="1866" name="Google Shape;1866;p20"/>
          <p:cNvSpPr txBox="1"/>
          <p:nvPr>
            <p:ph type="title"/>
          </p:nvPr>
        </p:nvSpPr>
        <p:spPr>
          <a:xfrm>
            <a:off x="873350" y="1954825"/>
            <a:ext cx="4521600" cy="6957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Add a title here.</a:t>
            </a:r>
            <a:endParaRPr/>
          </a:p>
        </p:txBody>
      </p:sp>
      <p:sp>
        <p:nvSpPr>
          <p:cNvPr id="1867" name="Google Shape;1867;p20"/>
          <p:cNvSpPr txBox="1"/>
          <p:nvPr>
            <p:ph idx="3" type="title"/>
          </p:nvPr>
        </p:nvSpPr>
        <p:spPr>
          <a:xfrm>
            <a:off x="6858000" y="1954825"/>
            <a:ext cx="4521600" cy="6957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Add a title here.</a:t>
            </a:r>
            <a:endParaRPr/>
          </a:p>
        </p:txBody>
      </p:sp>
      <p:sp>
        <p:nvSpPr>
          <p:cNvPr id="1868" name="Google Shape;1868;p20"/>
          <p:cNvSpPr/>
          <p:nvPr/>
        </p:nvSpPr>
        <p:spPr>
          <a:xfrm>
            <a:off x="565701" y="431545"/>
            <a:ext cx="583449" cy="823204"/>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1"/>
                </a:solidFill>
                <a:latin typeface="Grandstander;800"/>
              </a:rPr>
              <a:t>T</a:t>
            </a:r>
          </a:p>
        </p:txBody>
      </p:sp>
      <p:sp>
        <p:nvSpPr>
          <p:cNvPr id="1869" name="Google Shape;1869;p20"/>
          <p:cNvSpPr/>
          <p:nvPr/>
        </p:nvSpPr>
        <p:spPr>
          <a:xfrm>
            <a:off x="1287924" y="397298"/>
            <a:ext cx="773039" cy="857451"/>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2"/>
                </a:solidFill>
                <a:latin typeface="Grandstander;800"/>
              </a:rPr>
              <a:t>W</a:t>
            </a:r>
          </a:p>
        </p:txBody>
      </p:sp>
      <p:sp>
        <p:nvSpPr>
          <p:cNvPr id="1870" name="Google Shape;1870;p20"/>
          <p:cNvSpPr/>
          <p:nvPr/>
        </p:nvSpPr>
        <p:spPr>
          <a:xfrm>
            <a:off x="2089813" y="415645"/>
            <a:ext cx="749799" cy="839103"/>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3"/>
                </a:solidFill>
                <a:latin typeface="Grandstander;800"/>
              </a:rPr>
              <a:t>O</a:t>
            </a:r>
          </a:p>
        </p:txBody>
      </p:sp>
      <p:sp>
        <p:nvSpPr>
          <p:cNvPr id="1871" name="Google Shape;1871;p20"/>
          <p:cNvSpPr/>
          <p:nvPr/>
        </p:nvSpPr>
        <p:spPr>
          <a:xfrm>
            <a:off x="3166084" y="457234"/>
            <a:ext cx="616474" cy="797515"/>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4"/>
                </a:solidFill>
                <a:latin typeface="Grandstander;800"/>
              </a:rPr>
              <a:t>B</a:t>
            </a:r>
          </a:p>
        </p:txBody>
      </p:sp>
      <p:sp>
        <p:nvSpPr>
          <p:cNvPr id="1872" name="Google Shape;1872;p20"/>
          <p:cNvSpPr/>
          <p:nvPr/>
        </p:nvSpPr>
        <p:spPr>
          <a:xfrm>
            <a:off x="3858288" y="467019"/>
            <a:ext cx="505166" cy="787730"/>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5"/>
                </a:solidFill>
                <a:latin typeface="Grandstander;800"/>
              </a:rPr>
              <a:t>L</a:t>
            </a:r>
          </a:p>
        </p:txBody>
      </p:sp>
      <p:sp>
        <p:nvSpPr>
          <p:cNvPr id="1873" name="Google Shape;1873;p20"/>
          <p:cNvSpPr/>
          <p:nvPr/>
        </p:nvSpPr>
        <p:spPr>
          <a:xfrm>
            <a:off x="4390553" y="415645"/>
            <a:ext cx="749799" cy="839103"/>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1"/>
                </a:solidFill>
                <a:latin typeface="Grandstander;800"/>
              </a:rPr>
              <a:t>O</a:t>
            </a:r>
          </a:p>
        </p:txBody>
      </p:sp>
      <p:sp>
        <p:nvSpPr>
          <p:cNvPr id="1874" name="Google Shape;1874;p20"/>
          <p:cNvSpPr/>
          <p:nvPr/>
        </p:nvSpPr>
        <p:spPr>
          <a:xfrm>
            <a:off x="5187983" y="436439"/>
            <a:ext cx="659285" cy="818309"/>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2"/>
                </a:solidFill>
                <a:latin typeface="Grandstander;800"/>
              </a:rPr>
              <a:t>C</a:t>
            </a:r>
          </a:p>
        </p:txBody>
      </p:sp>
      <p:sp>
        <p:nvSpPr>
          <p:cNvPr id="1875" name="Google Shape;1875;p20"/>
          <p:cNvSpPr/>
          <p:nvPr/>
        </p:nvSpPr>
        <p:spPr>
          <a:xfrm>
            <a:off x="5870738" y="429100"/>
            <a:ext cx="636045" cy="825648"/>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3"/>
                </a:solidFill>
                <a:latin typeface="Grandstander;800"/>
              </a:rPr>
              <a:t>K</a:t>
            </a:r>
          </a:p>
        </p:txBody>
      </p:sp>
      <p:sp>
        <p:nvSpPr>
          <p:cNvPr id="1876" name="Google Shape;1876;p20"/>
          <p:cNvSpPr/>
          <p:nvPr/>
        </p:nvSpPr>
        <p:spPr>
          <a:xfrm>
            <a:off x="6566009" y="419315"/>
            <a:ext cx="638491" cy="835434"/>
          </a:xfrm>
          <a:prstGeom prst="rect">
            <a:avLst/>
          </a:prstGeom>
        </p:spPr>
        <p:txBody>
          <a:bodyPr>
            <a:prstTxWarp prst="textPlain"/>
          </a:bodyPr>
          <a:lstStyle/>
          <a:p>
            <a:pPr lvl="0" algn="ctr"/>
            <a:r>
              <a:rPr b="0" i="0">
                <a:ln cap="flat" cmpd="sng" w="28575">
                  <a:solidFill>
                    <a:schemeClr val="dk1"/>
                  </a:solidFill>
                  <a:prstDash val="solid"/>
                  <a:round/>
                  <a:headEnd len="sm" w="sm" type="none"/>
                  <a:tailEnd len="sm" w="sm" type="none"/>
                </a:ln>
                <a:solidFill>
                  <a:schemeClr val="accent4"/>
                </a:solidFill>
                <a:latin typeface="Grandstander;800"/>
              </a:rPr>
              <a:t>S</a:t>
            </a: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lidesMania">
  <a:themeElements>
    <a:clrScheme name="Simple Light">
      <a:dk1>
        <a:srgbClr val="1C0935"/>
      </a:dk1>
      <a:lt1>
        <a:srgbClr val="FFFFFF"/>
      </a:lt1>
      <a:dk2>
        <a:srgbClr val="5B5A5A"/>
      </a:dk2>
      <a:lt2>
        <a:srgbClr val="F3F3F3"/>
      </a:lt2>
      <a:accent1>
        <a:srgbClr val="50E1D2"/>
      </a:accent1>
      <a:accent2>
        <a:srgbClr val="F582AE"/>
      </a:accent2>
      <a:accent3>
        <a:srgbClr val="CA51A2"/>
      </a:accent3>
      <a:accent4>
        <a:srgbClr val="B4DE54"/>
      </a:accent4>
      <a:accent5>
        <a:srgbClr val="A979C3"/>
      </a:accent5>
      <a:accent6>
        <a:srgbClr val="434343"/>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