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1" r:id="rId5"/>
    <p:sldMasterId id="2147483672" r:id="rId6"/>
  </p:sldMasterIdLst>
  <p:notesMasterIdLst>
    <p:notesMasterId r:id="rId7"/>
  </p:notesMasterIdLst>
  <p:sldIdLst>
    <p:sldId id="256" r:id="rId8"/>
    <p:sldId id="257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650964E-E488-4F0B-9062-AB2D5AFF6A03}">
  <a:tblStyle styleId="{3650964E-E488-4F0B-9062-AB2D5AFF6A0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0" y="494427"/>
            <a:ext cx="497999" cy="177165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3" name="Google Shape;53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4" name="Google Shape;5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00"/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5"/>
          <p:cNvPicPr preferRelativeResize="0"/>
          <p:nvPr/>
        </p:nvPicPr>
        <p:blipFill rotWithShape="1">
          <a:blip r:embed="rId2">
            <a:alphaModFix/>
          </a:blip>
          <a:srcRect b="28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15"/>
          <p:cNvSpPr/>
          <p:nvPr/>
        </p:nvSpPr>
        <p:spPr>
          <a:xfrm>
            <a:off x="0" y="2948152"/>
            <a:ext cx="497999" cy="2195349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5"/>
          <p:cNvSpPr txBox="1"/>
          <p:nvPr/>
        </p:nvSpPr>
        <p:spPr>
          <a:xfrm rot="-5400000">
            <a:off x="-733141" y="3845771"/>
            <a:ext cx="1964281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Kansalaistaidot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3888" y="1282700"/>
            <a:ext cx="7886700" cy="21399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3888" y="3441700"/>
            <a:ext cx="7886700" cy="1125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9" name="Google Shape;79;p17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" type="body"/>
          </p:nvPr>
        </p:nvSpPr>
        <p:spPr>
          <a:xfrm>
            <a:off x="62865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2" type="body"/>
          </p:nvPr>
        </p:nvSpPr>
        <p:spPr>
          <a:xfrm>
            <a:off x="4648200" y="1370013"/>
            <a:ext cx="386715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8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8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630238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630238" y="1260475"/>
            <a:ext cx="3868737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2" name="Google Shape;92;p19"/>
          <p:cNvSpPr txBox="1"/>
          <p:nvPr>
            <p:ph idx="2" type="body"/>
          </p:nvPr>
        </p:nvSpPr>
        <p:spPr>
          <a:xfrm>
            <a:off x="630238" y="1879600"/>
            <a:ext cx="3868737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3" type="body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4" name="Google Shape;94;p19"/>
          <p:cNvSpPr txBox="1"/>
          <p:nvPr>
            <p:ph idx="4" type="body"/>
          </p:nvPr>
        </p:nvSpPr>
        <p:spPr>
          <a:xfrm>
            <a:off x="4629150" y="1879600"/>
            <a:ext cx="3887788" cy="2762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0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10" name="Google Shape;110;p22"/>
          <p:cNvSpPr txBox="1"/>
          <p:nvPr>
            <p:ph idx="2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1" name="Google Shape;111;p22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3"/>
          <p:cNvSpPr txBox="1"/>
          <p:nvPr>
            <p:ph type="title"/>
          </p:nvPr>
        </p:nvSpPr>
        <p:spPr>
          <a:xfrm>
            <a:off x="630238" y="342900"/>
            <a:ext cx="2949575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3"/>
          <p:cNvSpPr/>
          <p:nvPr>
            <p:ph idx="2" type="pic"/>
          </p:nvPr>
        </p:nvSpPr>
        <p:spPr>
          <a:xfrm>
            <a:off x="3887788" y="741363"/>
            <a:ext cx="4629150" cy="365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630238" y="1543050"/>
            <a:ext cx="2949575" cy="2859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2940844" y="-942181"/>
            <a:ext cx="3262312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 rot="5400000">
            <a:off x="5350669" y="1467644"/>
            <a:ext cx="4357687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 rot="5400000">
            <a:off x="1331119" y="-427831"/>
            <a:ext cx="4357687" cy="5762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0" name="Google Shape;130;p25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5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5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7.xml"/><Relationship Id="rId10" Type="http://schemas.openxmlformats.org/officeDocument/2006/relationships/slideLayout" Target="../slideLayouts/slideLayout6.xml"/><Relationship Id="rId13" Type="http://schemas.openxmlformats.org/officeDocument/2006/relationships/slideLayout" Target="../slideLayouts/slideLayout9.xml"/><Relationship Id="rId12" Type="http://schemas.openxmlformats.org/officeDocument/2006/relationships/slideLayout" Target="../slideLayouts/slideLayout8.xml"/><Relationship Id="rId1" Type="http://schemas.openxmlformats.org/officeDocument/2006/relationships/image" Target="../media/image1.png"/><Relationship Id="rId2" Type="http://schemas.openxmlformats.org/officeDocument/2006/relationships/image" Target="../media/image12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9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0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28" l="0" r="0" t="39"/>
          <a:stretch/>
        </p:blipFill>
        <p:spPr>
          <a:xfrm>
            <a:off x="1" y="-2590"/>
            <a:ext cx="497998" cy="5146089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/>
          <p:nvPr/>
        </p:nvSpPr>
        <p:spPr>
          <a:xfrm>
            <a:off x="-6700" y="2065200"/>
            <a:ext cx="498000" cy="3078300"/>
          </a:xfrm>
          <a:prstGeom prst="rect">
            <a:avLst/>
          </a:prstGeom>
          <a:solidFill>
            <a:srgbClr val="F7931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 rot="-5400000">
            <a:off x="-855408" y="3726296"/>
            <a:ext cx="217711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i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Kansalaistaidot</a:t>
            </a:r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70800" y="4743825"/>
            <a:ext cx="1761387" cy="33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73610" y="4743825"/>
            <a:ext cx="801965" cy="3316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5"/>
    <p:sldLayoutId id="2147483649" r:id="rId6"/>
    <p:sldLayoutId id="214748365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4"/>
          <p:cNvSpPr txBox="1"/>
          <p:nvPr>
            <p:ph idx="10" type="dt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14"/>
          <p:cNvSpPr txBox="1"/>
          <p:nvPr>
            <p:ph idx="12" type="sldNum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9.png"/><Relationship Id="rId10" Type="http://schemas.openxmlformats.org/officeDocument/2006/relationships/image" Target="../media/image4.png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5" Type="http://schemas.openxmlformats.org/officeDocument/2006/relationships/image" Target="../media/image10.png"/><Relationship Id="rId6" Type="http://schemas.openxmlformats.org/officeDocument/2006/relationships/image" Target="../media/image12.png"/><Relationship Id="rId7" Type="http://schemas.openxmlformats.org/officeDocument/2006/relationships/image" Target="../media/image5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/>
          <p:nvPr/>
        </p:nvSpPr>
        <p:spPr>
          <a:xfrm>
            <a:off x="1065000" y="488723"/>
            <a:ext cx="7346400" cy="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fi" sz="32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Henkilöanalyysi</a:t>
            </a:r>
            <a:endParaRPr b="1" i="0" sz="32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38" name="Google Shape;138;p26"/>
          <p:cNvGraphicFramePr/>
          <p:nvPr/>
        </p:nvGraphicFramePr>
        <p:xfrm>
          <a:off x="759075" y="1408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{3650964E-E488-4F0B-9062-AB2D5AFF6A03}</a:tableStyleId>
              </a:tblPr>
              <a:tblGrid>
                <a:gridCol w="1928825"/>
                <a:gridCol w="1928825"/>
                <a:gridCol w="2119325"/>
                <a:gridCol w="2133975"/>
              </a:tblGrid>
              <a:tr h="4982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fi" sz="1800" u="none" cap="none" strike="noStrike">
                          <a:solidFill>
                            <a:srgbClr val="F7931D"/>
                          </a:solidFill>
                        </a:rPr>
                        <a:t>Neuvot</a:t>
                      </a:r>
                      <a:endParaRPr b="1" sz="1800" u="none" cap="none" strike="noStrike">
                        <a:solidFill>
                          <a:srgbClr val="F7931D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26969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i" sz="1400" u="sng" cap="none" strike="noStrike"/>
                        <a:t>Tunteet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i" sz="1400" u="sng" cap="none" strike="noStrike"/>
                        <a:t>Toiminta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i" u="sng"/>
                        <a:t>Käyttäytymisen hallintakeino</a:t>
                      </a:r>
                      <a:r>
                        <a:rPr lang="fi" sz="1400" u="sng" cap="none" strike="noStrike"/>
                        <a:t>t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i" sz="1400" u="sng" cap="none" strike="noStrike"/>
                        <a:t>Vaihtoehtoiset toimintatavat</a:t>
                      </a:r>
                      <a:endParaRPr sz="1400" u="sng" cap="none" strike="noStrike"/>
                    </a:p>
                  </a:txBody>
                  <a:tcPr marT="91425" marB="91425" marR="91425" marL="91425">
                    <a:lnL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F7931D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</a:tr>
            </a:tbl>
          </a:graphicData>
        </a:graphic>
      </p:graphicFrame>
      <p:sp>
        <p:nvSpPr>
          <p:cNvPr id="139" name="Google Shape;139;p26"/>
          <p:cNvSpPr txBox="1"/>
          <p:nvPr/>
        </p:nvSpPr>
        <p:spPr>
          <a:xfrm>
            <a:off x="1065000" y="53850"/>
            <a:ext cx="80109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i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Mitä tunteita vihapuhe herättää minussa? &gt; Kansalaistaidot &gt; </a:t>
            </a:r>
            <a:r>
              <a:rPr b="1" i="0" lang="fi" sz="14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Henkilöanalyysi</a:t>
            </a:r>
            <a:endParaRPr b="1" i="0" sz="14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5500" y="52850"/>
            <a:ext cx="441001" cy="407924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26"/>
          <p:cNvSpPr txBox="1"/>
          <p:nvPr/>
        </p:nvSpPr>
        <p:spPr>
          <a:xfrm>
            <a:off x="759075" y="1408075"/>
            <a:ext cx="3860222" cy="49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fi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Henkilön nimi: ______________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742" y="512500"/>
            <a:ext cx="358508" cy="3316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13182" y="703750"/>
            <a:ext cx="4517626" cy="186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7"/>
          <p:cNvSpPr txBox="1"/>
          <p:nvPr/>
        </p:nvSpPr>
        <p:spPr>
          <a:xfrm>
            <a:off x="1933950" y="2764750"/>
            <a:ext cx="5276100" cy="7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fi" sz="36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www.hackinghate.eu</a:t>
            </a:r>
            <a:endParaRPr b="1" i="0" sz="36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7"/>
          <p:cNvSpPr txBox="1"/>
          <p:nvPr/>
        </p:nvSpPr>
        <p:spPr>
          <a:xfrm>
            <a:off x="3498613" y="3742400"/>
            <a:ext cx="21468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1" i="0" lang="fi" sz="2500" u="none" cap="none" strike="noStrike">
                <a:solidFill>
                  <a:srgbClr val="F7931D"/>
                </a:solidFill>
                <a:latin typeface="Arial"/>
                <a:ea typeface="Arial"/>
                <a:cs typeface="Arial"/>
                <a:sym typeface="Arial"/>
              </a:rPr>
              <a:t>#SELMA_eu</a:t>
            </a:r>
            <a:endParaRPr b="1" i="0" sz="2500" u="none" cap="none" strike="noStrike">
              <a:solidFill>
                <a:srgbClr val="F793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94226" y="3738238"/>
            <a:ext cx="421425" cy="421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98200" y="4566900"/>
            <a:ext cx="2193600" cy="413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951950" y="4627776"/>
            <a:ext cx="953696" cy="29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7"/>
          <p:cNvPicPr preferRelativeResize="0"/>
          <p:nvPr/>
        </p:nvPicPr>
        <p:blipFill rotWithShape="1">
          <a:blip r:embed="rId8">
            <a:alphaModFix/>
          </a:blip>
          <a:srcRect b="6253" l="0" r="0" t="6262"/>
          <a:stretch/>
        </p:blipFill>
        <p:spPr>
          <a:xfrm>
            <a:off x="3022725" y="4566900"/>
            <a:ext cx="1169370" cy="412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323031" y="4524394"/>
            <a:ext cx="498000" cy="49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6036575" y="4499890"/>
            <a:ext cx="498002" cy="5470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665500" y="4617700"/>
            <a:ext cx="953698" cy="3114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27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7750125" y="4627775"/>
            <a:ext cx="1142175" cy="29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