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s-P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B02C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DE05A5-FC8B-4CE7-BC88-0B63EB446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31E247-3B29-40F7-AEF1-373B5F7CA9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77B22F-B27E-47B5-8317-AE10BA765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9DEF4-065A-4F57-BF8E-F04A10548E75}" type="datetimeFigureOut">
              <a:rPr lang="es-PA" smtClean="0"/>
              <a:t>12/03/2023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D0DFA9-C0E0-421A-832A-B7DCFC5F0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DA3DE1-76B3-4E4E-B25E-1DB3CDA99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12577-8AFB-4EC3-88D3-DA9E52094DC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548350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AF36A2-889C-4A4F-9E27-62F2972EA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6F1DC0C-9110-4442-B201-36D77233E8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9454D4A-B68A-4BD4-B837-83FA893D3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9DEF4-065A-4F57-BF8E-F04A10548E75}" type="datetimeFigureOut">
              <a:rPr lang="es-PA" smtClean="0"/>
              <a:t>12/03/2023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DAB02C-DAB2-43C1-A8E8-16688C831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566BF1-C316-4456-A893-D4EC4B30C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12577-8AFB-4EC3-88D3-DA9E52094DC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860917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E5D138E-DF1A-4EB3-A537-6591A9D6FE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6291A5C-F459-4A94-AB63-6EE236BD41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AE5920-2C6C-4DF8-845E-14FE3D731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9DEF4-065A-4F57-BF8E-F04A10548E75}" type="datetimeFigureOut">
              <a:rPr lang="es-PA" smtClean="0"/>
              <a:t>12/03/2023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D98385B-53C6-43DC-B649-CC207BD90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131149C-2763-466B-870C-944D7DC8B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12577-8AFB-4EC3-88D3-DA9E52094DC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035818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482F9C-B15A-4972-A6C0-8C42D4285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E58985-CE65-4751-8A1A-4BF4846D2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7609F7-78FB-47AC-AD77-AA7F7FA72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9DEF4-065A-4F57-BF8E-F04A10548E75}" type="datetimeFigureOut">
              <a:rPr lang="es-PA" smtClean="0"/>
              <a:t>12/03/2023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D72CCF-14D5-46DA-A0EA-B96877B47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B7DDD2-140E-4491-B270-A88521596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12577-8AFB-4EC3-88D3-DA9E52094DC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281325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679C48-94C3-4A9B-9446-71D41A21A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AD5141-86B5-40E6-AF02-9BCCDA0165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7F8305-72C2-45AB-B639-FF8071C7D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9DEF4-065A-4F57-BF8E-F04A10548E75}" type="datetimeFigureOut">
              <a:rPr lang="es-PA" smtClean="0"/>
              <a:t>12/03/2023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7B56E9-E222-412D-9632-486C93AF5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8650BE-59C3-47DC-AE5A-E276FC965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12577-8AFB-4EC3-88D3-DA9E52094DC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562383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993DE3-501C-4E6F-861F-E198BE047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A871FE-3E42-4D94-BB30-BE064E43131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59385E-CE0C-4086-9E6A-E6B56F01DD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080872A-7777-4E95-9AE7-7867B7EF0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9DEF4-065A-4F57-BF8E-F04A10548E75}" type="datetimeFigureOut">
              <a:rPr lang="es-PA" smtClean="0"/>
              <a:t>12/03/2023</a:t>
            </a:fld>
            <a:endParaRPr lang="es-PA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57741BF-BDA0-45E2-AE67-3BF17EE61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402152-7024-4519-9924-C81B01E36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12577-8AFB-4EC3-88D3-DA9E52094DC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2820766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0478D5-1722-465F-BD9D-EC113D3A7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5C04EA-B1BA-4AA1-A680-8A7D8A001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D27E993-8D0D-4F44-A3C0-F8F0A2A17A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62AF3C8-D0C5-447F-A319-C2DBCFAED2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6D5FA34-6EC4-4748-BB83-09303DE9DA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2116D36-C87F-4BC1-B0EF-2A5FCDB8D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9DEF4-065A-4F57-BF8E-F04A10548E75}" type="datetimeFigureOut">
              <a:rPr lang="es-PA" smtClean="0"/>
              <a:t>12/03/2023</a:t>
            </a:fld>
            <a:endParaRPr lang="es-PA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DCE1386-3A70-4906-AAD6-2ECCF1E8E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76B0FEC-C0E4-475E-A939-5A5E2A78B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12577-8AFB-4EC3-88D3-DA9E52094DC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139905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E18D2C-A66E-4E88-A347-5C0A73F17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21B9171-BE27-4B32-8BC4-6DF96E3BC8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9DEF4-065A-4F57-BF8E-F04A10548E75}" type="datetimeFigureOut">
              <a:rPr lang="es-PA" smtClean="0"/>
              <a:t>12/03/2023</a:t>
            </a:fld>
            <a:endParaRPr lang="es-PA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AA0FB2B-A83F-4BAA-9538-3EB7BFC0BA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59C62CD-CD66-435C-9B96-C26EDC8EE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12577-8AFB-4EC3-88D3-DA9E52094DC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543023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1D9BCC2-02BD-4988-9B09-57CBF05D8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9DEF4-065A-4F57-BF8E-F04A10548E75}" type="datetimeFigureOut">
              <a:rPr lang="es-PA" smtClean="0"/>
              <a:t>12/03/2023</a:t>
            </a:fld>
            <a:endParaRPr lang="es-PA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1926D61-DD26-4337-9DC4-5EA66F873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D3FDEE1-9DB4-4BBE-96C9-0606F8D3A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12577-8AFB-4EC3-88D3-DA9E52094DC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309085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6482A5-BFD1-491F-BADA-5B74D55BA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0B8F478-1B6F-4987-83E5-3BCC10A375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C7A62F0-15B6-4AB4-BDB6-6F4B90A729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7F42738-045F-4FD8-A238-33E4F95F8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9DEF4-065A-4F57-BF8E-F04A10548E75}" type="datetimeFigureOut">
              <a:rPr lang="es-PA" smtClean="0"/>
              <a:t>12/03/2023</a:t>
            </a:fld>
            <a:endParaRPr lang="es-PA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211BFA0-2142-4E07-9E19-1D78349E4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102A71D-3114-44F4-998C-54F3C0946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12577-8AFB-4EC3-88D3-DA9E52094DC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1525331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C8F327-A900-4683-8295-27E17F2A9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167F540-B12E-4D4E-B697-76F84F696A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A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30D344-64CD-4D1C-8941-8B188162E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C49A266-8B4B-443D-97D9-35E756B34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9DEF4-065A-4F57-BF8E-F04A10548E75}" type="datetimeFigureOut">
              <a:rPr lang="es-PA" smtClean="0"/>
              <a:t>12/03/2023</a:t>
            </a:fld>
            <a:endParaRPr lang="es-PA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B3370B5-0930-4C04-B006-A3D7C0E9B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A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061A6B-39B5-4E52-AAEB-F57FCCD9D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312577-8AFB-4EC3-88D3-DA9E52094DC5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426817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5A7254D-C6A4-4B65-AD4D-E8755F5F8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A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5F92266-1BED-4624-8C03-CAE991F23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8C6E7F-BD09-4618-9B72-81CCF22C57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9DEF4-065A-4F57-BF8E-F04A10548E75}" type="datetimeFigureOut">
              <a:rPr lang="es-PA" smtClean="0"/>
              <a:t>12/03/2023</a:t>
            </a:fld>
            <a:endParaRPr lang="es-PA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D34A54-CC7E-44D0-971B-AE7ACDB891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A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67045C-BE55-456C-A0BC-ED713B55B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312577-8AFB-4EC3-88D3-DA9E52094DC5}" type="slidenum">
              <a:rPr lang="es-PA" smtClean="0"/>
              <a:t>‹Nº›</a:t>
            </a:fld>
            <a:endParaRPr lang="es-PA"/>
          </a:p>
        </p:txBody>
      </p:sp>
      <p:sp>
        <p:nvSpPr>
          <p:cNvPr id="7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1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282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gif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gif"/><Relationship Id="rId7" Type="http://schemas.openxmlformats.org/officeDocument/2006/relationships/image" Target="../media/image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microsoft.com/office/2007/relationships/hdphoto" Target="../media/hdphoto2.wdp"/><Relationship Id="rId5" Type="http://schemas.openxmlformats.org/officeDocument/2006/relationships/image" Target="../media/image11.jpeg"/><Relationship Id="rId10" Type="http://schemas.openxmlformats.org/officeDocument/2006/relationships/image" Target="../media/image9.png"/><Relationship Id="rId4" Type="http://schemas.openxmlformats.org/officeDocument/2006/relationships/image" Target="../media/image10.jpeg"/><Relationship Id="rId9" Type="http://schemas.openxmlformats.org/officeDocument/2006/relationships/image" Target="../media/image13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hyperlink" Target="https://plantillaspowerpoint.org/" TargetMode="External"/><Relationship Id="rId3" Type="http://schemas.openxmlformats.org/officeDocument/2006/relationships/image" Target="../media/image14.png"/><Relationship Id="rId7" Type="http://schemas.openxmlformats.org/officeDocument/2006/relationships/image" Target="../media/image13.gif"/><Relationship Id="rId12" Type="http://schemas.openxmlformats.org/officeDocument/2006/relationships/image" Target="../media/image17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6.gif"/><Relationship Id="rId5" Type="http://schemas.openxmlformats.org/officeDocument/2006/relationships/image" Target="../media/image6.png"/><Relationship Id="rId10" Type="http://schemas.openxmlformats.org/officeDocument/2006/relationships/image" Target="../media/image15.gif"/><Relationship Id="rId4" Type="http://schemas.openxmlformats.org/officeDocument/2006/relationships/image" Target="../media/image11.jpeg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13.gif"/><Relationship Id="rId10" Type="http://schemas.openxmlformats.org/officeDocument/2006/relationships/image" Target="../media/image19.png"/><Relationship Id="rId4" Type="http://schemas.openxmlformats.org/officeDocument/2006/relationships/image" Target="../media/image7.png"/><Relationship Id="rId9" Type="http://schemas.openxmlformats.org/officeDocument/2006/relationships/image" Target="../media/image18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20.png"/><Relationship Id="rId7" Type="http://schemas.microsoft.com/office/2007/relationships/hdphoto" Target="../media/hdphoto2.wdp"/><Relationship Id="rId12" Type="http://schemas.openxmlformats.org/officeDocument/2006/relationships/image" Target="../media/image24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23.gif"/><Relationship Id="rId5" Type="http://schemas.openxmlformats.org/officeDocument/2006/relationships/image" Target="../media/image7.png"/><Relationship Id="rId10" Type="http://schemas.openxmlformats.org/officeDocument/2006/relationships/image" Target="../media/image22.gif"/><Relationship Id="rId4" Type="http://schemas.openxmlformats.org/officeDocument/2006/relationships/image" Target="../media/image6.png"/><Relationship Id="rId9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hdphoto" Target="../media/hdphoto2.wdp"/><Relationship Id="rId3" Type="http://schemas.openxmlformats.org/officeDocument/2006/relationships/image" Target="../media/image25.png"/><Relationship Id="rId7" Type="http://schemas.openxmlformats.org/officeDocument/2006/relationships/image" Target="../media/image6.png"/><Relationship Id="rId12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0.png"/><Relationship Id="rId5" Type="http://schemas.openxmlformats.org/officeDocument/2006/relationships/image" Target="../media/image27.png"/><Relationship Id="rId15" Type="http://schemas.openxmlformats.org/officeDocument/2006/relationships/image" Target="../media/image32.png"/><Relationship Id="rId10" Type="http://schemas.microsoft.com/office/2007/relationships/hdphoto" Target="../media/hdphoto3.wdp"/><Relationship Id="rId4" Type="http://schemas.openxmlformats.org/officeDocument/2006/relationships/image" Target="../media/image26.png"/><Relationship Id="rId9" Type="http://schemas.openxmlformats.org/officeDocument/2006/relationships/image" Target="../media/image29.png"/><Relationship Id="rId1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microsoft.com/office/2007/relationships/hdphoto" Target="../media/hdphoto4.wdp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3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20.png"/><Relationship Id="rId5" Type="http://schemas.openxmlformats.org/officeDocument/2006/relationships/image" Target="../media/image29.png"/><Relationship Id="rId10" Type="http://schemas.openxmlformats.org/officeDocument/2006/relationships/image" Target="../media/image14.png"/><Relationship Id="rId4" Type="http://schemas.openxmlformats.org/officeDocument/2006/relationships/image" Target="../media/image7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5" Type="http://schemas.openxmlformats.org/officeDocument/2006/relationships/image" Target="../media/image29.png"/><Relationship Id="rId4" Type="http://schemas.openxmlformats.org/officeDocument/2006/relationships/image" Target="../media/image7.pn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pider-Man: No Way Home | Disney y Pixar | Fandom">
            <a:extLst>
              <a:ext uri="{FF2B5EF4-FFF2-40B4-BE49-F238E27FC236}">
                <a16:creationId xmlns:a16="http://schemas.microsoft.com/office/drawing/2014/main" id="{D2807380-508A-4CA2-9189-9D26502BE1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219" y="2988010"/>
            <a:ext cx="4738762" cy="136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85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ángulo 40">
            <a:extLst>
              <a:ext uri="{FF2B5EF4-FFF2-40B4-BE49-F238E27FC236}">
                <a16:creationId xmlns:a16="http://schemas.microsoft.com/office/drawing/2014/main" id="{BA6DB3DD-42D7-44F2-9C61-8399BD8AD4F7}"/>
              </a:ext>
            </a:extLst>
          </p:cNvPr>
          <p:cNvSpPr/>
          <p:nvPr/>
        </p:nvSpPr>
        <p:spPr>
          <a:xfrm>
            <a:off x="-11817" y="-18600"/>
            <a:ext cx="11671129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32" name="Picture 2" descr="Resultado de imagen para orb gif transparent">
            <a:extLst>
              <a:ext uri="{FF2B5EF4-FFF2-40B4-BE49-F238E27FC236}">
                <a16:creationId xmlns:a16="http://schemas.microsoft.com/office/drawing/2014/main" id="{63B3BCC6-2705-4B70-A700-CC14E6FC89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139" y="0"/>
            <a:ext cx="6662423" cy="6662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Google Shape;286;p32">
            <a:extLst>
              <a:ext uri="{FF2B5EF4-FFF2-40B4-BE49-F238E27FC236}">
                <a16:creationId xmlns:a16="http://schemas.microsoft.com/office/drawing/2014/main" id="{21E18ACC-0BF2-4A02-AB82-A2B7E7F1BD5F}"/>
              </a:ext>
            </a:extLst>
          </p:cNvPr>
          <p:cNvSpPr/>
          <p:nvPr/>
        </p:nvSpPr>
        <p:spPr>
          <a:xfrm>
            <a:off x="-1334458" y="826089"/>
            <a:ext cx="3979200" cy="3447600"/>
          </a:xfrm>
          <a:prstGeom prst="hexagon">
            <a:avLst>
              <a:gd name="adj" fmla="val 25000"/>
              <a:gd name="vf" fmla="val 115470"/>
            </a:avLst>
          </a:prstGeom>
          <a:noFill/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6" name="Picture 8" descr="Doctor Strange: No Way Home PNG by IWasBoredSoIDidThis on DeviantArt">
            <a:extLst>
              <a:ext uri="{FF2B5EF4-FFF2-40B4-BE49-F238E27FC236}">
                <a16:creationId xmlns:a16="http://schemas.microsoft.com/office/drawing/2014/main" id="{5B82FDF6-764B-4F79-8C74-CDBBA6DE3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11" y="774906"/>
            <a:ext cx="7169028" cy="9203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C6CB6EA-E517-43A1-9715-6A558ACBD9D2}"/>
              </a:ext>
            </a:extLst>
          </p:cNvPr>
          <p:cNvSpPr/>
          <p:nvPr/>
        </p:nvSpPr>
        <p:spPr>
          <a:xfrm>
            <a:off x="11647918" y="0"/>
            <a:ext cx="544082" cy="68580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4" name="Picture 2" descr="Spider-Man: No Way Home | Disney y Pixar | Fandom">
            <a:extLst>
              <a:ext uri="{FF2B5EF4-FFF2-40B4-BE49-F238E27FC236}">
                <a16:creationId xmlns:a16="http://schemas.microsoft.com/office/drawing/2014/main" id="{2A306BFE-99F3-47B6-8339-968EEE44D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4" y="297340"/>
            <a:ext cx="1375872" cy="39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E4348C83-A39A-4425-BD5B-98A408A430D6}"/>
              </a:ext>
            </a:extLst>
          </p:cNvPr>
          <p:cNvSpPr/>
          <p:nvPr/>
        </p:nvSpPr>
        <p:spPr>
          <a:xfrm>
            <a:off x="4648911" y="5452218"/>
            <a:ext cx="2461189" cy="273465"/>
          </a:xfrm>
          <a:prstGeom prst="rect">
            <a:avLst/>
          </a:prstGeom>
          <a:solidFill>
            <a:srgbClr val="B02C23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D591C1F-4D5D-453A-8EF8-C284C4FB9D98}"/>
              </a:ext>
            </a:extLst>
          </p:cNvPr>
          <p:cNvSpPr/>
          <p:nvPr/>
        </p:nvSpPr>
        <p:spPr>
          <a:xfrm>
            <a:off x="1854436" y="5452218"/>
            <a:ext cx="2461189" cy="273465"/>
          </a:xfrm>
          <a:prstGeom prst="rect">
            <a:avLst/>
          </a:prstGeom>
          <a:solidFill>
            <a:srgbClr val="B02C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90F6D11-FAAD-4808-8DAC-3C9141372F8A}"/>
              </a:ext>
            </a:extLst>
          </p:cNvPr>
          <p:cNvSpPr/>
          <p:nvPr/>
        </p:nvSpPr>
        <p:spPr>
          <a:xfrm>
            <a:off x="7443386" y="5452218"/>
            <a:ext cx="2461189" cy="273465"/>
          </a:xfrm>
          <a:prstGeom prst="rect">
            <a:avLst/>
          </a:prstGeom>
          <a:solidFill>
            <a:srgbClr val="B02C23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050" name="Picture 2" descr="Marvel Logo - PNG y Vector">
            <a:extLst>
              <a:ext uri="{FF2B5EF4-FFF2-40B4-BE49-F238E27FC236}">
                <a16:creationId xmlns:a16="http://schemas.microsoft.com/office/drawing/2014/main" id="{2CED6A3E-259F-4C1B-8806-BDABEE48A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688" y="6297720"/>
            <a:ext cx="458624" cy="18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5B97793-8709-47E2-AA4B-4ED586ADDBAF}"/>
              </a:ext>
            </a:extLst>
          </p:cNvPr>
          <p:cNvSpPr/>
          <p:nvPr/>
        </p:nvSpPr>
        <p:spPr>
          <a:xfrm>
            <a:off x="20247836" y="-3751106"/>
            <a:ext cx="55222" cy="45719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FC07758-870C-40F1-BD24-C101742B60F4}"/>
              </a:ext>
            </a:extLst>
          </p:cNvPr>
          <p:cNvSpPr txBox="1"/>
          <p:nvPr/>
        </p:nvSpPr>
        <p:spPr>
          <a:xfrm>
            <a:off x="11659312" y="88355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2DC6992-AFEF-401A-97B6-07BCB5D22717}"/>
              </a:ext>
            </a:extLst>
          </p:cNvPr>
          <p:cNvSpPr txBox="1"/>
          <p:nvPr/>
        </p:nvSpPr>
        <p:spPr>
          <a:xfrm>
            <a:off x="11659312" y="1507401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1C15085-B837-49A6-B4DB-67B8E982F75D}"/>
              </a:ext>
            </a:extLst>
          </p:cNvPr>
          <p:cNvSpPr txBox="1"/>
          <p:nvPr/>
        </p:nvSpPr>
        <p:spPr>
          <a:xfrm>
            <a:off x="11659312" y="199794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A3186B0-5B61-4594-A2BA-380587B728A0}"/>
              </a:ext>
            </a:extLst>
          </p:cNvPr>
          <p:cNvSpPr txBox="1"/>
          <p:nvPr/>
        </p:nvSpPr>
        <p:spPr>
          <a:xfrm>
            <a:off x="11659312" y="2488495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6EF1E57-A6C9-459C-8BC1-B79B791A1A1F}"/>
              </a:ext>
            </a:extLst>
          </p:cNvPr>
          <p:cNvSpPr txBox="1"/>
          <p:nvPr/>
        </p:nvSpPr>
        <p:spPr>
          <a:xfrm>
            <a:off x="11659312" y="296538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8CC6EAB-2ABC-4BF5-B51A-F13C1E28601D}"/>
              </a:ext>
            </a:extLst>
          </p:cNvPr>
          <p:cNvSpPr txBox="1"/>
          <p:nvPr/>
        </p:nvSpPr>
        <p:spPr>
          <a:xfrm>
            <a:off x="11659312" y="3477114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pic>
        <p:nvPicPr>
          <p:cNvPr id="2052" name="Picture 4" descr="Doctor Strange Icon | Doctor strange marvel, Marvel tattoos, Marvel  paintings">
            <a:extLst>
              <a:ext uri="{FF2B5EF4-FFF2-40B4-BE49-F238E27FC236}">
                <a16:creationId xmlns:a16="http://schemas.microsoft.com/office/drawing/2014/main" id="{7F461FF8-49C3-4311-91DC-80A6F8BED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clrChange>
              <a:clrFrom>
                <a:srgbClr val="F4F4EF"/>
              </a:clrFrom>
              <a:clrTo>
                <a:srgbClr val="F4F4E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5918" y="728393"/>
            <a:ext cx="773394" cy="580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376279C0-620B-44ED-82CA-633803CA89B4}"/>
              </a:ext>
            </a:extLst>
          </p:cNvPr>
          <p:cNvSpPr/>
          <p:nvPr/>
        </p:nvSpPr>
        <p:spPr>
          <a:xfrm>
            <a:off x="10885918" y="728393"/>
            <a:ext cx="1458482" cy="544019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23180F17-0E77-4B05-B1AD-2A839F7B42DE}"/>
              </a:ext>
            </a:extLst>
          </p:cNvPr>
          <p:cNvSpPr/>
          <p:nvPr/>
        </p:nvSpPr>
        <p:spPr>
          <a:xfrm>
            <a:off x="1854437" y="5839584"/>
            <a:ext cx="707894" cy="273465"/>
          </a:xfrm>
          <a:prstGeom prst="rect">
            <a:avLst/>
          </a:prstGeom>
          <a:solidFill>
            <a:srgbClr val="B02C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7BD37AA-C83F-4591-B20C-959A6F2A2DD4}"/>
              </a:ext>
            </a:extLst>
          </p:cNvPr>
          <p:cNvSpPr txBox="1"/>
          <p:nvPr/>
        </p:nvSpPr>
        <p:spPr>
          <a:xfrm>
            <a:off x="2562331" y="2549889"/>
            <a:ext cx="41340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6600" dirty="0">
                <a:solidFill>
                  <a:srgbClr val="FFFFFF"/>
                </a:solidFill>
                <a:latin typeface="Bahnschrift" panose="020B0502040204020203" pitchFamily="34" charset="0"/>
              </a:rPr>
              <a:t>DOCTOR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EFC30663-532B-4B10-A687-E517F57948FA}"/>
              </a:ext>
            </a:extLst>
          </p:cNvPr>
          <p:cNvSpPr txBox="1"/>
          <p:nvPr/>
        </p:nvSpPr>
        <p:spPr>
          <a:xfrm>
            <a:off x="2165558" y="3333402"/>
            <a:ext cx="41340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4000" dirty="0">
                <a:solidFill>
                  <a:srgbClr val="FFFFFF"/>
                </a:solidFill>
                <a:latin typeface="Bahnschrift" panose="020B0502040204020203" pitchFamily="34" charset="0"/>
              </a:rPr>
              <a:t>STRANGE</a:t>
            </a:r>
          </a:p>
        </p:txBody>
      </p:sp>
      <p:sp>
        <p:nvSpPr>
          <p:cNvPr id="29" name="Google Shape;288;p32">
            <a:extLst>
              <a:ext uri="{FF2B5EF4-FFF2-40B4-BE49-F238E27FC236}">
                <a16:creationId xmlns:a16="http://schemas.microsoft.com/office/drawing/2014/main" id="{92892F07-4EAF-46BF-9DFB-53BCE176335E}"/>
              </a:ext>
            </a:extLst>
          </p:cNvPr>
          <p:cNvSpPr/>
          <p:nvPr/>
        </p:nvSpPr>
        <p:spPr>
          <a:xfrm>
            <a:off x="4221181" y="929398"/>
            <a:ext cx="1933500" cy="16752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>
              <a:alpha val="16000"/>
            </a:schemeClr>
          </a:solidFill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289;p32">
            <a:extLst>
              <a:ext uri="{FF2B5EF4-FFF2-40B4-BE49-F238E27FC236}">
                <a16:creationId xmlns:a16="http://schemas.microsoft.com/office/drawing/2014/main" id="{CFE05263-CD1C-472E-A3EC-F10C7892104B}"/>
              </a:ext>
            </a:extLst>
          </p:cNvPr>
          <p:cNvSpPr/>
          <p:nvPr/>
        </p:nvSpPr>
        <p:spPr>
          <a:xfrm>
            <a:off x="4377601" y="3621895"/>
            <a:ext cx="1933500" cy="16752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>
              <a:alpha val="16000"/>
            </a:schemeClr>
          </a:solidFill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1" name="Google Shape;339;p32">
            <a:extLst>
              <a:ext uri="{FF2B5EF4-FFF2-40B4-BE49-F238E27FC236}">
                <a16:creationId xmlns:a16="http://schemas.microsoft.com/office/drawing/2014/main" id="{A37F8033-1606-44D6-8F5F-F899520E3023}"/>
              </a:ext>
            </a:extLst>
          </p:cNvPr>
          <p:cNvSpPr/>
          <p:nvPr/>
        </p:nvSpPr>
        <p:spPr>
          <a:xfrm>
            <a:off x="5957142" y="2083649"/>
            <a:ext cx="1933500" cy="16752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>
              <a:alpha val="16000"/>
            </a:schemeClr>
          </a:solidFill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TextBox 5">
            <a:extLst>
              <a:ext uri="{FF2B5EF4-FFF2-40B4-BE49-F238E27FC236}">
                <a16:creationId xmlns:a16="http://schemas.microsoft.com/office/drawing/2014/main" id="{6F3A73CF-3075-4380-AB0D-CD077B8ACBE9}"/>
              </a:ext>
            </a:extLst>
          </p:cNvPr>
          <p:cNvSpPr txBox="1"/>
          <p:nvPr/>
        </p:nvSpPr>
        <p:spPr>
          <a:xfrm>
            <a:off x="8857002" y="3379610"/>
            <a:ext cx="2369035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l">
              <a:spcBef>
                <a:spcPct val="0"/>
              </a:spcBef>
            </a:pP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Comienza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la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clase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con una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introducción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 la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lección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del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tema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del día.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ser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directo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formular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preguntas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que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lleven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a la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discusión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formal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en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clase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.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Duplica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esta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página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tantas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veces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como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sea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necesario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.</a:t>
            </a:r>
          </a:p>
        </p:txBody>
      </p:sp>
      <p:sp>
        <p:nvSpPr>
          <p:cNvPr id="35" name="TextBox 5">
            <a:extLst>
              <a:ext uri="{FF2B5EF4-FFF2-40B4-BE49-F238E27FC236}">
                <a16:creationId xmlns:a16="http://schemas.microsoft.com/office/drawing/2014/main" id="{E86E7158-25B1-4D6D-B8A6-C9C18545B354}"/>
              </a:ext>
            </a:extLst>
          </p:cNvPr>
          <p:cNvSpPr txBox="1"/>
          <p:nvPr/>
        </p:nvSpPr>
        <p:spPr>
          <a:xfrm>
            <a:off x="8867310" y="2519273"/>
            <a:ext cx="2427498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l">
              <a:spcBef>
                <a:spcPct val="0"/>
              </a:spcBef>
            </a:pP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Comienza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la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clase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con una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introducción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 la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lección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del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tema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del día.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ser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directo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</a:t>
            </a:r>
            <a:r>
              <a:rPr lang="en-US" sz="8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8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formular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F58CCDC4-1B3F-4D4F-A3F2-FC70EC153427}"/>
              </a:ext>
            </a:extLst>
          </p:cNvPr>
          <p:cNvSpPr txBox="1"/>
          <p:nvPr/>
        </p:nvSpPr>
        <p:spPr>
          <a:xfrm>
            <a:off x="1933545" y="5419673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STEPHEN STRANGE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5207B508-C597-40C1-83B2-6A847FF89D83}"/>
              </a:ext>
            </a:extLst>
          </p:cNvPr>
          <p:cNvSpPr txBox="1"/>
          <p:nvPr/>
        </p:nvSpPr>
        <p:spPr>
          <a:xfrm>
            <a:off x="4680866" y="5430442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SPIDERMAN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6B5835A9-0C95-4614-9978-BB5C52B18E4C}"/>
              </a:ext>
            </a:extLst>
          </p:cNvPr>
          <p:cNvSpPr txBox="1"/>
          <p:nvPr/>
        </p:nvSpPr>
        <p:spPr>
          <a:xfrm>
            <a:off x="7501649" y="5419673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VILLAINS</a:t>
            </a:r>
          </a:p>
        </p:txBody>
      </p:sp>
      <p:sp>
        <p:nvSpPr>
          <p:cNvPr id="39" name="TextBox 5">
            <a:extLst>
              <a:ext uri="{FF2B5EF4-FFF2-40B4-BE49-F238E27FC236}">
                <a16:creationId xmlns:a16="http://schemas.microsoft.com/office/drawing/2014/main" id="{AD2B5EEF-24BF-4A2F-BF13-20D6DC9CB8CA}"/>
              </a:ext>
            </a:extLst>
          </p:cNvPr>
          <p:cNvSpPr txBox="1"/>
          <p:nvPr/>
        </p:nvSpPr>
        <p:spPr>
          <a:xfrm>
            <a:off x="8867310" y="2272169"/>
            <a:ext cx="2427498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l">
              <a:spcBef>
                <a:spcPct val="0"/>
              </a:spcBef>
            </a:pPr>
            <a:r>
              <a:rPr lang="en-US" sz="10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STEPHEN STRANGE</a:t>
            </a:r>
          </a:p>
        </p:txBody>
      </p:sp>
      <p:sp>
        <p:nvSpPr>
          <p:cNvPr id="40" name="TextBox 5">
            <a:extLst>
              <a:ext uri="{FF2B5EF4-FFF2-40B4-BE49-F238E27FC236}">
                <a16:creationId xmlns:a16="http://schemas.microsoft.com/office/drawing/2014/main" id="{E5456797-901E-4647-BDFE-274D4F2EFCB3}"/>
              </a:ext>
            </a:extLst>
          </p:cNvPr>
          <p:cNvSpPr txBox="1"/>
          <p:nvPr/>
        </p:nvSpPr>
        <p:spPr>
          <a:xfrm>
            <a:off x="8867310" y="3165443"/>
            <a:ext cx="2427498" cy="1538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l">
              <a:spcBef>
                <a:spcPct val="0"/>
              </a:spcBef>
            </a:pPr>
            <a:r>
              <a:rPr lang="en-US" sz="10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STEPHEN STRANGE</a:t>
            </a:r>
          </a:p>
        </p:txBody>
      </p:sp>
      <p:pic>
        <p:nvPicPr>
          <p:cNvPr id="42" name="Picture 8" descr="Spiderman logo Sticker">
            <a:extLst>
              <a:ext uri="{FF2B5EF4-FFF2-40B4-BE49-F238E27FC236}">
                <a16:creationId xmlns:a16="http://schemas.microsoft.com/office/drawing/2014/main" id="{D1099CC9-6E01-4BEB-9A56-862F6F341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425" y="5725447"/>
            <a:ext cx="544083" cy="54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8273446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B64AF425-56E9-4491-8840-BA70547A7300}"/>
              </a:ext>
            </a:extLst>
          </p:cNvPr>
          <p:cNvSpPr/>
          <p:nvPr/>
        </p:nvSpPr>
        <p:spPr>
          <a:xfrm>
            <a:off x="-11817" y="-18600"/>
            <a:ext cx="11671129" cy="68580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45" name="Picture 2" descr="Resultado de imagen para orb gif transparent">
            <a:extLst>
              <a:ext uri="{FF2B5EF4-FFF2-40B4-BE49-F238E27FC236}">
                <a16:creationId xmlns:a16="http://schemas.microsoft.com/office/drawing/2014/main" id="{47313BC5-83D9-4659-89DA-24F18B131DF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42" y="2057783"/>
            <a:ext cx="2980272" cy="2980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 descr="Resultado de imagen para orb gif transparent">
            <a:extLst>
              <a:ext uri="{FF2B5EF4-FFF2-40B4-BE49-F238E27FC236}">
                <a16:creationId xmlns:a16="http://schemas.microsoft.com/office/drawing/2014/main" id="{2D05E2B0-BF57-470A-9A7E-FB480844B2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7528" y="-34380"/>
            <a:ext cx="4700170" cy="470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Resultado de imagen para orb gif transparent">
            <a:extLst>
              <a:ext uri="{FF2B5EF4-FFF2-40B4-BE49-F238E27FC236}">
                <a16:creationId xmlns:a16="http://schemas.microsoft.com/office/drawing/2014/main" id="{101CA557-8007-4507-9E51-8ACE4E0D9F4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386" y="2022658"/>
            <a:ext cx="3293278" cy="3293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Imagen filtrada parece confirmar la participación de Andrew Garfield en  Spider-Man 3 | Atomix">
            <a:extLst>
              <a:ext uri="{FF2B5EF4-FFF2-40B4-BE49-F238E27FC236}">
                <a16:creationId xmlns:a16="http://schemas.microsoft.com/office/drawing/2014/main" id="{6D5ED61A-DD78-4832-8D70-A948D56FF0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05" r="24025" b="24680"/>
          <a:stretch/>
        </p:blipFill>
        <p:spPr bwMode="auto">
          <a:xfrm>
            <a:off x="8328056" y="2907981"/>
            <a:ext cx="1408448" cy="140844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om Holland confirmó la aparición de Tobey Maguire en &amp;#39;Spider-Man: Sin  camino a casa&amp;#39;?">
            <a:extLst>
              <a:ext uri="{FF2B5EF4-FFF2-40B4-BE49-F238E27FC236}">
                <a16:creationId xmlns:a16="http://schemas.microsoft.com/office/drawing/2014/main" id="{4DDA87F8-0E80-4860-B91B-305FC20E43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73" t="7657" r="28591" b="45173"/>
          <a:stretch/>
        </p:blipFill>
        <p:spPr bwMode="auto">
          <a:xfrm>
            <a:off x="1671528" y="2950402"/>
            <a:ext cx="1443584" cy="144358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Tom Holland es un héroe de verdad: así reaccionó al ver a una fan en  problemas (y el vídeo se ha hecho viral) | GQ España">
            <a:extLst>
              <a:ext uri="{FF2B5EF4-FFF2-40B4-BE49-F238E27FC236}">
                <a16:creationId xmlns:a16="http://schemas.microsoft.com/office/drawing/2014/main" id="{4238B383-0188-45B8-AD54-A6ED67001F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8" t="3089" r="26292" b="32603"/>
          <a:stretch/>
        </p:blipFill>
        <p:spPr bwMode="auto">
          <a:xfrm>
            <a:off x="4516810" y="1075952"/>
            <a:ext cx="2502437" cy="250243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Google Shape;286;p32">
            <a:extLst>
              <a:ext uri="{FF2B5EF4-FFF2-40B4-BE49-F238E27FC236}">
                <a16:creationId xmlns:a16="http://schemas.microsoft.com/office/drawing/2014/main" id="{21E18ACC-0BF2-4A02-AB82-A2B7E7F1BD5F}"/>
              </a:ext>
            </a:extLst>
          </p:cNvPr>
          <p:cNvSpPr/>
          <p:nvPr/>
        </p:nvSpPr>
        <p:spPr>
          <a:xfrm>
            <a:off x="-2269451" y="3052148"/>
            <a:ext cx="3979200" cy="3447600"/>
          </a:xfrm>
          <a:prstGeom prst="hexagon">
            <a:avLst>
              <a:gd name="adj" fmla="val 25000"/>
              <a:gd name="vf" fmla="val 115470"/>
            </a:avLst>
          </a:prstGeom>
          <a:noFill/>
          <a:ln w="3175" cap="flat" cmpd="sng">
            <a:solidFill>
              <a:srgbClr val="D9D9D9">
                <a:alpha val="82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C6CB6EA-E517-43A1-9715-6A558ACBD9D2}"/>
              </a:ext>
            </a:extLst>
          </p:cNvPr>
          <p:cNvSpPr/>
          <p:nvPr/>
        </p:nvSpPr>
        <p:spPr>
          <a:xfrm>
            <a:off x="11647918" y="0"/>
            <a:ext cx="544082" cy="68580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4" name="Picture 2" descr="Spider-Man: No Way Home | Disney y Pixar | Fandom">
            <a:extLst>
              <a:ext uri="{FF2B5EF4-FFF2-40B4-BE49-F238E27FC236}">
                <a16:creationId xmlns:a16="http://schemas.microsoft.com/office/drawing/2014/main" id="{2A306BFE-99F3-47B6-8339-968EEE44D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4" y="297340"/>
            <a:ext cx="1375872" cy="39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E4348C83-A39A-4425-BD5B-98A408A430D6}"/>
              </a:ext>
            </a:extLst>
          </p:cNvPr>
          <p:cNvSpPr/>
          <p:nvPr/>
        </p:nvSpPr>
        <p:spPr>
          <a:xfrm>
            <a:off x="4648911" y="5452218"/>
            <a:ext cx="2461189" cy="273465"/>
          </a:xfrm>
          <a:prstGeom prst="rect">
            <a:avLst/>
          </a:prstGeom>
          <a:solidFill>
            <a:srgbClr val="B02C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D591C1F-4D5D-453A-8EF8-C284C4FB9D98}"/>
              </a:ext>
            </a:extLst>
          </p:cNvPr>
          <p:cNvSpPr/>
          <p:nvPr/>
        </p:nvSpPr>
        <p:spPr>
          <a:xfrm>
            <a:off x="1854436" y="5452218"/>
            <a:ext cx="2461189" cy="273465"/>
          </a:xfrm>
          <a:prstGeom prst="rect">
            <a:avLst/>
          </a:prstGeom>
          <a:solidFill>
            <a:srgbClr val="B02C23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90F6D11-FAAD-4808-8DAC-3C9141372F8A}"/>
              </a:ext>
            </a:extLst>
          </p:cNvPr>
          <p:cNvSpPr/>
          <p:nvPr/>
        </p:nvSpPr>
        <p:spPr>
          <a:xfrm>
            <a:off x="7443386" y="5452218"/>
            <a:ext cx="2461189" cy="273465"/>
          </a:xfrm>
          <a:prstGeom prst="rect">
            <a:avLst/>
          </a:prstGeom>
          <a:solidFill>
            <a:srgbClr val="B02C23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050" name="Picture 2" descr="Marvel Logo - PNG y Vector">
            <a:extLst>
              <a:ext uri="{FF2B5EF4-FFF2-40B4-BE49-F238E27FC236}">
                <a16:creationId xmlns:a16="http://schemas.microsoft.com/office/drawing/2014/main" id="{2CED6A3E-259F-4C1B-8806-BDABEE48A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688" y="6297720"/>
            <a:ext cx="458624" cy="18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5B97793-8709-47E2-AA4B-4ED586ADDBAF}"/>
              </a:ext>
            </a:extLst>
          </p:cNvPr>
          <p:cNvSpPr/>
          <p:nvPr/>
        </p:nvSpPr>
        <p:spPr>
          <a:xfrm>
            <a:off x="20247836" y="-3751106"/>
            <a:ext cx="55222" cy="45719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FC07758-870C-40F1-BD24-C101742B60F4}"/>
              </a:ext>
            </a:extLst>
          </p:cNvPr>
          <p:cNvSpPr txBox="1"/>
          <p:nvPr/>
        </p:nvSpPr>
        <p:spPr>
          <a:xfrm>
            <a:off x="11659312" y="88355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2DC6992-AFEF-401A-97B6-07BCB5D22717}"/>
              </a:ext>
            </a:extLst>
          </p:cNvPr>
          <p:cNvSpPr txBox="1"/>
          <p:nvPr/>
        </p:nvSpPr>
        <p:spPr>
          <a:xfrm>
            <a:off x="11659312" y="1507401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1C15085-B837-49A6-B4DB-67B8E982F75D}"/>
              </a:ext>
            </a:extLst>
          </p:cNvPr>
          <p:cNvSpPr txBox="1"/>
          <p:nvPr/>
        </p:nvSpPr>
        <p:spPr>
          <a:xfrm>
            <a:off x="11659312" y="199794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A3186B0-5B61-4594-A2BA-380587B728A0}"/>
              </a:ext>
            </a:extLst>
          </p:cNvPr>
          <p:cNvSpPr txBox="1"/>
          <p:nvPr/>
        </p:nvSpPr>
        <p:spPr>
          <a:xfrm>
            <a:off x="11659312" y="2488495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6EF1E57-A6C9-459C-8BC1-B79B791A1A1F}"/>
              </a:ext>
            </a:extLst>
          </p:cNvPr>
          <p:cNvSpPr txBox="1"/>
          <p:nvPr/>
        </p:nvSpPr>
        <p:spPr>
          <a:xfrm>
            <a:off x="11659312" y="296538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8CC6EAB-2ABC-4BF5-B51A-F13C1E28601D}"/>
              </a:ext>
            </a:extLst>
          </p:cNvPr>
          <p:cNvSpPr txBox="1"/>
          <p:nvPr/>
        </p:nvSpPr>
        <p:spPr>
          <a:xfrm>
            <a:off x="11659312" y="3477114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376279C0-620B-44ED-82CA-633803CA89B4}"/>
              </a:ext>
            </a:extLst>
          </p:cNvPr>
          <p:cNvSpPr/>
          <p:nvPr/>
        </p:nvSpPr>
        <p:spPr>
          <a:xfrm>
            <a:off x="10885918" y="1353982"/>
            <a:ext cx="1458482" cy="544019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23180F17-0E77-4B05-B1AD-2A839F7B42DE}"/>
              </a:ext>
            </a:extLst>
          </p:cNvPr>
          <p:cNvSpPr/>
          <p:nvPr/>
        </p:nvSpPr>
        <p:spPr>
          <a:xfrm>
            <a:off x="1854437" y="5839585"/>
            <a:ext cx="4170898" cy="183390"/>
          </a:xfrm>
          <a:prstGeom prst="rect">
            <a:avLst/>
          </a:prstGeom>
          <a:solidFill>
            <a:srgbClr val="B02C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7BD37AA-C83F-4591-B20C-959A6F2A2DD4}"/>
              </a:ext>
            </a:extLst>
          </p:cNvPr>
          <p:cNvSpPr txBox="1"/>
          <p:nvPr/>
        </p:nvSpPr>
        <p:spPr>
          <a:xfrm>
            <a:off x="3346160" y="4369740"/>
            <a:ext cx="51716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5400" dirty="0">
                <a:solidFill>
                  <a:schemeClr val="bg1">
                    <a:lumMod val="65000"/>
                  </a:schemeClr>
                </a:solidFill>
                <a:latin typeface="Bahnschrift" panose="020B0502040204020203" pitchFamily="34" charset="0"/>
              </a:rPr>
              <a:t>SPIDERMAN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EFC30663-532B-4B10-A687-E517F57948FA}"/>
              </a:ext>
            </a:extLst>
          </p:cNvPr>
          <p:cNvSpPr txBox="1"/>
          <p:nvPr/>
        </p:nvSpPr>
        <p:spPr>
          <a:xfrm>
            <a:off x="1479181" y="4766238"/>
            <a:ext cx="19024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100" dirty="0">
                <a:solidFill>
                  <a:srgbClr val="FFFFFF"/>
                </a:solidFill>
                <a:latin typeface="Bahnschrift" panose="020B0502040204020203" pitchFamily="34" charset="0"/>
              </a:rPr>
              <a:t>TOBEY MACGUIRE</a:t>
            </a:r>
          </a:p>
        </p:txBody>
      </p:sp>
      <p:sp>
        <p:nvSpPr>
          <p:cNvPr id="29" name="Google Shape;288;p32">
            <a:extLst>
              <a:ext uri="{FF2B5EF4-FFF2-40B4-BE49-F238E27FC236}">
                <a16:creationId xmlns:a16="http://schemas.microsoft.com/office/drawing/2014/main" id="{92892F07-4EAF-46BF-9DFB-53BCE176335E}"/>
              </a:ext>
            </a:extLst>
          </p:cNvPr>
          <p:cNvSpPr/>
          <p:nvPr/>
        </p:nvSpPr>
        <p:spPr>
          <a:xfrm>
            <a:off x="1479181" y="2806541"/>
            <a:ext cx="1933500" cy="16752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>
              <a:alpha val="16000"/>
            </a:schemeClr>
          </a:solidFill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289;p32">
            <a:extLst>
              <a:ext uri="{FF2B5EF4-FFF2-40B4-BE49-F238E27FC236}">
                <a16:creationId xmlns:a16="http://schemas.microsoft.com/office/drawing/2014/main" id="{CFE05263-CD1C-472E-A3EC-F10C7892104B}"/>
              </a:ext>
            </a:extLst>
          </p:cNvPr>
          <p:cNvSpPr/>
          <p:nvPr/>
        </p:nvSpPr>
        <p:spPr>
          <a:xfrm>
            <a:off x="4247946" y="993650"/>
            <a:ext cx="3010975" cy="2608732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>
              <a:alpha val="16000"/>
            </a:schemeClr>
          </a:solidFill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31" name="Google Shape;339;p32">
            <a:extLst>
              <a:ext uri="{FF2B5EF4-FFF2-40B4-BE49-F238E27FC236}">
                <a16:creationId xmlns:a16="http://schemas.microsoft.com/office/drawing/2014/main" id="{A37F8033-1606-44D6-8F5F-F899520E3023}"/>
              </a:ext>
            </a:extLst>
          </p:cNvPr>
          <p:cNvSpPr/>
          <p:nvPr/>
        </p:nvSpPr>
        <p:spPr>
          <a:xfrm>
            <a:off x="8053213" y="2796096"/>
            <a:ext cx="1933500" cy="1675200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>
              <a:alpha val="16000"/>
            </a:schemeClr>
          </a:solidFill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F58CCDC4-1B3F-4D4F-A3F2-FC70EC153427}"/>
              </a:ext>
            </a:extLst>
          </p:cNvPr>
          <p:cNvSpPr txBox="1"/>
          <p:nvPr/>
        </p:nvSpPr>
        <p:spPr>
          <a:xfrm>
            <a:off x="1933545" y="5419673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STEPHEN STRANGE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5207B508-C597-40C1-83B2-6A847FF89D83}"/>
              </a:ext>
            </a:extLst>
          </p:cNvPr>
          <p:cNvSpPr txBox="1"/>
          <p:nvPr/>
        </p:nvSpPr>
        <p:spPr>
          <a:xfrm>
            <a:off x="4680866" y="5430442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SPIDERMAN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6B5835A9-0C95-4614-9978-BB5C52B18E4C}"/>
              </a:ext>
            </a:extLst>
          </p:cNvPr>
          <p:cNvSpPr txBox="1"/>
          <p:nvPr/>
        </p:nvSpPr>
        <p:spPr>
          <a:xfrm>
            <a:off x="7501649" y="5419673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VILLAINS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75C35097-5EEB-402A-AD6B-D71BDBFBCC1D}"/>
              </a:ext>
            </a:extLst>
          </p:cNvPr>
          <p:cNvSpPr txBox="1"/>
          <p:nvPr/>
        </p:nvSpPr>
        <p:spPr>
          <a:xfrm>
            <a:off x="4933107" y="4208360"/>
            <a:ext cx="19024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100" dirty="0">
                <a:solidFill>
                  <a:srgbClr val="FFFFFF"/>
                </a:solidFill>
                <a:latin typeface="Bahnschrift" panose="020B0502040204020203" pitchFamily="34" charset="0"/>
              </a:rPr>
              <a:t>TOM HOLLAND</a:t>
            </a:r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1DDD0F6F-BD2C-445F-8C09-440BB9295506}"/>
              </a:ext>
            </a:extLst>
          </p:cNvPr>
          <p:cNvSpPr txBox="1"/>
          <p:nvPr/>
        </p:nvSpPr>
        <p:spPr>
          <a:xfrm>
            <a:off x="8185267" y="4927109"/>
            <a:ext cx="19024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100" dirty="0">
                <a:solidFill>
                  <a:srgbClr val="FFFFFF"/>
                </a:solidFill>
                <a:latin typeface="Bahnschrift" panose="020B0502040204020203" pitchFamily="34" charset="0"/>
              </a:rPr>
              <a:t>ANDREW GARFIELD</a:t>
            </a:r>
          </a:p>
        </p:txBody>
      </p:sp>
      <p:pic>
        <p:nvPicPr>
          <p:cNvPr id="3074" name="Picture 2" descr="Transparent gif~ discovered by lazy in red on We Heart It | Overlays  transparent, Pop art images, Circle frames">
            <a:extLst>
              <a:ext uri="{FF2B5EF4-FFF2-40B4-BE49-F238E27FC236}">
                <a16:creationId xmlns:a16="http://schemas.microsoft.com/office/drawing/2014/main" id="{77C9B63B-1587-4B89-8AAF-548526B3137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9181" y="2726772"/>
            <a:ext cx="1885051" cy="188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Transparent gif~ discovered by lazy in red on We Heart It | Overlays  transparent, Pop art images, Circle frames">
            <a:extLst>
              <a:ext uri="{FF2B5EF4-FFF2-40B4-BE49-F238E27FC236}">
                <a16:creationId xmlns:a16="http://schemas.microsoft.com/office/drawing/2014/main" id="{96CCAF0B-BC6D-4A56-B3BF-ADBC682C8C9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929" y="735799"/>
            <a:ext cx="3157799" cy="3157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Transparent gif~ discovered by lazy in red on We Heart It | Overlays  transparent, Pop art images, Circle frames">
            <a:extLst>
              <a:ext uri="{FF2B5EF4-FFF2-40B4-BE49-F238E27FC236}">
                <a16:creationId xmlns:a16="http://schemas.microsoft.com/office/drawing/2014/main" id="{6A22ED18-883B-43E7-B592-1E30DDFAC4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5770" y="2734332"/>
            <a:ext cx="1812628" cy="181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Google Shape;286;p32">
            <a:extLst>
              <a:ext uri="{FF2B5EF4-FFF2-40B4-BE49-F238E27FC236}">
                <a16:creationId xmlns:a16="http://schemas.microsoft.com/office/drawing/2014/main" id="{774B2672-0619-4027-AC20-B6190E95C969}"/>
              </a:ext>
            </a:extLst>
          </p:cNvPr>
          <p:cNvSpPr/>
          <p:nvPr/>
        </p:nvSpPr>
        <p:spPr>
          <a:xfrm>
            <a:off x="6813958" y="-1159940"/>
            <a:ext cx="3979200" cy="3447600"/>
          </a:xfrm>
          <a:prstGeom prst="hexagon">
            <a:avLst>
              <a:gd name="adj" fmla="val 25000"/>
              <a:gd name="vf" fmla="val 115470"/>
            </a:avLst>
          </a:prstGeom>
          <a:noFill/>
          <a:ln w="3175" cap="flat" cmpd="sng">
            <a:solidFill>
              <a:srgbClr val="D9D9D9">
                <a:alpha val="82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80" name="Picture 8" descr="Spiderman logo Sticker">
            <a:extLst>
              <a:ext uri="{FF2B5EF4-FFF2-40B4-BE49-F238E27FC236}">
                <a16:creationId xmlns:a16="http://schemas.microsoft.com/office/drawing/2014/main" id="{BEFBBD54-F91B-4A40-A119-A7CD96DE1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9214" y="1353918"/>
            <a:ext cx="544083" cy="54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8" descr="Spiderman logo Sticker">
            <a:extLst>
              <a:ext uri="{FF2B5EF4-FFF2-40B4-BE49-F238E27FC236}">
                <a16:creationId xmlns:a16="http://schemas.microsoft.com/office/drawing/2014/main" id="{A0559F3C-0FFC-4BD2-AACB-C116C1D481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694" y="5667825"/>
            <a:ext cx="544083" cy="54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287321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Rectángulo 98">
            <a:extLst>
              <a:ext uri="{FF2B5EF4-FFF2-40B4-BE49-F238E27FC236}">
                <a16:creationId xmlns:a16="http://schemas.microsoft.com/office/drawing/2014/main" id="{51394A30-7B7D-48DB-83FE-F9488B31E8A4}"/>
              </a:ext>
            </a:extLst>
          </p:cNvPr>
          <p:cNvSpPr/>
          <p:nvPr/>
        </p:nvSpPr>
        <p:spPr>
          <a:xfrm>
            <a:off x="-11817" y="5175740"/>
            <a:ext cx="11671129" cy="166366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43" name="Google Shape;286;p32">
            <a:extLst>
              <a:ext uri="{FF2B5EF4-FFF2-40B4-BE49-F238E27FC236}">
                <a16:creationId xmlns:a16="http://schemas.microsoft.com/office/drawing/2014/main" id="{774B2672-0619-4027-AC20-B6190E95C969}"/>
              </a:ext>
            </a:extLst>
          </p:cNvPr>
          <p:cNvSpPr/>
          <p:nvPr/>
        </p:nvSpPr>
        <p:spPr>
          <a:xfrm>
            <a:off x="6813958" y="-1141340"/>
            <a:ext cx="3979200" cy="3447600"/>
          </a:xfrm>
          <a:prstGeom prst="hexagon">
            <a:avLst>
              <a:gd name="adj" fmla="val 25000"/>
              <a:gd name="vf" fmla="val 115470"/>
            </a:avLst>
          </a:prstGeom>
          <a:noFill/>
          <a:ln w="3175" cap="flat" cmpd="sng">
            <a:solidFill>
              <a:srgbClr val="D9D9D9">
                <a:alpha val="82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098" name="Picture 2" descr="Download tobey maguire will return as peter parker in spider-man -  spider-ma png - Free PNG Images | TOPpng">
            <a:extLst>
              <a:ext uri="{FF2B5EF4-FFF2-40B4-BE49-F238E27FC236}">
                <a16:creationId xmlns:a16="http://schemas.microsoft.com/office/drawing/2014/main" id="{B366DA25-CFD1-4B1F-ABA0-DE7617242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076" y="1297507"/>
            <a:ext cx="3729478" cy="5535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Tom Holland confirmó la aparición de Tobey Maguire en &amp;#39;Spider-Man: Sin  camino a casa&amp;#39;?">
            <a:extLst>
              <a:ext uri="{FF2B5EF4-FFF2-40B4-BE49-F238E27FC236}">
                <a16:creationId xmlns:a16="http://schemas.microsoft.com/office/drawing/2014/main" id="{4DDA87F8-0E80-4860-B91B-305FC20E43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73" t="7657" r="28591" b="45173"/>
          <a:stretch/>
        </p:blipFill>
        <p:spPr bwMode="auto">
          <a:xfrm>
            <a:off x="1854436" y="1266304"/>
            <a:ext cx="1443584" cy="144358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Google Shape;286;p32">
            <a:extLst>
              <a:ext uri="{FF2B5EF4-FFF2-40B4-BE49-F238E27FC236}">
                <a16:creationId xmlns:a16="http://schemas.microsoft.com/office/drawing/2014/main" id="{21E18ACC-0BF2-4A02-AB82-A2B7E7F1BD5F}"/>
              </a:ext>
            </a:extLst>
          </p:cNvPr>
          <p:cNvSpPr/>
          <p:nvPr/>
        </p:nvSpPr>
        <p:spPr>
          <a:xfrm>
            <a:off x="-2269451" y="3052148"/>
            <a:ext cx="3979200" cy="3447600"/>
          </a:xfrm>
          <a:prstGeom prst="hexagon">
            <a:avLst>
              <a:gd name="adj" fmla="val 25000"/>
              <a:gd name="vf" fmla="val 115470"/>
            </a:avLst>
          </a:prstGeom>
          <a:noFill/>
          <a:ln w="3175" cap="flat" cmpd="sng">
            <a:solidFill>
              <a:srgbClr val="D9D9D9">
                <a:alpha val="82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C6CB6EA-E517-43A1-9715-6A558ACBD9D2}"/>
              </a:ext>
            </a:extLst>
          </p:cNvPr>
          <p:cNvSpPr/>
          <p:nvPr/>
        </p:nvSpPr>
        <p:spPr>
          <a:xfrm>
            <a:off x="11647918" y="0"/>
            <a:ext cx="544082" cy="68580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4" name="Picture 2" descr="Spider-Man: No Way Home | Disney y Pixar | Fandom">
            <a:extLst>
              <a:ext uri="{FF2B5EF4-FFF2-40B4-BE49-F238E27FC236}">
                <a16:creationId xmlns:a16="http://schemas.microsoft.com/office/drawing/2014/main" id="{2A306BFE-99F3-47B6-8339-968EEE44D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4" y="297340"/>
            <a:ext cx="1375872" cy="39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E4348C83-A39A-4425-BD5B-98A408A430D6}"/>
              </a:ext>
            </a:extLst>
          </p:cNvPr>
          <p:cNvSpPr/>
          <p:nvPr/>
        </p:nvSpPr>
        <p:spPr>
          <a:xfrm>
            <a:off x="4648911" y="5452218"/>
            <a:ext cx="2461189" cy="273465"/>
          </a:xfrm>
          <a:prstGeom prst="rect">
            <a:avLst/>
          </a:prstGeom>
          <a:solidFill>
            <a:srgbClr val="B02C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D591C1F-4D5D-453A-8EF8-C284C4FB9D98}"/>
              </a:ext>
            </a:extLst>
          </p:cNvPr>
          <p:cNvSpPr/>
          <p:nvPr/>
        </p:nvSpPr>
        <p:spPr>
          <a:xfrm>
            <a:off x="1854436" y="5452218"/>
            <a:ext cx="2461189" cy="273465"/>
          </a:xfrm>
          <a:prstGeom prst="rect">
            <a:avLst/>
          </a:prstGeom>
          <a:solidFill>
            <a:srgbClr val="B02C23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90F6D11-FAAD-4808-8DAC-3C9141372F8A}"/>
              </a:ext>
            </a:extLst>
          </p:cNvPr>
          <p:cNvSpPr/>
          <p:nvPr/>
        </p:nvSpPr>
        <p:spPr>
          <a:xfrm>
            <a:off x="7443386" y="5452218"/>
            <a:ext cx="2461189" cy="273465"/>
          </a:xfrm>
          <a:prstGeom prst="rect">
            <a:avLst/>
          </a:prstGeom>
          <a:solidFill>
            <a:srgbClr val="B02C23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050" name="Picture 2" descr="Marvel Logo - PNG y Vector">
            <a:extLst>
              <a:ext uri="{FF2B5EF4-FFF2-40B4-BE49-F238E27FC236}">
                <a16:creationId xmlns:a16="http://schemas.microsoft.com/office/drawing/2014/main" id="{2CED6A3E-259F-4C1B-8806-BDABEE48A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688" y="6297720"/>
            <a:ext cx="458624" cy="18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5B97793-8709-47E2-AA4B-4ED586ADDBAF}"/>
              </a:ext>
            </a:extLst>
          </p:cNvPr>
          <p:cNvSpPr/>
          <p:nvPr/>
        </p:nvSpPr>
        <p:spPr>
          <a:xfrm>
            <a:off x="20247836" y="-3751106"/>
            <a:ext cx="55222" cy="45719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FC07758-870C-40F1-BD24-C101742B60F4}"/>
              </a:ext>
            </a:extLst>
          </p:cNvPr>
          <p:cNvSpPr txBox="1"/>
          <p:nvPr/>
        </p:nvSpPr>
        <p:spPr>
          <a:xfrm>
            <a:off x="11659312" y="88355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2DC6992-AFEF-401A-97B6-07BCB5D22717}"/>
              </a:ext>
            </a:extLst>
          </p:cNvPr>
          <p:cNvSpPr txBox="1"/>
          <p:nvPr/>
        </p:nvSpPr>
        <p:spPr>
          <a:xfrm>
            <a:off x="11659312" y="1507401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1C15085-B837-49A6-B4DB-67B8E982F75D}"/>
              </a:ext>
            </a:extLst>
          </p:cNvPr>
          <p:cNvSpPr txBox="1"/>
          <p:nvPr/>
        </p:nvSpPr>
        <p:spPr>
          <a:xfrm>
            <a:off x="11659312" y="199794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A3186B0-5B61-4594-A2BA-380587B728A0}"/>
              </a:ext>
            </a:extLst>
          </p:cNvPr>
          <p:cNvSpPr txBox="1"/>
          <p:nvPr/>
        </p:nvSpPr>
        <p:spPr>
          <a:xfrm>
            <a:off x="11659312" y="2488495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6EF1E57-A6C9-459C-8BC1-B79B791A1A1F}"/>
              </a:ext>
            </a:extLst>
          </p:cNvPr>
          <p:cNvSpPr txBox="1"/>
          <p:nvPr/>
        </p:nvSpPr>
        <p:spPr>
          <a:xfrm>
            <a:off x="11659312" y="296538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8CC6EAB-2ABC-4BF5-B51A-F13C1E28601D}"/>
              </a:ext>
            </a:extLst>
          </p:cNvPr>
          <p:cNvSpPr txBox="1"/>
          <p:nvPr/>
        </p:nvSpPr>
        <p:spPr>
          <a:xfrm>
            <a:off x="11659312" y="3477114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376279C0-620B-44ED-82CA-633803CA89B4}"/>
              </a:ext>
            </a:extLst>
          </p:cNvPr>
          <p:cNvSpPr/>
          <p:nvPr/>
        </p:nvSpPr>
        <p:spPr>
          <a:xfrm>
            <a:off x="10885918" y="1353982"/>
            <a:ext cx="1458482" cy="544019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23180F17-0E77-4B05-B1AD-2A839F7B42DE}"/>
              </a:ext>
            </a:extLst>
          </p:cNvPr>
          <p:cNvSpPr/>
          <p:nvPr/>
        </p:nvSpPr>
        <p:spPr>
          <a:xfrm>
            <a:off x="1854437" y="5839585"/>
            <a:ext cx="4170898" cy="183390"/>
          </a:xfrm>
          <a:prstGeom prst="rect">
            <a:avLst/>
          </a:prstGeom>
          <a:solidFill>
            <a:srgbClr val="B02C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7BD37AA-C83F-4591-B20C-959A6F2A2DD4}"/>
              </a:ext>
            </a:extLst>
          </p:cNvPr>
          <p:cNvSpPr txBox="1"/>
          <p:nvPr/>
        </p:nvSpPr>
        <p:spPr>
          <a:xfrm>
            <a:off x="3488881" y="1397975"/>
            <a:ext cx="51716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6600" dirty="0">
                <a:solidFill>
                  <a:srgbClr val="FFFFFF"/>
                </a:solidFill>
                <a:latin typeface="Bahnschrift" panose="020B0502040204020203" pitchFamily="34" charset="0"/>
              </a:rPr>
              <a:t>TOBEY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F58CCDC4-1B3F-4D4F-A3F2-FC70EC153427}"/>
              </a:ext>
            </a:extLst>
          </p:cNvPr>
          <p:cNvSpPr txBox="1"/>
          <p:nvPr/>
        </p:nvSpPr>
        <p:spPr>
          <a:xfrm>
            <a:off x="1933545" y="5419673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STEPHEN STRANGE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5207B508-C597-40C1-83B2-6A847FF89D83}"/>
              </a:ext>
            </a:extLst>
          </p:cNvPr>
          <p:cNvSpPr txBox="1"/>
          <p:nvPr/>
        </p:nvSpPr>
        <p:spPr>
          <a:xfrm>
            <a:off x="4680866" y="5430442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SPIDERMAN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6B5835A9-0C95-4614-9978-BB5C52B18E4C}"/>
              </a:ext>
            </a:extLst>
          </p:cNvPr>
          <p:cNvSpPr txBox="1"/>
          <p:nvPr/>
        </p:nvSpPr>
        <p:spPr>
          <a:xfrm>
            <a:off x="7501649" y="5419673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VILLAINS</a:t>
            </a:r>
          </a:p>
        </p:txBody>
      </p:sp>
      <p:pic>
        <p:nvPicPr>
          <p:cNvPr id="3074" name="Picture 2" descr="Transparent gif~ discovered by lazy in red on We Heart It | Overlays  transparent, Pop art images, Circle frames">
            <a:extLst>
              <a:ext uri="{FF2B5EF4-FFF2-40B4-BE49-F238E27FC236}">
                <a16:creationId xmlns:a16="http://schemas.microsoft.com/office/drawing/2014/main" id="{77C9B63B-1587-4B89-8AAF-548526B3137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3830" y="1045571"/>
            <a:ext cx="1885051" cy="188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piderman logo Sticker">
            <a:extLst>
              <a:ext uri="{FF2B5EF4-FFF2-40B4-BE49-F238E27FC236}">
                <a16:creationId xmlns:a16="http://schemas.microsoft.com/office/drawing/2014/main" id="{BEFBBD54-F91B-4A40-A119-A7CD96DE1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9214" y="1353918"/>
            <a:ext cx="544083" cy="54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870EFAFE-320D-4F24-AE47-A975E3567482}"/>
              </a:ext>
            </a:extLst>
          </p:cNvPr>
          <p:cNvSpPr txBox="1"/>
          <p:nvPr/>
        </p:nvSpPr>
        <p:spPr>
          <a:xfrm>
            <a:off x="3488881" y="1432467"/>
            <a:ext cx="51716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6600" dirty="0">
                <a:solidFill>
                  <a:srgbClr val="FFFFFF"/>
                </a:solidFill>
                <a:latin typeface="Bahnschrift" panose="020B0502040204020203" pitchFamily="34" charset="0"/>
              </a:rPr>
              <a:t>TOBEY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646562CB-1009-46A1-946A-158BB7E06563}"/>
              </a:ext>
            </a:extLst>
          </p:cNvPr>
          <p:cNvSpPr txBox="1"/>
          <p:nvPr/>
        </p:nvSpPr>
        <p:spPr>
          <a:xfrm>
            <a:off x="3575666" y="2419119"/>
            <a:ext cx="1902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400" dirty="0">
                <a:solidFill>
                  <a:srgbClr val="FFFFFF"/>
                </a:solidFill>
                <a:latin typeface="Bahnschrift" panose="020B0502040204020203" pitchFamily="34" charset="0"/>
              </a:rPr>
              <a:t>MAGUIRE</a:t>
            </a:r>
          </a:p>
        </p:txBody>
      </p:sp>
      <p:grpSp>
        <p:nvGrpSpPr>
          <p:cNvPr id="46" name="Google Shape;527;p46">
            <a:extLst>
              <a:ext uri="{FF2B5EF4-FFF2-40B4-BE49-F238E27FC236}">
                <a16:creationId xmlns:a16="http://schemas.microsoft.com/office/drawing/2014/main" id="{CCD14952-6CD2-483B-880E-CB80834C203C}"/>
              </a:ext>
            </a:extLst>
          </p:cNvPr>
          <p:cNvGrpSpPr/>
          <p:nvPr/>
        </p:nvGrpSpPr>
        <p:grpSpPr>
          <a:xfrm rot="10800000" flipH="1">
            <a:off x="4475476" y="2468693"/>
            <a:ext cx="756748" cy="188711"/>
            <a:chOff x="3199075" y="3739025"/>
            <a:chExt cx="448629" cy="111875"/>
          </a:xfrm>
        </p:grpSpPr>
        <p:sp>
          <p:nvSpPr>
            <p:cNvPr id="47" name="Google Shape;528;p46">
              <a:extLst>
                <a:ext uri="{FF2B5EF4-FFF2-40B4-BE49-F238E27FC236}">
                  <a16:creationId xmlns:a16="http://schemas.microsoft.com/office/drawing/2014/main" id="{1C7B883C-6838-44FE-94F8-296B686FDDB7}"/>
                </a:ext>
              </a:extLst>
            </p:cNvPr>
            <p:cNvSpPr/>
            <p:nvPr/>
          </p:nvSpPr>
          <p:spPr>
            <a:xfrm>
              <a:off x="3199075" y="3739025"/>
              <a:ext cx="448629" cy="111875"/>
            </a:xfrm>
            <a:custGeom>
              <a:avLst/>
              <a:gdLst/>
              <a:ahLst/>
              <a:cxnLst/>
              <a:rect l="l" t="t" r="r" b="b"/>
              <a:pathLst>
                <a:path w="19396" h="4475" extrusionOk="0">
                  <a:moveTo>
                    <a:pt x="2907" y="1"/>
                  </a:moveTo>
                  <a:cubicBezTo>
                    <a:pt x="1039" y="1"/>
                    <a:pt x="1" y="2236"/>
                    <a:pt x="1263" y="3614"/>
                  </a:cubicBezTo>
                  <a:cubicBezTo>
                    <a:pt x="1292" y="3643"/>
                    <a:pt x="1321" y="3672"/>
                    <a:pt x="1350" y="3708"/>
                  </a:cubicBezTo>
                  <a:cubicBezTo>
                    <a:pt x="1856" y="4214"/>
                    <a:pt x="2526" y="4474"/>
                    <a:pt x="3201" y="4474"/>
                  </a:cubicBezTo>
                  <a:cubicBezTo>
                    <a:pt x="3737" y="4474"/>
                    <a:pt x="4276" y="4310"/>
                    <a:pt x="4739" y="3975"/>
                  </a:cubicBezTo>
                  <a:lnTo>
                    <a:pt x="14325" y="3975"/>
                  </a:lnTo>
                  <a:cubicBezTo>
                    <a:pt x="15399" y="3975"/>
                    <a:pt x="16424" y="3549"/>
                    <a:pt x="17188" y="2792"/>
                  </a:cubicBezTo>
                  <a:lnTo>
                    <a:pt x="19056" y="917"/>
                  </a:lnTo>
                  <a:cubicBezTo>
                    <a:pt x="19395" y="585"/>
                    <a:pt x="19157" y="8"/>
                    <a:pt x="18681" y="8"/>
                  </a:cubicBezTo>
                  <a:lnTo>
                    <a:pt x="29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29;p46">
              <a:extLst>
                <a:ext uri="{FF2B5EF4-FFF2-40B4-BE49-F238E27FC236}">
                  <a16:creationId xmlns:a16="http://schemas.microsoft.com/office/drawing/2014/main" id="{F14D4FAC-1F20-4FED-886C-E5AD5C70B834}"/>
                </a:ext>
              </a:extLst>
            </p:cNvPr>
            <p:cNvSpPr/>
            <p:nvPr/>
          </p:nvSpPr>
          <p:spPr>
            <a:xfrm>
              <a:off x="3228836" y="3756427"/>
              <a:ext cx="83875" cy="75800"/>
            </a:xfrm>
            <a:custGeom>
              <a:avLst/>
              <a:gdLst/>
              <a:ahLst/>
              <a:cxnLst/>
              <a:rect l="l" t="t" r="r" b="b"/>
              <a:pathLst>
                <a:path w="3355" h="3032" extrusionOk="0">
                  <a:moveTo>
                    <a:pt x="1681" y="1"/>
                  </a:moveTo>
                  <a:cubicBezTo>
                    <a:pt x="1553" y="1"/>
                    <a:pt x="1422" y="17"/>
                    <a:pt x="1292" y="52"/>
                  </a:cubicBezTo>
                  <a:cubicBezTo>
                    <a:pt x="484" y="261"/>
                    <a:pt x="0" y="1091"/>
                    <a:pt x="210" y="1898"/>
                  </a:cubicBezTo>
                  <a:cubicBezTo>
                    <a:pt x="385" y="2577"/>
                    <a:pt x="999" y="3032"/>
                    <a:pt x="1669" y="3032"/>
                  </a:cubicBezTo>
                  <a:cubicBezTo>
                    <a:pt x="1797" y="3032"/>
                    <a:pt x="1927" y="3015"/>
                    <a:pt x="2056" y="2980"/>
                  </a:cubicBezTo>
                  <a:cubicBezTo>
                    <a:pt x="2871" y="2771"/>
                    <a:pt x="3354" y="1942"/>
                    <a:pt x="3145" y="1134"/>
                  </a:cubicBezTo>
                  <a:cubicBezTo>
                    <a:pt x="2963" y="456"/>
                    <a:pt x="2354" y="1"/>
                    <a:pt x="168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" name="TextBox 5">
            <a:extLst>
              <a:ext uri="{FF2B5EF4-FFF2-40B4-BE49-F238E27FC236}">
                <a16:creationId xmlns:a16="http://schemas.microsoft.com/office/drawing/2014/main" id="{ECBFD528-3AD2-4BA9-8212-3526E5C9A2A7}"/>
              </a:ext>
            </a:extLst>
          </p:cNvPr>
          <p:cNvSpPr txBox="1"/>
          <p:nvPr/>
        </p:nvSpPr>
        <p:spPr>
          <a:xfrm>
            <a:off x="1976787" y="4546752"/>
            <a:ext cx="1542357" cy="323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l">
              <a:spcBef>
                <a:spcPct val="0"/>
              </a:spcBef>
            </a:pP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Comienza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la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clase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con una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introducción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 la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lección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del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tema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del día.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ser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directo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formular</a:t>
            </a:r>
          </a:p>
        </p:txBody>
      </p:sp>
      <p:sp>
        <p:nvSpPr>
          <p:cNvPr id="94" name="CuadroTexto 93">
            <a:extLst>
              <a:ext uri="{FF2B5EF4-FFF2-40B4-BE49-F238E27FC236}">
                <a16:creationId xmlns:a16="http://schemas.microsoft.com/office/drawing/2014/main" id="{1F0FF3D1-2B26-4BE3-B3C7-83BBDB37BD7F}"/>
              </a:ext>
            </a:extLst>
          </p:cNvPr>
          <p:cNvSpPr txBox="1"/>
          <p:nvPr/>
        </p:nvSpPr>
        <p:spPr>
          <a:xfrm>
            <a:off x="2053028" y="4240928"/>
            <a:ext cx="1298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400" dirty="0">
                <a:solidFill>
                  <a:srgbClr val="FFFFFF"/>
                </a:solidFill>
                <a:latin typeface="Bahnschrift" panose="020B0502040204020203" pitchFamily="34" charset="0"/>
              </a:rPr>
              <a:t>SPIDERMAN </a:t>
            </a:r>
          </a:p>
        </p:txBody>
      </p:sp>
      <p:sp>
        <p:nvSpPr>
          <p:cNvPr id="95" name="TextBox 5">
            <a:extLst>
              <a:ext uri="{FF2B5EF4-FFF2-40B4-BE49-F238E27FC236}">
                <a16:creationId xmlns:a16="http://schemas.microsoft.com/office/drawing/2014/main" id="{637A0DB1-4C47-435C-8BB3-BABADD00DE81}"/>
              </a:ext>
            </a:extLst>
          </p:cNvPr>
          <p:cNvSpPr txBox="1"/>
          <p:nvPr/>
        </p:nvSpPr>
        <p:spPr>
          <a:xfrm>
            <a:off x="4229005" y="4525609"/>
            <a:ext cx="1542357" cy="323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l">
              <a:spcBef>
                <a:spcPct val="0"/>
              </a:spcBef>
            </a:pP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Comienza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la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clase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con una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introducción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 la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lección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del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tema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del día.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ser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directo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formular</a:t>
            </a: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C18AB0FB-A31B-4CDC-B659-62BE10D205A7}"/>
              </a:ext>
            </a:extLst>
          </p:cNvPr>
          <p:cNvSpPr txBox="1"/>
          <p:nvPr/>
        </p:nvSpPr>
        <p:spPr>
          <a:xfrm>
            <a:off x="4252913" y="4220174"/>
            <a:ext cx="1454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400" dirty="0">
                <a:solidFill>
                  <a:srgbClr val="FFFFFF"/>
                </a:solidFill>
                <a:latin typeface="Bahnschrift" panose="020B0502040204020203" pitchFamily="34" charset="0"/>
              </a:rPr>
              <a:t>SPIDERMAN 2 </a:t>
            </a:r>
          </a:p>
        </p:txBody>
      </p:sp>
      <p:sp>
        <p:nvSpPr>
          <p:cNvPr id="97" name="TextBox 5">
            <a:extLst>
              <a:ext uri="{FF2B5EF4-FFF2-40B4-BE49-F238E27FC236}">
                <a16:creationId xmlns:a16="http://schemas.microsoft.com/office/drawing/2014/main" id="{5F30A04A-85AF-45EE-B9CB-AE1F7F29A035}"/>
              </a:ext>
            </a:extLst>
          </p:cNvPr>
          <p:cNvSpPr txBox="1"/>
          <p:nvPr/>
        </p:nvSpPr>
        <p:spPr>
          <a:xfrm>
            <a:off x="6174500" y="4546751"/>
            <a:ext cx="1542357" cy="323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l">
              <a:spcBef>
                <a:spcPct val="0"/>
              </a:spcBef>
            </a:pP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Comienza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la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clase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con una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introducción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 la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lección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del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tema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del día.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ser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directo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formular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D59D539E-F710-43C6-A39C-B08C403E1CCF}"/>
              </a:ext>
            </a:extLst>
          </p:cNvPr>
          <p:cNvSpPr txBox="1"/>
          <p:nvPr/>
        </p:nvSpPr>
        <p:spPr>
          <a:xfrm>
            <a:off x="6198994" y="4269424"/>
            <a:ext cx="1454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400" dirty="0">
                <a:solidFill>
                  <a:srgbClr val="FFFFFF"/>
                </a:solidFill>
                <a:latin typeface="Bahnschrift" panose="020B0502040204020203" pitchFamily="34" charset="0"/>
              </a:rPr>
              <a:t>SPIDERMAN 3 </a:t>
            </a:r>
          </a:p>
        </p:txBody>
      </p:sp>
      <p:pic>
        <p:nvPicPr>
          <p:cNvPr id="4102" name="Picture 6" descr="TAG DE MARVEL | •MARVELESA• Amino">
            <a:extLst>
              <a:ext uri="{FF2B5EF4-FFF2-40B4-BE49-F238E27FC236}">
                <a16:creationId xmlns:a16="http://schemas.microsoft.com/office/drawing/2014/main" id="{275F60BE-0419-4849-8751-29128C32D9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085" y="3117061"/>
            <a:ext cx="2287635" cy="97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Spider man 2 spiderman hombre araña GIF en GIFER - de Miranius">
            <a:extLst>
              <a:ext uri="{FF2B5EF4-FFF2-40B4-BE49-F238E27FC236}">
                <a16:creationId xmlns:a16="http://schemas.microsoft.com/office/drawing/2014/main" id="{51EC9C2D-228F-4B11-B8CA-39352F0232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637" y="3154371"/>
            <a:ext cx="2219596" cy="91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Spider Man Spiderman3 GIF - Spider Man Spiderman3 Symbiote Suit - Descubre  &amp;amp; Comparte GIFs">
            <a:extLst>
              <a:ext uri="{FF2B5EF4-FFF2-40B4-BE49-F238E27FC236}">
                <a16:creationId xmlns:a16="http://schemas.microsoft.com/office/drawing/2014/main" id="{64955091-4437-486C-BED2-09AC026F09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769" y="3101613"/>
            <a:ext cx="1898671" cy="106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8" descr="Spiderman logo Sticker">
            <a:extLst>
              <a:ext uri="{FF2B5EF4-FFF2-40B4-BE49-F238E27FC236}">
                <a16:creationId xmlns:a16="http://schemas.microsoft.com/office/drawing/2014/main" id="{9956025C-508F-47A7-8678-470C0BFDE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694" y="5667825"/>
            <a:ext cx="544083" cy="54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4442663" y="3244334"/>
            <a:ext cx="33066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https://plantillaspowerpoint.org/</a:t>
            </a:r>
          </a:p>
        </p:txBody>
      </p:sp>
      <p:sp>
        <p:nvSpPr>
          <p:cNvPr id="44" name="CuadroTexto 43">
            <a:hlinkClick r:id="rId13"/>
            <a:extLst>
              <a:ext uri="{FF2B5EF4-FFF2-40B4-BE49-F238E27FC236}">
                <a16:creationId xmlns:a16="http://schemas.microsoft.com/office/drawing/2014/main" id="{D59D539E-F710-43C6-A39C-B08C403E1CCF}"/>
              </a:ext>
            </a:extLst>
          </p:cNvPr>
          <p:cNvSpPr txBox="1"/>
          <p:nvPr/>
        </p:nvSpPr>
        <p:spPr>
          <a:xfrm>
            <a:off x="1603830" y="6091601"/>
            <a:ext cx="32232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4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ahnschrift" panose="020B0502040204020203" pitchFamily="34" charset="0"/>
                <a:hlinkClick r:id="rId13"/>
              </a:rPr>
              <a:t>https://plantillaspowerpoint.org</a:t>
            </a:r>
            <a:endParaRPr lang="es-PA" sz="14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ahnschrift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693603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ángulo 43">
            <a:extLst>
              <a:ext uri="{FF2B5EF4-FFF2-40B4-BE49-F238E27FC236}">
                <a16:creationId xmlns:a16="http://schemas.microsoft.com/office/drawing/2014/main" id="{9F86C253-6B2A-4B69-8992-CBE07DF99D3C}"/>
              </a:ext>
            </a:extLst>
          </p:cNvPr>
          <p:cNvSpPr/>
          <p:nvPr/>
        </p:nvSpPr>
        <p:spPr>
          <a:xfrm>
            <a:off x="-11817" y="5175740"/>
            <a:ext cx="11671129" cy="166366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43" name="Google Shape;286;p32">
            <a:extLst>
              <a:ext uri="{FF2B5EF4-FFF2-40B4-BE49-F238E27FC236}">
                <a16:creationId xmlns:a16="http://schemas.microsoft.com/office/drawing/2014/main" id="{774B2672-0619-4027-AC20-B6190E95C969}"/>
              </a:ext>
            </a:extLst>
          </p:cNvPr>
          <p:cNvSpPr/>
          <p:nvPr/>
        </p:nvSpPr>
        <p:spPr>
          <a:xfrm>
            <a:off x="6847027" y="-1801700"/>
            <a:ext cx="3979200" cy="3447600"/>
          </a:xfrm>
          <a:prstGeom prst="hexagon">
            <a:avLst>
              <a:gd name="adj" fmla="val 25000"/>
              <a:gd name="vf" fmla="val 115470"/>
            </a:avLst>
          </a:prstGeom>
          <a:noFill/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6;p32">
            <a:extLst>
              <a:ext uri="{FF2B5EF4-FFF2-40B4-BE49-F238E27FC236}">
                <a16:creationId xmlns:a16="http://schemas.microsoft.com/office/drawing/2014/main" id="{21E18ACC-0BF2-4A02-AB82-A2B7E7F1BD5F}"/>
              </a:ext>
            </a:extLst>
          </p:cNvPr>
          <p:cNvSpPr/>
          <p:nvPr/>
        </p:nvSpPr>
        <p:spPr>
          <a:xfrm>
            <a:off x="-2269451" y="3052148"/>
            <a:ext cx="3979200" cy="3447600"/>
          </a:xfrm>
          <a:prstGeom prst="hexagon">
            <a:avLst>
              <a:gd name="adj" fmla="val 25000"/>
              <a:gd name="vf" fmla="val 115470"/>
            </a:avLst>
          </a:prstGeom>
          <a:noFill/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C6CB6EA-E517-43A1-9715-6A558ACBD9D2}"/>
              </a:ext>
            </a:extLst>
          </p:cNvPr>
          <p:cNvSpPr/>
          <p:nvPr/>
        </p:nvSpPr>
        <p:spPr>
          <a:xfrm>
            <a:off x="11647918" y="0"/>
            <a:ext cx="544082" cy="68580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4" name="Picture 2" descr="Spider-Man: No Way Home | Disney y Pixar | Fandom">
            <a:extLst>
              <a:ext uri="{FF2B5EF4-FFF2-40B4-BE49-F238E27FC236}">
                <a16:creationId xmlns:a16="http://schemas.microsoft.com/office/drawing/2014/main" id="{2A306BFE-99F3-47B6-8339-968EEE44D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4" y="297340"/>
            <a:ext cx="1375872" cy="39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E4348C83-A39A-4425-BD5B-98A408A430D6}"/>
              </a:ext>
            </a:extLst>
          </p:cNvPr>
          <p:cNvSpPr/>
          <p:nvPr/>
        </p:nvSpPr>
        <p:spPr>
          <a:xfrm>
            <a:off x="4648911" y="5452218"/>
            <a:ext cx="2461189" cy="273465"/>
          </a:xfrm>
          <a:prstGeom prst="rect">
            <a:avLst/>
          </a:prstGeom>
          <a:solidFill>
            <a:srgbClr val="B02C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D591C1F-4D5D-453A-8EF8-C284C4FB9D98}"/>
              </a:ext>
            </a:extLst>
          </p:cNvPr>
          <p:cNvSpPr/>
          <p:nvPr/>
        </p:nvSpPr>
        <p:spPr>
          <a:xfrm>
            <a:off x="1854436" y="5452218"/>
            <a:ext cx="2461189" cy="273465"/>
          </a:xfrm>
          <a:prstGeom prst="rect">
            <a:avLst/>
          </a:prstGeom>
          <a:solidFill>
            <a:srgbClr val="B02C23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90F6D11-FAAD-4808-8DAC-3C9141372F8A}"/>
              </a:ext>
            </a:extLst>
          </p:cNvPr>
          <p:cNvSpPr/>
          <p:nvPr/>
        </p:nvSpPr>
        <p:spPr>
          <a:xfrm>
            <a:off x="7443386" y="5452218"/>
            <a:ext cx="2461189" cy="273465"/>
          </a:xfrm>
          <a:prstGeom prst="rect">
            <a:avLst/>
          </a:prstGeom>
          <a:solidFill>
            <a:srgbClr val="B02C23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050" name="Picture 2" descr="Marvel Logo - PNG y Vector">
            <a:extLst>
              <a:ext uri="{FF2B5EF4-FFF2-40B4-BE49-F238E27FC236}">
                <a16:creationId xmlns:a16="http://schemas.microsoft.com/office/drawing/2014/main" id="{2CED6A3E-259F-4C1B-8806-BDABEE48A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688" y="6297720"/>
            <a:ext cx="458624" cy="18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5B97793-8709-47E2-AA4B-4ED586ADDBAF}"/>
              </a:ext>
            </a:extLst>
          </p:cNvPr>
          <p:cNvSpPr/>
          <p:nvPr/>
        </p:nvSpPr>
        <p:spPr>
          <a:xfrm>
            <a:off x="20247836" y="-3751106"/>
            <a:ext cx="55222" cy="45719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FC07758-870C-40F1-BD24-C101742B60F4}"/>
              </a:ext>
            </a:extLst>
          </p:cNvPr>
          <p:cNvSpPr txBox="1"/>
          <p:nvPr/>
        </p:nvSpPr>
        <p:spPr>
          <a:xfrm>
            <a:off x="11659312" y="88355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2DC6992-AFEF-401A-97B6-07BCB5D22717}"/>
              </a:ext>
            </a:extLst>
          </p:cNvPr>
          <p:cNvSpPr txBox="1"/>
          <p:nvPr/>
        </p:nvSpPr>
        <p:spPr>
          <a:xfrm>
            <a:off x="11659312" y="1507401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1C15085-B837-49A6-B4DB-67B8E982F75D}"/>
              </a:ext>
            </a:extLst>
          </p:cNvPr>
          <p:cNvSpPr txBox="1"/>
          <p:nvPr/>
        </p:nvSpPr>
        <p:spPr>
          <a:xfrm>
            <a:off x="11659312" y="199794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A3186B0-5B61-4594-A2BA-380587B728A0}"/>
              </a:ext>
            </a:extLst>
          </p:cNvPr>
          <p:cNvSpPr txBox="1"/>
          <p:nvPr/>
        </p:nvSpPr>
        <p:spPr>
          <a:xfrm>
            <a:off x="11659312" y="2488495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6EF1E57-A6C9-459C-8BC1-B79B791A1A1F}"/>
              </a:ext>
            </a:extLst>
          </p:cNvPr>
          <p:cNvSpPr txBox="1"/>
          <p:nvPr/>
        </p:nvSpPr>
        <p:spPr>
          <a:xfrm>
            <a:off x="11659312" y="296538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8CC6EAB-2ABC-4BF5-B51A-F13C1E28601D}"/>
              </a:ext>
            </a:extLst>
          </p:cNvPr>
          <p:cNvSpPr txBox="1"/>
          <p:nvPr/>
        </p:nvSpPr>
        <p:spPr>
          <a:xfrm>
            <a:off x="11659312" y="3477114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376279C0-620B-44ED-82CA-633803CA89B4}"/>
              </a:ext>
            </a:extLst>
          </p:cNvPr>
          <p:cNvSpPr/>
          <p:nvPr/>
        </p:nvSpPr>
        <p:spPr>
          <a:xfrm>
            <a:off x="10885918" y="1353982"/>
            <a:ext cx="1458482" cy="544019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23180F17-0E77-4B05-B1AD-2A839F7B42DE}"/>
              </a:ext>
            </a:extLst>
          </p:cNvPr>
          <p:cNvSpPr/>
          <p:nvPr/>
        </p:nvSpPr>
        <p:spPr>
          <a:xfrm>
            <a:off x="1854437" y="5839585"/>
            <a:ext cx="4170898" cy="183390"/>
          </a:xfrm>
          <a:prstGeom prst="rect">
            <a:avLst/>
          </a:prstGeom>
          <a:solidFill>
            <a:srgbClr val="B02C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F58CCDC4-1B3F-4D4F-A3F2-FC70EC153427}"/>
              </a:ext>
            </a:extLst>
          </p:cNvPr>
          <p:cNvSpPr txBox="1"/>
          <p:nvPr/>
        </p:nvSpPr>
        <p:spPr>
          <a:xfrm>
            <a:off x="1933545" y="5419673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STEPHEN STRANGE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5207B508-C597-40C1-83B2-6A847FF89D83}"/>
              </a:ext>
            </a:extLst>
          </p:cNvPr>
          <p:cNvSpPr txBox="1"/>
          <p:nvPr/>
        </p:nvSpPr>
        <p:spPr>
          <a:xfrm>
            <a:off x="4680866" y="5430442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SPIDERMAN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6B5835A9-0C95-4614-9978-BB5C52B18E4C}"/>
              </a:ext>
            </a:extLst>
          </p:cNvPr>
          <p:cNvSpPr txBox="1"/>
          <p:nvPr/>
        </p:nvSpPr>
        <p:spPr>
          <a:xfrm>
            <a:off x="7501649" y="5419673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VILLAINS</a:t>
            </a:r>
          </a:p>
        </p:txBody>
      </p:sp>
      <p:pic>
        <p:nvPicPr>
          <p:cNvPr id="3074" name="Picture 2" descr="Transparent gif~ discovered by lazy in red on We Heart It | Overlays  transparent, Pop art images, Circle frames">
            <a:extLst>
              <a:ext uri="{FF2B5EF4-FFF2-40B4-BE49-F238E27FC236}">
                <a16:creationId xmlns:a16="http://schemas.microsoft.com/office/drawing/2014/main" id="{77C9B63B-1587-4B89-8AAF-548526B3137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875" y="-753"/>
            <a:ext cx="2337052" cy="2337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Spiderman logo Sticker">
            <a:extLst>
              <a:ext uri="{FF2B5EF4-FFF2-40B4-BE49-F238E27FC236}">
                <a16:creationId xmlns:a16="http://schemas.microsoft.com/office/drawing/2014/main" id="{BEFBBD54-F91B-4A40-A119-A7CD96DE1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9214" y="1353918"/>
            <a:ext cx="544083" cy="54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870EFAFE-320D-4F24-AE47-A975E3567482}"/>
              </a:ext>
            </a:extLst>
          </p:cNvPr>
          <p:cNvSpPr txBox="1"/>
          <p:nvPr/>
        </p:nvSpPr>
        <p:spPr>
          <a:xfrm>
            <a:off x="2862399" y="480969"/>
            <a:ext cx="51716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6600" dirty="0">
                <a:solidFill>
                  <a:srgbClr val="FFFFFF"/>
                </a:solidFill>
                <a:latin typeface="Bahnschrift" panose="020B0502040204020203" pitchFamily="34" charset="0"/>
              </a:rPr>
              <a:t>ANDREW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646562CB-1009-46A1-946A-158BB7E06563}"/>
              </a:ext>
            </a:extLst>
          </p:cNvPr>
          <p:cNvSpPr txBox="1"/>
          <p:nvPr/>
        </p:nvSpPr>
        <p:spPr>
          <a:xfrm>
            <a:off x="4506713" y="1467621"/>
            <a:ext cx="1902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400" dirty="0">
                <a:solidFill>
                  <a:srgbClr val="FFFFFF"/>
                </a:solidFill>
                <a:latin typeface="Bahnschrift" panose="020B0502040204020203" pitchFamily="34" charset="0"/>
              </a:rPr>
              <a:t>GARFIELD</a:t>
            </a:r>
          </a:p>
        </p:txBody>
      </p:sp>
      <p:grpSp>
        <p:nvGrpSpPr>
          <p:cNvPr id="46" name="Google Shape;527;p46">
            <a:extLst>
              <a:ext uri="{FF2B5EF4-FFF2-40B4-BE49-F238E27FC236}">
                <a16:creationId xmlns:a16="http://schemas.microsoft.com/office/drawing/2014/main" id="{CCD14952-6CD2-483B-880E-CB80834C203C}"/>
              </a:ext>
            </a:extLst>
          </p:cNvPr>
          <p:cNvGrpSpPr/>
          <p:nvPr/>
        </p:nvGrpSpPr>
        <p:grpSpPr>
          <a:xfrm rot="10800000" flipH="1">
            <a:off x="5574525" y="1517195"/>
            <a:ext cx="756748" cy="188711"/>
            <a:chOff x="3199075" y="3739025"/>
            <a:chExt cx="448629" cy="111875"/>
          </a:xfrm>
        </p:grpSpPr>
        <p:sp>
          <p:nvSpPr>
            <p:cNvPr id="47" name="Google Shape;528;p46">
              <a:extLst>
                <a:ext uri="{FF2B5EF4-FFF2-40B4-BE49-F238E27FC236}">
                  <a16:creationId xmlns:a16="http://schemas.microsoft.com/office/drawing/2014/main" id="{1C7B883C-6838-44FE-94F8-296B686FDDB7}"/>
                </a:ext>
              </a:extLst>
            </p:cNvPr>
            <p:cNvSpPr/>
            <p:nvPr/>
          </p:nvSpPr>
          <p:spPr>
            <a:xfrm>
              <a:off x="3199075" y="3739025"/>
              <a:ext cx="448629" cy="111875"/>
            </a:xfrm>
            <a:custGeom>
              <a:avLst/>
              <a:gdLst/>
              <a:ahLst/>
              <a:cxnLst/>
              <a:rect l="l" t="t" r="r" b="b"/>
              <a:pathLst>
                <a:path w="19396" h="4475" extrusionOk="0">
                  <a:moveTo>
                    <a:pt x="2907" y="1"/>
                  </a:moveTo>
                  <a:cubicBezTo>
                    <a:pt x="1039" y="1"/>
                    <a:pt x="1" y="2236"/>
                    <a:pt x="1263" y="3614"/>
                  </a:cubicBezTo>
                  <a:cubicBezTo>
                    <a:pt x="1292" y="3643"/>
                    <a:pt x="1321" y="3672"/>
                    <a:pt x="1350" y="3708"/>
                  </a:cubicBezTo>
                  <a:cubicBezTo>
                    <a:pt x="1856" y="4214"/>
                    <a:pt x="2526" y="4474"/>
                    <a:pt x="3201" y="4474"/>
                  </a:cubicBezTo>
                  <a:cubicBezTo>
                    <a:pt x="3737" y="4474"/>
                    <a:pt x="4276" y="4310"/>
                    <a:pt x="4739" y="3975"/>
                  </a:cubicBezTo>
                  <a:lnTo>
                    <a:pt x="14325" y="3975"/>
                  </a:lnTo>
                  <a:cubicBezTo>
                    <a:pt x="15399" y="3975"/>
                    <a:pt x="16424" y="3549"/>
                    <a:pt x="17188" y="2792"/>
                  </a:cubicBezTo>
                  <a:lnTo>
                    <a:pt x="19056" y="917"/>
                  </a:lnTo>
                  <a:cubicBezTo>
                    <a:pt x="19395" y="585"/>
                    <a:pt x="19157" y="8"/>
                    <a:pt x="18681" y="8"/>
                  </a:cubicBezTo>
                  <a:lnTo>
                    <a:pt x="29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29;p46">
              <a:extLst>
                <a:ext uri="{FF2B5EF4-FFF2-40B4-BE49-F238E27FC236}">
                  <a16:creationId xmlns:a16="http://schemas.microsoft.com/office/drawing/2014/main" id="{F14D4FAC-1F20-4FED-886C-E5AD5C70B834}"/>
                </a:ext>
              </a:extLst>
            </p:cNvPr>
            <p:cNvSpPr/>
            <p:nvPr/>
          </p:nvSpPr>
          <p:spPr>
            <a:xfrm>
              <a:off x="3228836" y="3756427"/>
              <a:ext cx="83875" cy="75800"/>
            </a:xfrm>
            <a:custGeom>
              <a:avLst/>
              <a:gdLst/>
              <a:ahLst/>
              <a:cxnLst/>
              <a:rect l="l" t="t" r="r" b="b"/>
              <a:pathLst>
                <a:path w="3355" h="3032" extrusionOk="0">
                  <a:moveTo>
                    <a:pt x="1681" y="1"/>
                  </a:moveTo>
                  <a:cubicBezTo>
                    <a:pt x="1553" y="1"/>
                    <a:pt x="1422" y="17"/>
                    <a:pt x="1292" y="52"/>
                  </a:cubicBezTo>
                  <a:cubicBezTo>
                    <a:pt x="484" y="261"/>
                    <a:pt x="0" y="1091"/>
                    <a:pt x="210" y="1898"/>
                  </a:cubicBezTo>
                  <a:cubicBezTo>
                    <a:pt x="385" y="2577"/>
                    <a:pt x="999" y="3032"/>
                    <a:pt x="1669" y="3032"/>
                  </a:cubicBezTo>
                  <a:cubicBezTo>
                    <a:pt x="1797" y="3032"/>
                    <a:pt x="1927" y="3015"/>
                    <a:pt x="2056" y="2980"/>
                  </a:cubicBezTo>
                  <a:cubicBezTo>
                    <a:pt x="2871" y="2771"/>
                    <a:pt x="3354" y="1942"/>
                    <a:pt x="3145" y="1134"/>
                  </a:cubicBezTo>
                  <a:cubicBezTo>
                    <a:pt x="2963" y="456"/>
                    <a:pt x="2354" y="1"/>
                    <a:pt x="168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" name="TextBox 5">
            <a:extLst>
              <a:ext uri="{FF2B5EF4-FFF2-40B4-BE49-F238E27FC236}">
                <a16:creationId xmlns:a16="http://schemas.microsoft.com/office/drawing/2014/main" id="{ECBFD528-3AD2-4BA9-8212-3526E5C9A2A7}"/>
              </a:ext>
            </a:extLst>
          </p:cNvPr>
          <p:cNvSpPr txBox="1"/>
          <p:nvPr/>
        </p:nvSpPr>
        <p:spPr>
          <a:xfrm>
            <a:off x="2708411" y="4198212"/>
            <a:ext cx="1542357" cy="323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l">
              <a:spcBef>
                <a:spcPct val="0"/>
              </a:spcBef>
            </a:pP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Comienza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la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clase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con una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introducción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 la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lección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del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tema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del día.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ser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directo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formular</a:t>
            </a:r>
          </a:p>
        </p:txBody>
      </p:sp>
      <p:sp>
        <p:nvSpPr>
          <p:cNvPr id="94" name="CuadroTexto 93">
            <a:extLst>
              <a:ext uri="{FF2B5EF4-FFF2-40B4-BE49-F238E27FC236}">
                <a16:creationId xmlns:a16="http://schemas.microsoft.com/office/drawing/2014/main" id="{1F0FF3D1-2B26-4BE3-B3C7-83BBDB37BD7F}"/>
              </a:ext>
            </a:extLst>
          </p:cNvPr>
          <p:cNvSpPr txBox="1"/>
          <p:nvPr/>
        </p:nvSpPr>
        <p:spPr>
          <a:xfrm>
            <a:off x="2784652" y="3892388"/>
            <a:ext cx="1298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400" dirty="0">
                <a:solidFill>
                  <a:srgbClr val="FFFFFF"/>
                </a:solidFill>
                <a:latin typeface="Bahnschrift" panose="020B0502040204020203" pitchFamily="34" charset="0"/>
              </a:rPr>
              <a:t>SPIDERMAN </a:t>
            </a:r>
          </a:p>
        </p:txBody>
      </p:sp>
      <p:sp>
        <p:nvSpPr>
          <p:cNvPr id="95" name="TextBox 5">
            <a:extLst>
              <a:ext uri="{FF2B5EF4-FFF2-40B4-BE49-F238E27FC236}">
                <a16:creationId xmlns:a16="http://schemas.microsoft.com/office/drawing/2014/main" id="{637A0DB1-4C47-435C-8BB3-BABADD00DE81}"/>
              </a:ext>
            </a:extLst>
          </p:cNvPr>
          <p:cNvSpPr txBox="1"/>
          <p:nvPr/>
        </p:nvSpPr>
        <p:spPr>
          <a:xfrm>
            <a:off x="4960629" y="4177069"/>
            <a:ext cx="1542357" cy="323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l">
              <a:spcBef>
                <a:spcPct val="0"/>
              </a:spcBef>
            </a:pP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Comienza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la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clase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con una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introducción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 la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lección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del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tema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del día.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ser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directo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formular</a:t>
            </a: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C18AB0FB-A31B-4CDC-B659-62BE10D205A7}"/>
              </a:ext>
            </a:extLst>
          </p:cNvPr>
          <p:cNvSpPr txBox="1"/>
          <p:nvPr/>
        </p:nvSpPr>
        <p:spPr>
          <a:xfrm>
            <a:off x="4984537" y="3871634"/>
            <a:ext cx="1454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400" dirty="0">
                <a:solidFill>
                  <a:srgbClr val="FFFFFF"/>
                </a:solidFill>
                <a:latin typeface="Bahnschrift" panose="020B0502040204020203" pitchFamily="34" charset="0"/>
              </a:rPr>
              <a:t>SPIDERMAN 2 </a:t>
            </a:r>
          </a:p>
        </p:txBody>
      </p:sp>
      <p:pic>
        <p:nvPicPr>
          <p:cNvPr id="41" name="Picture 10" descr="Imagen filtrada parece confirmar la participación de Andrew Garfield en  Spider-Man 3 | Atomix">
            <a:extLst>
              <a:ext uri="{FF2B5EF4-FFF2-40B4-BE49-F238E27FC236}">
                <a16:creationId xmlns:a16="http://schemas.microsoft.com/office/drawing/2014/main" id="{7D96EFCA-19B6-4BE7-8AB1-FEBEEF8453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05" r="24025" b="24680"/>
          <a:stretch/>
        </p:blipFill>
        <p:spPr bwMode="auto">
          <a:xfrm>
            <a:off x="6882195" y="288872"/>
            <a:ext cx="1693994" cy="169399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Juan José | Jugar y Aprender con las TIC">
            <a:extLst>
              <a:ext uri="{FF2B5EF4-FFF2-40B4-BE49-F238E27FC236}">
                <a16:creationId xmlns:a16="http://schemas.microsoft.com/office/drawing/2014/main" id="{0E2357DE-E5C0-468F-8797-C74CA3975F1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652" y="2178669"/>
            <a:ext cx="3853860" cy="1549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La película The Amazing Spider-Man 2: Rise of Electro - Pagina de Spiderman">
            <a:extLst>
              <a:ext uri="{FF2B5EF4-FFF2-40B4-BE49-F238E27FC236}">
                <a16:creationId xmlns:a16="http://schemas.microsoft.com/office/drawing/2014/main" id="{D687FB2F-2A8F-4649-8A95-EBB5367ECF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5431" y="945952"/>
            <a:ext cx="2388941" cy="5876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8" descr="Spiderman logo Sticker">
            <a:extLst>
              <a:ext uri="{FF2B5EF4-FFF2-40B4-BE49-F238E27FC236}">
                <a16:creationId xmlns:a16="http://schemas.microsoft.com/office/drawing/2014/main" id="{98257A42-2EF6-4C71-9213-2ACC5259E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694" y="5667825"/>
            <a:ext cx="544083" cy="54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4732812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286;p32">
            <a:extLst>
              <a:ext uri="{FF2B5EF4-FFF2-40B4-BE49-F238E27FC236}">
                <a16:creationId xmlns:a16="http://schemas.microsoft.com/office/drawing/2014/main" id="{774B2672-0619-4027-AC20-B6190E95C969}"/>
              </a:ext>
            </a:extLst>
          </p:cNvPr>
          <p:cNvSpPr/>
          <p:nvPr/>
        </p:nvSpPr>
        <p:spPr>
          <a:xfrm>
            <a:off x="6813958" y="-1141340"/>
            <a:ext cx="3979200" cy="3447600"/>
          </a:xfrm>
          <a:prstGeom prst="hexagon">
            <a:avLst>
              <a:gd name="adj" fmla="val 25000"/>
              <a:gd name="vf" fmla="val 115470"/>
            </a:avLst>
          </a:prstGeom>
          <a:noFill/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A2A47234-47A8-4A11-B0B6-9411B4877AAF}"/>
              </a:ext>
            </a:extLst>
          </p:cNvPr>
          <p:cNvSpPr/>
          <p:nvPr/>
        </p:nvSpPr>
        <p:spPr>
          <a:xfrm>
            <a:off x="-11817" y="5175740"/>
            <a:ext cx="11671129" cy="166366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51" name="Google Shape;289;p32">
            <a:extLst>
              <a:ext uri="{FF2B5EF4-FFF2-40B4-BE49-F238E27FC236}">
                <a16:creationId xmlns:a16="http://schemas.microsoft.com/office/drawing/2014/main" id="{BD4A0172-480B-4B91-9233-8625C30E2310}"/>
              </a:ext>
            </a:extLst>
          </p:cNvPr>
          <p:cNvSpPr/>
          <p:nvPr/>
        </p:nvSpPr>
        <p:spPr>
          <a:xfrm>
            <a:off x="7426476" y="-621663"/>
            <a:ext cx="3010975" cy="2608732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>
              <a:alpha val="16000"/>
            </a:schemeClr>
          </a:solidFill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pic>
        <p:nvPicPr>
          <p:cNvPr id="6146" name="Picture 2" descr="Spider-Man: Homecoming PNG by hollandftmendes on DeviantArt">
            <a:extLst>
              <a:ext uri="{FF2B5EF4-FFF2-40B4-BE49-F238E27FC236}">
                <a16:creationId xmlns:a16="http://schemas.microsoft.com/office/drawing/2014/main" id="{43BC3ADC-174B-4EB8-8F01-898FF872B6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718" y="682703"/>
            <a:ext cx="2997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Google Shape;286;p32">
            <a:extLst>
              <a:ext uri="{FF2B5EF4-FFF2-40B4-BE49-F238E27FC236}">
                <a16:creationId xmlns:a16="http://schemas.microsoft.com/office/drawing/2014/main" id="{21E18ACC-0BF2-4A02-AB82-A2B7E7F1BD5F}"/>
              </a:ext>
            </a:extLst>
          </p:cNvPr>
          <p:cNvSpPr/>
          <p:nvPr/>
        </p:nvSpPr>
        <p:spPr>
          <a:xfrm>
            <a:off x="-2269451" y="3052148"/>
            <a:ext cx="3979200" cy="3447600"/>
          </a:xfrm>
          <a:prstGeom prst="hexagon">
            <a:avLst>
              <a:gd name="adj" fmla="val 25000"/>
              <a:gd name="vf" fmla="val 115470"/>
            </a:avLst>
          </a:prstGeom>
          <a:noFill/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C6CB6EA-E517-43A1-9715-6A558ACBD9D2}"/>
              </a:ext>
            </a:extLst>
          </p:cNvPr>
          <p:cNvSpPr/>
          <p:nvPr/>
        </p:nvSpPr>
        <p:spPr>
          <a:xfrm>
            <a:off x="11647918" y="0"/>
            <a:ext cx="544082" cy="68580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4" name="Picture 2" descr="Spider-Man: No Way Home | Disney y Pixar | Fandom">
            <a:extLst>
              <a:ext uri="{FF2B5EF4-FFF2-40B4-BE49-F238E27FC236}">
                <a16:creationId xmlns:a16="http://schemas.microsoft.com/office/drawing/2014/main" id="{2A306BFE-99F3-47B6-8339-968EEE44D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4" y="297340"/>
            <a:ext cx="1375872" cy="39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E4348C83-A39A-4425-BD5B-98A408A430D6}"/>
              </a:ext>
            </a:extLst>
          </p:cNvPr>
          <p:cNvSpPr/>
          <p:nvPr/>
        </p:nvSpPr>
        <p:spPr>
          <a:xfrm>
            <a:off x="4648911" y="5452218"/>
            <a:ext cx="2461189" cy="273465"/>
          </a:xfrm>
          <a:prstGeom prst="rect">
            <a:avLst/>
          </a:prstGeom>
          <a:solidFill>
            <a:srgbClr val="B02C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D591C1F-4D5D-453A-8EF8-C284C4FB9D98}"/>
              </a:ext>
            </a:extLst>
          </p:cNvPr>
          <p:cNvSpPr/>
          <p:nvPr/>
        </p:nvSpPr>
        <p:spPr>
          <a:xfrm>
            <a:off x="1854436" y="5452218"/>
            <a:ext cx="2461189" cy="273465"/>
          </a:xfrm>
          <a:prstGeom prst="rect">
            <a:avLst/>
          </a:prstGeom>
          <a:solidFill>
            <a:srgbClr val="B02C23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90F6D11-FAAD-4808-8DAC-3C9141372F8A}"/>
              </a:ext>
            </a:extLst>
          </p:cNvPr>
          <p:cNvSpPr/>
          <p:nvPr/>
        </p:nvSpPr>
        <p:spPr>
          <a:xfrm>
            <a:off x="7443386" y="5452218"/>
            <a:ext cx="2461189" cy="273465"/>
          </a:xfrm>
          <a:prstGeom prst="rect">
            <a:avLst/>
          </a:prstGeom>
          <a:solidFill>
            <a:srgbClr val="B02C23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050" name="Picture 2" descr="Marvel Logo - PNG y Vector">
            <a:extLst>
              <a:ext uri="{FF2B5EF4-FFF2-40B4-BE49-F238E27FC236}">
                <a16:creationId xmlns:a16="http://schemas.microsoft.com/office/drawing/2014/main" id="{2CED6A3E-259F-4C1B-8806-BDABEE48A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688" y="6297720"/>
            <a:ext cx="458624" cy="18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5B97793-8709-47E2-AA4B-4ED586ADDBAF}"/>
              </a:ext>
            </a:extLst>
          </p:cNvPr>
          <p:cNvSpPr/>
          <p:nvPr/>
        </p:nvSpPr>
        <p:spPr>
          <a:xfrm>
            <a:off x="20247836" y="-3751106"/>
            <a:ext cx="55222" cy="45719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FC07758-870C-40F1-BD24-C101742B60F4}"/>
              </a:ext>
            </a:extLst>
          </p:cNvPr>
          <p:cNvSpPr txBox="1"/>
          <p:nvPr/>
        </p:nvSpPr>
        <p:spPr>
          <a:xfrm>
            <a:off x="11659312" y="88355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2DC6992-AFEF-401A-97B6-07BCB5D22717}"/>
              </a:ext>
            </a:extLst>
          </p:cNvPr>
          <p:cNvSpPr txBox="1"/>
          <p:nvPr/>
        </p:nvSpPr>
        <p:spPr>
          <a:xfrm>
            <a:off x="11659312" y="1507401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1C15085-B837-49A6-B4DB-67B8E982F75D}"/>
              </a:ext>
            </a:extLst>
          </p:cNvPr>
          <p:cNvSpPr txBox="1"/>
          <p:nvPr/>
        </p:nvSpPr>
        <p:spPr>
          <a:xfrm>
            <a:off x="11659312" y="199794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A3186B0-5B61-4594-A2BA-380587B728A0}"/>
              </a:ext>
            </a:extLst>
          </p:cNvPr>
          <p:cNvSpPr txBox="1"/>
          <p:nvPr/>
        </p:nvSpPr>
        <p:spPr>
          <a:xfrm>
            <a:off x="11659312" y="2488495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6EF1E57-A6C9-459C-8BC1-B79B791A1A1F}"/>
              </a:ext>
            </a:extLst>
          </p:cNvPr>
          <p:cNvSpPr txBox="1"/>
          <p:nvPr/>
        </p:nvSpPr>
        <p:spPr>
          <a:xfrm>
            <a:off x="11659312" y="296538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8CC6EAB-2ABC-4BF5-B51A-F13C1E28601D}"/>
              </a:ext>
            </a:extLst>
          </p:cNvPr>
          <p:cNvSpPr txBox="1"/>
          <p:nvPr/>
        </p:nvSpPr>
        <p:spPr>
          <a:xfrm>
            <a:off x="11659312" y="3477114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376279C0-620B-44ED-82CA-633803CA89B4}"/>
              </a:ext>
            </a:extLst>
          </p:cNvPr>
          <p:cNvSpPr/>
          <p:nvPr/>
        </p:nvSpPr>
        <p:spPr>
          <a:xfrm>
            <a:off x="10885918" y="1353982"/>
            <a:ext cx="1458482" cy="544019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23180F17-0E77-4B05-B1AD-2A839F7B42DE}"/>
              </a:ext>
            </a:extLst>
          </p:cNvPr>
          <p:cNvSpPr/>
          <p:nvPr/>
        </p:nvSpPr>
        <p:spPr>
          <a:xfrm>
            <a:off x="1854437" y="5839585"/>
            <a:ext cx="4170898" cy="183390"/>
          </a:xfrm>
          <a:prstGeom prst="rect">
            <a:avLst/>
          </a:prstGeom>
          <a:solidFill>
            <a:srgbClr val="B02C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C7BD37AA-C83F-4591-B20C-959A6F2A2DD4}"/>
              </a:ext>
            </a:extLst>
          </p:cNvPr>
          <p:cNvSpPr txBox="1"/>
          <p:nvPr/>
        </p:nvSpPr>
        <p:spPr>
          <a:xfrm>
            <a:off x="3488881" y="1397975"/>
            <a:ext cx="51716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6600" dirty="0">
                <a:solidFill>
                  <a:srgbClr val="FFFFFF"/>
                </a:solidFill>
                <a:latin typeface="Bahnschrift" panose="020B0502040204020203" pitchFamily="34" charset="0"/>
              </a:rPr>
              <a:t>TOM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F58CCDC4-1B3F-4D4F-A3F2-FC70EC153427}"/>
              </a:ext>
            </a:extLst>
          </p:cNvPr>
          <p:cNvSpPr txBox="1"/>
          <p:nvPr/>
        </p:nvSpPr>
        <p:spPr>
          <a:xfrm>
            <a:off x="1933545" y="5419673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STEPHEN STRANGE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5207B508-C597-40C1-83B2-6A847FF89D83}"/>
              </a:ext>
            </a:extLst>
          </p:cNvPr>
          <p:cNvSpPr txBox="1"/>
          <p:nvPr/>
        </p:nvSpPr>
        <p:spPr>
          <a:xfrm>
            <a:off x="4680866" y="5430442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SPIDERMAN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6B5835A9-0C95-4614-9978-BB5C52B18E4C}"/>
              </a:ext>
            </a:extLst>
          </p:cNvPr>
          <p:cNvSpPr txBox="1"/>
          <p:nvPr/>
        </p:nvSpPr>
        <p:spPr>
          <a:xfrm>
            <a:off x="7501649" y="5419673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VILLAINS</a:t>
            </a:r>
          </a:p>
        </p:txBody>
      </p:sp>
      <p:pic>
        <p:nvPicPr>
          <p:cNvPr id="3080" name="Picture 8" descr="Spiderman logo Sticker">
            <a:extLst>
              <a:ext uri="{FF2B5EF4-FFF2-40B4-BE49-F238E27FC236}">
                <a16:creationId xmlns:a16="http://schemas.microsoft.com/office/drawing/2014/main" id="{BEFBBD54-F91B-4A40-A119-A7CD96DE1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9214" y="1353918"/>
            <a:ext cx="544083" cy="54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CuadroTexto 44">
            <a:extLst>
              <a:ext uri="{FF2B5EF4-FFF2-40B4-BE49-F238E27FC236}">
                <a16:creationId xmlns:a16="http://schemas.microsoft.com/office/drawing/2014/main" id="{646562CB-1009-46A1-946A-158BB7E06563}"/>
              </a:ext>
            </a:extLst>
          </p:cNvPr>
          <p:cNvSpPr txBox="1"/>
          <p:nvPr/>
        </p:nvSpPr>
        <p:spPr>
          <a:xfrm>
            <a:off x="3480312" y="2419956"/>
            <a:ext cx="19024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400" dirty="0">
                <a:solidFill>
                  <a:srgbClr val="FFFFFF"/>
                </a:solidFill>
                <a:latin typeface="Bahnschrift" panose="020B0502040204020203" pitchFamily="34" charset="0"/>
              </a:rPr>
              <a:t>HOLLAND</a:t>
            </a:r>
          </a:p>
        </p:txBody>
      </p:sp>
      <p:grpSp>
        <p:nvGrpSpPr>
          <p:cNvPr id="46" name="Google Shape;527;p46">
            <a:extLst>
              <a:ext uri="{FF2B5EF4-FFF2-40B4-BE49-F238E27FC236}">
                <a16:creationId xmlns:a16="http://schemas.microsoft.com/office/drawing/2014/main" id="{CCD14952-6CD2-483B-880E-CB80834C203C}"/>
              </a:ext>
            </a:extLst>
          </p:cNvPr>
          <p:cNvGrpSpPr/>
          <p:nvPr/>
        </p:nvGrpSpPr>
        <p:grpSpPr>
          <a:xfrm rot="10800000" flipH="1">
            <a:off x="4475476" y="2468693"/>
            <a:ext cx="756748" cy="188711"/>
            <a:chOff x="3199075" y="3739025"/>
            <a:chExt cx="448629" cy="111875"/>
          </a:xfrm>
        </p:grpSpPr>
        <p:sp>
          <p:nvSpPr>
            <p:cNvPr id="47" name="Google Shape;528;p46">
              <a:extLst>
                <a:ext uri="{FF2B5EF4-FFF2-40B4-BE49-F238E27FC236}">
                  <a16:creationId xmlns:a16="http://schemas.microsoft.com/office/drawing/2014/main" id="{1C7B883C-6838-44FE-94F8-296B686FDDB7}"/>
                </a:ext>
              </a:extLst>
            </p:cNvPr>
            <p:cNvSpPr/>
            <p:nvPr/>
          </p:nvSpPr>
          <p:spPr>
            <a:xfrm>
              <a:off x="3199075" y="3739025"/>
              <a:ext cx="448629" cy="111875"/>
            </a:xfrm>
            <a:custGeom>
              <a:avLst/>
              <a:gdLst/>
              <a:ahLst/>
              <a:cxnLst/>
              <a:rect l="l" t="t" r="r" b="b"/>
              <a:pathLst>
                <a:path w="19396" h="4475" extrusionOk="0">
                  <a:moveTo>
                    <a:pt x="2907" y="1"/>
                  </a:moveTo>
                  <a:cubicBezTo>
                    <a:pt x="1039" y="1"/>
                    <a:pt x="1" y="2236"/>
                    <a:pt x="1263" y="3614"/>
                  </a:cubicBezTo>
                  <a:cubicBezTo>
                    <a:pt x="1292" y="3643"/>
                    <a:pt x="1321" y="3672"/>
                    <a:pt x="1350" y="3708"/>
                  </a:cubicBezTo>
                  <a:cubicBezTo>
                    <a:pt x="1856" y="4214"/>
                    <a:pt x="2526" y="4474"/>
                    <a:pt x="3201" y="4474"/>
                  </a:cubicBezTo>
                  <a:cubicBezTo>
                    <a:pt x="3737" y="4474"/>
                    <a:pt x="4276" y="4310"/>
                    <a:pt x="4739" y="3975"/>
                  </a:cubicBezTo>
                  <a:lnTo>
                    <a:pt x="14325" y="3975"/>
                  </a:lnTo>
                  <a:cubicBezTo>
                    <a:pt x="15399" y="3975"/>
                    <a:pt x="16424" y="3549"/>
                    <a:pt x="17188" y="2792"/>
                  </a:cubicBezTo>
                  <a:lnTo>
                    <a:pt x="19056" y="917"/>
                  </a:lnTo>
                  <a:cubicBezTo>
                    <a:pt x="19395" y="585"/>
                    <a:pt x="19157" y="8"/>
                    <a:pt x="18681" y="8"/>
                  </a:cubicBezTo>
                  <a:lnTo>
                    <a:pt x="2907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529;p46">
              <a:extLst>
                <a:ext uri="{FF2B5EF4-FFF2-40B4-BE49-F238E27FC236}">
                  <a16:creationId xmlns:a16="http://schemas.microsoft.com/office/drawing/2014/main" id="{F14D4FAC-1F20-4FED-886C-E5AD5C70B834}"/>
                </a:ext>
              </a:extLst>
            </p:cNvPr>
            <p:cNvSpPr/>
            <p:nvPr/>
          </p:nvSpPr>
          <p:spPr>
            <a:xfrm>
              <a:off x="3228836" y="3756427"/>
              <a:ext cx="83875" cy="75800"/>
            </a:xfrm>
            <a:custGeom>
              <a:avLst/>
              <a:gdLst/>
              <a:ahLst/>
              <a:cxnLst/>
              <a:rect l="l" t="t" r="r" b="b"/>
              <a:pathLst>
                <a:path w="3355" h="3032" extrusionOk="0">
                  <a:moveTo>
                    <a:pt x="1681" y="1"/>
                  </a:moveTo>
                  <a:cubicBezTo>
                    <a:pt x="1553" y="1"/>
                    <a:pt x="1422" y="17"/>
                    <a:pt x="1292" y="52"/>
                  </a:cubicBezTo>
                  <a:cubicBezTo>
                    <a:pt x="484" y="261"/>
                    <a:pt x="0" y="1091"/>
                    <a:pt x="210" y="1898"/>
                  </a:cubicBezTo>
                  <a:cubicBezTo>
                    <a:pt x="385" y="2577"/>
                    <a:pt x="999" y="3032"/>
                    <a:pt x="1669" y="3032"/>
                  </a:cubicBezTo>
                  <a:cubicBezTo>
                    <a:pt x="1797" y="3032"/>
                    <a:pt x="1927" y="3015"/>
                    <a:pt x="2056" y="2980"/>
                  </a:cubicBezTo>
                  <a:cubicBezTo>
                    <a:pt x="2871" y="2771"/>
                    <a:pt x="3354" y="1942"/>
                    <a:pt x="3145" y="1134"/>
                  </a:cubicBezTo>
                  <a:cubicBezTo>
                    <a:pt x="2963" y="456"/>
                    <a:pt x="2354" y="1"/>
                    <a:pt x="1681" y="1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2" name="TextBox 5">
            <a:extLst>
              <a:ext uri="{FF2B5EF4-FFF2-40B4-BE49-F238E27FC236}">
                <a16:creationId xmlns:a16="http://schemas.microsoft.com/office/drawing/2014/main" id="{ECBFD528-3AD2-4BA9-8212-3526E5C9A2A7}"/>
              </a:ext>
            </a:extLst>
          </p:cNvPr>
          <p:cNvSpPr txBox="1"/>
          <p:nvPr/>
        </p:nvSpPr>
        <p:spPr>
          <a:xfrm>
            <a:off x="1976787" y="4546752"/>
            <a:ext cx="1542357" cy="323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l">
              <a:spcBef>
                <a:spcPct val="0"/>
              </a:spcBef>
            </a:pP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Comienza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la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clase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con una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introducción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 la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lección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del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tema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del día.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ser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directo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formular</a:t>
            </a:r>
          </a:p>
        </p:txBody>
      </p:sp>
      <p:sp>
        <p:nvSpPr>
          <p:cNvPr id="94" name="CuadroTexto 93">
            <a:extLst>
              <a:ext uri="{FF2B5EF4-FFF2-40B4-BE49-F238E27FC236}">
                <a16:creationId xmlns:a16="http://schemas.microsoft.com/office/drawing/2014/main" id="{1F0FF3D1-2B26-4BE3-B3C7-83BBDB37BD7F}"/>
              </a:ext>
            </a:extLst>
          </p:cNvPr>
          <p:cNvSpPr txBox="1"/>
          <p:nvPr/>
        </p:nvSpPr>
        <p:spPr>
          <a:xfrm>
            <a:off x="2053028" y="4240928"/>
            <a:ext cx="12983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400" dirty="0">
                <a:solidFill>
                  <a:srgbClr val="FFFFFF"/>
                </a:solidFill>
                <a:latin typeface="Bahnschrift" panose="020B0502040204020203" pitchFamily="34" charset="0"/>
              </a:rPr>
              <a:t>SPIDERMAN </a:t>
            </a:r>
          </a:p>
        </p:txBody>
      </p:sp>
      <p:sp>
        <p:nvSpPr>
          <p:cNvPr id="95" name="TextBox 5">
            <a:extLst>
              <a:ext uri="{FF2B5EF4-FFF2-40B4-BE49-F238E27FC236}">
                <a16:creationId xmlns:a16="http://schemas.microsoft.com/office/drawing/2014/main" id="{637A0DB1-4C47-435C-8BB3-BABADD00DE81}"/>
              </a:ext>
            </a:extLst>
          </p:cNvPr>
          <p:cNvSpPr txBox="1"/>
          <p:nvPr/>
        </p:nvSpPr>
        <p:spPr>
          <a:xfrm>
            <a:off x="4229005" y="4525609"/>
            <a:ext cx="1542357" cy="323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l">
              <a:spcBef>
                <a:spcPct val="0"/>
              </a:spcBef>
            </a:pP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Comienza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la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clase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con una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introducción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 la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lección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del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tema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del día.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ser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directo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formular</a:t>
            </a:r>
          </a:p>
        </p:txBody>
      </p:sp>
      <p:sp>
        <p:nvSpPr>
          <p:cNvPr id="96" name="CuadroTexto 95">
            <a:extLst>
              <a:ext uri="{FF2B5EF4-FFF2-40B4-BE49-F238E27FC236}">
                <a16:creationId xmlns:a16="http://schemas.microsoft.com/office/drawing/2014/main" id="{C18AB0FB-A31B-4CDC-B659-62BE10D205A7}"/>
              </a:ext>
            </a:extLst>
          </p:cNvPr>
          <p:cNvSpPr txBox="1"/>
          <p:nvPr/>
        </p:nvSpPr>
        <p:spPr>
          <a:xfrm>
            <a:off x="4252913" y="4220174"/>
            <a:ext cx="1454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400" dirty="0">
                <a:solidFill>
                  <a:srgbClr val="FFFFFF"/>
                </a:solidFill>
                <a:latin typeface="Bahnschrift" panose="020B0502040204020203" pitchFamily="34" charset="0"/>
              </a:rPr>
              <a:t>SPIDERMAN 2 </a:t>
            </a:r>
          </a:p>
        </p:txBody>
      </p:sp>
      <p:sp>
        <p:nvSpPr>
          <p:cNvPr id="97" name="TextBox 5">
            <a:extLst>
              <a:ext uri="{FF2B5EF4-FFF2-40B4-BE49-F238E27FC236}">
                <a16:creationId xmlns:a16="http://schemas.microsoft.com/office/drawing/2014/main" id="{5F30A04A-85AF-45EE-B9CB-AE1F7F29A035}"/>
              </a:ext>
            </a:extLst>
          </p:cNvPr>
          <p:cNvSpPr txBox="1"/>
          <p:nvPr/>
        </p:nvSpPr>
        <p:spPr>
          <a:xfrm>
            <a:off x="6174500" y="4546751"/>
            <a:ext cx="1542357" cy="3231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l">
              <a:spcBef>
                <a:spcPct val="0"/>
              </a:spcBef>
            </a:pP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Comienza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la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clase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con una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introducción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 la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lección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del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tema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del día.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ser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directo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o </a:t>
            </a:r>
            <a:r>
              <a:rPr lang="en-US" sz="700" u="none" dirty="0" err="1">
                <a:solidFill>
                  <a:schemeClr val="bg1">
                    <a:lumMod val="85000"/>
                  </a:schemeClr>
                </a:solidFill>
                <a:latin typeface="Lato"/>
              </a:rPr>
              <a:t>puedes</a:t>
            </a:r>
            <a:r>
              <a:rPr lang="en-US" sz="700" u="none" dirty="0">
                <a:solidFill>
                  <a:schemeClr val="bg1">
                    <a:lumMod val="85000"/>
                  </a:schemeClr>
                </a:solidFill>
                <a:latin typeface="Lato"/>
              </a:rPr>
              <a:t> formular</a:t>
            </a:r>
          </a:p>
        </p:txBody>
      </p:sp>
      <p:sp>
        <p:nvSpPr>
          <p:cNvPr id="98" name="CuadroTexto 97">
            <a:extLst>
              <a:ext uri="{FF2B5EF4-FFF2-40B4-BE49-F238E27FC236}">
                <a16:creationId xmlns:a16="http://schemas.microsoft.com/office/drawing/2014/main" id="{D59D539E-F710-43C6-A39C-B08C403E1CCF}"/>
              </a:ext>
            </a:extLst>
          </p:cNvPr>
          <p:cNvSpPr txBox="1"/>
          <p:nvPr/>
        </p:nvSpPr>
        <p:spPr>
          <a:xfrm>
            <a:off x="6198994" y="4269424"/>
            <a:ext cx="14544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400" dirty="0">
                <a:solidFill>
                  <a:srgbClr val="FFFFFF"/>
                </a:solidFill>
                <a:latin typeface="Bahnschrift" panose="020B0502040204020203" pitchFamily="34" charset="0"/>
              </a:rPr>
              <a:t>SPIDERMAN 3 </a:t>
            </a:r>
          </a:p>
        </p:txBody>
      </p:sp>
      <p:pic>
        <p:nvPicPr>
          <p:cNvPr id="50" name="Picture 4" descr="Tom Holland es un héroe de verdad: así reaccionó al ver a una fan en  problemas (y el vídeo se ha hecho viral) | GQ España">
            <a:extLst>
              <a:ext uri="{FF2B5EF4-FFF2-40B4-BE49-F238E27FC236}">
                <a16:creationId xmlns:a16="http://schemas.microsoft.com/office/drawing/2014/main" id="{42BB4345-7CF9-42A5-BAFC-9F53042A9F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8" t="3089" r="26292" b="32603"/>
          <a:stretch/>
        </p:blipFill>
        <p:spPr bwMode="auto">
          <a:xfrm>
            <a:off x="1596318" y="1397975"/>
            <a:ext cx="1577735" cy="157773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2" descr="Transparent gif~ discovered by lazy in red on We Heart It | Overlays  transparent, Pop art images, Circle frames">
            <a:extLst>
              <a:ext uri="{FF2B5EF4-FFF2-40B4-BE49-F238E27FC236}">
                <a16:creationId xmlns:a16="http://schemas.microsoft.com/office/drawing/2014/main" id="{9DC2D58F-02B2-4ADE-9DAE-94943E7B1D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657" y="1117937"/>
            <a:ext cx="2137810" cy="2137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What Do You Want Spiderman Homecoming - GIF Animado | REYGIF">
            <a:extLst>
              <a:ext uri="{FF2B5EF4-FFF2-40B4-BE49-F238E27FC236}">
                <a16:creationId xmlns:a16="http://schemas.microsoft.com/office/drawing/2014/main" id="{54DF7FE1-A9D2-42A9-93DF-080ECBAF15C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426" y="3259892"/>
            <a:ext cx="2207364" cy="905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spider-man homecoming homecoming gif | WiffleGif">
            <a:extLst>
              <a:ext uri="{FF2B5EF4-FFF2-40B4-BE49-F238E27FC236}">
                <a16:creationId xmlns:a16="http://schemas.microsoft.com/office/drawing/2014/main" id="{B4F551E4-D125-416E-B808-FD99AFF5EA2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7639" y="3142173"/>
            <a:ext cx="1873081" cy="105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Spiderman homecoming GIF - Conseguir el mejor gif en GIFER">
            <a:extLst>
              <a:ext uri="{FF2B5EF4-FFF2-40B4-BE49-F238E27FC236}">
                <a16:creationId xmlns:a16="http://schemas.microsoft.com/office/drawing/2014/main" id="{8E6968E3-6BAF-417F-BB04-C42439262EA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308" y="3142456"/>
            <a:ext cx="2581280" cy="108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8" descr="Spiderman logo Sticker">
            <a:extLst>
              <a:ext uri="{FF2B5EF4-FFF2-40B4-BE49-F238E27FC236}">
                <a16:creationId xmlns:a16="http://schemas.microsoft.com/office/drawing/2014/main" id="{5E7DE6AA-9761-4BD1-86A0-1E09D8D7D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694" y="5667825"/>
            <a:ext cx="544083" cy="54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236639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286;p32">
            <a:extLst>
              <a:ext uri="{FF2B5EF4-FFF2-40B4-BE49-F238E27FC236}">
                <a16:creationId xmlns:a16="http://schemas.microsoft.com/office/drawing/2014/main" id="{774B2672-0619-4027-AC20-B6190E95C969}"/>
              </a:ext>
            </a:extLst>
          </p:cNvPr>
          <p:cNvSpPr/>
          <p:nvPr/>
        </p:nvSpPr>
        <p:spPr>
          <a:xfrm>
            <a:off x="6813958" y="-1141340"/>
            <a:ext cx="3979200" cy="3447600"/>
          </a:xfrm>
          <a:prstGeom prst="hexagon">
            <a:avLst>
              <a:gd name="adj" fmla="val 25000"/>
              <a:gd name="vf" fmla="val 115470"/>
            </a:avLst>
          </a:prstGeom>
          <a:noFill/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289;p32">
            <a:extLst>
              <a:ext uri="{FF2B5EF4-FFF2-40B4-BE49-F238E27FC236}">
                <a16:creationId xmlns:a16="http://schemas.microsoft.com/office/drawing/2014/main" id="{BD4A0172-480B-4B91-9233-8625C30E2310}"/>
              </a:ext>
            </a:extLst>
          </p:cNvPr>
          <p:cNvSpPr/>
          <p:nvPr/>
        </p:nvSpPr>
        <p:spPr>
          <a:xfrm>
            <a:off x="7426476" y="-621663"/>
            <a:ext cx="3010975" cy="2608732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>
              <a:alpha val="16000"/>
            </a:schemeClr>
          </a:solidFill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pic>
        <p:nvPicPr>
          <p:cNvPr id="7180" name="Picture 12" descr="Venom | Wiki Marvel vs Capcom español | Fandom">
            <a:extLst>
              <a:ext uri="{FF2B5EF4-FFF2-40B4-BE49-F238E27FC236}">
                <a16:creationId xmlns:a16="http://schemas.microsoft.com/office/drawing/2014/main" id="{22380783-06A9-4F4B-B977-121C71427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4516" y="1086106"/>
            <a:ext cx="2895130" cy="389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16 ideas de El lagarto | lagarto, superhéroes, spiderman">
            <a:extLst>
              <a:ext uri="{FF2B5EF4-FFF2-40B4-BE49-F238E27FC236}">
                <a16:creationId xmlns:a16="http://schemas.microsoft.com/office/drawing/2014/main" id="{9EA22E3A-C130-4E68-89C8-F1A353DC9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16853" y="1446461"/>
            <a:ext cx="2969693" cy="236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Spider-Man 3 Sandman PNG by Metropolis-Hero1125 on DeviantArt">
            <a:extLst>
              <a:ext uri="{FF2B5EF4-FFF2-40B4-BE49-F238E27FC236}">
                <a16:creationId xmlns:a16="http://schemas.microsoft.com/office/drawing/2014/main" id="{5AE0599F-23DE-4168-B6C1-1EE5EDCE53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921" y="1314612"/>
            <a:ext cx="2608237" cy="2841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Maxwell Dillon (Tierra-120703) | Spider-Man Wiki | Fandom">
            <a:extLst>
              <a:ext uri="{FF2B5EF4-FFF2-40B4-BE49-F238E27FC236}">
                <a16:creationId xmlns:a16="http://schemas.microsoft.com/office/drawing/2014/main" id="{0BF946B7-187C-4959-BDE2-36D91ABFD7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791" y="1125289"/>
            <a:ext cx="3429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ángulo 40">
            <a:extLst>
              <a:ext uri="{FF2B5EF4-FFF2-40B4-BE49-F238E27FC236}">
                <a16:creationId xmlns:a16="http://schemas.microsoft.com/office/drawing/2014/main" id="{A2A47234-47A8-4A11-B0B6-9411B4877AAF}"/>
              </a:ext>
            </a:extLst>
          </p:cNvPr>
          <p:cNvSpPr/>
          <p:nvPr/>
        </p:nvSpPr>
        <p:spPr>
          <a:xfrm>
            <a:off x="-11817" y="5175740"/>
            <a:ext cx="11671129" cy="166366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8" name="Google Shape;286;p32">
            <a:extLst>
              <a:ext uri="{FF2B5EF4-FFF2-40B4-BE49-F238E27FC236}">
                <a16:creationId xmlns:a16="http://schemas.microsoft.com/office/drawing/2014/main" id="{21E18ACC-0BF2-4A02-AB82-A2B7E7F1BD5F}"/>
              </a:ext>
            </a:extLst>
          </p:cNvPr>
          <p:cNvSpPr/>
          <p:nvPr/>
        </p:nvSpPr>
        <p:spPr>
          <a:xfrm>
            <a:off x="-2269451" y="3052148"/>
            <a:ext cx="3979200" cy="3447600"/>
          </a:xfrm>
          <a:prstGeom prst="hexagon">
            <a:avLst>
              <a:gd name="adj" fmla="val 25000"/>
              <a:gd name="vf" fmla="val 115470"/>
            </a:avLst>
          </a:prstGeom>
          <a:noFill/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C6CB6EA-E517-43A1-9715-6A558ACBD9D2}"/>
              </a:ext>
            </a:extLst>
          </p:cNvPr>
          <p:cNvSpPr/>
          <p:nvPr/>
        </p:nvSpPr>
        <p:spPr>
          <a:xfrm>
            <a:off x="11647918" y="0"/>
            <a:ext cx="544082" cy="68580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4" name="Picture 2" descr="Spider-Man: No Way Home | Disney y Pixar | Fandom">
            <a:extLst>
              <a:ext uri="{FF2B5EF4-FFF2-40B4-BE49-F238E27FC236}">
                <a16:creationId xmlns:a16="http://schemas.microsoft.com/office/drawing/2014/main" id="{2A306BFE-99F3-47B6-8339-968EEE44D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4" y="297340"/>
            <a:ext cx="1375872" cy="39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E4348C83-A39A-4425-BD5B-98A408A430D6}"/>
              </a:ext>
            </a:extLst>
          </p:cNvPr>
          <p:cNvSpPr/>
          <p:nvPr/>
        </p:nvSpPr>
        <p:spPr>
          <a:xfrm>
            <a:off x="4648911" y="5452218"/>
            <a:ext cx="2461189" cy="273465"/>
          </a:xfrm>
          <a:prstGeom prst="rect">
            <a:avLst/>
          </a:prstGeom>
          <a:solidFill>
            <a:srgbClr val="B02C23">
              <a:alpha val="2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D591C1F-4D5D-453A-8EF8-C284C4FB9D98}"/>
              </a:ext>
            </a:extLst>
          </p:cNvPr>
          <p:cNvSpPr/>
          <p:nvPr/>
        </p:nvSpPr>
        <p:spPr>
          <a:xfrm>
            <a:off x="1854436" y="5452218"/>
            <a:ext cx="2461189" cy="273465"/>
          </a:xfrm>
          <a:prstGeom prst="rect">
            <a:avLst/>
          </a:prstGeom>
          <a:solidFill>
            <a:srgbClr val="B02C23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90F6D11-FAAD-4808-8DAC-3C9141372F8A}"/>
              </a:ext>
            </a:extLst>
          </p:cNvPr>
          <p:cNvSpPr/>
          <p:nvPr/>
        </p:nvSpPr>
        <p:spPr>
          <a:xfrm>
            <a:off x="7443386" y="5452218"/>
            <a:ext cx="2461189" cy="273465"/>
          </a:xfrm>
          <a:prstGeom prst="rect">
            <a:avLst/>
          </a:prstGeom>
          <a:solidFill>
            <a:srgbClr val="B02C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2050" name="Picture 2" descr="Marvel Logo - PNG y Vector">
            <a:extLst>
              <a:ext uri="{FF2B5EF4-FFF2-40B4-BE49-F238E27FC236}">
                <a16:creationId xmlns:a16="http://schemas.microsoft.com/office/drawing/2014/main" id="{2CED6A3E-259F-4C1B-8806-BDABEE48A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688" y="6297720"/>
            <a:ext cx="458624" cy="18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5B97793-8709-47E2-AA4B-4ED586ADDBAF}"/>
              </a:ext>
            </a:extLst>
          </p:cNvPr>
          <p:cNvSpPr/>
          <p:nvPr/>
        </p:nvSpPr>
        <p:spPr>
          <a:xfrm>
            <a:off x="20247836" y="-3751106"/>
            <a:ext cx="55222" cy="45719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FC07758-870C-40F1-BD24-C101742B60F4}"/>
              </a:ext>
            </a:extLst>
          </p:cNvPr>
          <p:cNvSpPr txBox="1"/>
          <p:nvPr/>
        </p:nvSpPr>
        <p:spPr>
          <a:xfrm>
            <a:off x="11659312" y="88355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2DC6992-AFEF-401A-97B6-07BCB5D22717}"/>
              </a:ext>
            </a:extLst>
          </p:cNvPr>
          <p:cNvSpPr txBox="1"/>
          <p:nvPr/>
        </p:nvSpPr>
        <p:spPr>
          <a:xfrm>
            <a:off x="11659312" y="1507401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1C15085-B837-49A6-B4DB-67B8E982F75D}"/>
              </a:ext>
            </a:extLst>
          </p:cNvPr>
          <p:cNvSpPr txBox="1"/>
          <p:nvPr/>
        </p:nvSpPr>
        <p:spPr>
          <a:xfrm>
            <a:off x="11659312" y="199794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A3186B0-5B61-4594-A2BA-380587B728A0}"/>
              </a:ext>
            </a:extLst>
          </p:cNvPr>
          <p:cNvSpPr txBox="1"/>
          <p:nvPr/>
        </p:nvSpPr>
        <p:spPr>
          <a:xfrm>
            <a:off x="11659312" y="2488495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6EF1E57-A6C9-459C-8BC1-B79B791A1A1F}"/>
              </a:ext>
            </a:extLst>
          </p:cNvPr>
          <p:cNvSpPr txBox="1"/>
          <p:nvPr/>
        </p:nvSpPr>
        <p:spPr>
          <a:xfrm>
            <a:off x="11659312" y="296538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8CC6EAB-2ABC-4BF5-B51A-F13C1E28601D}"/>
              </a:ext>
            </a:extLst>
          </p:cNvPr>
          <p:cNvSpPr txBox="1"/>
          <p:nvPr/>
        </p:nvSpPr>
        <p:spPr>
          <a:xfrm>
            <a:off x="11659312" y="3477114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376279C0-620B-44ED-82CA-633803CA89B4}"/>
              </a:ext>
            </a:extLst>
          </p:cNvPr>
          <p:cNvSpPr/>
          <p:nvPr/>
        </p:nvSpPr>
        <p:spPr>
          <a:xfrm>
            <a:off x="10885918" y="1916675"/>
            <a:ext cx="1458482" cy="544019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23180F17-0E77-4B05-B1AD-2A839F7B42DE}"/>
              </a:ext>
            </a:extLst>
          </p:cNvPr>
          <p:cNvSpPr/>
          <p:nvPr/>
        </p:nvSpPr>
        <p:spPr>
          <a:xfrm>
            <a:off x="1854437" y="5839585"/>
            <a:ext cx="8050138" cy="173344"/>
          </a:xfrm>
          <a:prstGeom prst="rect">
            <a:avLst/>
          </a:prstGeom>
          <a:solidFill>
            <a:srgbClr val="B02C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F58CCDC4-1B3F-4D4F-A3F2-FC70EC153427}"/>
              </a:ext>
            </a:extLst>
          </p:cNvPr>
          <p:cNvSpPr txBox="1"/>
          <p:nvPr/>
        </p:nvSpPr>
        <p:spPr>
          <a:xfrm>
            <a:off x="1933545" y="5419673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STEPHEN STRANGE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5207B508-C597-40C1-83B2-6A847FF89D83}"/>
              </a:ext>
            </a:extLst>
          </p:cNvPr>
          <p:cNvSpPr txBox="1"/>
          <p:nvPr/>
        </p:nvSpPr>
        <p:spPr>
          <a:xfrm>
            <a:off x="4680866" y="5430442"/>
            <a:ext cx="22876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SPIDERMAN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6B5835A9-0C95-4614-9978-BB5C52B18E4C}"/>
              </a:ext>
            </a:extLst>
          </p:cNvPr>
          <p:cNvSpPr txBox="1"/>
          <p:nvPr/>
        </p:nvSpPr>
        <p:spPr>
          <a:xfrm>
            <a:off x="7923941" y="5406764"/>
            <a:ext cx="1696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600" dirty="0">
                <a:solidFill>
                  <a:srgbClr val="FFFFFF"/>
                </a:solidFill>
                <a:latin typeface="Bahnschrift" panose="020B0502040204020203" pitchFamily="34" charset="0"/>
              </a:rPr>
              <a:t>VILLAINS</a:t>
            </a:r>
          </a:p>
        </p:txBody>
      </p:sp>
      <p:pic>
        <p:nvPicPr>
          <p:cNvPr id="7170" name="Picture 2" descr="Hydra (Marvel Agents of Shield) Logo [ Download - Logo - icon ] png svg">
            <a:extLst>
              <a:ext uri="{FF2B5EF4-FFF2-40B4-BE49-F238E27FC236}">
                <a16:creationId xmlns:a16="http://schemas.microsoft.com/office/drawing/2014/main" id="{017A4520-3786-4178-8F48-5234F651D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210" y="1950320"/>
            <a:ext cx="508481" cy="50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Duende Verde (Raimiverse) | Featteca Wiki | Fandom">
            <a:extLst>
              <a:ext uri="{FF2B5EF4-FFF2-40B4-BE49-F238E27FC236}">
                <a16:creationId xmlns:a16="http://schemas.microsoft.com/office/drawing/2014/main" id="{95D4665B-E3CA-46C4-9706-A6EB0BF40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747" y="2273499"/>
            <a:ext cx="2743551" cy="2739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CuadroTexto 53">
            <a:extLst>
              <a:ext uri="{FF2B5EF4-FFF2-40B4-BE49-F238E27FC236}">
                <a16:creationId xmlns:a16="http://schemas.microsoft.com/office/drawing/2014/main" id="{243E42E3-9351-42AA-9CFC-C06601E46221}"/>
              </a:ext>
            </a:extLst>
          </p:cNvPr>
          <p:cNvSpPr txBox="1"/>
          <p:nvPr/>
        </p:nvSpPr>
        <p:spPr>
          <a:xfrm>
            <a:off x="1999185" y="2309449"/>
            <a:ext cx="10153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100" dirty="0">
                <a:solidFill>
                  <a:schemeClr val="bg1">
                    <a:lumMod val="85000"/>
                  </a:schemeClr>
                </a:solidFill>
                <a:latin typeface="Bahnschrift Light" panose="020B0502040204020203" pitchFamily="34" charset="0"/>
              </a:rPr>
              <a:t>DUENDE</a:t>
            </a:r>
          </a:p>
        </p:txBody>
      </p:sp>
      <p:sp>
        <p:nvSpPr>
          <p:cNvPr id="55" name="CuadroTexto 54">
            <a:extLst>
              <a:ext uri="{FF2B5EF4-FFF2-40B4-BE49-F238E27FC236}">
                <a16:creationId xmlns:a16="http://schemas.microsoft.com/office/drawing/2014/main" id="{F3F388E2-FACD-49F2-B21D-6C96442D193A}"/>
              </a:ext>
            </a:extLst>
          </p:cNvPr>
          <p:cNvSpPr txBox="1"/>
          <p:nvPr/>
        </p:nvSpPr>
        <p:spPr>
          <a:xfrm>
            <a:off x="1988409" y="2440254"/>
            <a:ext cx="131825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900" dirty="0">
                <a:solidFill>
                  <a:srgbClr val="FFFFFF"/>
                </a:solidFill>
                <a:latin typeface="Bahnschrift" panose="020B0502040204020203" pitchFamily="34" charset="0"/>
              </a:rPr>
              <a:t>VERDE</a:t>
            </a:r>
          </a:p>
        </p:txBody>
      </p:sp>
      <p:sp>
        <p:nvSpPr>
          <p:cNvPr id="56" name="CuadroTexto 55">
            <a:extLst>
              <a:ext uri="{FF2B5EF4-FFF2-40B4-BE49-F238E27FC236}">
                <a16:creationId xmlns:a16="http://schemas.microsoft.com/office/drawing/2014/main" id="{C6E0561B-C751-4719-995E-BF656CD582A7}"/>
              </a:ext>
            </a:extLst>
          </p:cNvPr>
          <p:cNvSpPr txBox="1"/>
          <p:nvPr/>
        </p:nvSpPr>
        <p:spPr>
          <a:xfrm>
            <a:off x="4049791" y="1245791"/>
            <a:ext cx="10153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100" dirty="0" err="1">
                <a:solidFill>
                  <a:schemeClr val="bg1">
                    <a:lumMod val="85000"/>
                  </a:schemeClr>
                </a:solidFill>
                <a:latin typeface="Bahnschrift Light" panose="020B0502040204020203" pitchFamily="34" charset="0"/>
              </a:rPr>
              <a:t>Sandman</a:t>
            </a:r>
            <a:endParaRPr lang="es-PA" sz="1100" dirty="0">
              <a:solidFill>
                <a:schemeClr val="bg1">
                  <a:lumMod val="85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57" name="CuadroTexto 56">
            <a:extLst>
              <a:ext uri="{FF2B5EF4-FFF2-40B4-BE49-F238E27FC236}">
                <a16:creationId xmlns:a16="http://schemas.microsoft.com/office/drawing/2014/main" id="{D1C2DE1B-B3A6-46E0-B4DE-78D709BA1252}"/>
              </a:ext>
            </a:extLst>
          </p:cNvPr>
          <p:cNvSpPr txBox="1"/>
          <p:nvPr/>
        </p:nvSpPr>
        <p:spPr>
          <a:xfrm>
            <a:off x="5139996" y="760614"/>
            <a:ext cx="13182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050" dirty="0">
                <a:solidFill>
                  <a:srgbClr val="FFFFFF"/>
                </a:solidFill>
                <a:latin typeface="Bahnschrift" panose="020B0502040204020203" pitchFamily="34" charset="0"/>
              </a:rPr>
              <a:t>ELECTRO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2DC15B13-B4E9-41F2-A20F-5CFFAB9B6584}"/>
              </a:ext>
            </a:extLst>
          </p:cNvPr>
          <p:cNvSpPr txBox="1"/>
          <p:nvPr/>
        </p:nvSpPr>
        <p:spPr>
          <a:xfrm>
            <a:off x="7612264" y="3284373"/>
            <a:ext cx="13182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050" dirty="0" err="1">
                <a:solidFill>
                  <a:srgbClr val="FFFFFF"/>
                </a:solidFill>
                <a:latin typeface="Bahnschrift" panose="020B0502040204020203" pitchFamily="34" charset="0"/>
              </a:rPr>
              <a:t>Lizard</a:t>
            </a:r>
            <a:endParaRPr lang="es-PA" sz="1050" dirty="0">
              <a:solidFill>
                <a:srgbClr val="FFFFFF"/>
              </a:solidFill>
              <a:latin typeface="Bahnschrift" panose="020B0502040204020203" pitchFamily="34" charset="0"/>
            </a:endParaRPr>
          </a:p>
        </p:txBody>
      </p:sp>
      <p:sp>
        <p:nvSpPr>
          <p:cNvPr id="59" name="CuadroTexto 58">
            <a:extLst>
              <a:ext uri="{FF2B5EF4-FFF2-40B4-BE49-F238E27FC236}">
                <a16:creationId xmlns:a16="http://schemas.microsoft.com/office/drawing/2014/main" id="{1C1D2FEA-5BCE-423C-8428-5EC7D7066460}"/>
              </a:ext>
            </a:extLst>
          </p:cNvPr>
          <p:cNvSpPr txBox="1"/>
          <p:nvPr/>
        </p:nvSpPr>
        <p:spPr>
          <a:xfrm>
            <a:off x="9422157" y="3298195"/>
            <a:ext cx="13182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1050" dirty="0" err="1">
                <a:solidFill>
                  <a:srgbClr val="FFFFFF"/>
                </a:solidFill>
                <a:latin typeface="Bahnschrift" panose="020B0502040204020203" pitchFamily="34" charset="0"/>
              </a:rPr>
              <a:t>Venom</a:t>
            </a:r>
            <a:endParaRPr lang="es-PA" sz="1050" dirty="0">
              <a:solidFill>
                <a:srgbClr val="FFFFFF"/>
              </a:solidFill>
              <a:latin typeface="Bahnschrift" panose="020B0502040204020203" pitchFamily="34" charset="0"/>
            </a:endParaRP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43DD4907-8238-4894-A0E4-4C192BA1D282}"/>
              </a:ext>
            </a:extLst>
          </p:cNvPr>
          <p:cNvSpPr/>
          <p:nvPr/>
        </p:nvSpPr>
        <p:spPr>
          <a:xfrm>
            <a:off x="3507999" y="3902663"/>
            <a:ext cx="4668020" cy="707697"/>
          </a:xfrm>
          <a:prstGeom prst="rect">
            <a:avLst/>
          </a:prstGeom>
          <a:solidFill>
            <a:srgbClr val="B02C23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49" name="CuadroTexto 48">
            <a:extLst>
              <a:ext uri="{FF2B5EF4-FFF2-40B4-BE49-F238E27FC236}">
                <a16:creationId xmlns:a16="http://schemas.microsoft.com/office/drawing/2014/main" id="{11F9A70E-CA08-4D7B-962C-E479BF50D2D2}"/>
              </a:ext>
            </a:extLst>
          </p:cNvPr>
          <p:cNvSpPr txBox="1"/>
          <p:nvPr/>
        </p:nvSpPr>
        <p:spPr>
          <a:xfrm>
            <a:off x="3767273" y="3672160"/>
            <a:ext cx="42048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6600" dirty="0">
                <a:solidFill>
                  <a:schemeClr val="bg1">
                    <a:lumMod val="85000"/>
                  </a:schemeClr>
                </a:solidFill>
                <a:latin typeface="Bahnschrift Light" panose="020B0502040204020203" pitchFamily="34" charset="0"/>
              </a:rPr>
              <a:t>VILLANOS</a:t>
            </a:r>
          </a:p>
        </p:txBody>
      </p:sp>
      <p:pic>
        <p:nvPicPr>
          <p:cNvPr id="61" name="Picture 8" descr="Spiderman logo Sticker">
            <a:extLst>
              <a:ext uri="{FF2B5EF4-FFF2-40B4-BE49-F238E27FC236}">
                <a16:creationId xmlns:a16="http://schemas.microsoft.com/office/drawing/2014/main" id="{7995C57D-8CFA-4632-A887-93C4764BD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hq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4693" y="5667825"/>
            <a:ext cx="544083" cy="54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La película The Amazing Spider-Man 2: Rise of Electro - Pagina de Spiderman">
            <a:extLst>
              <a:ext uri="{FF2B5EF4-FFF2-40B4-BE49-F238E27FC236}">
                <a16:creationId xmlns:a16="http://schemas.microsoft.com/office/drawing/2014/main" id="{39A87CB8-3FE7-45FB-AA6E-E99EFD8103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60984" y="5406764"/>
            <a:ext cx="171026" cy="414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Download tobey maguire will return as peter parker in spider-man -  spider-ma png - Free PNG Images | TOPpng">
            <a:extLst>
              <a:ext uri="{FF2B5EF4-FFF2-40B4-BE49-F238E27FC236}">
                <a16:creationId xmlns:a16="http://schemas.microsoft.com/office/drawing/2014/main" id="{8AE7DEAC-D706-4659-A28A-2F089A8F3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592" y="5419673"/>
            <a:ext cx="254011" cy="377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5001264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286;p32">
            <a:extLst>
              <a:ext uri="{FF2B5EF4-FFF2-40B4-BE49-F238E27FC236}">
                <a16:creationId xmlns:a16="http://schemas.microsoft.com/office/drawing/2014/main" id="{774B2672-0619-4027-AC20-B6190E95C969}"/>
              </a:ext>
            </a:extLst>
          </p:cNvPr>
          <p:cNvSpPr/>
          <p:nvPr/>
        </p:nvSpPr>
        <p:spPr>
          <a:xfrm>
            <a:off x="6813958" y="-1141340"/>
            <a:ext cx="3979200" cy="3447600"/>
          </a:xfrm>
          <a:prstGeom prst="hexagon">
            <a:avLst>
              <a:gd name="adj" fmla="val 25000"/>
              <a:gd name="vf" fmla="val 115470"/>
            </a:avLst>
          </a:prstGeom>
          <a:noFill/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289;p32">
            <a:extLst>
              <a:ext uri="{FF2B5EF4-FFF2-40B4-BE49-F238E27FC236}">
                <a16:creationId xmlns:a16="http://schemas.microsoft.com/office/drawing/2014/main" id="{BD4A0172-480B-4B91-9233-8625C30E2310}"/>
              </a:ext>
            </a:extLst>
          </p:cNvPr>
          <p:cNvSpPr/>
          <p:nvPr/>
        </p:nvSpPr>
        <p:spPr>
          <a:xfrm>
            <a:off x="7426476" y="-621663"/>
            <a:ext cx="3010975" cy="2608732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>
              <a:alpha val="16000"/>
            </a:schemeClr>
          </a:solidFill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A2A47234-47A8-4A11-B0B6-9411B4877AAF}"/>
              </a:ext>
            </a:extLst>
          </p:cNvPr>
          <p:cNvSpPr/>
          <p:nvPr/>
        </p:nvSpPr>
        <p:spPr>
          <a:xfrm>
            <a:off x="-11817" y="6211908"/>
            <a:ext cx="11671129" cy="627492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8" name="Google Shape;286;p32">
            <a:extLst>
              <a:ext uri="{FF2B5EF4-FFF2-40B4-BE49-F238E27FC236}">
                <a16:creationId xmlns:a16="http://schemas.microsoft.com/office/drawing/2014/main" id="{21E18ACC-0BF2-4A02-AB82-A2B7E7F1BD5F}"/>
              </a:ext>
            </a:extLst>
          </p:cNvPr>
          <p:cNvSpPr/>
          <p:nvPr/>
        </p:nvSpPr>
        <p:spPr>
          <a:xfrm>
            <a:off x="-2269451" y="3052148"/>
            <a:ext cx="3979200" cy="3447600"/>
          </a:xfrm>
          <a:prstGeom prst="hexagon">
            <a:avLst>
              <a:gd name="adj" fmla="val 25000"/>
              <a:gd name="vf" fmla="val 115470"/>
            </a:avLst>
          </a:prstGeom>
          <a:noFill/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C6CB6EA-E517-43A1-9715-6A558ACBD9D2}"/>
              </a:ext>
            </a:extLst>
          </p:cNvPr>
          <p:cNvSpPr/>
          <p:nvPr/>
        </p:nvSpPr>
        <p:spPr>
          <a:xfrm>
            <a:off x="11647918" y="0"/>
            <a:ext cx="544082" cy="68580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4" name="Picture 2" descr="Spider-Man: No Way Home | Disney y Pixar | Fandom">
            <a:extLst>
              <a:ext uri="{FF2B5EF4-FFF2-40B4-BE49-F238E27FC236}">
                <a16:creationId xmlns:a16="http://schemas.microsoft.com/office/drawing/2014/main" id="{2A306BFE-99F3-47B6-8339-968EEE44D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4" y="297340"/>
            <a:ext cx="1375872" cy="39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arvel Logo - PNG y Vector">
            <a:extLst>
              <a:ext uri="{FF2B5EF4-FFF2-40B4-BE49-F238E27FC236}">
                <a16:creationId xmlns:a16="http://schemas.microsoft.com/office/drawing/2014/main" id="{2CED6A3E-259F-4C1B-8806-BDABEE48A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688" y="6297720"/>
            <a:ext cx="458624" cy="18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5B97793-8709-47E2-AA4B-4ED586ADDBAF}"/>
              </a:ext>
            </a:extLst>
          </p:cNvPr>
          <p:cNvSpPr/>
          <p:nvPr/>
        </p:nvSpPr>
        <p:spPr>
          <a:xfrm>
            <a:off x="20247836" y="-3751106"/>
            <a:ext cx="55222" cy="45719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FC07758-870C-40F1-BD24-C101742B60F4}"/>
              </a:ext>
            </a:extLst>
          </p:cNvPr>
          <p:cNvSpPr txBox="1"/>
          <p:nvPr/>
        </p:nvSpPr>
        <p:spPr>
          <a:xfrm>
            <a:off x="11659312" y="88355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2DC6992-AFEF-401A-97B6-07BCB5D22717}"/>
              </a:ext>
            </a:extLst>
          </p:cNvPr>
          <p:cNvSpPr txBox="1"/>
          <p:nvPr/>
        </p:nvSpPr>
        <p:spPr>
          <a:xfrm>
            <a:off x="11659312" y="1507401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1C15085-B837-49A6-B4DB-67B8E982F75D}"/>
              </a:ext>
            </a:extLst>
          </p:cNvPr>
          <p:cNvSpPr txBox="1"/>
          <p:nvPr/>
        </p:nvSpPr>
        <p:spPr>
          <a:xfrm>
            <a:off x="11659312" y="199794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A3186B0-5B61-4594-A2BA-380587B728A0}"/>
              </a:ext>
            </a:extLst>
          </p:cNvPr>
          <p:cNvSpPr txBox="1"/>
          <p:nvPr/>
        </p:nvSpPr>
        <p:spPr>
          <a:xfrm>
            <a:off x="11659312" y="2488495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6EF1E57-A6C9-459C-8BC1-B79B791A1A1F}"/>
              </a:ext>
            </a:extLst>
          </p:cNvPr>
          <p:cNvSpPr txBox="1"/>
          <p:nvPr/>
        </p:nvSpPr>
        <p:spPr>
          <a:xfrm>
            <a:off x="11659312" y="296538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8CC6EAB-2ABC-4BF5-B51A-F13C1E28601D}"/>
              </a:ext>
            </a:extLst>
          </p:cNvPr>
          <p:cNvSpPr txBox="1"/>
          <p:nvPr/>
        </p:nvSpPr>
        <p:spPr>
          <a:xfrm>
            <a:off x="11659312" y="3477114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376279C0-620B-44ED-82CA-633803CA89B4}"/>
              </a:ext>
            </a:extLst>
          </p:cNvPr>
          <p:cNvSpPr/>
          <p:nvPr/>
        </p:nvSpPr>
        <p:spPr>
          <a:xfrm>
            <a:off x="10885918" y="1916675"/>
            <a:ext cx="1458482" cy="544019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23180F17-0E77-4B05-B1AD-2A839F7B42DE}"/>
              </a:ext>
            </a:extLst>
          </p:cNvPr>
          <p:cNvSpPr/>
          <p:nvPr/>
        </p:nvSpPr>
        <p:spPr>
          <a:xfrm>
            <a:off x="1854437" y="5839585"/>
            <a:ext cx="8050138" cy="173344"/>
          </a:xfrm>
          <a:prstGeom prst="rect">
            <a:avLst/>
          </a:prstGeom>
          <a:solidFill>
            <a:srgbClr val="B02C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7170" name="Picture 2" descr="Hydra (Marvel Agents of Shield) Logo [ Download - Logo - icon ] png svg">
            <a:extLst>
              <a:ext uri="{FF2B5EF4-FFF2-40B4-BE49-F238E27FC236}">
                <a16:creationId xmlns:a16="http://schemas.microsoft.com/office/drawing/2014/main" id="{017A4520-3786-4178-8F48-5234F651D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210" y="1950320"/>
            <a:ext cx="508481" cy="50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8" descr="Spiderman logo Sticker">
            <a:extLst>
              <a:ext uri="{FF2B5EF4-FFF2-40B4-BE49-F238E27FC236}">
                <a16:creationId xmlns:a16="http://schemas.microsoft.com/office/drawing/2014/main" id="{7995C57D-8CFA-4632-A887-93C4764BD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4693" y="5667825"/>
            <a:ext cx="544083" cy="54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La película The Amazing Spider-Man 2: Rise of Electro - Pagina de Spiderman">
            <a:extLst>
              <a:ext uri="{FF2B5EF4-FFF2-40B4-BE49-F238E27FC236}">
                <a16:creationId xmlns:a16="http://schemas.microsoft.com/office/drawing/2014/main" id="{8A43EA52-EE81-493A-9C46-0059545F4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360984" y="841514"/>
            <a:ext cx="2055959" cy="4979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Download tobey maguire will return as peter parker in spider-man -  spider-ma png - Free PNG Images | TOPpng">
            <a:extLst>
              <a:ext uri="{FF2B5EF4-FFF2-40B4-BE49-F238E27FC236}">
                <a16:creationId xmlns:a16="http://schemas.microsoft.com/office/drawing/2014/main" id="{23AEA4B6-2D10-49FC-91D0-4B3A3C2E1A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374" y="1355579"/>
            <a:ext cx="2992230" cy="444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Spider-Man: Homecoming PNG by hollandftmendes on DeviantArt">
            <a:extLst>
              <a:ext uri="{FF2B5EF4-FFF2-40B4-BE49-F238E27FC236}">
                <a16:creationId xmlns:a16="http://schemas.microsoft.com/office/drawing/2014/main" id="{A5FB832C-5BA8-45CA-831D-39E74F7DE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848" y="558043"/>
            <a:ext cx="29972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Spiderman logo Sticker">
            <a:extLst>
              <a:ext uri="{FF2B5EF4-FFF2-40B4-BE49-F238E27FC236}">
                <a16:creationId xmlns:a16="http://schemas.microsoft.com/office/drawing/2014/main" id="{57E2428E-A946-440A-A064-226781E70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066" y="1376353"/>
            <a:ext cx="3985864" cy="398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6766801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286;p32">
            <a:extLst>
              <a:ext uri="{FF2B5EF4-FFF2-40B4-BE49-F238E27FC236}">
                <a16:creationId xmlns:a16="http://schemas.microsoft.com/office/drawing/2014/main" id="{774B2672-0619-4027-AC20-B6190E95C969}"/>
              </a:ext>
            </a:extLst>
          </p:cNvPr>
          <p:cNvSpPr/>
          <p:nvPr/>
        </p:nvSpPr>
        <p:spPr>
          <a:xfrm>
            <a:off x="6813958" y="-1141340"/>
            <a:ext cx="3979200" cy="3447600"/>
          </a:xfrm>
          <a:prstGeom prst="hexagon">
            <a:avLst>
              <a:gd name="adj" fmla="val 25000"/>
              <a:gd name="vf" fmla="val 115470"/>
            </a:avLst>
          </a:prstGeom>
          <a:noFill/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289;p32">
            <a:extLst>
              <a:ext uri="{FF2B5EF4-FFF2-40B4-BE49-F238E27FC236}">
                <a16:creationId xmlns:a16="http://schemas.microsoft.com/office/drawing/2014/main" id="{BD4A0172-480B-4B91-9233-8625C30E2310}"/>
              </a:ext>
            </a:extLst>
          </p:cNvPr>
          <p:cNvSpPr/>
          <p:nvPr/>
        </p:nvSpPr>
        <p:spPr>
          <a:xfrm>
            <a:off x="7426476" y="-621663"/>
            <a:ext cx="3010975" cy="2608732"/>
          </a:xfrm>
          <a:prstGeom prst="hexagon">
            <a:avLst>
              <a:gd name="adj" fmla="val 25000"/>
              <a:gd name="vf" fmla="val 115470"/>
            </a:avLst>
          </a:prstGeom>
          <a:solidFill>
            <a:schemeClr val="lt1">
              <a:alpha val="16000"/>
            </a:schemeClr>
          </a:solidFill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A2A47234-47A8-4A11-B0B6-9411B4877AAF}"/>
              </a:ext>
            </a:extLst>
          </p:cNvPr>
          <p:cNvSpPr/>
          <p:nvPr/>
        </p:nvSpPr>
        <p:spPr>
          <a:xfrm>
            <a:off x="-11817" y="6211908"/>
            <a:ext cx="11671129" cy="627492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8" name="Google Shape;286;p32">
            <a:extLst>
              <a:ext uri="{FF2B5EF4-FFF2-40B4-BE49-F238E27FC236}">
                <a16:creationId xmlns:a16="http://schemas.microsoft.com/office/drawing/2014/main" id="{21E18ACC-0BF2-4A02-AB82-A2B7E7F1BD5F}"/>
              </a:ext>
            </a:extLst>
          </p:cNvPr>
          <p:cNvSpPr/>
          <p:nvPr/>
        </p:nvSpPr>
        <p:spPr>
          <a:xfrm>
            <a:off x="-2269451" y="3052148"/>
            <a:ext cx="3979200" cy="3447600"/>
          </a:xfrm>
          <a:prstGeom prst="hexagon">
            <a:avLst>
              <a:gd name="adj" fmla="val 25000"/>
              <a:gd name="vf" fmla="val 115470"/>
            </a:avLst>
          </a:prstGeom>
          <a:noFill/>
          <a:ln w="317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C6CB6EA-E517-43A1-9715-6A558ACBD9D2}"/>
              </a:ext>
            </a:extLst>
          </p:cNvPr>
          <p:cNvSpPr/>
          <p:nvPr/>
        </p:nvSpPr>
        <p:spPr>
          <a:xfrm>
            <a:off x="11647918" y="0"/>
            <a:ext cx="544082" cy="6858000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4" name="Picture 2" descr="Spider-Man: No Way Home | Disney y Pixar | Fandom">
            <a:extLst>
              <a:ext uri="{FF2B5EF4-FFF2-40B4-BE49-F238E27FC236}">
                <a16:creationId xmlns:a16="http://schemas.microsoft.com/office/drawing/2014/main" id="{2A306BFE-99F3-47B6-8339-968EEE44D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44" y="297340"/>
            <a:ext cx="1375872" cy="39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Marvel Logo - PNG y Vector">
            <a:extLst>
              <a:ext uri="{FF2B5EF4-FFF2-40B4-BE49-F238E27FC236}">
                <a16:creationId xmlns:a16="http://schemas.microsoft.com/office/drawing/2014/main" id="{2CED6A3E-259F-4C1B-8806-BDABEE48A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688" y="6297720"/>
            <a:ext cx="458624" cy="18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B5B97793-8709-47E2-AA4B-4ED586ADDBAF}"/>
              </a:ext>
            </a:extLst>
          </p:cNvPr>
          <p:cNvSpPr/>
          <p:nvPr/>
        </p:nvSpPr>
        <p:spPr>
          <a:xfrm>
            <a:off x="20247836" y="-3751106"/>
            <a:ext cx="55222" cy="45719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FC07758-870C-40F1-BD24-C101742B60F4}"/>
              </a:ext>
            </a:extLst>
          </p:cNvPr>
          <p:cNvSpPr txBox="1"/>
          <p:nvPr/>
        </p:nvSpPr>
        <p:spPr>
          <a:xfrm>
            <a:off x="11659312" y="88355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2DC6992-AFEF-401A-97B6-07BCB5D22717}"/>
              </a:ext>
            </a:extLst>
          </p:cNvPr>
          <p:cNvSpPr txBox="1"/>
          <p:nvPr/>
        </p:nvSpPr>
        <p:spPr>
          <a:xfrm>
            <a:off x="11659312" y="1507401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1C15085-B837-49A6-B4DB-67B8E982F75D}"/>
              </a:ext>
            </a:extLst>
          </p:cNvPr>
          <p:cNvSpPr txBox="1"/>
          <p:nvPr/>
        </p:nvSpPr>
        <p:spPr>
          <a:xfrm>
            <a:off x="11659312" y="199794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A3186B0-5B61-4594-A2BA-380587B728A0}"/>
              </a:ext>
            </a:extLst>
          </p:cNvPr>
          <p:cNvSpPr txBox="1"/>
          <p:nvPr/>
        </p:nvSpPr>
        <p:spPr>
          <a:xfrm>
            <a:off x="11659312" y="2488495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46EF1E57-A6C9-459C-8BC1-B79B791A1A1F}"/>
              </a:ext>
            </a:extLst>
          </p:cNvPr>
          <p:cNvSpPr txBox="1"/>
          <p:nvPr/>
        </p:nvSpPr>
        <p:spPr>
          <a:xfrm>
            <a:off x="11659312" y="2965388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C8CC6EAB-2ABC-4BF5-B51A-F13C1E28601D}"/>
              </a:ext>
            </a:extLst>
          </p:cNvPr>
          <p:cNvSpPr txBox="1"/>
          <p:nvPr/>
        </p:nvSpPr>
        <p:spPr>
          <a:xfrm>
            <a:off x="11659312" y="3477114"/>
            <a:ext cx="5212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A" sz="1200" dirty="0">
                <a:solidFill>
                  <a:schemeClr val="bg1"/>
                </a:solidFill>
                <a:latin typeface="Bahnschrift" panose="020B0502040204020203" pitchFamily="34" charset="0"/>
              </a:rPr>
              <a:t>01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376279C0-620B-44ED-82CA-633803CA89B4}"/>
              </a:ext>
            </a:extLst>
          </p:cNvPr>
          <p:cNvSpPr/>
          <p:nvPr/>
        </p:nvSpPr>
        <p:spPr>
          <a:xfrm>
            <a:off x="10885918" y="1916675"/>
            <a:ext cx="1458482" cy="544019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solidFill>
              <a:schemeClr val="bg1">
                <a:alpha val="36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23180F17-0E77-4B05-B1AD-2A839F7B42DE}"/>
              </a:ext>
            </a:extLst>
          </p:cNvPr>
          <p:cNvSpPr/>
          <p:nvPr/>
        </p:nvSpPr>
        <p:spPr>
          <a:xfrm>
            <a:off x="1854437" y="5839585"/>
            <a:ext cx="8050138" cy="173344"/>
          </a:xfrm>
          <a:prstGeom prst="rect">
            <a:avLst/>
          </a:prstGeom>
          <a:solidFill>
            <a:srgbClr val="B02C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pic>
        <p:nvPicPr>
          <p:cNvPr id="7170" name="Picture 2" descr="Hydra (Marvel Agents of Shield) Logo [ Download - Logo - icon ] png svg">
            <a:extLst>
              <a:ext uri="{FF2B5EF4-FFF2-40B4-BE49-F238E27FC236}">
                <a16:creationId xmlns:a16="http://schemas.microsoft.com/office/drawing/2014/main" id="{017A4520-3786-4178-8F48-5234F651D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210" y="1950320"/>
            <a:ext cx="508481" cy="50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8" descr="Spiderman logo Sticker">
            <a:extLst>
              <a:ext uri="{FF2B5EF4-FFF2-40B4-BE49-F238E27FC236}">
                <a16:creationId xmlns:a16="http://schemas.microsoft.com/office/drawing/2014/main" id="{7995C57D-8CFA-4632-A887-93C4764BDA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4693" y="5667825"/>
            <a:ext cx="544083" cy="544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Spider-Man: No Way Home | Disney y Pixar | Fandom">
            <a:extLst>
              <a:ext uri="{FF2B5EF4-FFF2-40B4-BE49-F238E27FC236}">
                <a16:creationId xmlns:a16="http://schemas.microsoft.com/office/drawing/2014/main" id="{512EF70C-5FBB-4820-B198-BB0269921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7410" y="2663494"/>
            <a:ext cx="6357180" cy="1825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682268"/>
      </p:ext>
    </p:extLst>
  </p:cSld>
  <p:clrMapOvr>
    <a:masterClrMapping/>
  </p:clrMapOvr>
  <mc:AlternateContent xmlns:mc="http://schemas.openxmlformats.org/markup-compatibility/2006">
    <mc:Choice xmlns=""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52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348</Words>
  <Application>Microsoft Office PowerPoint</Application>
  <PresentationFormat>Panorámica</PresentationFormat>
  <Paragraphs>108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Bahnschrift</vt:lpstr>
      <vt:lpstr>Bahnschrift Light</vt:lpstr>
      <vt:lpstr>Calibri</vt:lpstr>
      <vt:lpstr>Calibri Light</vt:lpstr>
      <vt:lpstr>Lato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Rogelio Bucktron</dc:creator>
  <cp:lastModifiedBy>eduardo</cp:lastModifiedBy>
  <cp:revision>5</cp:revision>
  <dcterms:created xsi:type="dcterms:W3CDTF">2021-12-04T19:46:41Z</dcterms:created>
  <dcterms:modified xsi:type="dcterms:W3CDTF">2023-12-03T05:49:19Z</dcterms:modified>
</cp:coreProperties>
</file>