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Cambria" panose="02040503050406030204" pitchFamily="18" charset="0"/>
      <p:regular r:id="rId5"/>
      <p:bold r:id="rId6"/>
      <p:italic r:id="rId7"/>
      <p:boldItalic r:id="rId8"/>
    </p:embeddedFont>
    <p:embeddedFont>
      <p:font typeface="Lexend" pitchFamily="2" charset="0"/>
      <p:regular r:id="rId9"/>
      <p:bold r:id="rId10"/>
    </p:embeddedFont>
    <p:embeddedFont>
      <p:font typeface="Noto Serif Ethiopic Condensed Bold" panose="020B0604020202020204" charset="0"/>
      <p:regular r:id="rId11"/>
    </p:embeddedFont>
    <p:embeddedFont>
      <p:font typeface="Noto Serif Ethiopic Condensed Semi-Bold" panose="020B0604020202020204" charset="0"/>
      <p:regular r:id="rId12"/>
    </p:embeddedFont>
    <p:embeddedFont>
      <p:font typeface="Noto Serif Ethiopic Condensed Ultra-Bold" panose="020B0604020202020204" charset="0"/>
      <p:regular r:id="rId13"/>
    </p:embeddedFont>
    <p:embeddedFont>
      <p:font typeface="Poppins Bold" panose="020B0604020202020204" charset="0"/>
      <p:regular r:id="rId14"/>
      <p:bold r:id="rId15"/>
    </p:embeddedFont>
    <p:embeddedFont>
      <p:font typeface="Poppins Semi-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5.sv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3533CD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4552696" cy="256081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552696" cy="2560810"/>
            </a:xfrm>
            <a:custGeom>
              <a:avLst/>
              <a:gdLst/>
              <a:ahLst/>
              <a:cxnLst/>
              <a:rect l="l" t="t" r="r" b="b"/>
              <a:pathLst>
                <a:path w="4552696" h="2560810">
                  <a:moveTo>
                    <a:pt x="4552696" y="0"/>
                  </a:moveTo>
                  <a:lnTo>
                    <a:pt x="4552696" y="2560810"/>
                  </a:lnTo>
                  <a:lnTo>
                    <a:pt x="0" y="256081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151434">
                    <a:alpha val="76000"/>
                  </a:srgbClr>
                </a:gs>
                <a:gs pos="100000">
                  <a:srgbClr val="0B0986">
                    <a:alpha val="76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0" y="38100"/>
              <a:ext cx="4552696" cy="25227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5274539"/>
            <a:ext cx="16230600" cy="3983761"/>
            <a:chOff x="0" y="0"/>
            <a:chExt cx="4274726" cy="104922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274726" cy="1049221"/>
            </a:xfrm>
            <a:custGeom>
              <a:avLst/>
              <a:gdLst/>
              <a:ahLst/>
              <a:cxnLst/>
              <a:rect l="l" t="t" r="r" b="b"/>
              <a:pathLst>
                <a:path w="4274726" h="1049221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1024894"/>
                  </a:lnTo>
                  <a:cubicBezTo>
                    <a:pt x="4274726" y="1031346"/>
                    <a:pt x="4272163" y="1037534"/>
                    <a:pt x="4267601" y="1042096"/>
                  </a:cubicBezTo>
                  <a:cubicBezTo>
                    <a:pt x="4263039" y="1046658"/>
                    <a:pt x="4256851" y="1049221"/>
                    <a:pt x="4250399" y="1049221"/>
                  </a:cubicBezTo>
                  <a:lnTo>
                    <a:pt x="24327" y="1049221"/>
                  </a:lnTo>
                  <a:cubicBezTo>
                    <a:pt x="10891" y="1049221"/>
                    <a:pt x="0" y="1038329"/>
                    <a:pt x="0" y="102489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5F7F7">
                <a:alpha val="89804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4274726" cy="10111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10" name="AutoShape 10"/>
          <p:cNvSpPr/>
          <p:nvPr/>
        </p:nvSpPr>
        <p:spPr>
          <a:xfrm>
            <a:off x="2057262" y="8105896"/>
            <a:ext cx="6595345" cy="0"/>
          </a:xfrm>
          <a:prstGeom prst="line">
            <a:avLst/>
          </a:prstGeom>
          <a:ln w="28575" cap="flat">
            <a:solidFill>
              <a:srgbClr val="073E88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11"/>
          <p:cNvGrpSpPr/>
          <p:nvPr/>
        </p:nvGrpSpPr>
        <p:grpSpPr>
          <a:xfrm>
            <a:off x="-1010525" y="379371"/>
            <a:ext cx="13811221" cy="917658"/>
            <a:chOff x="0" y="0"/>
            <a:chExt cx="3637523" cy="24168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637523" cy="241688"/>
            </a:xfrm>
            <a:custGeom>
              <a:avLst/>
              <a:gdLst/>
              <a:ahLst/>
              <a:cxnLst/>
              <a:rect l="l" t="t" r="r" b="b"/>
              <a:pathLst>
                <a:path w="3637523" h="241688">
                  <a:moveTo>
                    <a:pt x="15135" y="0"/>
                  </a:moveTo>
                  <a:lnTo>
                    <a:pt x="3622389" y="0"/>
                  </a:lnTo>
                  <a:cubicBezTo>
                    <a:pt x="3626402" y="0"/>
                    <a:pt x="3630252" y="1595"/>
                    <a:pt x="3633090" y="4433"/>
                  </a:cubicBezTo>
                  <a:cubicBezTo>
                    <a:pt x="3635929" y="7271"/>
                    <a:pt x="3637523" y="11121"/>
                    <a:pt x="3637523" y="15135"/>
                  </a:cubicBezTo>
                  <a:lnTo>
                    <a:pt x="3637523" y="226553"/>
                  </a:lnTo>
                  <a:cubicBezTo>
                    <a:pt x="3637523" y="234912"/>
                    <a:pt x="3630747" y="241688"/>
                    <a:pt x="3622389" y="241688"/>
                  </a:cubicBezTo>
                  <a:lnTo>
                    <a:pt x="15135" y="241688"/>
                  </a:lnTo>
                  <a:cubicBezTo>
                    <a:pt x="6776" y="241688"/>
                    <a:pt x="0" y="234912"/>
                    <a:pt x="0" y="226553"/>
                  </a:cubicBezTo>
                  <a:lnTo>
                    <a:pt x="0" y="15135"/>
                  </a:lnTo>
                  <a:cubicBezTo>
                    <a:pt x="0" y="6776"/>
                    <a:pt x="6776" y="0"/>
                    <a:pt x="15135" y="0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3637523" cy="2988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58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700" y="403759"/>
            <a:ext cx="11677488" cy="868883"/>
            <a:chOff x="0" y="0"/>
            <a:chExt cx="15569984" cy="1158510"/>
          </a:xfrm>
        </p:grpSpPr>
        <p:sp>
          <p:nvSpPr>
            <p:cNvPr id="15" name="Freeform 15"/>
            <p:cNvSpPr/>
            <p:nvPr/>
          </p:nvSpPr>
          <p:spPr>
            <a:xfrm>
              <a:off x="14468757" y="23618"/>
              <a:ext cx="1101226" cy="1077796"/>
            </a:xfrm>
            <a:custGeom>
              <a:avLst/>
              <a:gdLst/>
              <a:ahLst/>
              <a:cxnLst/>
              <a:rect l="l" t="t" r="r" b="b"/>
              <a:pathLst>
                <a:path w="1101226" h="1077796">
                  <a:moveTo>
                    <a:pt x="0" y="0"/>
                  </a:moveTo>
                  <a:lnTo>
                    <a:pt x="1101227" y="0"/>
                  </a:lnTo>
                  <a:lnTo>
                    <a:pt x="1101227" y="1077796"/>
                  </a:lnTo>
                  <a:lnTo>
                    <a:pt x="0" y="1077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5215" t="-14919" r="-14094" b="-17201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634405" y="0"/>
              <a:ext cx="1149623" cy="1149623"/>
            </a:xfrm>
            <a:custGeom>
              <a:avLst/>
              <a:gdLst/>
              <a:ahLst/>
              <a:cxnLst/>
              <a:rect l="l" t="t" r="r" b="b"/>
              <a:pathLst>
                <a:path w="1149623" h="1149623">
                  <a:moveTo>
                    <a:pt x="0" y="0"/>
                  </a:moveTo>
                  <a:lnTo>
                    <a:pt x="1149623" y="0"/>
                  </a:lnTo>
                  <a:lnTo>
                    <a:pt x="1149623" y="1149623"/>
                  </a:lnTo>
                  <a:lnTo>
                    <a:pt x="0" y="1149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440664" y="10096"/>
              <a:ext cx="1104841" cy="1104841"/>
            </a:xfrm>
            <a:custGeom>
              <a:avLst/>
              <a:gdLst/>
              <a:ahLst/>
              <a:cxnLst/>
              <a:rect l="l" t="t" r="r" b="b"/>
              <a:pathLst>
                <a:path w="1104841" h="1104841">
                  <a:moveTo>
                    <a:pt x="0" y="0"/>
                  </a:moveTo>
                  <a:lnTo>
                    <a:pt x="1104841" y="0"/>
                  </a:lnTo>
                  <a:lnTo>
                    <a:pt x="1104841" y="1104841"/>
                  </a:lnTo>
                  <a:lnTo>
                    <a:pt x="0" y="11048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0" y="61435"/>
              <a:ext cx="1128210" cy="1032782"/>
            </a:xfrm>
            <a:custGeom>
              <a:avLst/>
              <a:gdLst/>
              <a:ahLst/>
              <a:cxnLst/>
              <a:rect l="l" t="t" r="r" b="b"/>
              <a:pathLst>
                <a:path w="1128210" h="1032782">
                  <a:moveTo>
                    <a:pt x="0" y="0"/>
                  </a:moveTo>
                  <a:lnTo>
                    <a:pt x="1128210" y="0"/>
                  </a:lnTo>
                  <a:lnTo>
                    <a:pt x="1128210" y="1032782"/>
                  </a:lnTo>
                  <a:lnTo>
                    <a:pt x="0" y="1032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9417955" y="35913"/>
              <a:ext cx="1987012" cy="1083825"/>
            </a:xfrm>
            <a:custGeom>
              <a:avLst/>
              <a:gdLst/>
              <a:ahLst/>
              <a:cxnLst/>
              <a:rect l="l" t="t" r="r" b="b"/>
              <a:pathLst>
                <a:path w="1987012" h="1083825">
                  <a:moveTo>
                    <a:pt x="0" y="0"/>
                  </a:moveTo>
                  <a:lnTo>
                    <a:pt x="1987012" y="0"/>
                  </a:lnTo>
                  <a:lnTo>
                    <a:pt x="1987012" y="1083825"/>
                  </a:lnTo>
                  <a:lnTo>
                    <a:pt x="0" y="10838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11493867" y="29885"/>
              <a:ext cx="2881177" cy="1089854"/>
            </a:xfrm>
            <a:custGeom>
              <a:avLst/>
              <a:gdLst/>
              <a:ahLst/>
              <a:cxnLst/>
              <a:rect l="l" t="t" r="r" b="b"/>
              <a:pathLst>
                <a:path w="2881177" h="1089854">
                  <a:moveTo>
                    <a:pt x="0" y="0"/>
                  </a:moveTo>
                  <a:lnTo>
                    <a:pt x="2881177" y="0"/>
                  </a:lnTo>
                  <a:lnTo>
                    <a:pt x="2881177" y="1089853"/>
                  </a:lnTo>
                  <a:lnTo>
                    <a:pt x="0" y="10898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872928" y="46460"/>
              <a:ext cx="1350125" cy="1062732"/>
            </a:xfrm>
            <a:custGeom>
              <a:avLst/>
              <a:gdLst/>
              <a:ahLst/>
              <a:cxnLst/>
              <a:rect l="l" t="t" r="r" b="b"/>
              <a:pathLst>
                <a:path w="1350125" h="1062732">
                  <a:moveTo>
                    <a:pt x="0" y="0"/>
                  </a:moveTo>
                  <a:lnTo>
                    <a:pt x="1350125" y="0"/>
                  </a:lnTo>
                  <a:lnTo>
                    <a:pt x="1350125" y="1062732"/>
                  </a:lnTo>
                  <a:lnTo>
                    <a:pt x="0" y="1062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6311953" y="13513"/>
              <a:ext cx="1803412" cy="1122597"/>
            </a:xfrm>
            <a:custGeom>
              <a:avLst/>
              <a:gdLst/>
              <a:ahLst/>
              <a:cxnLst/>
              <a:rect l="l" t="t" r="r" b="b"/>
              <a:pathLst>
                <a:path w="1803412" h="1122597">
                  <a:moveTo>
                    <a:pt x="0" y="0"/>
                  </a:moveTo>
                  <a:lnTo>
                    <a:pt x="1803412" y="0"/>
                  </a:lnTo>
                  <a:lnTo>
                    <a:pt x="1803412" y="1122597"/>
                  </a:lnTo>
                  <a:lnTo>
                    <a:pt x="0" y="11225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24509" b="-18287"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8204265" y="35913"/>
              <a:ext cx="1124789" cy="1122597"/>
            </a:xfrm>
            <a:custGeom>
              <a:avLst/>
              <a:gdLst/>
              <a:ahLst/>
              <a:cxnLst/>
              <a:rect l="l" t="t" r="r" b="b"/>
              <a:pathLst>
                <a:path w="1124789" h="1122597">
                  <a:moveTo>
                    <a:pt x="0" y="0"/>
                  </a:moveTo>
                  <a:lnTo>
                    <a:pt x="1124790" y="0"/>
                  </a:lnTo>
                  <a:lnTo>
                    <a:pt x="1124790" y="1122597"/>
                  </a:lnTo>
                  <a:lnTo>
                    <a:pt x="0" y="11225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1217110" y="7484"/>
              <a:ext cx="1134655" cy="1134655"/>
            </a:xfrm>
            <a:custGeom>
              <a:avLst/>
              <a:gdLst/>
              <a:ahLst/>
              <a:cxnLst/>
              <a:rect l="l" t="t" r="r" b="b"/>
              <a:pathLst>
                <a:path w="1134655" h="1134655">
                  <a:moveTo>
                    <a:pt x="0" y="0"/>
                  </a:moveTo>
                  <a:lnTo>
                    <a:pt x="1134654" y="0"/>
                  </a:lnTo>
                  <a:lnTo>
                    <a:pt x="1134654" y="1134655"/>
                  </a:lnTo>
                  <a:lnTo>
                    <a:pt x="0" y="11346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2057262" y="5685968"/>
            <a:ext cx="14534044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7000" b="1" dirty="0">
                <a:solidFill>
                  <a:srgbClr val="073E88"/>
                </a:solidFill>
                <a:latin typeface="Cambria" panose="02040503050406030204" pitchFamily="18" charset="0"/>
                <a:ea typeface="Cambria" panose="02040503050406030204" pitchFamily="18" charset="0"/>
                <a:cs typeface="Noto Serif Ethiopic Condensed Ultra-Bold"/>
                <a:sym typeface="Noto Serif Ethiopic Condensed Ultra-Bold"/>
              </a:rPr>
              <a:t>Article Title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057262" y="8215433"/>
            <a:ext cx="7155861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00"/>
              </a:lnSpc>
            </a:pPr>
            <a:r>
              <a:rPr lang="en-US" sz="2000" b="1" dirty="0">
                <a:solidFill>
                  <a:srgbClr val="073E88"/>
                </a:solidFill>
                <a:latin typeface="Cambria" panose="02040503050406030204" pitchFamily="18" charset="0"/>
                <a:ea typeface="Cambria" panose="02040503050406030204" pitchFamily="18" charset="0"/>
                <a:cs typeface="Noto Serif Ethiopic Condensed Bold"/>
                <a:sym typeface="Noto Serif Ethiopic Condensed Bold"/>
              </a:rPr>
              <a:t>#Names of all authors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353504" y="450119"/>
            <a:ext cx="3905796" cy="422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  <a:spcBef>
                <a:spcPct val="0"/>
              </a:spcBef>
            </a:pPr>
            <a:r>
              <a:rPr lang="en-US" sz="2499" b="1">
                <a:solidFill>
                  <a:srgbClr val="FDA628"/>
                </a:solidFill>
                <a:latin typeface="Noto Serif Ethiopic Condensed Ultra-Bold"/>
                <a:ea typeface="Noto Serif Ethiopic Condensed Ultra-Bold"/>
                <a:cs typeface="Noto Serif Ethiopic Condensed Ultra-Bold"/>
                <a:sym typeface="Noto Serif Ethiopic Condensed Ultra-Bold"/>
              </a:rPr>
              <a:t>Presented by: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353504" y="858087"/>
            <a:ext cx="3905796" cy="701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Noto Serif Ethiopic Condensed Semi-Bold"/>
                <a:sym typeface="Noto Serif Ethiopic Condensed Semi-Bold"/>
              </a:rPr>
              <a:t>#Name of Presenter</a:t>
            </a:r>
          </a:p>
          <a:p>
            <a:pPr algn="r">
              <a:lnSpc>
                <a:spcPts val="2800"/>
              </a:lnSpc>
              <a:spcBef>
                <a:spcPct val="0"/>
              </a:spcBef>
            </a:pPr>
            <a:endParaRPr lang="en-US" sz="2000" b="1" dirty="0">
              <a:solidFill>
                <a:srgbClr val="FFFFFF"/>
              </a:solidFill>
              <a:latin typeface="Noto Serif Ethiopic Condensed Semi-Bold"/>
              <a:ea typeface="Noto Serif Ethiopic Condensed Semi-Bold"/>
              <a:cs typeface="Noto Serif Ethiopic Condensed Semi-Bold"/>
              <a:sym typeface="Noto Serif Ethiopic Condensed Semi-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066787" y="8583404"/>
            <a:ext cx="7155861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00"/>
              </a:lnSpc>
            </a:pPr>
            <a:r>
              <a:rPr lang="en-US" sz="1900" b="1" dirty="0">
                <a:solidFill>
                  <a:srgbClr val="073E88"/>
                </a:solidFill>
                <a:latin typeface="Cambria" panose="02040503050406030204" pitchFamily="18" charset="0"/>
                <a:ea typeface="Cambria" panose="02040503050406030204" pitchFamily="18" charset="0"/>
                <a:cs typeface="Noto Serif Ethiopic Condensed Semi-Bold"/>
                <a:sym typeface="Noto Serif Ethiopic Condensed Semi-Bold"/>
              </a:rPr>
              <a:t>#Affiliation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1028700" y="3065785"/>
            <a:ext cx="6591300" cy="1178275"/>
            <a:chOff x="0" y="-38100"/>
            <a:chExt cx="8788399" cy="1571033"/>
          </a:xfrm>
        </p:grpSpPr>
        <p:sp>
          <p:nvSpPr>
            <p:cNvPr id="31" name="TextBox 31"/>
            <p:cNvSpPr txBox="1"/>
            <p:nvPr/>
          </p:nvSpPr>
          <p:spPr>
            <a:xfrm>
              <a:off x="0" y="-38100"/>
              <a:ext cx="8488330" cy="11238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78"/>
                </a:lnSpc>
                <a:spcBef>
                  <a:spcPct val="0"/>
                </a:spcBef>
              </a:pPr>
              <a:r>
                <a:rPr lang="en-US" sz="2400" b="1" dirty="0">
                  <a:solidFill>
                    <a:srgbClr val="F3BD1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Noto Serif Ethiopic Condensed Ultra-Bold"/>
                  <a:sym typeface="Noto Serif Ethiopic Condensed Ultra-Bold"/>
                </a:rPr>
                <a:t>29 - 30 SEPTEMBER 2026</a:t>
              </a:r>
            </a:p>
            <a:p>
              <a:pPr algn="just">
                <a:lnSpc>
                  <a:spcPts val="3378"/>
                </a:lnSpc>
                <a:spcBef>
                  <a:spcPct val="0"/>
                </a:spcBef>
              </a:pPr>
              <a:endParaRPr lang="en-US" sz="2413" b="1" dirty="0">
                <a:solidFill>
                  <a:srgbClr val="F3BD12"/>
                </a:solidFill>
                <a:latin typeface="Noto Serif Ethiopic Condensed Ultra-Bold"/>
                <a:ea typeface="Noto Serif Ethiopic Condensed Ultra-Bold"/>
                <a:cs typeface="Noto Serif Ethiopic Condensed Ultra-Bold"/>
                <a:sym typeface="Noto Serif Ethiopic Condensed Ultra-Bold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485980"/>
              <a:ext cx="8788399" cy="10469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219"/>
                </a:lnSpc>
              </a:pPr>
              <a:r>
                <a:rPr lang="en-US" sz="2299" b="1" dirty="0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Noto Serif Ethiopic Condensed Medium"/>
                  <a:sym typeface="Noto Serif Ethiopic Condensed Medium"/>
                </a:rPr>
                <a:t>Convention Hall, Universitas Andalas, Indonesia</a:t>
              </a:r>
            </a:p>
            <a:p>
              <a:pPr>
                <a:lnSpc>
                  <a:spcPts val="3219"/>
                </a:lnSpc>
                <a:spcBef>
                  <a:spcPct val="0"/>
                </a:spcBef>
              </a:pPr>
              <a:endParaRPr lang="en-US" sz="2299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Noto Serif Ethiopic Condensed Medium"/>
                <a:sym typeface="Noto Serif Ethiopic Condensed Medium"/>
              </a:endParaRPr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028700" y="2030733"/>
            <a:ext cx="8452320" cy="996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7000" b="1" dirty="0">
                <a:solidFill>
                  <a:srgbClr val="FDA628"/>
                </a:solidFill>
                <a:latin typeface="Poppins Bold"/>
                <a:ea typeface="Poppins Bold"/>
                <a:cs typeface="Poppins Bold"/>
                <a:sym typeface="Poppins Bold"/>
              </a:rPr>
              <a:t>The 5th ICDM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51434">
                <a:alpha val="100000"/>
              </a:srgbClr>
            </a:gs>
            <a:gs pos="100000">
              <a:srgbClr val="0B098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008" y="1028700"/>
            <a:ext cx="17988847" cy="9097852"/>
            <a:chOff x="0" y="0"/>
            <a:chExt cx="4737803" cy="23961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37803" cy="2396142"/>
            </a:xfrm>
            <a:custGeom>
              <a:avLst/>
              <a:gdLst/>
              <a:ahLst/>
              <a:cxnLst/>
              <a:rect l="l" t="t" r="r" b="b"/>
              <a:pathLst>
                <a:path w="4737803" h="2396142">
                  <a:moveTo>
                    <a:pt x="21519" y="0"/>
                  </a:moveTo>
                  <a:lnTo>
                    <a:pt x="4716285" y="0"/>
                  </a:lnTo>
                  <a:cubicBezTo>
                    <a:pt x="4728169" y="0"/>
                    <a:pt x="4737803" y="9634"/>
                    <a:pt x="4737803" y="21519"/>
                  </a:cubicBezTo>
                  <a:lnTo>
                    <a:pt x="4737803" y="2374623"/>
                  </a:lnTo>
                  <a:cubicBezTo>
                    <a:pt x="4737803" y="2386508"/>
                    <a:pt x="4728169" y="2396142"/>
                    <a:pt x="4716285" y="2396142"/>
                  </a:cubicBezTo>
                  <a:lnTo>
                    <a:pt x="21519" y="2396142"/>
                  </a:lnTo>
                  <a:cubicBezTo>
                    <a:pt x="9634" y="2396142"/>
                    <a:pt x="0" y="2386508"/>
                    <a:pt x="0" y="2374623"/>
                  </a:cubicBezTo>
                  <a:lnTo>
                    <a:pt x="0" y="21519"/>
                  </a:lnTo>
                  <a:cubicBezTo>
                    <a:pt x="0" y="9634"/>
                    <a:pt x="9634" y="0"/>
                    <a:pt x="21519" y="0"/>
                  </a:cubicBezTo>
                  <a:close/>
                </a:path>
              </a:pathLst>
            </a:custGeom>
            <a:solidFill>
              <a:srgbClr val="F5F7F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38100"/>
              <a:ext cx="4737803" cy="2358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991315" y="363669"/>
            <a:ext cx="1106118" cy="276529"/>
          </a:xfrm>
          <a:custGeom>
            <a:avLst/>
            <a:gdLst/>
            <a:ahLst/>
            <a:cxnLst/>
            <a:rect l="l" t="t" r="r" b="b"/>
            <a:pathLst>
              <a:path w="1106118" h="276529">
                <a:moveTo>
                  <a:pt x="0" y="0"/>
                </a:moveTo>
                <a:lnTo>
                  <a:pt x="1106118" y="0"/>
                </a:lnTo>
                <a:lnTo>
                  <a:pt x="1106118" y="276530"/>
                </a:lnTo>
                <a:lnTo>
                  <a:pt x="0" y="2765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153182" y="363669"/>
            <a:ext cx="1106118" cy="276529"/>
          </a:xfrm>
          <a:custGeom>
            <a:avLst/>
            <a:gdLst/>
            <a:ahLst/>
            <a:cxnLst/>
            <a:rect l="l" t="t" r="r" b="b"/>
            <a:pathLst>
              <a:path w="1106118" h="276529">
                <a:moveTo>
                  <a:pt x="0" y="0"/>
                </a:moveTo>
                <a:lnTo>
                  <a:pt x="1106118" y="0"/>
                </a:lnTo>
                <a:lnTo>
                  <a:pt x="1106118" y="276530"/>
                </a:lnTo>
                <a:lnTo>
                  <a:pt x="0" y="2765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3107083" y="43105"/>
            <a:ext cx="12038697" cy="917658"/>
            <a:chOff x="0" y="0"/>
            <a:chExt cx="16051596" cy="1223544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6051596" cy="1223544"/>
              <a:chOff x="0" y="0"/>
              <a:chExt cx="3170686" cy="241688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3170686" cy="241688"/>
              </a:xfrm>
              <a:custGeom>
                <a:avLst/>
                <a:gdLst/>
                <a:ahLst/>
                <a:cxnLst/>
                <a:rect l="l" t="t" r="r" b="b"/>
                <a:pathLst>
                  <a:path w="3170686" h="241688">
                    <a:moveTo>
                      <a:pt x="17363" y="0"/>
                    </a:moveTo>
                    <a:lnTo>
                      <a:pt x="3153322" y="0"/>
                    </a:lnTo>
                    <a:cubicBezTo>
                      <a:pt x="3157927" y="0"/>
                      <a:pt x="3162344" y="1829"/>
                      <a:pt x="3165600" y="5086"/>
                    </a:cubicBezTo>
                    <a:cubicBezTo>
                      <a:pt x="3168856" y="8342"/>
                      <a:pt x="3170686" y="12758"/>
                      <a:pt x="3170686" y="17363"/>
                    </a:cubicBezTo>
                    <a:lnTo>
                      <a:pt x="3170686" y="224324"/>
                    </a:lnTo>
                    <a:cubicBezTo>
                      <a:pt x="3170686" y="233914"/>
                      <a:pt x="3162912" y="241688"/>
                      <a:pt x="3153322" y="241688"/>
                    </a:cubicBezTo>
                    <a:lnTo>
                      <a:pt x="17363" y="241688"/>
                    </a:lnTo>
                    <a:cubicBezTo>
                      <a:pt x="12758" y="241688"/>
                      <a:pt x="8342" y="239858"/>
                      <a:pt x="5086" y="236602"/>
                    </a:cubicBezTo>
                    <a:cubicBezTo>
                      <a:pt x="1829" y="233346"/>
                      <a:pt x="0" y="228929"/>
                      <a:pt x="0" y="224324"/>
                    </a:cubicBezTo>
                    <a:lnTo>
                      <a:pt x="0" y="17363"/>
                    </a:lnTo>
                    <a:cubicBezTo>
                      <a:pt x="0" y="12758"/>
                      <a:pt x="1829" y="8342"/>
                      <a:pt x="5086" y="5086"/>
                    </a:cubicBezTo>
                    <a:cubicBezTo>
                      <a:pt x="8342" y="1829"/>
                      <a:pt x="12758" y="0"/>
                      <a:pt x="17363" y="0"/>
                    </a:cubicBezTo>
                    <a:close/>
                  </a:path>
                </a:pathLst>
              </a:custGeom>
              <a:solidFill>
                <a:srgbClr val="FFFFFF">
                  <a:alpha val="89804"/>
                </a:srgbClr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57150"/>
                <a:ext cx="3170686" cy="2988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58"/>
                  </a:lnSpc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14712362" y="56135"/>
              <a:ext cx="1101226" cy="1077796"/>
            </a:xfrm>
            <a:custGeom>
              <a:avLst/>
              <a:gdLst/>
              <a:ahLst/>
              <a:cxnLst/>
              <a:rect l="l" t="t" r="r" b="b"/>
              <a:pathLst>
                <a:path w="1101226" h="1077796">
                  <a:moveTo>
                    <a:pt x="0" y="0"/>
                  </a:moveTo>
                  <a:lnTo>
                    <a:pt x="1101226" y="0"/>
                  </a:lnTo>
                  <a:lnTo>
                    <a:pt x="1101226" y="1077796"/>
                  </a:lnTo>
                  <a:lnTo>
                    <a:pt x="0" y="1077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5215" t="-14919" r="-14094" b="-17201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3878010" y="32517"/>
              <a:ext cx="1149623" cy="1149623"/>
            </a:xfrm>
            <a:custGeom>
              <a:avLst/>
              <a:gdLst/>
              <a:ahLst/>
              <a:cxnLst/>
              <a:rect l="l" t="t" r="r" b="b"/>
              <a:pathLst>
                <a:path w="1149623" h="1149623">
                  <a:moveTo>
                    <a:pt x="0" y="0"/>
                  </a:moveTo>
                  <a:lnTo>
                    <a:pt x="1149623" y="0"/>
                  </a:lnTo>
                  <a:lnTo>
                    <a:pt x="1149623" y="1149623"/>
                  </a:lnTo>
                  <a:lnTo>
                    <a:pt x="0" y="1149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84269" y="42613"/>
              <a:ext cx="1104841" cy="1104841"/>
            </a:xfrm>
            <a:custGeom>
              <a:avLst/>
              <a:gdLst/>
              <a:ahLst/>
              <a:cxnLst/>
              <a:rect l="l" t="t" r="r" b="b"/>
              <a:pathLst>
                <a:path w="1104841" h="1104841">
                  <a:moveTo>
                    <a:pt x="0" y="0"/>
                  </a:moveTo>
                  <a:lnTo>
                    <a:pt x="1104841" y="0"/>
                  </a:lnTo>
                  <a:lnTo>
                    <a:pt x="1104841" y="1104841"/>
                  </a:lnTo>
                  <a:lnTo>
                    <a:pt x="0" y="11048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43604" y="93952"/>
              <a:ext cx="1128210" cy="1032782"/>
            </a:xfrm>
            <a:custGeom>
              <a:avLst/>
              <a:gdLst/>
              <a:ahLst/>
              <a:cxnLst/>
              <a:rect l="l" t="t" r="r" b="b"/>
              <a:pathLst>
                <a:path w="1128210" h="1032782">
                  <a:moveTo>
                    <a:pt x="0" y="0"/>
                  </a:moveTo>
                  <a:lnTo>
                    <a:pt x="1128210" y="0"/>
                  </a:lnTo>
                  <a:lnTo>
                    <a:pt x="1128210" y="1032782"/>
                  </a:lnTo>
                  <a:lnTo>
                    <a:pt x="0" y="1032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9661559" y="68430"/>
              <a:ext cx="1987012" cy="1083825"/>
            </a:xfrm>
            <a:custGeom>
              <a:avLst/>
              <a:gdLst/>
              <a:ahLst/>
              <a:cxnLst/>
              <a:rect l="l" t="t" r="r" b="b"/>
              <a:pathLst>
                <a:path w="1987012" h="1083825">
                  <a:moveTo>
                    <a:pt x="0" y="0"/>
                  </a:moveTo>
                  <a:lnTo>
                    <a:pt x="1987012" y="0"/>
                  </a:lnTo>
                  <a:lnTo>
                    <a:pt x="1987012" y="1083825"/>
                  </a:lnTo>
                  <a:lnTo>
                    <a:pt x="0" y="10838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1737471" y="62401"/>
              <a:ext cx="2881177" cy="1089854"/>
            </a:xfrm>
            <a:custGeom>
              <a:avLst/>
              <a:gdLst/>
              <a:ahLst/>
              <a:cxnLst/>
              <a:rect l="l" t="t" r="r" b="b"/>
              <a:pathLst>
                <a:path w="2881177" h="1089854">
                  <a:moveTo>
                    <a:pt x="0" y="0"/>
                  </a:moveTo>
                  <a:lnTo>
                    <a:pt x="2881177" y="0"/>
                  </a:lnTo>
                  <a:lnTo>
                    <a:pt x="2881177" y="1089854"/>
                  </a:lnTo>
                  <a:lnTo>
                    <a:pt x="0" y="1089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116533" y="78977"/>
              <a:ext cx="1350125" cy="1062732"/>
            </a:xfrm>
            <a:custGeom>
              <a:avLst/>
              <a:gdLst/>
              <a:ahLst/>
              <a:cxnLst/>
              <a:rect l="l" t="t" r="r" b="b"/>
              <a:pathLst>
                <a:path w="1350125" h="1062732">
                  <a:moveTo>
                    <a:pt x="0" y="0"/>
                  </a:moveTo>
                  <a:lnTo>
                    <a:pt x="1350124" y="0"/>
                  </a:lnTo>
                  <a:lnTo>
                    <a:pt x="1350124" y="1062732"/>
                  </a:lnTo>
                  <a:lnTo>
                    <a:pt x="0" y="1062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6555557" y="46030"/>
              <a:ext cx="1803412" cy="1122597"/>
            </a:xfrm>
            <a:custGeom>
              <a:avLst/>
              <a:gdLst/>
              <a:ahLst/>
              <a:cxnLst/>
              <a:rect l="l" t="t" r="r" b="b"/>
              <a:pathLst>
                <a:path w="1803412" h="1122597">
                  <a:moveTo>
                    <a:pt x="0" y="0"/>
                  </a:moveTo>
                  <a:lnTo>
                    <a:pt x="1803413" y="0"/>
                  </a:lnTo>
                  <a:lnTo>
                    <a:pt x="1803413" y="1122597"/>
                  </a:lnTo>
                  <a:lnTo>
                    <a:pt x="0" y="11225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24509" b="-18287"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8447870" y="68430"/>
              <a:ext cx="1124789" cy="1122597"/>
            </a:xfrm>
            <a:custGeom>
              <a:avLst/>
              <a:gdLst/>
              <a:ahLst/>
              <a:cxnLst/>
              <a:rect l="l" t="t" r="r" b="b"/>
              <a:pathLst>
                <a:path w="1124789" h="1122597">
                  <a:moveTo>
                    <a:pt x="0" y="0"/>
                  </a:moveTo>
                  <a:lnTo>
                    <a:pt x="1124789" y="0"/>
                  </a:lnTo>
                  <a:lnTo>
                    <a:pt x="1124789" y="1122597"/>
                  </a:lnTo>
                  <a:lnTo>
                    <a:pt x="0" y="11225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1460714" y="40001"/>
              <a:ext cx="1134655" cy="1134655"/>
            </a:xfrm>
            <a:custGeom>
              <a:avLst/>
              <a:gdLst/>
              <a:ahLst/>
              <a:cxnLst/>
              <a:rect l="l" t="t" r="r" b="b"/>
              <a:pathLst>
                <a:path w="1134655" h="1134655">
                  <a:moveTo>
                    <a:pt x="0" y="0"/>
                  </a:moveTo>
                  <a:lnTo>
                    <a:pt x="1134655" y="0"/>
                  </a:lnTo>
                  <a:lnTo>
                    <a:pt x="1134655" y="1134655"/>
                  </a:lnTo>
                  <a:lnTo>
                    <a:pt x="0" y="11346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5818595-5D17-2942-D500-D6B88DCC09D6}"/>
              </a:ext>
            </a:extLst>
          </p:cNvPr>
          <p:cNvSpPr txBox="1"/>
          <p:nvPr/>
        </p:nvSpPr>
        <p:spPr>
          <a:xfrm>
            <a:off x="410883" y="1562100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oto Serif Ethiopic Condensed Bold" panose="020B0604020202020204" charset="0"/>
              </a:rPr>
              <a:t>Text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F16CEC-93AF-4C45-9EDE-4C2C9169E90A}"/>
              </a:ext>
            </a:extLst>
          </p:cNvPr>
          <p:cNvSpPr txBox="1"/>
          <p:nvPr/>
        </p:nvSpPr>
        <p:spPr>
          <a:xfrm>
            <a:off x="440380" y="5143500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oto Serif Ethiopic Condensed Bold" panose="020B0604020202020204" charset="0"/>
              </a:rPr>
              <a:t>Text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3533CD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4552696" cy="256081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552696" cy="2560810"/>
            </a:xfrm>
            <a:custGeom>
              <a:avLst/>
              <a:gdLst/>
              <a:ahLst/>
              <a:cxnLst/>
              <a:rect l="l" t="t" r="r" b="b"/>
              <a:pathLst>
                <a:path w="4552696" h="2560810">
                  <a:moveTo>
                    <a:pt x="4552696" y="0"/>
                  </a:moveTo>
                  <a:lnTo>
                    <a:pt x="4552696" y="2560810"/>
                  </a:lnTo>
                  <a:lnTo>
                    <a:pt x="0" y="256081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151434">
                    <a:alpha val="76000"/>
                  </a:srgbClr>
                </a:gs>
                <a:gs pos="100000">
                  <a:srgbClr val="0B0986">
                    <a:alpha val="76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0" y="38100"/>
              <a:ext cx="4552696" cy="25227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566463" y="579608"/>
            <a:ext cx="11155073" cy="1134650"/>
            <a:chOff x="0" y="-289322"/>
            <a:chExt cx="14873431" cy="1512866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-289322"/>
              <a:ext cx="14873431" cy="1512866"/>
              <a:chOff x="0" y="-57150"/>
              <a:chExt cx="2937962" cy="298838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897504" cy="241688"/>
              </a:xfrm>
              <a:custGeom>
                <a:avLst/>
                <a:gdLst/>
                <a:ahLst/>
                <a:cxnLst/>
                <a:rect l="l" t="t" r="r" b="b"/>
                <a:pathLst>
                  <a:path w="2937962" h="241688">
                    <a:moveTo>
                      <a:pt x="18739" y="0"/>
                    </a:moveTo>
                    <a:lnTo>
                      <a:pt x="2919223" y="0"/>
                    </a:lnTo>
                    <a:cubicBezTo>
                      <a:pt x="2924193" y="0"/>
                      <a:pt x="2928959" y="1974"/>
                      <a:pt x="2932473" y="5488"/>
                    </a:cubicBezTo>
                    <a:cubicBezTo>
                      <a:pt x="2935987" y="9003"/>
                      <a:pt x="2937962" y="13769"/>
                      <a:pt x="2937962" y="18739"/>
                    </a:cubicBezTo>
                    <a:lnTo>
                      <a:pt x="2937962" y="222949"/>
                    </a:lnTo>
                    <a:cubicBezTo>
                      <a:pt x="2937962" y="233298"/>
                      <a:pt x="2929572" y="241688"/>
                      <a:pt x="2919223" y="241688"/>
                    </a:cubicBezTo>
                    <a:lnTo>
                      <a:pt x="18739" y="241688"/>
                    </a:lnTo>
                    <a:cubicBezTo>
                      <a:pt x="13769" y="241688"/>
                      <a:pt x="9003" y="239713"/>
                      <a:pt x="5488" y="236199"/>
                    </a:cubicBezTo>
                    <a:cubicBezTo>
                      <a:pt x="1974" y="232685"/>
                      <a:pt x="0" y="227919"/>
                      <a:pt x="0" y="222949"/>
                    </a:cubicBezTo>
                    <a:lnTo>
                      <a:pt x="0" y="18739"/>
                    </a:lnTo>
                    <a:cubicBezTo>
                      <a:pt x="0" y="13769"/>
                      <a:pt x="1974" y="9003"/>
                      <a:pt x="5488" y="5488"/>
                    </a:cubicBezTo>
                    <a:cubicBezTo>
                      <a:pt x="9003" y="1974"/>
                      <a:pt x="13769" y="0"/>
                      <a:pt x="18739" y="0"/>
                    </a:cubicBezTo>
                    <a:close/>
                  </a:path>
                </a:pathLst>
              </a:custGeom>
              <a:solidFill>
                <a:srgbClr val="FFFFFF">
                  <a:alpha val="89804"/>
                </a:srgbClr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57150"/>
                <a:ext cx="2937962" cy="2988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58"/>
                  </a:lnSpc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>
              <a:off x="3839222" y="39634"/>
              <a:ext cx="1149623" cy="1149623"/>
            </a:xfrm>
            <a:custGeom>
              <a:avLst/>
              <a:gdLst/>
              <a:ahLst/>
              <a:cxnLst/>
              <a:rect l="l" t="t" r="r" b="b"/>
              <a:pathLst>
                <a:path w="1149623" h="1149623">
                  <a:moveTo>
                    <a:pt x="0" y="0"/>
                  </a:moveTo>
                  <a:lnTo>
                    <a:pt x="1149623" y="0"/>
                  </a:lnTo>
                  <a:lnTo>
                    <a:pt x="1149623" y="1149623"/>
                  </a:lnTo>
                  <a:lnTo>
                    <a:pt x="0" y="1149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2645481" y="49729"/>
              <a:ext cx="1104841" cy="1104841"/>
            </a:xfrm>
            <a:custGeom>
              <a:avLst/>
              <a:gdLst/>
              <a:ahLst/>
              <a:cxnLst/>
              <a:rect l="l" t="t" r="r" b="b"/>
              <a:pathLst>
                <a:path w="1104841" h="1104841">
                  <a:moveTo>
                    <a:pt x="0" y="0"/>
                  </a:moveTo>
                  <a:lnTo>
                    <a:pt x="1104841" y="0"/>
                  </a:lnTo>
                  <a:lnTo>
                    <a:pt x="1104841" y="1104841"/>
                  </a:lnTo>
                  <a:lnTo>
                    <a:pt x="0" y="11048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204817" y="101069"/>
              <a:ext cx="1128210" cy="1032782"/>
            </a:xfrm>
            <a:custGeom>
              <a:avLst/>
              <a:gdLst/>
              <a:ahLst/>
              <a:cxnLst/>
              <a:rect l="l" t="t" r="r" b="b"/>
              <a:pathLst>
                <a:path w="1128210" h="1032782">
                  <a:moveTo>
                    <a:pt x="0" y="0"/>
                  </a:moveTo>
                  <a:lnTo>
                    <a:pt x="1128209" y="0"/>
                  </a:lnTo>
                  <a:lnTo>
                    <a:pt x="1128209" y="1032781"/>
                  </a:lnTo>
                  <a:lnTo>
                    <a:pt x="0" y="1032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9622771" y="75547"/>
              <a:ext cx="1987012" cy="1083825"/>
            </a:xfrm>
            <a:custGeom>
              <a:avLst/>
              <a:gdLst/>
              <a:ahLst/>
              <a:cxnLst/>
              <a:rect l="l" t="t" r="r" b="b"/>
              <a:pathLst>
                <a:path w="1987012" h="1083825">
                  <a:moveTo>
                    <a:pt x="0" y="0"/>
                  </a:moveTo>
                  <a:lnTo>
                    <a:pt x="1987013" y="0"/>
                  </a:lnTo>
                  <a:lnTo>
                    <a:pt x="1987013" y="1083825"/>
                  </a:lnTo>
                  <a:lnTo>
                    <a:pt x="0" y="10838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1698684" y="69518"/>
              <a:ext cx="2881177" cy="1089854"/>
            </a:xfrm>
            <a:custGeom>
              <a:avLst/>
              <a:gdLst/>
              <a:ahLst/>
              <a:cxnLst/>
              <a:rect l="l" t="t" r="r" b="b"/>
              <a:pathLst>
                <a:path w="2881177" h="1089854">
                  <a:moveTo>
                    <a:pt x="0" y="0"/>
                  </a:moveTo>
                  <a:lnTo>
                    <a:pt x="2881176" y="0"/>
                  </a:lnTo>
                  <a:lnTo>
                    <a:pt x="2881176" y="1089854"/>
                  </a:lnTo>
                  <a:lnTo>
                    <a:pt x="0" y="1089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5077745" y="86093"/>
              <a:ext cx="1350125" cy="1062732"/>
            </a:xfrm>
            <a:custGeom>
              <a:avLst/>
              <a:gdLst/>
              <a:ahLst/>
              <a:cxnLst/>
              <a:rect l="l" t="t" r="r" b="b"/>
              <a:pathLst>
                <a:path w="1350125" h="1062732">
                  <a:moveTo>
                    <a:pt x="0" y="0"/>
                  </a:moveTo>
                  <a:lnTo>
                    <a:pt x="1350125" y="0"/>
                  </a:lnTo>
                  <a:lnTo>
                    <a:pt x="1350125" y="1062733"/>
                  </a:lnTo>
                  <a:lnTo>
                    <a:pt x="0" y="1062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6516770" y="53147"/>
              <a:ext cx="1803412" cy="1122597"/>
            </a:xfrm>
            <a:custGeom>
              <a:avLst/>
              <a:gdLst/>
              <a:ahLst/>
              <a:cxnLst/>
              <a:rect l="l" t="t" r="r" b="b"/>
              <a:pathLst>
                <a:path w="1803412" h="1122597">
                  <a:moveTo>
                    <a:pt x="0" y="0"/>
                  </a:moveTo>
                  <a:lnTo>
                    <a:pt x="1803412" y="0"/>
                  </a:lnTo>
                  <a:lnTo>
                    <a:pt x="1803412" y="1122597"/>
                  </a:lnTo>
                  <a:lnTo>
                    <a:pt x="0" y="11225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24509" b="-18287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8409082" y="75547"/>
              <a:ext cx="1124789" cy="1122597"/>
            </a:xfrm>
            <a:custGeom>
              <a:avLst/>
              <a:gdLst/>
              <a:ahLst/>
              <a:cxnLst/>
              <a:rect l="l" t="t" r="r" b="b"/>
              <a:pathLst>
                <a:path w="1124789" h="1122597">
                  <a:moveTo>
                    <a:pt x="0" y="0"/>
                  </a:moveTo>
                  <a:lnTo>
                    <a:pt x="1124789" y="0"/>
                  </a:lnTo>
                  <a:lnTo>
                    <a:pt x="1124789" y="1122597"/>
                  </a:lnTo>
                  <a:lnTo>
                    <a:pt x="0" y="11225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1421926" y="47118"/>
              <a:ext cx="1134655" cy="1134655"/>
            </a:xfrm>
            <a:custGeom>
              <a:avLst/>
              <a:gdLst/>
              <a:ahLst/>
              <a:cxnLst/>
              <a:rect l="l" t="t" r="r" b="b"/>
              <a:pathLst>
                <a:path w="1134655" h="1134655">
                  <a:moveTo>
                    <a:pt x="0" y="0"/>
                  </a:moveTo>
                  <a:lnTo>
                    <a:pt x="1134655" y="0"/>
                  </a:lnTo>
                  <a:lnTo>
                    <a:pt x="1134655" y="1134654"/>
                  </a:lnTo>
                  <a:lnTo>
                    <a:pt x="0" y="11346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951892" y="2552700"/>
            <a:ext cx="16230600" cy="6242121"/>
            <a:chOff x="0" y="0"/>
            <a:chExt cx="21640800" cy="832282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397472" cy="8322828"/>
            </a:xfrm>
            <a:custGeom>
              <a:avLst/>
              <a:gdLst/>
              <a:ahLst/>
              <a:cxnLst/>
              <a:rect l="l" t="t" r="r" b="b"/>
              <a:pathLst>
                <a:path w="8397472" h="8322828">
                  <a:moveTo>
                    <a:pt x="0" y="0"/>
                  </a:moveTo>
                  <a:lnTo>
                    <a:pt x="8397472" y="0"/>
                  </a:lnTo>
                  <a:lnTo>
                    <a:pt x="8397472" y="8322828"/>
                  </a:lnTo>
                  <a:lnTo>
                    <a:pt x="0" y="8322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17908" t="-17142" r="-17634" b="-19616"/>
              </a:stretch>
            </a:blipFill>
          </p:spPr>
        </p:sp>
        <p:grpSp>
          <p:nvGrpSpPr>
            <p:cNvPr id="22" name="Group 22"/>
            <p:cNvGrpSpPr/>
            <p:nvPr/>
          </p:nvGrpSpPr>
          <p:grpSpPr>
            <a:xfrm>
              <a:off x="9074966" y="4284658"/>
              <a:ext cx="3247113" cy="950895"/>
              <a:chOff x="0" y="0"/>
              <a:chExt cx="586132" cy="171645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586132" cy="171645"/>
              </a:xfrm>
              <a:custGeom>
                <a:avLst/>
                <a:gdLst/>
                <a:ahLst/>
                <a:cxnLst/>
                <a:rect l="l" t="t" r="r" b="b"/>
                <a:pathLst>
                  <a:path w="586132" h="171645">
                    <a:moveTo>
                      <a:pt x="85822" y="0"/>
                    </a:moveTo>
                    <a:lnTo>
                      <a:pt x="500310" y="0"/>
                    </a:lnTo>
                    <a:cubicBezTo>
                      <a:pt x="547708" y="0"/>
                      <a:pt x="586132" y="38424"/>
                      <a:pt x="586132" y="85822"/>
                    </a:cubicBezTo>
                    <a:lnTo>
                      <a:pt x="586132" y="85822"/>
                    </a:lnTo>
                    <a:cubicBezTo>
                      <a:pt x="586132" y="133221"/>
                      <a:pt x="547708" y="171645"/>
                      <a:pt x="500310" y="171645"/>
                    </a:cubicBezTo>
                    <a:lnTo>
                      <a:pt x="85822" y="171645"/>
                    </a:lnTo>
                    <a:cubicBezTo>
                      <a:pt x="38424" y="171645"/>
                      <a:pt x="0" y="133221"/>
                      <a:pt x="0" y="85822"/>
                    </a:cubicBezTo>
                    <a:lnTo>
                      <a:pt x="0" y="85822"/>
                    </a:lnTo>
                    <a:cubicBezTo>
                      <a:pt x="0" y="38424"/>
                      <a:pt x="38424" y="0"/>
                      <a:pt x="85822" y="0"/>
                    </a:cubicBezTo>
                    <a:close/>
                  </a:path>
                </a:pathLst>
              </a:custGeom>
              <a:solidFill>
                <a:srgbClr val="073E88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9525"/>
                <a:ext cx="586132" cy="1621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89"/>
                  </a:lnSpc>
                </a:pPr>
                <a:endParaRPr/>
              </a:p>
            </p:txBody>
          </p:sp>
        </p:grpSp>
        <p:sp>
          <p:nvSpPr>
            <p:cNvPr id="25" name="Freeform 25"/>
            <p:cNvSpPr/>
            <p:nvPr/>
          </p:nvSpPr>
          <p:spPr>
            <a:xfrm>
              <a:off x="9339083" y="6738539"/>
              <a:ext cx="684687" cy="684687"/>
            </a:xfrm>
            <a:custGeom>
              <a:avLst/>
              <a:gdLst/>
              <a:ahLst/>
              <a:cxnLst/>
              <a:rect l="l" t="t" r="r" b="b"/>
              <a:pathLst>
                <a:path w="684687" h="684687">
                  <a:moveTo>
                    <a:pt x="0" y="0"/>
                  </a:moveTo>
                  <a:lnTo>
                    <a:pt x="684688" y="0"/>
                  </a:lnTo>
                  <a:lnTo>
                    <a:pt x="684688" y="684687"/>
                  </a:lnTo>
                  <a:lnTo>
                    <a:pt x="0" y="684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TextBox 26"/>
            <p:cNvSpPr txBox="1"/>
            <p:nvPr/>
          </p:nvSpPr>
          <p:spPr>
            <a:xfrm>
              <a:off x="9333475" y="1306148"/>
              <a:ext cx="12307325" cy="2325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583"/>
                </a:lnSpc>
              </a:pPr>
              <a:r>
                <a:rPr lang="en-US" sz="11500" b="1" dirty="0">
                  <a:solidFill>
                    <a:srgbClr val="FFFFFF"/>
                  </a:solidFill>
                  <a:latin typeface="Lexend" pitchFamily="2" charset="0"/>
                  <a:ea typeface="Noto Serif Ethiopic Condensed Ultra-Bold"/>
                  <a:cs typeface="Noto Serif Ethiopic Condensed Ultra-Bold"/>
                  <a:sym typeface="Noto Serif Ethiopic Condensed Ultra-Bold"/>
                </a:rPr>
                <a:t>Thank You!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0270832" y="6752901"/>
              <a:ext cx="4463651" cy="5892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3671"/>
                </a:lnSpc>
                <a:spcBef>
                  <a:spcPct val="0"/>
                </a:spcBef>
              </a:pPr>
              <a:r>
                <a:rPr lang="en-US" sz="2400" b="1" dirty="0">
                  <a:solidFill>
                    <a:srgbClr val="FFFFFF"/>
                  </a:solidFill>
                  <a:latin typeface="Lexend" pitchFamily="2" charset="0"/>
                  <a:ea typeface="Poppins Medium"/>
                  <a:cs typeface="Poppins Medium"/>
                  <a:sym typeface="Poppins Medium"/>
                </a:rPr>
                <a:t>icdm@unand.ac.id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0270832" y="5762535"/>
              <a:ext cx="6732712" cy="5892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3671"/>
                </a:lnSpc>
                <a:spcBef>
                  <a:spcPct val="0"/>
                </a:spcBef>
              </a:pPr>
              <a:r>
                <a:rPr lang="en-US" sz="2400" b="1" dirty="0">
                  <a:solidFill>
                    <a:srgbClr val="FFFFFF"/>
                  </a:solidFill>
                  <a:latin typeface="Lexend" pitchFamily="2" charset="0"/>
                  <a:ea typeface="Poppins Medium"/>
                  <a:cs typeface="Poppins Medium"/>
                  <a:sym typeface="Poppins Medium"/>
                </a:rPr>
                <a:t>icdm_icdmm@unand.ac.id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9074966" y="4458007"/>
              <a:ext cx="3191820" cy="5851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71"/>
                </a:lnSpc>
              </a:pPr>
              <a:r>
                <a:rPr lang="en-US" sz="2845" b="1" spc="-71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Contact Us</a:t>
              </a:r>
            </a:p>
          </p:txBody>
        </p:sp>
        <p:sp>
          <p:nvSpPr>
            <p:cNvPr id="30" name="Freeform 30"/>
            <p:cNvSpPr/>
            <p:nvPr/>
          </p:nvSpPr>
          <p:spPr>
            <a:xfrm>
              <a:off x="9281451" y="5836945"/>
              <a:ext cx="799952" cy="514878"/>
            </a:xfrm>
            <a:custGeom>
              <a:avLst/>
              <a:gdLst/>
              <a:ahLst/>
              <a:cxnLst/>
              <a:rect l="l" t="t" r="r" b="b"/>
              <a:pathLst>
                <a:path w="799952" h="514878">
                  <a:moveTo>
                    <a:pt x="0" y="0"/>
                  </a:moveTo>
                  <a:lnTo>
                    <a:pt x="799952" y="0"/>
                  </a:lnTo>
                  <a:lnTo>
                    <a:pt x="799952" y="514878"/>
                  </a:lnTo>
                  <a:lnTo>
                    <a:pt x="0" y="5148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55</Words>
  <Application>Microsoft Office PowerPoint</Application>
  <PresentationFormat>Custom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Poppins Bold</vt:lpstr>
      <vt:lpstr>Noto Serif Ethiopic Condensed Ultra-Bold</vt:lpstr>
      <vt:lpstr>Noto Serif Ethiopic Condensed Bold</vt:lpstr>
      <vt:lpstr>Lexend</vt:lpstr>
      <vt:lpstr>Cambria</vt:lpstr>
      <vt:lpstr>Calibri</vt:lpstr>
      <vt:lpstr>Noto Serif Ethiopic Condensed Semi-Bold</vt:lpstr>
      <vt:lpstr>Arial</vt:lpstr>
      <vt:lpstr>Poppins Semi-Bold</vt:lpstr>
      <vt:lpstr>Office Theme</vt:lpstr>
      <vt:lpstr>PowerPoint Presentation</vt:lpstr>
      <vt:lpstr>PowerPoint Presentation</vt:lpstr>
      <vt:lpstr>PowerPoint Presentation</vt:lpstr>
    </vt:vector>
  </TitlesOfParts>
  <Company>UNAND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the 5th ICDM 2026</dc:title>
  <dc:creator>Committee ICDM 2026</dc:creator>
  <cp:keywords>ICDM 2026</cp:keywords>
  <cp:lastModifiedBy>sri Rahayu</cp:lastModifiedBy>
  <cp:revision>5</cp:revision>
  <dcterms:created xsi:type="dcterms:W3CDTF">2006-08-16T00:00:00Z</dcterms:created>
  <dcterms:modified xsi:type="dcterms:W3CDTF">2026-08-13T08:28:53Z</dcterms:modified>
  <dc:identifier>DAHRGy5-txw</dc:identifier>
</cp:coreProperties>
</file>