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Poppins"/>
      <p:regular r:id="rId28"/>
      <p:bold r:id="rId29"/>
      <p:italic r:id="rId30"/>
      <p:boldItalic r:id="rId31"/>
    </p:embeddedFont>
    <p:embeddedFont>
      <p:font typeface="Lato"/>
      <p:regular r:id="rId32"/>
      <p:bold r:id="rId33"/>
      <p:italic r:id="rId34"/>
      <p:boldItalic r:id="rId35"/>
    </p:embeddedFont>
    <p:embeddedFont>
      <p:font typeface="Inter"/>
      <p:regular r:id="rId36"/>
      <p:bold r:id="rId37"/>
    </p:embeddedFont>
    <p:embeddedFont>
      <p:font typeface="Bebas Neue"/>
      <p:regular r:id="rId38"/>
    </p:embeddedFont>
    <p:embeddedFont>
      <p:font typeface="Poppins SemiBold"/>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gjpgJY2z8zPK0dgGkDm2Ly873e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bold.fntdata"/><Relationship Id="rId20" Type="http://schemas.openxmlformats.org/officeDocument/2006/relationships/slide" Target="slides/slide16.xml"/><Relationship Id="rId42" Type="http://schemas.openxmlformats.org/officeDocument/2006/relationships/font" Target="fonts/PoppinsSemiBold-boldItalic.fntdata"/><Relationship Id="rId41" Type="http://schemas.openxmlformats.org/officeDocument/2006/relationships/font" Target="fonts/PoppinsSemiBold-italic.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oppins-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Inter-bold.fntdata"/><Relationship Id="rId14" Type="http://schemas.openxmlformats.org/officeDocument/2006/relationships/slide" Target="slides/slide10.xml"/><Relationship Id="rId36" Type="http://schemas.openxmlformats.org/officeDocument/2006/relationships/font" Target="fonts/Inter-regular.fntdata"/><Relationship Id="rId17" Type="http://schemas.openxmlformats.org/officeDocument/2006/relationships/slide" Target="slides/slide13.xml"/><Relationship Id="rId39" Type="http://schemas.openxmlformats.org/officeDocument/2006/relationships/font" Target="fonts/PoppinsSemiBold-regular.fntdata"/><Relationship Id="rId16" Type="http://schemas.openxmlformats.org/officeDocument/2006/relationships/slide" Target="slides/slide12.xml"/><Relationship Id="rId38" Type="http://schemas.openxmlformats.org/officeDocument/2006/relationships/font" Target="fonts/BebasNeue-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 name="Google Shape;7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53.png"/><Relationship Id="rId5" Type="http://schemas.openxmlformats.org/officeDocument/2006/relationships/image" Target="../media/image48.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43.png"/><Relationship Id="rId8" Type="http://schemas.openxmlformats.org/officeDocument/2006/relationships/image" Target="../media/image49.png"/></Relationships>
</file>

<file path=ppt/slides/_rels/slide11.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86.png"/><Relationship Id="rId12"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51.png"/><Relationship Id="rId9" Type="http://schemas.openxmlformats.org/officeDocument/2006/relationships/image" Target="../media/image81.png"/><Relationship Id="rId5" Type="http://schemas.openxmlformats.org/officeDocument/2006/relationships/image" Target="../media/image74.png"/><Relationship Id="rId6" Type="http://schemas.openxmlformats.org/officeDocument/2006/relationships/image" Target="../media/image52.png"/><Relationship Id="rId7" Type="http://schemas.openxmlformats.org/officeDocument/2006/relationships/image" Target="../media/image67.png"/><Relationship Id="rId8"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68.png"/><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64.png"/><Relationship Id="rId8" Type="http://schemas.openxmlformats.org/officeDocument/2006/relationships/image" Target="../media/image1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91.png"/><Relationship Id="rId5" Type="http://schemas.openxmlformats.org/officeDocument/2006/relationships/image" Target="../media/image58.png"/><Relationship Id="rId6" Type="http://schemas.openxmlformats.org/officeDocument/2006/relationships/image" Target="../media/image60.png"/><Relationship Id="rId7" Type="http://schemas.openxmlformats.org/officeDocument/2006/relationships/image" Target="../media/image99.png"/><Relationship Id="rId8"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3.png"/><Relationship Id="rId4" Type="http://schemas.openxmlformats.org/officeDocument/2006/relationships/image" Target="../media/image84.png"/><Relationship Id="rId5" Type="http://schemas.openxmlformats.org/officeDocument/2006/relationships/image" Target="../media/image4.png"/><Relationship Id="rId6" Type="http://schemas.openxmlformats.org/officeDocument/2006/relationships/image" Target="../media/image125.png"/><Relationship Id="rId7" Type="http://schemas.openxmlformats.org/officeDocument/2006/relationships/image" Target="../media/image77.png"/></Relationships>
</file>

<file path=ppt/slides/_rels/slide15.xml.rels><?xml version="1.0" encoding="UTF-8" standalone="yes"?><Relationships xmlns="http://schemas.openxmlformats.org/package/2006/relationships"><Relationship Id="rId20" Type="http://schemas.openxmlformats.org/officeDocument/2006/relationships/image" Target="../media/image87.png"/><Relationship Id="rId22" Type="http://schemas.openxmlformats.org/officeDocument/2006/relationships/image" Target="../media/image92.png"/><Relationship Id="rId21" Type="http://schemas.openxmlformats.org/officeDocument/2006/relationships/image" Target="../media/image101.png"/><Relationship Id="rId24" Type="http://schemas.openxmlformats.org/officeDocument/2006/relationships/image" Target="../media/image96.png"/><Relationship Id="rId23"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73.png"/><Relationship Id="rId26" Type="http://schemas.openxmlformats.org/officeDocument/2006/relationships/image" Target="../media/image95.png"/><Relationship Id="rId25" Type="http://schemas.openxmlformats.org/officeDocument/2006/relationships/image" Target="../media/image88.png"/><Relationship Id="rId28" Type="http://schemas.openxmlformats.org/officeDocument/2006/relationships/image" Target="../media/image107.png"/><Relationship Id="rId27" Type="http://schemas.openxmlformats.org/officeDocument/2006/relationships/image" Target="../media/image97.png"/><Relationship Id="rId5" Type="http://schemas.openxmlformats.org/officeDocument/2006/relationships/image" Target="../media/image17.png"/><Relationship Id="rId6" Type="http://schemas.openxmlformats.org/officeDocument/2006/relationships/image" Target="../media/image76.png"/><Relationship Id="rId29" Type="http://schemas.openxmlformats.org/officeDocument/2006/relationships/image" Target="../media/image109.png"/><Relationship Id="rId7" Type="http://schemas.openxmlformats.org/officeDocument/2006/relationships/image" Target="../media/image4.png"/><Relationship Id="rId8" Type="http://schemas.openxmlformats.org/officeDocument/2006/relationships/image" Target="../media/image71.png"/><Relationship Id="rId31" Type="http://schemas.openxmlformats.org/officeDocument/2006/relationships/image" Target="../media/image104.png"/><Relationship Id="rId30" Type="http://schemas.openxmlformats.org/officeDocument/2006/relationships/image" Target="../media/image103.png"/><Relationship Id="rId11" Type="http://schemas.openxmlformats.org/officeDocument/2006/relationships/image" Target="../media/image159.png"/><Relationship Id="rId10" Type="http://schemas.openxmlformats.org/officeDocument/2006/relationships/image" Target="../media/image80.png"/><Relationship Id="rId13" Type="http://schemas.openxmlformats.org/officeDocument/2006/relationships/image" Target="../media/image83.png"/><Relationship Id="rId12" Type="http://schemas.openxmlformats.org/officeDocument/2006/relationships/image" Target="../media/image106.png"/><Relationship Id="rId15" Type="http://schemas.openxmlformats.org/officeDocument/2006/relationships/image" Target="../media/image93.png"/><Relationship Id="rId14" Type="http://schemas.openxmlformats.org/officeDocument/2006/relationships/image" Target="../media/image85.png"/><Relationship Id="rId17" Type="http://schemas.openxmlformats.org/officeDocument/2006/relationships/image" Target="../media/image82.png"/><Relationship Id="rId16" Type="http://schemas.openxmlformats.org/officeDocument/2006/relationships/image" Target="../media/image126.png"/><Relationship Id="rId19" Type="http://schemas.openxmlformats.org/officeDocument/2006/relationships/image" Target="../media/image120.png"/><Relationship Id="rId18" Type="http://schemas.openxmlformats.org/officeDocument/2006/relationships/image" Target="../media/image10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5.png"/><Relationship Id="rId4" Type="http://schemas.openxmlformats.org/officeDocument/2006/relationships/image" Target="../media/image77.png"/><Relationship Id="rId5" Type="http://schemas.openxmlformats.org/officeDocument/2006/relationships/image" Target="../media/image4.png"/><Relationship Id="rId6" Type="http://schemas.openxmlformats.org/officeDocument/2006/relationships/image" Target="../media/image1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0.png"/><Relationship Id="rId4" Type="http://schemas.openxmlformats.org/officeDocument/2006/relationships/image" Target="../media/image118.png"/><Relationship Id="rId5" Type="http://schemas.openxmlformats.org/officeDocument/2006/relationships/image" Target="../media/image4.png"/><Relationship Id="rId6" Type="http://schemas.openxmlformats.org/officeDocument/2006/relationships/image" Target="../media/image117.png"/><Relationship Id="rId7" Type="http://schemas.openxmlformats.org/officeDocument/2006/relationships/image" Target="../media/image111.png"/><Relationship Id="rId8" Type="http://schemas.openxmlformats.org/officeDocument/2006/relationships/image" Target="../media/image1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4.png"/><Relationship Id="rId4" Type="http://schemas.openxmlformats.org/officeDocument/2006/relationships/image" Target="../media/image84.png"/><Relationship Id="rId5" Type="http://schemas.openxmlformats.org/officeDocument/2006/relationships/image" Target="../media/image116.png"/><Relationship Id="rId6" Type="http://schemas.openxmlformats.org/officeDocument/2006/relationships/image" Target="../media/image119.png"/><Relationship Id="rId7" Type="http://schemas.openxmlformats.org/officeDocument/2006/relationships/image" Target="../media/image4.png"/><Relationship Id="rId8" Type="http://schemas.openxmlformats.org/officeDocument/2006/relationships/image" Target="../media/image1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5.png"/><Relationship Id="rId4" Type="http://schemas.openxmlformats.org/officeDocument/2006/relationships/image" Target="../media/image22.png"/><Relationship Id="rId9" Type="http://schemas.openxmlformats.org/officeDocument/2006/relationships/image" Target="../media/image128.png"/><Relationship Id="rId5" Type="http://schemas.openxmlformats.org/officeDocument/2006/relationships/image" Target="../media/image17.png"/><Relationship Id="rId6" Type="http://schemas.openxmlformats.org/officeDocument/2006/relationships/image" Target="../media/image144.png"/><Relationship Id="rId7" Type="http://schemas.openxmlformats.org/officeDocument/2006/relationships/image" Target="../media/image4.png"/><Relationship Id="rId8" Type="http://schemas.openxmlformats.org/officeDocument/2006/relationships/image" Target="../media/image1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158.png"/><Relationship Id="rId9" Type="http://schemas.openxmlformats.org/officeDocument/2006/relationships/image" Target="../media/image148.png"/><Relationship Id="rId5" Type="http://schemas.openxmlformats.org/officeDocument/2006/relationships/image" Target="../media/image133.png"/><Relationship Id="rId6" Type="http://schemas.openxmlformats.org/officeDocument/2006/relationships/image" Target="../media/image155.png"/><Relationship Id="rId7" Type="http://schemas.openxmlformats.org/officeDocument/2006/relationships/image" Target="../media/image160.png"/><Relationship Id="rId8" Type="http://schemas.openxmlformats.org/officeDocument/2006/relationships/image" Target="../media/image4.png"/><Relationship Id="rId11" Type="http://schemas.openxmlformats.org/officeDocument/2006/relationships/image" Target="../media/image161.png"/><Relationship Id="rId10" Type="http://schemas.openxmlformats.org/officeDocument/2006/relationships/image" Target="../media/image1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6.png"/><Relationship Id="rId4" Type="http://schemas.openxmlformats.org/officeDocument/2006/relationships/image" Target="../media/image149.png"/><Relationship Id="rId5" Type="http://schemas.openxmlformats.org/officeDocument/2006/relationships/image" Target="../media/image4.png"/><Relationship Id="rId6" Type="http://schemas.openxmlformats.org/officeDocument/2006/relationships/image" Target="../media/image145.png"/><Relationship Id="rId7" Type="http://schemas.openxmlformats.org/officeDocument/2006/relationships/image" Target="../media/image152.png"/><Relationship Id="rId8" Type="http://schemas.openxmlformats.org/officeDocument/2006/relationships/image" Target="../media/image1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2.png"/><Relationship Id="rId4" Type="http://schemas.openxmlformats.org/officeDocument/2006/relationships/image" Target="../media/image84.png"/><Relationship Id="rId9" Type="http://schemas.openxmlformats.org/officeDocument/2006/relationships/image" Target="../media/image154.png"/><Relationship Id="rId5" Type="http://schemas.openxmlformats.org/officeDocument/2006/relationships/image" Target="../media/image125.png"/><Relationship Id="rId6" Type="http://schemas.openxmlformats.org/officeDocument/2006/relationships/image" Target="../media/image77.png"/><Relationship Id="rId7" Type="http://schemas.openxmlformats.org/officeDocument/2006/relationships/image" Target="../media/image4.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5.png"/><Relationship Id="rId13" Type="http://schemas.openxmlformats.org/officeDocument/2006/relationships/image" Target="../media/image4.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6.png"/><Relationship Id="rId4" Type="http://schemas.openxmlformats.org/officeDocument/2006/relationships/image" Target="../media/image7.png"/><Relationship Id="rId9"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28.png"/><Relationship Id="rId7" Type="http://schemas.openxmlformats.org/officeDocument/2006/relationships/image" Target="../media/image18.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9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4.png"/><Relationship Id="rId5" Type="http://schemas.openxmlformats.org/officeDocument/2006/relationships/image" Target="../media/image23.png"/><Relationship Id="rId6" Type="http://schemas.openxmlformats.org/officeDocument/2006/relationships/image" Target="../media/image42.png"/><Relationship Id="rId7"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62.png"/><Relationship Id="rId5" Type="http://schemas.openxmlformats.org/officeDocument/2006/relationships/image" Target="../media/image26.png"/><Relationship Id="rId6" Type="http://schemas.openxmlformats.org/officeDocument/2006/relationships/image" Target="../media/image50.png"/><Relationship Id="rId7" Type="http://schemas.openxmlformats.org/officeDocument/2006/relationships/image" Target="../media/image41.png"/><Relationship Id="rId8"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33.png"/><Relationship Id="rId9"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79.png"/><Relationship Id="rId8"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7769"/>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092337" y="2032000"/>
            <a:ext cx="22215077" cy="100838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9192731" y="3969643"/>
            <a:ext cx="2509345" cy="6222769"/>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6604826" y="5181600"/>
            <a:ext cx="2477607" cy="1892300"/>
          </a:xfrm>
          <a:prstGeom prst="rect">
            <a:avLst/>
          </a:prstGeom>
          <a:noFill/>
          <a:ln>
            <a:noFill/>
          </a:ln>
        </p:spPr>
      </p:pic>
      <p:sp>
        <p:nvSpPr>
          <p:cNvPr id="19" name="Google Shape;19;p1"/>
          <p:cNvSpPr/>
          <p:nvPr/>
        </p:nvSpPr>
        <p:spPr>
          <a:xfrm>
            <a:off x="2730841" y="51308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p1"/>
          <p:cNvPicPr preferRelativeResize="0"/>
          <p:nvPr/>
        </p:nvPicPr>
        <p:blipFill rotWithShape="1">
          <a:blip r:embed="rId6">
            <a:alphaModFix/>
          </a:blip>
          <a:srcRect b="0" l="0" r="0" t="0"/>
          <a:stretch/>
        </p:blipFill>
        <p:spPr>
          <a:xfrm>
            <a:off x="2883260" y="5435600"/>
            <a:ext cx="711289" cy="2590800"/>
          </a:xfrm>
          <a:prstGeom prst="rect">
            <a:avLst/>
          </a:prstGeom>
          <a:noFill/>
          <a:ln>
            <a:noFill/>
          </a:ln>
        </p:spPr>
      </p:pic>
      <p:sp>
        <p:nvSpPr>
          <p:cNvPr id="21" name="Google Shape;21;p1"/>
          <p:cNvSpPr/>
          <p:nvPr/>
        </p:nvSpPr>
        <p:spPr>
          <a:xfrm>
            <a:off x="9246756" y="4343400"/>
            <a:ext cx="8052806" cy="467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24000"/>
              <a:buFont typeface="Bebas Neue"/>
              <a:buNone/>
            </a:pPr>
            <a:r>
              <a:rPr b="0" i="0" lang="en-US" sz="24000" u="none" cap="none" strike="noStrike">
                <a:solidFill>
                  <a:srgbClr val="333333"/>
                </a:solidFill>
                <a:latin typeface="Bebas Neue"/>
                <a:ea typeface="Bebas Neue"/>
                <a:cs typeface="Bebas Neue"/>
                <a:sym typeface="Bebas Neue"/>
              </a:rPr>
              <a:t>Cinema</a:t>
            </a:r>
            <a:endParaRPr b="0" i="0" sz="24000" u="none" cap="none" strike="noStrike">
              <a:solidFill>
                <a:schemeClr val="dk1"/>
              </a:solidFill>
              <a:latin typeface="Calibri"/>
              <a:ea typeface="Calibri"/>
              <a:cs typeface="Calibri"/>
              <a:sym typeface="Calibri"/>
            </a:endParaRPr>
          </a:p>
        </p:txBody>
      </p:sp>
      <p:sp>
        <p:nvSpPr>
          <p:cNvPr id="22" name="Google Shape;22;p1"/>
          <p:cNvSpPr/>
          <p:nvPr/>
        </p:nvSpPr>
        <p:spPr>
          <a:xfrm>
            <a:off x="6274584" y="8559800"/>
            <a:ext cx="10724374" cy="12869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5500"/>
              <a:buFont typeface="Poppins SemiBold"/>
              <a:buNone/>
            </a:pPr>
            <a:r>
              <a:rPr b="0" i="0" lang="en-US" sz="5500" u="none" cap="none" strike="noStrike">
                <a:solidFill>
                  <a:srgbClr val="333333"/>
                </a:solidFill>
                <a:latin typeface="Poppins SemiBold"/>
                <a:ea typeface="Poppins SemiBold"/>
                <a:cs typeface="Poppins SemiBold"/>
                <a:sym typeface="Poppins SemiBold"/>
              </a:rPr>
              <a:t>Free Presentation Template</a:t>
            </a:r>
            <a:endParaRPr b="0" i="0" sz="55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182" name="Shape 182"/>
        <p:cNvGrpSpPr/>
        <p:nvPr/>
      </p:nvGrpSpPr>
      <p:grpSpPr>
        <a:xfrm>
          <a:off x="0" y="0"/>
          <a:ext cx="0" cy="0"/>
          <a:chOff x="0" y="0"/>
          <a:chExt cx="0" cy="0"/>
        </a:xfrm>
      </p:grpSpPr>
      <p:sp>
        <p:nvSpPr>
          <p:cNvPr id="183" name="Google Shape;183;p10"/>
          <p:cNvSpPr/>
          <p:nvPr/>
        </p:nvSpPr>
        <p:spPr>
          <a:xfrm>
            <a:off x="2171971" y="47244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0"/>
          <p:cNvSpPr/>
          <p:nvPr/>
        </p:nvSpPr>
        <p:spPr>
          <a:xfrm>
            <a:off x="2171971" y="4724400"/>
            <a:ext cx="8205226" cy="8204200"/>
          </a:xfrm>
          <a:prstGeom prst="ellipse">
            <a:avLst/>
          </a:prstGeom>
          <a:solidFill>
            <a:srgbClr val="3B45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0"/>
          <p:cNvSpPr/>
          <p:nvPr/>
        </p:nvSpPr>
        <p:spPr>
          <a:xfrm>
            <a:off x="3200800" y="6616700"/>
            <a:ext cx="6160270" cy="6159500"/>
          </a:xfrm>
          <a:prstGeom prst="ellipse">
            <a:avLst/>
          </a:prstGeom>
          <a:solidFill>
            <a:srgbClr val="7877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0"/>
          <p:cNvSpPr/>
          <p:nvPr/>
        </p:nvSpPr>
        <p:spPr>
          <a:xfrm>
            <a:off x="4229629" y="84963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0"/>
          <p:cNvSpPr/>
          <p:nvPr/>
        </p:nvSpPr>
        <p:spPr>
          <a:xfrm>
            <a:off x="5690311" y="5257800"/>
            <a:ext cx="1143143"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6.7M</a:t>
            </a:r>
            <a:endParaRPr b="0" i="0" sz="4800" u="none" cap="none" strike="noStrike">
              <a:solidFill>
                <a:schemeClr val="dk1"/>
              </a:solidFill>
              <a:latin typeface="Calibri"/>
              <a:ea typeface="Calibri"/>
              <a:cs typeface="Calibri"/>
              <a:sym typeface="Calibri"/>
            </a:endParaRPr>
          </a:p>
        </p:txBody>
      </p:sp>
      <p:sp>
        <p:nvSpPr>
          <p:cNvPr id="188" name="Google Shape;188;p10"/>
          <p:cNvSpPr/>
          <p:nvPr/>
        </p:nvSpPr>
        <p:spPr>
          <a:xfrm>
            <a:off x="5703013" y="10071100"/>
            <a:ext cx="1143143"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B4568"/>
              </a:buClr>
              <a:buSzPts val="4800"/>
              <a:buFont typeface="Bebas Neue"/>
              <a:buNone/>
            </a:pPr>
            <a:r>
              <a:rPr b="0" i="0" lang="en-US" sz="4800" u="none" cap="none" strike="noStrike">
                <a:solidFill>
                  <a:srgbClr val="3B4568"/>
                </a:solidFill>
                <a:latin typeface="Bebas Neue"/>
                <a:ea typeface="Bebas Neue"/>
                <a:cs typeface="Bebas Neue"/>
                <a:sym typeface="Bebas Neue"/>
              </a:rPr>
              <a:t>2.3M</a:t>
            </a:r>
            <a:endParaRPr b="0" i="0" sz="4800" u="none" cap="none" strike="noStrike">
              <a:solidFill>
                <a:schemeClr val="dk1"/>
              </a:solidFill>
              <a:latin typeface="Calibri"/>
              <a:ea typeface="Calibri"/>
              <a:cs typeface="Calibri"/>
              <a:sym typeface="Calibri"/>
            </a:endParaRPr>
          </a:p>
        </p:txBody>
      </p:sp>
      <p:sp>
        <p:nvSpPr>
          <p:cNvPr id="189" name="Google Shape;189;p10"/>
          <p:cNvSpPr/>
          <p:nvPr/>
        </p:nvSpPr>
        <p:spPr>
          <a:xfrm>
            <a:off x="5703013" y="7137400"/>
            <a:ext cx="1143143"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4.4M</a:t>
            </a:r>
            <a:endParaRPr b="0" i="0" sz="4800" u="none" cap="none" strike="noStrike">
              <a:solidFill>
                <a:schemeClr val="dk1"/>
              </a:solidFill>
              <a:latin typeface="Calibri"/>
              <a:ea typeface="Calibri"/>
              <a:cs typeface="Calibri"/>
              <a:sym typeface="Calibri"/>
            </a:endParaRPr>
          </a:p>
        </p:txBody>
      </p:sp>
      <p:sp>
        <p:nvSpPr>
          <p:cNvPr id="190" name="Google Shape;190;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p1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92" name="Google Shape;192;p10"/>
          <p:cNvPicPr preferRelativeResize="0"/>
          <p:nvPr/>
        </p:nvPicPr>
        <p:blipFill rotWithShape="1">
          <a:blip r:embed="rId4">
            <a:alphaModFix/>
          </a:blip>
          <a:srcRect b="0" l="0" r="0" t="0"/>
          <a:stretch/>
        </p:blipFill>
        <p:spPr>
          <a:xfrm>
            <a:off x="0" y="0"/>
            <a:ext cx="24387048" cy="1473200"/>
          </a:xfrm>
          <a:prstGeom prst="rect">
            <a:avLst/>
          </a:prstGeom>
          <a:noFill/>
          <a:ln>
            <a:noFill/>
          </a:ln>
        </p:spPr>
      </p:pic>
      <p:pic>
        <p:nvPicPr>
          <p:cNvPr descr=" " id="193" name="Google Shape;193;p10"/>
          <p:cNvPicPr preferRelativeResize="0"/>
          <p:nvPr/>
        </p:nvPicPr>
        <p:blipFill rotWithShape="1">
          <a:blip r:embed="rId5">
            <a:alphaModFix/>
          </a:blip>
          <a:srcRect b="0" l="0" r="0" t="0"/>
          <a:stretch/>
        </p:blipFill>
        <p:spPr>
          <a:xfrm>
            <a:off x="711289" y="11887200"/>
            <a:ext cx="4509060" cy="1444216"/>
          </a:xfrm>
          <a:prstGeom prst="rect">
            <a:avLst/>
          </a:prstGeom>
          <a:noFill/>
          <a:ln>
            <a:noFill/>
          </a:ln>
        </p:spPr>
      </p:pic>
      <p:pic>
        <p:nvPicPr>
          <p:cNvPr descr=" " id="194" name="Google Shape;194;p10"/>
          <p:cNvPicPr preferRelativeResize="0"/>
          <p:nvPr/>
        </p:nvPicPr>
        <p:blipFill rotWithShape="1">
          <a:blip r:embed="rId6">
            <a:alphaModFix/>
          </a:blip>
          <a:srcRect b="0" l="0" r="0" t="0"/>
          <a:stretch/>
        </p:blipFill>
        <p:spPr>
          <a:xfrm>
            <a:off x="19751096" y="0"/>
            <a:ext cx="4635952" cy="5245100"/>
          </a:xfrm>
          <a:prstGeom prst="rect">
            <a:avLst/>
          </a:prstGeom>
          <a:noFill/>
          <a:ln>
            <a:noFill/>
          </a:ln>
        </p:spPr>
      </p:pic>
      <p:pic>
        <p:nvPicPr>
          <p:cNvPr descr=" " id="195" name="Google Shape;195;p10"/>
          <p:cNvPicPr preferRelativeResize="0"/>
          <p:nvPr/>
        </p:nvPicPr>
        <p:blipFill rotWithShape="1">
          <a:blip r:embed="rId7">
            <a:alphaModFix/>
          </a:blip>
          <a:srcRect b="0" l="0" r="0" t="0"/>
          <a:stretch/>
        </p:blipFill>
        <p:spPr>
          <a:xfrm>
            <a:off x="22660041" y="3546153"/>
            <a:ext cx="1727007" cy="2854660"/>
          </a:xfrm>
          <a:prstGeom prst="rect">
            <a:avLst/>
          </a:prstGeom>
          <a:noFill/>
          <a:ln>
            <a:noFill/>
          </a:ln>
        </p:spPr>
      </p:pic>
      <p:sp>
        <p:nvSpPr>
          <p:cNvPr id="196" name="Google Shape;196;p10"/>
          <p:cNvSpPr/>
          <p:nvPr/>
        </p:nvSpPr>
        <p:spPr>
          <a:xfrm>
            <a:off x="2019552" y="1879600"/>
            <a:ext cx="14996341"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The Magic of Dragons: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A Research</a:t>
            </a:r>
            <a:endParaRPr b="0" i="0" sz="8000" u="none" cap="none" strike="noStrike">
              <a:solidFill>
                <a:schemeClr val="dk1"/>
              </a:solidFill>
              <a:latin typeface="Calibri"/>
              <a:ea typeface="Calibri"/>
              <a:cs typeface="Calibri"/>
              <a:sym typeface="Calibri"/>
            </a:endParaRPr>
          </a:p>
        </p:txBody>
      </p:sp>
      <p:pic>
        <p:nvPicPr>
          <p:cNvPr descr=" " id="197" name="Google Shape;197;p10"/>
          <p:cNvPicPr preferRelativeResize="0"/>
          <p:nvPr/>
        </p:nvPicPr>
        <p:blipFill rotWithShape="1">
          <a:blip r:embed="rId8">
            <a:alphaModFix/>
          </a:blip>
          <a:srcRect b="0" l="0" r="0" t="0"/>
          <a:stretch/>
        </p:blipFill>
        <p:spPr>
          <a:xfrm>
            <a:off x="12434854" y="2336800"/>
            <a:ext cx="8887948" cy="1071465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202" name="Shape 202"/>
        <p:cNvGrpSpPr/>
        <p:nvPr/>
      </p:nvGrpSpPr>
      <p:grpSpPr>
        <a:xfrm>
          <a:off x="0" y="0"/>
          <a:ext cx="0" cy="0"/>
          <a:chOff x="0" y="0"/>
          <a:chExt cx="0" cy="0"/>
        </a:xfrm>
      </p:grpSpPr>
      <p:pic>
        <p:nvPicPr>
          <p:cNvPr descr=" " id="203" name="Google Shape;203;p11"/>
          <p:cNvPicPr preferRelativeResize="0"/>
          <p:nvPr/>
        </p:nvPicPr>
        <p:blipFill rotWithShape="1">
          <a:blip r:embed="rId3">
            <a:alphaModFix/>
          </a:blip>
          <a:srcRect b="0" l="0" r="0" t="0"/>
          <a:stretch/>
        </p:blipFill>
        <p:spPr>
          <a:xfrm>
            <a:off x="-5855432" y="22416021"/>
            <a:ext cx="11348745" cy="10792649"/>
          </a:xfrm>
          <a:prstGeom prst="rect">
            <a:avLst/>
          </a:prstGeom>
          <a:noFill/>
          <a:ln>
            <a:noFill/>
          </a:ln>
        </p:spPr>
      </p:pic>
      <p:pic>
        <p:nvPicPr>
          <p:cNvPr descr=" " id="204" name="Google Shape;204;p11"/>
          <p:cNvPicPr preferRelativeResize="0"/>
          <p:nvPr/>
        </p:nvPicPr>
        <p:blipFill rotWithShape="1">
          <a:blip r:embed="rId4">
            <a:alphaModFix/>
          </a:blip>
          <a:srcRect b="0" l="0" r="0" t="0"/>
          <a:stretch/>
        </p:blipFill>
        <p:spPr>
          <a:xfrm>
            <a:off x="0" y="4572000"/>
            <a:ext cx="3046182" cy="3782640"/>
          </a:xfrm>
          <a:prstGeom prst="rect">
            <a:avLst/>
          </a:prstGeom>
          <a:noFill/>
          <a:ln>
            <a:noFill/>
          </a:ln>
        </p:spPr>
      </p:pic>
      <p:pic>
        <p:nvPicPr>
          <p:cNvPr descr=" " id="205" name="Google Shape;205;p11"/>
          <p:cNvPicPr preferRelativeResize="0"/>
          <p:nvPr/>
        </p:nvPicPr>
        <p:blipFill rotWithShape="1">
          <a:blip r:embed="rId5">
            <a:alphaModFix/>
          </a:blip>
          <a:srcRect b="0" l="0" r="0" t="0"/>
          <a:stretch/>
        </p:blipFill>
        <p:spPr>
          <a:xfrm>
            <a:off x="0" y="0"/>
            <a:ext cx="24387048" cy="12874402"/>
          </a:xfrm>
          <a:prstGeom prst="rect">
            <a:avLst/>
          </a:prstGeom>
          <a:noFill/>
          <a:ln>
            <a:noFill/>
          </a:ln>
        </p:spPr>
      </p:pic>
      <p:pic>
        <p:nvPicPr>
          <p:cNvPr descr=" " id="206" name="Google Shape;206;p11"/>
          <p:cNvPicPr preferRelativeResize="0"/>
          <p:nvPr/>
        </p:nvPicPr>
        <p:blipFill rotWithShape="1">
          <a:blip r:embed="rId6">
            <a:alphaModFix/>
          </a:blip>
          <a:srcRect b="0" l="0" r="0" t="0"/>
          <a:stretch/>
        </p:blipFill>
        <p:spPr>
          <a:xfrm>
            <a:off x="22894205" y="0"/>
            <a:ext cx="1492843" cy="13716000"/>
          </a:xfrm>
          <a:prstGeom prst="rect">
            <a:avLst/>
          </a:prstGeom>
          <a:noFill/>
          <a:ln>
            <a:noFill/>
          </a:ln>
        </p:spPr>
      </p:pic>
      <p:pic>
        <p:nvPicPr>
          <p:cNvPr descr=" " id="207" name="Google Shape;207;p11"/>
          <p:cNvPicPr preferRelativeResize="0"/>
          <p:nvPr/>
        </p:nvPicPr>
        <p:blipFill rotWithShape="1">
          <a:blip r:embed="rId7">
            <a:alphaModFix/>
          </a:blip>
          <a:srcRect b="0" l="0" r="0" t="0"/>
          <a:stretch/>
        </p:blipFill>
        <p:spPr>
          <a:xfrm>
            <a:off x="0" y="6008117"/>
            <a:ext cx="2440596" cy="7239000"/>
          </a:xfrm>
          <a:prstGeom prst="rect">
            <a:avLst/>
          </a:prstGeom>
          <a:noFill/>
          <a:ln>
            <a:noFill/>
          </a:ln>
        </p:spPr>
      </p:pic>
      <p:sp>
        <p:nvSpPr>
          <p:cNvPr id="208" name="Google Shape;208;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p1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10" name="Google Shape;210;p11"/>
          <p:cNvPicPr preferRelativeResize="0"/>
          <p:nvPr/>
        </p:nvPicPr>
        <p:blipFill rotWithShape="1">
          <a:blip r:embed="rId9">
            <a:alphaModFix/>
          </a:blip>
          <a:srcRect b="0" l="0" r="0" t="0"/>
          <a:stretch/>
        </p:blipFill>
        <p:spPr>
          <a:xfrm>
            <a:off x="16600975" y="5422900"/>
            <a:ext cx="7786073" cy="8293100"/>
          </a:xfrm>
          <a:prstGeom prst="rect">
            <a:avLst/>
          </a:prstGeom>
          <a:noFill/>
          <a:ln>
            <a:noFill/>
          </a:ln>
        </p:spPr>
      </p:pic>
      <p:sp>
        <p:nvSpPr>
          <p:cNvPr id="211" name="Google Shape;211;p11"/>
          <p:cNvSpPr/>
          <p:nvPr/>
        </p:nvSpPr>
        <p:spPr>
          <a:xfrm>
            <a:off x="2171971" y="1828800"/>
            <a:ext cx="1284977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The Elves: A Glimpse into Their World</a:t>
            </a:r>
            <a:endParaRPr b="0" i="0" sz="8000" u="none" cap="none" strike="noStrike">
              <a:solidFill>
                <a:schemeClr val="dk1"/>
              </a:solidFill>
              <a:latin typeface="Calibri"/>
              <a:ea typeface="Calibri"/>
              <a:cs typeface="Calibri"/>
              <a:sym typeface="Calibri"/>
            </a:endParaRPr>
          </a:p>
        </p:txBody>
      </p:sp>
      <p:sp>
        <p:nvSpPr>
          <p:cNvPr id="212" name="Google Shape;212;p11"/>
          <p:cNvSpPr/>
          <p:nvPr/>
        </p:nvSpPr>
        <p:spPr>
          <a:xfrm>
            <a:off x="2171971" y="3517900"/>
            <a:ext cx="21639271"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Elegant inhabitants of enchanted forests, known for their mastery of magic and their close connection to nature. They possess an innate sense of harmony and balance, making them protectors of the natural world.</a:t>
            </a:r>
            <a:endParaRPr b="0" i="0" sz="3200" u="none" cap="none" strike="noStrike">
              <a:solidFill>
                <a:schemeClr val="dk1"/>
              </a:solidFill>
              <a:latin typeface="Calibri"/>
              <a:ea typeface="Calibri"/>
              <a:cs typeface="Calibri"/>
              <a:sym typeface="Calibri"/>
            </a:endParaRPr>
          </a:p>
        </p:txBody>
      </p:sp>
      <p:sp>
        <p:nvSpPr>
          <p:cNvPr id="213" name="Google Shape;213;p11"/>
          <p:cNvSpPr/>
          <p:nvPr/>
        </p:nvSpPr>
        <p:spPr>
          <a:xfrm>
            <a:off x="2171971" y="6858000"/>
            <a:ext cx="4064508" cy="598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p11"/>
          <p:cNvPicPr preferRelativeResize="0"/>
          <p:nvPr/>
        </p:nvPicPr>
        <p:blipFill rotWithShape="1">
          <a:blip r:embed="rId10">
            <a:alphaModFix/>
          </a:blip>
          <a:srcRect b="0" l="0" r="0" t="0"/>
          <a:stretch/>
        </p:blipFill>
        <p:spPr>
          <a:xfrm>
            <a:off x="2171971" y="6858000"/>
            <a:ext cx="953156" cy="1409700"/>
          </a:xfrm>
          <a:prstGeom prst="rect">
            <a:avLst/>
          </a:prstGeom>
          <a:noFill/>
          <a:ln>
            <a:noFill/>
          </a:ln>
        </p:spPr>
      </p:pic>
      <p:sp>
        <p:nvSpPr>
          <p:cNvPr id="215" name="Google Shape;215;p11"/>
          <p:cNvSpPr/>
          <p:nvPr/>
        </p:nvSpPr>
        <p:spPr>
          <a:xfrm>
            <a:off x="2171971" y="8572500"/>
            <a:ext cx="4064508"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a:off x="2171971" y="8572500"/>
            <a:ext cx="4199992" cy="440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217" name="Google Shape;217;p11"/>
          <p:cNvSpPr/>
          <p:nvPr/>
        </p:nvSpPr>
        <p:spPr>
          <a:xfrm>
            <a:off x="6642930" y="6858000"/>
            <a:ext cx="4064508" cy="598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p11"/>
          <p:cNvPicPr preferRelativeResize="0"/>
          <p:nvPr/>
        </p:nvPicPr>
        <p:blipFill rotWithShape="1">
          <a:blip r:embed="rId11">
            <a:alphaModFix/>
          </a:blip>
          <a:srcRect b="0" l="0" r="0" t="0"/>
          <a:stretch/>
        </p:blipFill>
        <p:spPr>
          <a:xfrm>
            <a:off x="6642930" y="6858000"/>
            <a:ext cx="848491" cy="1409700"/>
          </a:xfrm>
          <a:prstGeom prst="rect">
            <a:avLst/>
          </a:prstGeom>
          <a:noFill/>
          <a:ln>
            <a:noFill/>
          </a:ln>
        </p:spPr>
      </p:pic>
      <p:sp>
        <p:nvSpPr>
          <p:cNvPr id="219" name="Google Shape;219;p11"/>
          <p:cNvSpPr/>
          <p:nvPr/>
        </p:nvSpPr>
        <p:spPr>
          <a:xfrm>
            <a:off x="6642930" y="8572500"/>
            <a:ext cx="4064508"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1"/>
          <p:cNvSpPr/>
          <p:nvPr/>
        </p:nvSpPr>
        <p:spPr>
          <a:xfrm>
            <a:off x="6642930" y="8572500"/>
            <a:ext cx="4199992" cy="440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
        <p:nvSpPr>
          <p:cNvPr id="221" name="Google Shape;221;p11"/>
          <p:cNvSpPr/>
          <p:nvPr/>
        </p:nvSpPr>
        <p:spPr>
          <a:xfrm>
            <a:off x="11113889" y="6858000"/>
            <a:ext cx="4064508" cy="598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p11"/>
          <p:cNvPicPr preferRelativeResize="0"/>
          <p:nvPr/>
        </p:nvPicPr>
        <p:blipFill rotWithShape="1">
          <a:blip r:embed="rId12">
            <a:alphaModFix/>
          </a:blip>
          <a:srcRect b="0" l="0" r="0" t="0"/>
          <a:stretch/>
        </p:blipFill>
        <p:spPr>
          <a:xfrm>
            <a:off x="11113889" y="6858000"/>
            <a:ext cx="1060186" cy="1409700"/>
          </a:xfrm>
          <a:prstGeom prst="rect">
            <a:avLst/>
          </a:prstGeom>
          <a:noFill/>
          <a:ln>
            <a:noFill/>
          </a:ln>
        </p:spPr>
      </p:pic>
      <p:sp>
        <p:nvSpPr>
          <p:cNvPr id="223" name="Google Shape;223;p11"/>
          <p:cNvSpPr/>
          <p:nvPr/>
        </p:nvSpPr>
        <p:spPr>
          <a:xfrm>
            <a:off x="11113889" y="8572500"/>
            <a:ext cx="4064508"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11113889" y="8572500"/>
            <a:ext cx="4199992" cy="440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"The Life of an Elf": Learn about the customs and daily life of the elves, from their familial structure to their religious beliefs.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229" name="Shape 229"/>
        <p:cNvGrpSpPr/>
        <p:nvPr/>
      </p:nvGrpSpPr>
      <p:grpSpPr>
        <a:xfrm>
          <a:off x="0" y="0"/>
          <a:ext cx="0" cy="0"/>
          <a:chOff x="0" y="0"/>
          <a:chExt cx="0" cy="0"/>
        </a:xfrm>
      </p:grpSpPr>
      <p:sp>
        <p:nvSpPr>
          <p:cNvPr id="230" name="Google Shape;230;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p1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32" name="Google Shape;232;p12"/>
          <p:cNvPicPr preferRelativeResize="0"/>
          <p:nvPr/>
        </p:nvPicPr>
        <p:blipFill rotWithShape="1">
          <a:blip r:embed="rId4">
            <a:alphaModFix/>
          </a:blip>
          <a:srcRect b="0" l="0" r="0" t="0"/>
          <a:stretch/>
        </p:blipFill>
        <p:spPr>
          <a:xfrm>
            <a:off x="0" y="0"/>
            <a:ext cx="24387048" cy="1473200"/>
          </a:xfrm>
          <a:prstGeom prst="rect">
            <a:avLst/>
          </a:prstGeom>
          <a:noFill/>
          <a:ln>
            <a:noFill/>
          </a:ln>
        </p:spPr>
      </p:pic>
      <p:pic>
        <p:nvPicPr>
          <p:cNvPr descr=" " id="233" name="Google Shape;233;p12"/>
          <p:cNvPicPr preferRelativeResize="0"/>
          <p:nvPr/>
        </p:nvPicPr>
        <p:blipFill rotWithShape="1">
          <a:blip r:embed="rId5">
            <a:alphaModFix/>
          </a:blip>
          <a:srcRect b="0" l="0" r="0" t="0"/>
          <a:stretch/>
        </p:blipFill>
        <p:spPr>
          <a:xfrm>
            <a:off x="711289" y="11887200"/>
            <a:ext cx="4509060" cy="1444216"/>
          </a:xfrm>
          <a:prstGeom prst="rect">
            <a:avLst/>
          </a:prstGeom>
          <a:noFill/>
          <a:ln>
            <a:noFill/>
          </a:ln>
        </p:spPr>
      </p:pic>
      <p:pic>
        <p:nvPicPr>
          <p:cNvPr descr=" " id="234" name="Google Shape;234;p12"/>
          <p:cNvPicPr preferRelativeResize="0"/>
          <p:nvPr/>
        </p:nvPicPr>
        <p:blipFill rotWithShape="1">
          <a:blip r:embed="rId6">
            <a:alphaModFix/>
          </a:blip>
          <a:srcRect b="0" l="0" r="0" t="0"/>
          <a:stretch/>
        </p:blipFill>
        <p:spPr>
          <a:xfrm>
            <a:off x="19751096" y="0"/>
            <a:ext cx="4635952" cy="5245100"/>
          </a:xfrm>
          <a:prstGeom prst="rect">
            <a:avLst/>
          </a:prstGeom>
          <a:noFill/>
          <a:ln>
            <a:noFill/>
          </a:ln>
        </p:spPr>
      </p:pic>
      <p:pic>
        <p:nvPicPr>
          <p:cNvPr descr=" " id="235" name="Google Shape;235;p12"/>
          <p:cNvPicPr preferRelativeResize="0"/>
          <p:nvPr/>
        </p:nvPicPr>
        <p:blipFill rotWithShape="1">
          <a:blip r:embed="rId7">
            <a:alphaModFix/>
          </a:blip>
          <a:srcRect b="0" l="0" r="0" t="0"/>
          <a:stretch/>
        </p:blipFill>
        <p:spPr>
          <a:xfrm>
            <a:off x="22660041" y="3546153"/>
            <a:ext cx="1727007" cy="2857500"/>
          </a:xfrm>
          <a:prstGeom prst="rect">
            <a:avLst/>
          </a:prstGeom>
          <a:noFill/>
          <a:ln>
            <a:noFill/>
          </a:ln>
        </p:spPr>
      </p:pic>
      <p:pic>
        <p:nvPicPr>
          <p:cNvPr descr=" " id="236" name="Google Shape;236;p12"/>
          <p:cNvPicPr preferRelativeResize="0"/>
          <p:nvPr/>
        </p:nvPicPr>
        <p:blipFill rotWithShape="1">
          <a:blip r:embed="rId8">
            <a:alphaModFix/>
          </a:blip>
          <a:srcRect b="0" l="0" r="0" t="0"/>
          <a:stretch/>
        </p:blipFill>
        <p:spPr>
          <a:xfrm>
            <a:off x="381048" y="1917700"/>
            <a:ext cx="6084060" cy="9804400"/>
          </a:xfrm>
          <a:prstGeom prst="rect">
            <a:avLst/>
          </a:prstGeom>
          <a:noFill/>
          <a:ln>
            <a:noFill/>
          </a:ln>
        </p:spPr>
      </p:pic>
      <p:pic>
        <p:nvPicPr>
          <p:cNvPr descr=" " id="237" name="Google Shape;237;p12"/>
          <p:cNvPicPr preferRelativeResize="0"/>
          <p:nvPr/>
        </p:nvPicPr>
        <p:blipFill rotWithShape="1">
          <a:blip r:embed="rId9">
            <a:alphaModFix/>
          </a:blip>
          <a:srcRect b="0" l="0" r="0" t="0"/>
          <a:stretch/>
        </p:blipFill>
        <p:spPr>
          <a:xfrm>
            <a:off x="6935067" y="3606800"/>
            <a:ext cx="6084060" cy="9804400"/>
          </a:xfrm>
          <a:prstGeom prst="rect">
            <a:avLst/>
          </a:prstGeom>
          <a:noFill/>
          <a:ln>
            <a:noFill/>
          </a:ln>
        </p:spPr>
      </p:pic>
      <p:sp>
        <p:nvSpPr>
          <p:cNvPr id="238" name="Google Shape;238;p12"/>
          <p:cNvSpPr/>
          <p:nvPr/>
        </p:nvSpPr>
        <p:spPr>
          <a:xfrm>
            <a:off x="13857432" y="3086100"/>
            <a:ext cx="106905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Some Data</a:t>
            </a:r>
            <a:endParaRPr b="0" i="0" sz="8000" u="none" cap="none" strike="noStrike">
              <a:solidFill>
                <a:schemeClr val="dk1"/>
              </a:solidFill>
              <a:latin typeface="Calibri"/>
              <a:ea typeface="Calibri"/>
              <a:cs typeface="Calibri"/>
              <a:sym typeface="Calibri"/>
            </a:endParaRPr>
          </a:p>
        </p:txBody>
      </p:sp>
      <p:sp>
        <p:nvSpPr>
          <p:cNvPr id="239" name="Google Shape;239;p12"/>
          <p:cNvSpPr/>
          <p:nvPr/>
        </p:nvSpPr>
        <p:spPr>
          <a:xfrm>
            <a:off x="13857432" y="5486400"/>
            <a:ext cx="8573572" cy="56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2"/>
          <p:cNvSpPr/>
          <p:nvPr/>
        </p:nvSpPr>
        <p:spPr>
          <a:xfrm>
            <a:off x="13857432" y="5486400"/>
            <a:ext cx="857357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2"/>
          <p:cNvSpPr/>
          <p:nvPr/>
        </p:nvSpPr>
        <p:spPr>
          <a:xfrm>
            <a:off x="13857432" y="5505450"/>
            <a:ext cx="1422578"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2"/>
          <p:cNvSpPr/>
          <p:nvPr/>
        </p:nvSpPr>
        <p:spPr>
          <a:xfrm>
            <a:off x="13857432" y="5505450"/>
            <a:ext cx="176128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75%</a:t>
            </a:r>
            <a:endParaRPr b="0" i="0" sz="8000" u="none" cap="none" strike="noStrike">
              <a:solidFill>
                <a:schemeClr val="dk1"/>
              </a:solidFill>
              <a:latin typeface="Calibri"/>
              <a:ea typeface="Calibri"/>
              <a:cs typeface="Calibri"/>
              <a:sym typeface="Calibri"/>
            </a:endParaRPr>
          </a:p>
        </p:txBody>
      </p:sp>
      <p:sp>
        <p:nvSpPr>
          <p:cNvPr id="243" name="Google Shape;243;p12"/>
          <p:cNvSpPr/>
          <p:nvPr/>
        </p:nvSpPr>
        <p:spPr>
          <a:xfrm>
            <a:off x="15483235" y="5486400"/>
            <a:ext cx="6947768"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2"/>
          <p:cNvSpPr/>
          <p:nvPr/>
        </p:nvSpPr>
        <p:spPr>
          <a:xfrm>
            <a:off x="15483235" y="5486400"/>
            <a:ext cx="710018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600"/>
              <a:buFont typeface="Bebas Neue"/>
              <a:buNone/>
            </a:pPr>
            <a:r>
              <a:rPr b="0" i="0" lang="en-US" sz="3600" u="none" cap="none" strike="noStrike">
                <a:solidFill>
                  <a:srgbClr val="333333"/>
                </a:solidFill>
                <a:latin typeface="Bebas Neue"/>
                <a:ea typeface="Bebas Neue"/>
                <a:cs typeface="Bebas Neue"/>
                <a:sym typeface="Bebas Neue"/>
              </a:rPr>
              <a:t>Enchanted Creatures</a:t>
            </a:r>
            <a:endParaRPr b="0" i="0" sz="3600" u="none" cap="none" strike="noStrike">
              <a:solidFill>
                <a:schemeClr val="dk1"/>
              </a:solidFill>
              <a:latin typeface="Calibri"/>
              <a:ea typeface="Calibri"/>
              <a:cs typeface="Calibri"/>
              <a:sym typeface="Calibri"/>
            </a:endParaRPr>
          </a:p>
        </p:txBody>
      </p:sp>
      <p:sp>
        <p:nvSpPr>
          <p:cNvPr id="245" name="Google Shape;245;p12"/>
          <p:cNvSpPr/>
          <p:nvPr/>
        </p:nvSpPr>
        <p:spPr>
          <a:xfrm>
            <a:off x="15483235" y="6134100"/>
            <a:ext cx="708325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46" name="Google Shape;246;p12"/>
          <p:cNvSpPr/>
          <p:nvPr/>
        </p:nvSpPr>
        <p:spPr>
          <a:xfrm>
            <a:off x="13857432" y="7353300"/>
            <a:ext cx="857357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2"/>
          <p:cNvSpPr/>
          <p:nvPr/>
        </p:nvSpPr>
        <p:spPr>
          <a:xfrm>
            <a:off x="13857432" y="7372350"/>
            <a:ext cx="1422578"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2"/>
          <p:cNvSpPr/>
          <p:nvPr/>
        </p:nvSpPr>
        <p:spPr>
          <a:xfrm>
            <a:off x="13857432" y="7372350"/>
            <a:ext cx="176128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60%</a:t>
            </a:r>
            <a:endParaRPr b="0" i="0" sz="8000" u="none" cap="none" strike="noStrike">
              <a:solidFill>
                <a:schemeClr val="dk1"/>
              </a:solidFill>
              <a:latin typeface="Calibri"/>
              <a:ea typeface="Calibri"/>
              <a:cs typeface="Calibri"/>
              <a:sym typeface="Calibri"/>
            </a:endParaRPr>
          </a:p>
        </p:txBody>
      </p:sp>
      <p:sp>
        <p:nvSpPr>
          <p:cNvPr id="249" name="Google Shape;249;p12"/>
          <p:cNvSpPr/>
          <p:nvPr/>
        </p:nvSpPr>
        <p:spPr>
          <a:xfrm>
            <a:off x="15483235" y="7353300"/>
            <a:ext cx="6947768"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2"/>
          <p:cNvSpPr/>
          <p:nvPr/>
        </p:nvSpPr>
        <p:spPr>
          <a:xfrm>
            <a:off x="15483235" y="7353300"/>
            <a:ext cx="710018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600"/>
              <a:buFont typeface="Bebas Neue"/>
              <a:buNone/>
            </a:pPr>
            <a:r>
              <a:rPr b="0" i="0" lang="en-US" sz="3600" u="none" cap="none" strike="noStrike">
                <a:solidFill>
                  <a:srgbClr val="333333"/>
                </a:solidFill>
                <a:latin typeface="Bebas Neue"/>
                <a:ea typeface="Bebas Neue"/>
                <a:cs typeface="Bebas Neue"/>
                <a:sym typeface="Bebas Neue"/>
              </a:rPr>
              <a:t>Magic-Wielding Individuals</a:t>
            </a:r>
            <a:endParaRPr b="0" i="0" sz="3600" u="none" cap="none" strike="noStrike">
              <a:solidFill>
                <a:schemeClr val="dk1"/>
              </a:solidFill>
              <a:latin typeface="Calibri"/>
              <a:ea typeface="Calibri"/>
              <a:cs typeface="Calibri"/>
              <a:sym typeface="Calibri"/>
            </a:endParaRPr>
          </a:p>
        </p:txBody>
      </p:sp>
      <p:sp>
        <p:nvSpPr>
          <p:cNvPr id="251" name="Google Shape;251;p12"/>
          <p:cNvSpPr/>
          <p:nvPr/>
        </p:nvSpPr>
        <p:spPr>
          <a:xfrm>
            <a:off x="15483235" y="8001000"/>
            <a:ext cx="708325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52" name="Google Shape;252;p12"/>
          <p:cNvSpPr/>
          <p:nvPr/>
        </p:nvSpPr>
        <p:spPr>
          <a:xfrm>
            <a:off x="13857432" y="9220200"/>
            <a:ext cx="8573572"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
          <p:cNvSpPr/>
          <p:nvPr/>
        </p:nvSpPr>
        <p:spPr>
          <a:xfrm>
            <a:off x="13857432" y="9544050"/>
            <a:ext cx="1422578"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
          <p:cNvSpPr/>
          <p:nvPr/>
        </p:nvSpPr>
        <p:spPr>
          <a:xfrm>
            <a:off x="13857432" y="9544050"/>
            <a:ext cx="176128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90%</a:t>
            </a:r>
            <a:endParaRPr b="0" i="0" sz="8000" u="none" cap="none" strike="noStrike">
              <a:solidFill>
                <a:schemeClr val="dk1"/>
              </a:solidFill>
              <a:latin typeface="Calibri"/>
              <a:ea typeface="Calibri"/>
              <a:cs typeface="Calibri"/>
              <a:sym typeface="Calibri"/>
            </a:endParaRPr>
          </a:p>
        </p:txBody>
      </p:sp>
      <p:sp>
        <p:nvSpPr>
          <p:cNvPr id="255" name="Google Shape;255;p12"/>
          <p:cNvSpPr/>
          <p:nvPr/>
        </p:nvSpPr>
        <p:spPr>
          <a:xfrm>
            <a:off x="15483235" y="9220200"/>
            <a:ext cx="6947768"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2"/>
          <p:cNvSpPr/>
          <p:nvPr/>
        </p:nvSpPr>
        <p:spPr>
          <a:xfrm>
            <a:off x="15483235" y="9220200"/>
            <a:ext cx="710018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600"/>
              <a:buFont typeface="Bebas Neue"/>
              <a:buNone/>
            </a:pPr>
            <a:r>
              <a:rPr b="0" i="0" lang="en-US" sz="3600" u="none" cap="none" strike="noStrike">
                <a:solidFill>
                  <a:srgbClr val="333333"/>
                </a:solidFill>
                <a:latin typeface="Bebas Neue"/>
                <a:ea typeface="Bebas Neue"/>
                <a:cs typeface="Bebas Neue"/>
                <a:sym typeface="Bebas Neue"/>
              </a:rPr>
              <a:t>Spells Cast</a:t>
            </a:r>
            <a:endParaRPr b="0" i="0" sz="3600" u="none" cap="none" strike="noStrike">
              <a:solidFill>
                <a:schemeClr val="dk1"/>
              </a:solidFill>
              <a:latin typeface="Calibri"/>
              <a:ea typeface="Calibri"/>
              <a:cs typeface="Calibri"/>
              <a:sym typeface="Calibri"/>
            </a:endParaRPr>
          </a:p>
        </p:txBody>
      </p:sp>
      <p:sp>
        <p:nvSpPr>
          <p:cNvPr id="257" name="Google Shape;257;p12"/>
          <p:cNvSpPr/>
          <p:nvPr/>
        </p:nvSpPr>
        <p:spPr>
          <a:xfrm>
            <a:off x="15483235" y="9867900"/>
            <a:ext cx="7083252"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262" name="Shape 262"/>
        <p:cNvGrpSpPr/>
        <p:nvPr/>
      </p:nvGrpSpPr>
      <p:grpSpPr>
        <a:xfrm>
          <a:off x="0" y="0"/>
          <a:ext cx="0" cy="0"/>
          <a:chOff x="0" y="0"/>
          <a:chExt cx="0" cy="0"/>
        </a:xfrm>
      </p:grpSpPr>
      <p:sp>
        <p:nvSpPr>
          <p:cNvPr id="263" name="Google Shape;263;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4" name="Google Shape;264;p1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65" name="Google Shape;265;p13"/>
          <p:cNvPicPr preferRelativeResize="0"/>
          <p:nvPr/>
        </p:nvPicPr>
        <p:blipFill rotWithShape="1">
          <a:blip r:embed="rId4">
            <a:alphaModFix/>
          </a:blip>
          <a:srcRect b="0" l="0" r="0" t="0"/>
          <a:stretch/>
        </p:blipFill>
        <p:spPr>
          <a:xfrm>
            <a:off x="-5512489" y="22416021"/>
            <a:ext cx="11348745" cy="10792649"/>
          </a:xfrm>
          <a:prstGeom prst="rect">
            <a:avLst/>
          </a:prstGeom>
          <a:noFill/>
          <a:ln>
            <a:noFill/>
          </a:ln>
        </p:spPr>
      </p:pic>
      <p:pic>
        <p:nvPicPr>
          <p:cNvPr descr=" " id="266" name="Google Shape;266;p13"/>
          <p:cNvPicPr preferRelativeResize="0"/>
          <p:nvPr/>
        </p:nvPicPr>
        <p:blipFill rotWithShape="1">
          <a:blip r:embed="rId5">
            <a:alphaModFix/>
          </a:blip>
          <a:srcRect b="0" l="0" r="0" t="0"/>
          <a:stretch/>
        </p:blipFill>
        <p:spPr>
          <a:xfrm>
            <a:off x="0" y="4572000"/>
            <a:ext cx="3389125" cy="3782640"/>
          </a:xfrm>
          <a:prstGeom prst="rect">
            <a:avLst/>
          </a:prstGeom>
          <a:noFill/>
          <a:ln>
            <a:noFill/>
          </a:ln>
        </p:spPr>
      </p:pic>
      <p:pic>
        <p:nvPicPr>
          <p:cNvPr descr=" " id="267" name="Google Shape;267;p13"/>
          <p:cNvPicPr preferRelativeResize="0"/>
          <p:nvPr/>
        </p:nvPicPr>
        <p:blipFill rotWithShape="1">
          <a:blip r:embed="rId6">
            <a:alphaModFix/>
          </a:blip>
          <a:srcRect b="0" l="0" r="0" t="0"/>
          <a:stretch/>
        </p:blipFill>
        <p:spPr>
          <a:xfrm>
            <a:off x="0" y="0"/>
            <a:ext cx="24387048" cy="12874402"/>
          </a:xfrm>
          <a:prstGeom prst="rect">
            <a:avLst/>
          </a:prstGeom>
          <a:noFill/>
          <a:ln>
            <a:noFill/>
          </a:ln>
        </p:spPr>
      </p:pic>
      <p:pic>
        <p:nvPicPr>
          <p:cNvPr descr=" " id="268" name="Google Shape;268;p13"/>
          <p:cNvPicPr preferRelativeResize="0"/>
          <p:nvPr/>
        </p:nvPicPr>
        <p:blipFill rotWithShape="1">
          <a:blip r:embed="rId7">
            <a:alphaModFix/>
          </a:blip>
          <a:srcRect b="0" l="0" r="0" t="0"/>
          <a:stretch/>
        </p:blipFill>
        <p:spPr>
          <a:xfrm>
            <a:off x="23237148" y="0"/>
            <a:ext cx="1149900" cy="13716000"/>
          </a:xfrm>
          <a:prstGeom prst="rect">
            <a:avLst/>
          </a:prstGeom>
          <a:noFill/>
          <a:ln>
            <a:noFill/>
          </a:ln>
        </p:spPr>
      </p:pic>
      <p:pic>
        <p:nvPicPr>
          <p:cNvPr descr=" " id="269" name="Google Shape;269;p13"/>
          <p:cNvPicPr preferRelativeResize="0"/>
          <p:nvPr/>
        </p:nvPicPr>
        <p:blipFill rotWithShape="1">
          <a:blip r:embed="rId8">
            <a:alphaModFix/>
          </a:blip>
          <a:srcRect b="0" l="0" r="0" t="0"/>
          <a:stretch/>
        </p:blipFill>
        <p:spPr>
          <a:xfrm>
            <a:off x="0" y="6008117"/>
            <a:ext cx="3126482" cy="7239000"/>
          </a:xfrm>
          <a:prstGeom prst="rect">
            <a:avLst/>
          </a:prstGeom>
          <a:noFill/>
          <a:ln>
            <a:noFill/>
          </a:ln>
        </p:spPr>
      </p:pic>
      <p:sp>
        <p:nvSpPr>
          <p:cNvPr id="270" name="Google Shape;270;p13"/>
          <p:cNvSpPr/>
          <p:nvPr/>
        </p:nvSpPr>
        <p:spPr>
          <a:xfrm>
            <a:off x="4305838" y="3403600"/>
            <a:ext cx="15762670" cy="654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p:nvPr/>
        </p:nvSpPr>
        <p:spPr>
          <a:xfrm>
            <a:off x="4305838" y="3403600"/>
            <a:ext cx="15762670"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
          <p:cNvSpPr/>
          <p:nvPr/>
        </p:nvSpPr>
        <p:spPr>
          <a:xfrm>
            <a:off x="7728916" y="3403600"/>
            <a:ext cx="8916514" cy="467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24000"/>
              <a:buFont typeface="Bebas Neue"/>
              <a:buNone/>
            </a:pPr>
            <a:r>
              <a:rPr b="0" i="0" lang="en-US" sz="24000" u="none" cap="none" strike="noStrike">
                <a:solidFill>
                  <a:srgbClr val="333333"/>
                </a:solidFill>
                <a:latin typeface="Bebas Neue"/>
                <a:ea typeface="Bebas Neue"/>
                <a:cs typeface="Bebas Neue"/>
                <a:sym typeface="Bebas Neue"/>
              </a:rPr>
              <a:t>234,567</a:t>
            </a:r>
            <a:endParaRPr b="0" i="0" sz="24000" u="none" cap="none" strike="noStrike">
              <a:solidFill>
                <a:schemeClr val="dk1"/>
              </a:solidFill>
              <a:latin typeface="Calibri"/>
              <a:ea typeface="Calibri"/>
              <a:cs typeface="Calibri"/>
              <a:sym typeface="Calibri"/>
            </a:endParaRPr>
          </a:p>
        </p:txBody>
      </p:sp>
      <p:sp>
        <p:nvSpPr>
          <p:cNvPr id="273" name="Google Shape;273;p13"/>
          <p:cNvSpPr/>
          <p:nvPr/>
        </p:nvSpPr>
        <p:spPr>
          <a:xfrm>
            <a:off x="4189407" y="7264400"/>
            <a:ext cx="15995533" cy="12869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5500"/>
              <a:buFont typeface="Poppins SemiBold"/>
              <a:buNone/>
            </a:pPr>
            <a:r>
              <a:rPr b="0" i="0" lang="en-US" sz="5500" u="none" cap="none" strike="noStrike">
                <a:solidFill>
                  <a:srgbClr val="333333"/>
                </a:solidFill>
                <a:latin typeface="Poppins SemiBold"/>
                <a:ea typeface="Poppins SemiBold"/>
                <a:cs typeface="Poppins SemiBold"/>
                <a:sym typeface="Poppins SemiBold"/>
              </a:rPr>
              <a:t>Unicorn Sightings</a:t>
            </a:r>
            <a:endParaRPr b="0" i="0" sz="5500" u="none" cap="none" strike="noStrike">
              <a:solidFill>
                <a:schemeClr val="dk1"/>
              </a:solidFill>
              <a:latin typeface="Calibri"/>
              <a:ea typeface="Calibri"/>
              <a:cs typeface="Calibri"/>
              <a:sym typeface="Calibri"/>
            </a:endParaRPr>
          </a:p>
        </p:txBody>
      </p:sp>
      <p:sp>
        <p:nvSpPr>
          <p:cNvPr id="274" name="Google Shape;274;p13"/>
          <p:cNvSpPr/>
          <p:nvPr/>
        </p:nvSpPr>
        <p:spPr>
          <a:xfrm>
            <a:off x="7483352" y="87249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279" name="Shape 279"/>
        <p:cNvGrpSpPr/>
        <p:nvPr/>
      </p:nvGrpSpPr>
      <p:grpSpPr>
        <a:xfrm>
          <a:off x="0" y="0"/>
          <a:ext cx="0" cy="0"/>
          <a:chOff x="0" y="0"/>
          <a:chExt cx="0" cy="0"/>
        </a:xfrm>
      </p:grpSpPr>
      <p:pic>
        <p:nvPicPr>
          <p:cNvPr descr=" " id="280" name="Google Shape;280;p14"/>
          <p:cNvPicPr preferRelativeResize="0"/>
          <p:nvPr/>
        </p:nvPicPr>
        <p:blipFill rotWithShape="1">
          <a:blip r:embed="rId3">
            <a:alphaModFix/>
          </a:blip>
          <a:srcRect b="0" l="0" r="0" t="0"/>
          <a:stretch/>
        </p:blipFill>
        <p:spPr>
          <a:xfrm>
            <a:off x="17032829" y="6858000"/>
            <a:ext cx="3848581" cy="3848100"/>
          </a:xfrm>
          <a:prstGeom prst="rect">
            <a:avLst/>
          </a:prstGeom>
          <a:noFill/>
          <a:ln>
            <a:noFill/>
          </a:ln>
        </p:spPr>
      </p:pic>
      <p:pic>
        <p:nvPicPr>
          <p:cNvPr descr=" " id="281" name="Google Shape;281;p14"/>
          <p:cNvPicPr preferRelativeResize="0"/>
          <p:nvPr/>
        </p:nvPicPr>
        <p:blipFill rotWithShape="1">
          <a:blip r:embed="rId4">
            <a:alphaModFix/>
          </a:blip>
          <a:srcRect b="0" l="0" r="0" t="0"/>
          <a:stretch/>
        </p:blipFill>
        <p:spPr>
          <a:xfrm>
            <a:off x="19007572" y="7531100"/>
            <a:ext cx="5379476" cy="5410200"/>
          </a:xfrm>
          <a:prstGeom prst="rect">
            <a:avLst/>
          </a:prstGeom>
          <a:noFill/>
          <a:ln>
            <a:noFill/>
          </a:ln>
        </p:spPr>
      </p:pic>
      <p:sp>
        <p:nvSpPr>
          <p:cNvPr id="282" name="Google Shape;282;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3" name="Google Shape;283;p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84" name="Google Shape;284;p14"/>
          <p:cNvSpPr/>
          <p:nvPr/>
        </p:nvSpPr>
        <p:spPr>
          <a:xfrm>
            <a:off x="3391324" y="32639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
          <p:cNvSpPr/>
          <p:nvPr/>
        </p:nvSpPr>
        <p:spPr>
          <a:xfrm>
            <a:off x="4775797" y="3263900"/>
            <a:ext cx="5106038"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4"/>
          <p:cNvSpPr/>
          <p:nvPr/>
        </p:nvSpPr>
        <p:spPr>
          <a:xfrm>
            <a:off x="4775797" y="3263900"/>
            <a:ext cx="5647973"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12800"/>
              <a:buFont typeface="Bebas Neue"/>
              <a:buNone/>
            </a:pPr>
            <a:r>
              <a:rPr b="0" i="0" lang="en-US" sz="12800" u="none" cap="none" strike="noStrike">
                <a:solidFill>
                  <a:srgbClr val="333333"/>
                </a:solidFill>
                <a:latin typeface="Bebas Neue"/>
                <a:ea typeface="Bebas Neue"/>
                <a:cs typeface="Bebas Neue"/>
                <a:sym typeface="Bebas Neue"/>
              </a:rPr>
              <a:t>233 Coins</a:t>
            </a:r>
            <a:endParaRPr b="0" i="0" sz="12800" u="none" cap="none" strike="noStrike">
              <a:solidFill>
                <a:schemeClr val="dk1"/>
              </a:solidFill>
              <a:latin typeface="Calibri"/>
              <a:ea typeface="Calibri"/>
              <a:cs typeface="Calibri"/>
              <a:sym typeface="Calibri"/>
            </a:endParaRPr>
          </a:p>
        </p:txBody>
      </p:sp>
      <p:sp>
        <p:nvSpPr>
          <p:cNvPr id="287" name="Google Shape;287;p14"/>
          <p:cNvSpPr/>
          <p:nvPr/>
        </p:nvSpPr>
        <p:spPr>
          <a:xfrm>
            <a:off x="3391324" y="52197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4"/>
          <p:cNvSpPr/>
          <p:nvPr/>
        </p:nvSpPr>
        <p:spPr>
          <a:xfrm>
            <a:off x="3323582" y="52197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289" name="Google Shape;289;p14"/>
          <p:cNvSpPr/>
          <p:nvPr/>
        </p:nvSpPr>
        <p:spPr>
          <a:xfrm>
            <a:off x="3391324" y="69850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p:nvPr/>
        </p:nvSpPr>
        <p:spPr>
          <a:xfrm>
            <a:off x="4597975" y="6985000"/>
            <a:ext cx="54616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4"/>
          <p:cNvSpPr/>
          <p:nvPr/>
        </p:nvSpPr>
        <p:spPr>
          <a:xfrm>
            <a:off x="4597975" y="6985000"/>
            <a:ext cx="60036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12800"/>
              <a:buFont typeface="Bebas Neue"/>
              <a:buNone/>
            </a:pPr>
            <a:r>
              <a:rPr b="0" i="0" lang="en-US" sz="12800" u="none" cap="none" strike="noStrike">
                <a:solidFill>
                  <a:srgbClr val="333333"/>
                </a:solidFill>
                <a:latin typeface="Bebas Neue"/>
                <a:ea typeface="Bebas Neue"/>
                <a:cs typeface="Bebas Neue"/>
                <a:sym typeface="Bebas Neue"/>
              </a:rPr>
              <a:t>456 Hours</a:t>
            </a:r>
            <a:endParaRPr b="0" i="0" sz="12800" u="none" cap="none" strike="noStrike">
              <a:solidFill>
                <a:schemeClr val="dk1"/>
              </a:solidFill>
              <a:latin typeface="Calibri"/>
              <a:ea typeface="Calibri"/>
              <a:cs typeface="Calibri"/>
              <a:sym typeface="Calibri"/>
            </a:endParaRPr>
          </a:p>
        </p:txBody>
      </p:sp>
      <p:sp>
        <p:nvSpPr>
          <p:cNvPr id="292" name="Google Shape;292;p14"/>
          <p:cNvSpPr/>
          <p:nvPr/>
        </p:nvSpPr>
        <p:spPr>
          <a:xfrm>
            <a:off x="3391324" y="89408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
          <p:cNvSpPr/>
          <p:nvPr/>
        </p:nvSpPr>
        <p:spPr>
          <a:xfrm>
            <a:off x="3323582" y="89408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294" name="Google Shape;294;p14"/>
          <p:cNvSpPr/>
          <p:nvPr/>
        </p:nvSpPr>
        <p:spPr>
          <a:xfrm>
            <a:off x="13552594" y="32639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4"/>
          <p:cNvSpPr/>
          <p:nvPr/>
        </p:nvSpPr>
        <p:spPr>
          <a:xfrm>
            <a:off x="16359645" y="3263900"/>
            <a:ext cx="22608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
          <p:cNvSpPr/>
          <p:nvPr/>
        </p:nvSpPr>
        <p:spPr>
          <a:xfrm>
            <a:off x="16359645" y="3263900"/>
            <a:ext cx="28028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12800"/>
              <a:buFont typeface="Bebas Neue"/>
              <a:buNone/>
            </a:pPr>
            <a:r>
              <a:rPr b="0" i="0" lang="en-US" sz="12800" u="none" cap="none" strike="noStrike">
                <a:solidFill>
                  <a:srgbClr val="333333"/>
                </a:solidFill>
                <a:latin typeface="Bebas Neue"/>
                <a:ea typeface="Bebas Neue"/>
                <a:cs typeface="Bebas Neue"/>
                <a:sym typeface="Bebas Neue"/>
              </a:rPr>
              <a:t>85%</a:t>
            </a:r>
            <a:endParaRPr b="0" i="0" sz="12800" u="none" cap="none" strike="noStrike">
              <a:solidFill>
                <a:schemeClr val="dk1"/>
              </a:solidFill>
              <a:latin typeface="Calibri"/>
              <a:ea typeface="Calibri"/>
              <a:cs typeface="Calibri"/>
              <a:sym typeface="Calibri"/>
            </a:endParaRPr>
          </a:p>
        </p:txBody>
      </p:sp>
      <p:sp>
        <p:nvSpPr>
          <p:cNvPr id="297" name="Google Shape;297;p14"/>
          <p:cNvSpPr/>
          <p:nvPr/>
        </p:nvSpPr>
        <p:spPr>
          <a:xfrm>
            <a:off x="13552594" y="52197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4"/>
          <p:cNvSpPr/>
          <p:nvPr/>
        </p:nvSpPr>
        <p:spPr>
          <a:xfrm>
            <a:off x="13484852" y="52197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299" name="Google Shape;299;p14"/>
          <p:cNvSpPr/>
          <p:nvPr/>
        </p:nvSpPr>
        <p:spPr>
          <a:xfrm>
            <a:off x="13552594" y="69850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4"/>
          <p:cNvSpPr/>
          <p:nvPr/>
        </p:nvSpPr>
        <p:spPr>
          <a:xfrm>
            <a:off x="15603900" y="6985000"/>
            <a:ext cx="3772371"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4"/>
          <p:cNvSpPr/>
          <p:nvPr/>
        </p:nvSpPr>
        <p:spPr>
          <a:xfrm>
            <a:off x="15603900" y="6985000"/>
            <a:ext cx="4314306"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12800"/>
              <a:buFont typeface="Bebas Neue"/>
              <a:buNone/>
            </a:pPr>
            <a:r>
              <a:rPr b="0" i="0" lang="en-US" sz="12800" u="none" cap="none" strike="noStrike">
                <a:solidFill>
                  <a:srgbClr val="333333"/>
                </a:solidFill>
                <a:latin typeface="Bebas Neue"/>
                <a:ea typeface="Bebas Neue"/>
                <a:cs typeface="Bebas Neue"/>
                <a:sym typeface="Bebas Neue"/>
              </a:rPr>
              <a:t>535 Km</a:t>
            </a:r>
            <a:endParaRPr b="0" i="0" sz="12800" u="none" cap="none" strike="noStrike">
              <a:solidFill>
                <a:schemeClr val="dk1"/>
              </a:solidFill>
              <a:latin typeface="Calibri"/>
              <a:ea typeface="Calibri"/>
              <a:cs typeface="Calibri"/>
              <a:sym typeface="Calibri"/>
            </a:endParaRPr>
          </a:p>
        </p:txBody>
      </p:sp>
      <p:sp>
        <p:nvSpPr>
          <p:cNvPr id="302" name="Google Shape;302;p14"/>
          <p:cNvSpPr/>
          <p:nvPr/>
        </p:nvSpPr>
        <p:spPr>
          <a:xfrm>
            <a:off x="13552594" y="89408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
          <p:cNvSpPr/>
          <p:nvPr/>
        </p:nvSpPr>
        <p:spPr>
          <a:xfrm>
            <a:off x="13484852" y="89408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pic>
        <p:nvPicPr>
          <p:cNvPr descr=" " id="304" name="Google Shape;304;p14"/>
          <p:cNvPicPr preferRelativeResize="0"/>
          <p:nvPr/>
        </p:nvPicPr>
        <p:blipFill rotWithShape="1">
          <a:blip r:embed="rId6">
            <a:alphaModFix/>
          </a:blip>
          <a:srcRect b="0" l="0" r="0" t="0"/>
          <a:stretch/>
        </p:blipFill>
        <p:spPr>
          <a:xfrm>
            <a:off x="0" y="12115800"/>
            <a:ext cx="24387048" cy="1600200"/>
          </a:xfrm>
          <a:prstGeom prst="rect">
            <a:avLst/>
          </a:prstGeom>
          <a:noFill/>
          <a:ln>
            <a:noFill/>
          </a:ln>
        </p:spPr>
      </p:pic>
      <p:pic>
        <p:nvPicPr>
          <p:cNvPr descr=" " id="305" name="Google Shape;305;p14"/>
          <p:cNvPicPr preferRelativeResize="0"/>
          <p:nvPr/>
        </p:nvPicPr>
        <p:blipFill rotWithShape="1">
          <a:blip r:embed="rId7">
            <a:alphaModFix/>
          </a:blip>
          <a:srcRect b="0" l="0" r="0" t="0"/>
          <a:stretch/>
        </p:blipFill>
        <p:spPr>
          <a:xfrm>
            <a:off x="673184" y="596900"/>
            <a:ext cx="10186673" cy="181997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310" name="Shape 310"/>
        <p:cNvGrpSpPr/>
        <p:nvPr/>
      </p:nvGrpSpPr>
      <p:grpSpPr>
        <a:xfrm>
          <a:off x="0" y="0"/>
          <a:ext cx="0" cy="0"/>
          <a:chOff x="0" y="0"/>
          <a:chExt cx="0" cy="0"/>
        </a:xfrm>
      </p:grpSpPr>
      <p:pic>
        <p:nvPicPr>
          <p:cNvPr descr=" " id="311" name="Google Shape;311;p15"/>
          <p:cNvPicPr preferRelativeResize="0"/>
          <p:nvPr/>
        </p:nvPicPr>
        <p:blipFill rotWithShape="1">
          <a:blip r:embed="rId3">
            <a:alphaModFix/>
          </a:blip>
          <a:srcRect b="0" l="0" r="0" t="0"/>
          <a:stretch/>
        </p:blipFill>
        <p:spPr>
          <a:xfrm>
            <a:off x="0" y="0"/>
            <a:ext cx="24387048" cy="1473200"/>
          </a:xfrm>
          <a:prstGeom prst="rect">
            <a:avLst/>
          </a:prstGeom>
          <a:noFill/>
          <a:ln>
            <a:noFill/>
          </a:ln>
        </p:spPr>
      </p:pic>
      <p:pic>
        <p:nvPicPr>
          <p:cNvPr descr=" " id="312" name="Google Shape;312;p15"/>
          <p:cNvPicPr preferRelativeResize="0"/>
          <p:nvPr/>
        </p:nvPicPr>
        <p:blipFill rotWithShape="1">
          <a:blip r:embed="rId4">
            <a:alphaModFix/>
          </a:blip>
          <a:srcRect b="0" l="0" r="0" t="0"/>
          <a:stretch/>
        </p:blipFill>
        <p:spPr>
          <a:xfrm>
            <a:off x="711289" y="11887200"/>
            <a:ext cx="4509060" cy="1444203"/>
          </a:xfrm>
          <a:prstGeom prst="rect">
            <a:avLst/>
          </a:prstGeom>
          <a:noFill/>
          <a:ln>
            <a:noFill/>
          </a:ln>
        </p:spPr>
      </p:pic>
      <p:pic>
        <p:nvPicPr>
          <p:cNvPr descr=" " id="313" name="Google Shape;313;p15"/>
          <p:cNvPicPr preferRelativeResize="0"/>
          <p:nvPr/>
        </p:nvPicPr>
        <p:blipFill rotWithShape="1">
          <a:blip r:embed="rId5">
            <a:alphaModFix/>
          </a:blip>
          <a:srcRect b="0" l="0" r="0" t="0"/>
          <a:stretch/>
        </p:blipFill>
        <p:spPr>
          <a:xfrm>
            <a:off x="19751096" y="0"/>
            <a:ext cx="4635952" cy="5245100"/>
          </a:xfrm>
          <a:prstGeom prst="rect">
            <a:avLst/>
          </a:prstGeom>
          <a:noFill/>
          <a:ln>
            <a:noFill/>
          </a:ln>
        </p:spPr>
      </p:pic>
      <p:pic>
        <p:nvPicPr>
          <p:cNvPr descr=" " id="314" name="Google Shape;314;p15"/>
          <p:cNvPicPr preferRelativeResize="0"/>
          <p:nvPr/>
        </p:nvPicPr>
        <p:blipFill rotWithShape="1">
          <a:blip r:embed="rId6">
            <a:alphaModFix/>
          </a:blip>
          <a:srcRect b="0" l="0" r="0" t="0"/>
          <a:stretch/>
        </p:blipFill>
        <p:spPr>
          <a:xfrm>
            <a:off x="22660041" y="3546153"/>
            <a:ext cx="1727007" cy="2857500"/>
          </a:xfrm>
          <a:prstGeom prst="rect">
            <a:avLst/>
          </a:prstGeom>
          <a:noFill/>
          <a:ln>
            <a:noFill/>
          </a:ln>
        </p:spPr>
      </p:pic>
      <p:sp>
        <p:nvSpPr>
          <p:cNvPr id="315" name="Google Shape;315;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6" name="Google Shape;316;p1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17" name="Google Shape;317;p15"/>
          <p:cNvSpPr/>
          <p:nvPr/>
        </p:nvSpPr>
        <p:spPr>
          <a:xfrm>
            <a:off x="6841922" y="1993900"/>
            <a:ext cx="10690503"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Some Graph</a:t>
            </a:r>
            <a:endParaRPr b="0" i="0" sz="8000" u="none" cap="none" strike="noStrike">
              <a:solidFill>
                <a:schemeClr val="dk1"/>
              </a:solidFill>
              <a:latin typeface="Calibri"/>
              <a:ea typeface="Calibri"/>
              <a:cs typeface="Calibri"/>
              <a:sym typeface="Calibri"/>
            </a:endParaRPr>
          </a:p>
        </p:txBody>
      </p:sp>
      <p:sp>
        <p:nvSpPr>
          <p:cNvPr id="318" name="Google Shape;318;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1820"/>
              <a:buFont typeface="Lato"/>
              <a:buNone/>
            </a:pPr>
            <a:r>
              <a:rPr b="0" i="0" lang="en-US" sz="1820" u="none" cap="none" strike="noStrike">
                <a:solidFill>
                  <a:srgbClr val="3B456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20" name="Google Shape;320;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2185"/>
              <a:buFont typeface="Lato"/>
              <a:buNone/>
            </a:pPr>
            <a:r>
              <a:rPr b="0" i="0" lang="en-US" sz="2185" u="none" cap="none" strike="noStrike">
                <a:solidFill>
                  <a:srgbClr val="3B456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21" name="Google Shape;321;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2185"/>
              <a:buFont typeface="Lato"/>
              <a:buNone/>
            </a:pPr>
            <a:r>
              <a:rPr b="0" i="0" lang="en-US" sz="2185" u="none" cap="none" strike="noStrike">
                <a:solidFill>
                  <a:srgbClr val="3B456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22" name="Google Shape;322;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2185"/>
              <a:buFont typeface="Lato"/>
              <a:buNone/>
            </a:pPr>
            <a:r>
              <a:rPr b="0" i="0" lang="en-US" sz="2185" u="none" cap="none" strike="noStrike">
                <a:solidFill>
                  <a:srgbClr val="3B456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23" name="Google Shape;323;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2185"/>
              <a:buFont typeface="Lato"/>
              <a:buNone/>
            </a:pPr>
            <a:r>
              <a:rPr b="0" i="0" lang="en-US" sz="2185" u="none" cap="none" strike="noStrike">
                <a:solidFill>
                  <a:srgbClr val="3B456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24" name="Google Shape;324;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2185"/>
              <a:buFont typeface="Lato"/>
              <a:buNone/>
            </a:pPr>
            <a:r>
              <a:rPr b="0" i="0" lang="en-US" sz="2185" u="none" cap="none" strike="noStrike">
                <a:solidFill>
                  <a:srgbClr val="3B456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25" name="Google Shape;325;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2185"/>
              <a:buFont typeface="Lato"/>
              <a:buNone/>
            </a:pPr>
            <a:r>
              <a:rPr b="0" i="0" lang="en-US" sz="2185" u="none" cap="none" strike="noStrike">
                <a:solidFill>
                  <a:srgbClr val="3B456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26" name="Google Shape;326;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2185"/>
              <a:buFont typeface="Lato"/>
              <a:buNone/>
            </a:pPr>
            <a:r>
              <a:rPr b="0" i="0" lang="en-US" sz="2185" u="none" cap="none" strike="noStrike">
                <a:solidFill>
                  <a:srgbClr val="3B456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27" name="Google Shape;327;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2185"/>
              <a:buFont typeface="Lato"/>
              <a:buNone/>
            </a:pPr>
            <a:r>
              <a:rPr b="0" i="0" lang="en-US" sz="2185" u="none" cap="none" strike="noStrike">
                <a:solidFill>
                  <a:srgbClr val="3B456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28" name="Google Shape;328;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1820"/>
              <a:buFont typeface="Lato"/>
              <a:buNone/>
            </a:pPr>
            <a:r>
              <a:rPr b="0" i="0" lang="en-US" sz="1820" u="none" cap="none" strike="noStrike">
                <a:solidFill>
                  <a:srgbClr val="3B456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29" name="Google Shape;329;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1820"/>
              <a:buFont typeface="Lato"/>
              <a:buNone/>
            </a:pPr>
            <a:r>
              <a:rPr b="0" i="0" lang="en-US" sz="1820" u="none" cap="none" strike="noStrike">
                <a:solidFill>
                  <a:srgbClr val="3B456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30" name="Google Shape;330;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1820"/>
              <a:buFont typeface="Lato"/>
              <a:buNone/>
            </a:pPr>
            <a:r>
              <a:rPr b="0" i="0" lang="en-US" sz="1820" u="none" cap="none" strike="noStrike">
                <a:solidFill>
                  <a:srgbClr val="3B456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31" name="Google Shape;331;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1820"/>
              <a:buFont typeface="Lato"/>
              <a:buNone/>
            </a:pPr>
            <a:r>
              <a:rPr b="0" i="0" lang="en-US" sz="1820" u="none" cap="none" strike="noStrike">
                <a:solidFill>
                  <a:srgbClr val="3B456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32" name="Google Shape;332;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1820"/>
              <a:buFont typeface="Lato"/>
              <a:buNone/>
            </a:pPr>
            <a:r>
              <a:rPr b="0" i="0" lang="en-US" sz="1820" u="none" cap="none" strike="noStrike">
                <a:solidFill>
                  <a:srgbClr val="3B456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33" name="Google Shape;333;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1820"/>
              <a:buFont typeface="Lato"/>
              <a:buNone/>
            </a:pPr>
            <a:r>
              <a:rPr b="0" i="0" lang="en-US" sz="1820" u="none" cap="none" strike="noStrike">
                <a:solidFill>
                  <a:srgbClr val="3B456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34" name="Google Shape;334;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1820"/>
              <a:buFont typeface="Lato"/>
              <a:buNone/>
            </a:pPr>
            <a:r>
              <a:rPr b="0" i="0" lang="en-US" sz="1820" u="none" cap="none" strike="noStrike">
                <a:solidFill>
                  <a:srgbClr val="3B456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35" name="Google Shape;335;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1820"/>
              <a:buFont typeface="Lato"/>
              <a:buNone/>
            </a:pPr>
            <a:r>
              <a:rPr b="0" i="0" lang="en-US" sz="1820" u="none" cap="none" strike="noStrike">
                <a:solidFill>
                  <a:srgbClr val="3B456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36" name="Google Shape;336;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1820"/>
              <a:buFont typeface="Lato"/>
              <a:buNone/>
            </a:pPr>
            <a:r>
              <a:rPr b="0" i="0" lang="en-US" sz="1820" u="none" cap="none" strike="noStrike">
                <a:solidFill>
                  <a:srgbClr val="3B456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37" name="Google Shape;337;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568"/>
              </a:buClr>
              <a:buSzPts val="1820"/>
              <a:buFont typeface="Lato"/>
              <a:buNone/>
            </a:pPr>
            <a:r>
              <a:rPr b="0" i="0" lang="en-US" sz="1820" u="none" cap="none" strike="noStrike">
                <a:solidFill>
                  <a:srgbClr val="3B456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38" name="Google Shape;338;p15"/>
          <p:cNvPicPr preferRelativeResize="0"/>
          <p:nvPr/>
        </p:nvPicPr>
        <p:blipFill rotWithShape="1">
          <a:blip r:embed="rId8">
            <a:alphaModFix/>
          </a:blip>
          <a:srcRect b="0" l="0" r="0" t="0"/>
          <a:stretch/>
        </p:blipFill>
        <p:spPr>
          <a:xfrm>
            <a:off x="3368467" y="3771900"/>
            <a:ext cx="8291591" cy="5511006"/>
          </a:xfrm>
          <a:prstGeom prst="rect">
            <a:avLst/>
          </a:prstGeom>
          <a:noFill/>
          <a:ln>
            <a:noFill/>
          </a:ln>
        </p:spPr>
      </p:pic>
      <p:pic>
        <p:nvPicPr>
          <p:cNvPr descr=" " id="339" name="Google Shape;339;p15"/>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340" name="Google Shape;340;p15"/>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341" name="Google Shape;341;p15"/>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342" name="Google Shape;342;p15"/>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343" name="Google Shape;343;p15"/>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344" name="Google Shape;344;p15"/>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345" name="Google Shape;345;p15"/>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346" name="Google Shape;346;p15"/>
          <p:cNvPicPr preferRelativeResize="0"/>
          <p:nvPr/>
        </p:nvPicPr>
        <p:blipFill rotWithShape="1">
          <a:blip r:embed="rId16">
            <a:alphaModFix/>
          </a:blip>
          <a:srcRect b="0" l="0" r="0" t="0"/>
          <a:stretch/>
        </p:blipFill>
        <p:spPr>
          <a:xfrm>
            <a:off x="3355539" y="5483845"/>
            <a:ext cx="8050168" cy="2373585"/>
          </a:xfrm>
          <a:prstGeom prst="rect">
            <a:avLst/>
          </a:prstGeom>
          <a:noFill/>
          <a:ln>
            <a:noFill/>
          </a:ln>
        </p:spPr>
      </p:pic>
      <p:pic>
        <p:nvPicPr>
          <p:cNvPr descr=" " id="347" name="Google Shape;347;p15"/>
          <p:cNvPicPr preferRelativeResize="0"/>
          <p:nvPr/>
        </p:nvPicPr>
        <p:blipFill rotWithShape="1">
          <a:blip r:embed="rId17">
            <a:alphaModFix/>
          </a:blip>
          <a:srcRect b="0" l="0" r="0" t="0"/>
          <a:stretch/>
        </p:blipFill>
        <p:spPr>
          <a:xfrm>
            <a:off x="3369143" y="6359525"/>
            <a:ext cx="8044031" cy="2268538"/>
          </a:xfrm>
          <a:prstGeom prst="rect">
            <a:avLst/>
          </a:prstGeom>
          <a:noFill/>
          <a:ln>
            <a:noFill/>
          </a:ln>
        </p:spPr>
      </p:pic>
      <p:pic>
        <p:nvPicPr>
          <p:cNvPr descr=" " id="348" name="Google Shape;348;p15"/>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349" name="Google Shape;349;p15"/>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350" name="Google Shape;350;p15"/>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351" name="Google Shape;351;p15"/>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352" name="Google Shape;352;p15"/>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353" name="Google Shape;353;p15"/>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354" name="Google Shape;354;p15"/>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355" name="Google Shape;355;p15"/>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356" name="Google Shape;356;p15"/>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357" name="Google Shape;357;p15"/>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358" name="Google Shape;358;p15"/>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359" name="Google Shape;359;p15"/>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360" name="Google Shape;360;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2" name="Google Shape;362;p15"/>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363" name="Google Shape;363;p15"/>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364" name="Google Shape;364;p15"/>
          <p:cNvSpPr/>
          <p:nvPr/>
        </p:nvSpPr>
        <p:spPr>
          <a:xfrm>
            <a:off x="16524765" y="6365379"/>
            <a:ext cx="1346368"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5"/>
          <p:cNvSpPr/>
          <p:nvPr/>
        </p:nvSpPr>
        <p:spPr>
          <a:xfrm>
            <a:off x="16524765" y="6305550"/>
            <a:ext cx="1549594"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34.574</a:t>
            </a:r>
            <a:endParaRPr b="0" i="0" sz="4800" u="none" cap="none" strike="noStrike">
              <a:solidFill>
                <a:schemeClr val="dk1"/>
              </a:solidFill>
              <a:latin typeface="Calibri"/>
              <a:ea typeface="Calibri"/>
              <a:cs typeface="Calibri"/>
              <a:sym typeface="Calibri"/>
            </a:endParaRPr>
          </a:p>
        </p:txBody>
      </p:sp>
      <p:sp>
        <p:nvSpPr>
          <p:cNvPr id="366" name="Google Shape;366;p15"/>
          <p:cNvSpPr/>
          <p:nvPr/>
        </p:nvSpPr>
        <p:spPr>
          <a:xfrm>
            <a:off x="16696237" y="70421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67" name="Google Shape;367;p15"/>
          <p:cNvSpPr/>
          <p:nvPr/>
        </p:nvSpPr>
        <p:spPr>
          <a:xfrm>
            <a:off x="13260457"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5"/>
          <p:cNvSpPr/>
          <p:nvPr/>
        </p:nvSpPr>
        <p:spPr>
          <a:xfrm>
            <a:off x="13260457"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5"/>
          <p:cNvSpPr/>
          <p:nvPr/>
        </p:nvSpPr>
        <p:spPr>
          <a:xfrm>
            <a:off x="13158845" y="10515600"/>
            <a:ext cx="807821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Treasure Found</a:t>
            </a:r>
            <a:endParaRPr b="0" i="0" sz="4800" u="none" cap="none" strike="noStrike">
              <a:solidFill>
                <a:schemeClr val="dk1"/>
              </a:solidFill>
              <a:latin typeface="Calibri"/>
              <a:ea typeface="Calibri"/>
              <a:cs typeface="Calibri"/>
              <a:sym typeface="Calibri"/>
            </a:endParaRPr>
          </a:p>
        </p:txBody>
      </p:sp>
      <p:sp>
        <p:nvSpPr>
          <p:cNvPr id="370" name="Google Shape;370;p15"/>
          <p:cNvSpPr/>
          <p:nvPr/>
        </p:nvSpPr>
        <p:spPr>
          <a:xfrm>
            <a:off x="13192716" y="113538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71" name="Google Shape;371;p15"/>
          <p:cNvSpPr/>
          <p:nvPr/>
        </p:nvSpPr>
        <p:spPr>
          <a:xfrm>
            <a:off x="3251606"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5"/>
          <p:cNvSpPr/>
          <p:nvPr/>
        </p:nvSpPr>
        <p:spPr>
          <a:xfrm>
            <a:off x="3251606"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5"/>
          <p:cNvSpPr/>
          <p:nvPr/>
        </p:nvSpPr>
        <p:spPr>
          <a:xfrm>
            <a:off x="3149994" y="10515600"/>
            <a:ext cx="807821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Spellcasting Progress</a:t>
            </a:r>
            <a:endParaRPr b="0" i="0" sz="4800" u="none" cap="none" strike="noStrike">
              <a:solidFill>
                <a:schemeClr val="dk1"/>
              </a:solidFill>
              <a:latin typeface="Calibri"/>
              <a:ea typeface="Calibri"/>
              <a:cs typeface="Calibri"/>
              <a:sym typeface="Calibri"/>
            </a:endParaRPr>
          </a:p>
        </p:txBody>
      </p:sp>
      <p:sp>
        <p:nvSpPr>
          <p:cNvPr id="374" name="Google Shape;374;p15"/>
          <p:cNvSpPr/>
          <p:nvPr/>
        </p:nvSpPr>
        <p:spPr>
          <a:xfrm>
            <a:off x="3183865" y="113538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379" name="Shape 379"/>
        <p:cNvGrpSpPr/>
        <p:nvPr/>
      </p:nvGrpSpPr>
      <p:grpSpPr>
        <a:xfrm>
          <a:off x="0" y="0"/>
          <a:ext cx="0" cy="0"/>
          <a:chOff x="0" y="0"/>
          <a:chExt cx="0" cy="0"/>
        </a:xfrm>
      </p:grpSpPr>
      <p:pic>
        <p:nvPicPr>
          <p:cNvPr descr=" " id="380" name="Google Shape;380;p16"/>
          <p:cNvPicPr preferRelativeResize="0"/>
          <p:nvPr/>
        </p:nvPicPr>
        <p:blipFill rotWithShape="1">
          <a:blip r:embed="rId3">
            <a:alphaModFix/>
          </a:blip>
          <a:srcRect b="0" l="0" r="0" t="0"/>
          <a:stretch/>
        </p:blipFill>
        <p:spPr>
          <a:xfrm>
            <a:off x="0" y="12115800"/>
            <a:ext cx="24387048" cy="1600200"/>
          </a:xfrm>
          <a:prstGeom prst="rect">
            <a:avLst/>
          </a:prstGeom>
          <a:noFill/>
          <a:ln>
            <a:noFill/>
          </a:ln>
        </p:spPr>
      </p:pic>
      <p:pic>
        <p:nvPicPr>
          <p:cNvPr descr=" " id="381" name="Google Shape;381;p16"/>
          <p:cNvPicPr preferRelativeResize="0"/>
          <p:nvPr/>
        </p:nvPicPr>
        <p:blipFill rotWithShape="1">
          <a:blip r:embed="rId4">
            <a:alphaModFix/>
          </a:blip>
          <a:srcRect b="0" l="0" r="0" t="0"/>
          <a:stretch/>
        </p:blipFill>
        <p:spPr>
          <a:xfrm>
            <a:off x="673184" y="596900"/>
            <a:ext cx="10186673" cy="1819970"/>
          </a:xfrm>
          <a:prstGeom prst="rect">
            <a:avLst/>
          </a:prstGeom>
          <a:noFill/>
          <a:ln>
            <a:noFill/>
          </a:ln>
        </p:spPr>
      </p:pic>
      <p:sp>
        <p:nvSpPr>
          <p:cNvPr id="382" name="Google Shape;382;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3" name="Google Shape;383;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84" name="Google Shape;384;p16"/>
          <p:cNvSpPr/>
          <p:nvPr/>
        </p:nvSpPr>
        <p:spPr>
          <a:xfrm>
            <a:off x="2946768" y="4152900"/>
            <a:ext cx="8738692"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6"/>
          <p:cNvSpPr/>
          <p:nvPr/>
        </p:nvSpPr>
        <p:spPr>
          <a:xfrm>
            <a:off x="2946768" y="4152900"/>
            <a:ext cx="8738692"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6"/>
          <p:cNvSpPr/>
          <p:nvPr/>
        </p:nvSpPr>
        <p:spPr>
          <a:xfrm>
            <a:off x="2946768" y="4152900"/>
            <a:ext cx="89419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An mobile app</a:t>
            </a:r>
            <a:endParaRPr b="0" i="0" sz="4800" u="none" cap="none" strike="noStrike">
              <a:solidFill>
                <a:schemeClr val="dk1"/>
              </a:solidFill>
              <a:latin typeface="Calibri"/>
              <a:ea typeface="Calibri"/>
              <a:cs typeface="Calibri"/>
              <a:sym typeface="Calibri"/>
            </a:endParaRPr>
          </a:p>
        </p:txBody>
      </p:sp>
      <p:sp>
        <p:nvSpPr>
          <p:cNvPr id="387" name="Google Shape;387;p16"/>
          <p:cNvSpPr/>
          <p:nvPr/>
        </p:nvSpPr>
        <p:spPr>
          <a:xfrm>
            <a:off x="2946768" y="50927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88" name="Google Shape;388;p16"/>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333333"/>
              </a:buClr>
              <a:buSzPts val="3200"/>
              <a:buFont typeface="Poppins"/>
              <a:buChar char="•"/>
            </a:pPr>
            <a:r>
              <a:rPr b="0" i="0" lang="en-US" sz="3200" u="none" cap="none" strike="noStrike">
                <a:solidFill>
                  <a:srgbClr val="333333"/>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333333"/>
              </a:buClr>
              <a:buSzPts val="3200"/>
              <a:buFont typeface="Poppins"/>
              <a:buChar char="•"/>
            </a:pPr>
            <a:r>
              <a:rPr b="0" i="0" lang="en-US" sz="3200" u="none" cap="none" strike="noStrike">
                <a:solidFill>
                  <a:srgbClr val="333333"/>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333333"/>
              </a:buClr>
              <a:buSzPts val="3200"/>
              <a:buFont typeface="Poppins"/>
              <a:buChar char="•"/>
            </a:pPr>
            <a:r>
              <a:rPr b="0" i="0" lang="en-US" sz="3200" u="none" cap="none" strike="noStrike">
                <a:solidFill>
                  <a:srgbClr val="333333"/>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333333"/>
              </a:buClr>
              <a:buSzPts val="3200"/>
              <a:buFont typeface="Poppins"/>
              <a:buChar char="•"/>
            </a:pPr>
            <a:r>
              <a:rPr b="0" i="0" lang="en-US" sz="3200" u="none" cap="none" strike="noStrike">
                <a:solidFill>
                  <a:srgbClr val="333333"/>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333333"/>
              </a:buClr>
              <a:buSzPts val="3200"/>
              <a:buFont typeface="Poppins"/>
              <a:buChar char="•"/>
            </a:pPr>
            <a:r>
              <a:rPr b="0" i="0" lang="en-US" sz="3200" u="none" cap="none" strike="noStrike">
                <a:solidFill>
                  <a:srgbClr val="333333"/>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389" name="Google Shape;389;p16"/>
          <p:cNvSpPr/>
          <p:nvPr/>
        </p:nvSpPr>
        <p:spPr>
          <a:xfrm>
            <a:off x="2895962" y="1854200"/>
            <a:ext cx="12900579"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The Future of Fantasy</a:t>
            </a:r>
            <a:endParaRPr b="0" i="0" sz="8000" u="none" cap="none" strike="noStrike">
              <a:solidFill>
                <a:schemeClr val="dk1"/>
              </a:solidFill>
              <a:latin typeface="Calibri"/>
              <a:ea typeface="Calibri"/>
              <a:cs typeface="Calibri"/>
              <a:sym typeface="Calibri"/>
            </a:endParaRPr>
          </a:p>
        </p:txBody>
      </p:sp>
      <p:pic>
        <p:nvPicPr>
          <p:cNvPr descr=" " id="390" name="Google Shape;390;p16"/>
          <p:cNvPicPr preferRelativeResize="0"/>
          <p:nvPr/>
        </p:nvPicPr>
        <p:blipFill rotWithShape="1">
          <a:blip r:embed="rId6">
            <a:alphaModFix/>
          </a:blip>
          <a:srcRect b="0" l="0" r="0" t="0"/>
          <a:stretch/>
        </p:blipFill>
        <p:spPr>
          <a:xfrm>
            <a:off x="13095337" y="596900"/>
            <a:ext cx="9327626" cy="1187273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395" name="Shape 395"/>
        <p:cNvGrpSpPr/>
        <p:nvPr/>
      </p:nvGrpSpPr>
      <p:grpSpPr>
        <a:xfrm>
          <a:off x="0" y="0"/>
          <a:ext cx="0" cy="0"/>
          <a:chOff x="0" y="0"/>
          <a:chExt cx="0" cy="0"/>
        </a:xfrm>
      </p:grpSpPr>
      <p:pic>
        <p:nvPicPr>
          <p:cNvPr descr=" " id="396" name="Google Shape;396;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7" name="Google Shape;397;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8" name="Google Shape;398;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9" name="Google Shape;399;p17"/>
          <p:cNvSpPr/>
          <p:nvPr/>
        </p:nvSpPr>
        <p:spPr>
          <a:xfrm>
            <a:off x="15690694" y="698500"/>
            <a:ext cx="7464300" cy="1557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404" name="Shape 404"/>
        <p:cNvGrpSpPr/>
        <p:nvPr/>
      </p:nvGrpSpPr>
      <p:grpSpPr>
        <a:xfrm>
          <a:off x="0" y="0"/>
          <a:ext cx="0" cy="0"/>
          <a:chOff x="0" y="0"/>
          <a:chExt cx="0" cy="0"/>
        </a:xfrm>
      </p:grpSpPr>
      <p:pic>
        <p:nvPicPr>
          <p:cNvPr descr=" " id="405" name="Google Shape;405;p18"/>
          <p:cNvPicPr preferRelativeResize="0"/>
          <p:nvPr/>
        </p:nvPicPr>
        <p:blipFill rotWithShape="1">
          <a:blip r:embed="rId3">
            <a:alphaModFix/>
          </a:blip>
          <a:srcRect b="0" l="0" r="0" t="0"/>
          <a:stretch/>
        </p:blipFill>
        <p:spPr>
          <a:xfrm>
            <a:off x="25173604" y="3785617"/>
            <a:ext cx="2946768" cy="7239000"/>
          </a:xfrm>
          <a:prstGeom prst="rect">
            <a:avLst/>
          </a:prstGeom>
          <a:noFill/>
          <a:ln>
            <a:noFill/>
          </a:ln>
        </p:spPr>
      </p:pic>
      <p:pic>
        <p:nvPicPr>
          <p:cNvPr descr=" " id="406" name="Google Shape;406;p18"/>
          <p:cNvPicPr preferRelativeResize="0"/>
          <p:nvPr/>
        </p:nvPicPr>
        <p:blipFill rotWithShape="1">
          <a:blip r:embed="rId3">
            <a:alphaModFix/>
          </a:blip>
          <a:srcRect b="0" l="0" r="0" t="0"/>
          <a:stretch/>
        </p:blipFill>
        <p:spPr>
          <a:xfrm>
            <a:off x="19034401" y="20193521"/>
            <a:ext cx="11348745" cy="10792649"/>
          </a:xfrm>
          <a:prstGeom prst="rect">
            <a:avLst/>
          </a:prstGeom>
          <a:noFill/>
          <a:ln>
            <a:noFill/>
          </a:ln>
        </p:spPr>
      </p:pic>
      <p:pic>
        <p:nvPicPr>
          <p:cNvPr descr=" " id="407" name="Google Shape;407;p18"/>
          <p:cNvPicPr preferRelativeResize="0"/>
          <p:nvPr/>
        </p:nvPicPr>
        <p:blipFill rotWithShape="1">
          <a:blip r:embed="rId4">
            <a:alphaModFix/>
          </a:blip>
          <a:srcRect b="0" l="0" r="0" t="0"/>
          <a:stretch/>
        </p:blipFill>
        <p:spPr>
          <a:xfrm>
            <a:off x="21481529" y="2349500"/>
            <a:ext cx="2905519" cy="3782640"/>
          </a:xfrm>
          <a:prstGeom prst="rect">
            <a:avLst/>
          </a:prstGeom>
          <a:noFill/>
          <a:ln>
            <a:noFill/>
          </a:ln>
        </p:spPr>
      </p:pic>
      <p:sp>
        <p:nvSpPr>
          <p:cNvPr id="408" name="Google Shape;408;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9" name="Google Shape;409;p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10" name="Google Shape;410;p18"/>
          <p:cNvPicPr preferRelativeResize="0"/>
          <p:nvPr/>
        </p:nvPicPr>
        <p:blipFill rotWithShape="1">
          <a:blip r:embed="rId6">
            <a:alphaModFix/>
          </a:blip>
          <a:srcRect b="0" l="0" r="0" t="0"/>
          <a:stretch/>
        </p:blipFill>
        <p:spPr>
          <a:xfrm>
            <a:off x="0" y="0"/>
            <a:ext cx="7646356" cy="13716000"/>
          </a:xfrm>
          <a:prstGeom prst="rect">
            <a:avLst/>
          </a:prstGeom>
          <a:noFill/>
          <a:ln>
            <a:noFill/>
          </a:ln>
        </p:spPr>
      </p:pic>
      <p:pic>
        <p:nvPicPr>
          <p:cNvPr descr=" " id="411" name="Google Shape;411;p18"/>
          <p:cNvPicPr preferRelativeResize="0"/>
          <p:nvPr/>
        </p:nvPicPr>
        <p:blipFill rotWithShape="1">
          <a:blip r:embed="rId7">
            <a:alphaModFix/>
          </a:blip>
          <a:srcRect b="0" l="0" r="0" t="0"/>
          <a:stretch/>
        </p:blipFill>
        <p:spPr>
          <a:xfrm>
            <a:off x="0" y="0"/>
            <a:ext cx="24387048" cy="10651902"/>
          </a:xfrm>
          <a:prstGeom prst="rect">
            <a:avLst/>
          </a:prstGeom>
          <a:noFill/>
          <a:ln>
            <a:noFill/>
          </a:ln>
        </p:spPr>
      </p:pic>
      <p:pic>
        <p:nvPicPr>
          <p:cNvPr descr=" " id="412" name="Google Shape;412;p18"/>
          <p:cNvPicPr preferRelativeResize="0"/>
          <p:nvPr/>
        </p:nvPicPr>
        <p:blipFill rotWithShape="1">
          <a:blip r:embed="rId8">
            <a:alphaModFix/>
          </a:blip>
          <a:srcRect b="0" l="0" r="0" t="0"/>
          <a:stretch/>
        </p:blipFill>
        <p:spPr>
          <a:xfrm>
            <a:off x="0" y="0"/>
            <a:ext cx="1633506" cy="13716000"/>
          </a:xfrm>
          <a:prstGeom prst="rect">
            <a:avLst/>
          </a:prstGeom>
          <a:noFill/>
          <a:ln>
            <a:noFill/>
          </a:ln>
        </p:spPr>
      </p:pic>
      <p:sp>
        <p:nvSpPr>
          <p:cNvPr id="413" name="Google Shape;413;p18"/>
          <p:cNvSpPr/>
          <p:nvPr/>
        </p:nvSpPr>
        <p:spPr>
          <a:xfrm>
            <a:off x="8675184" y="2578100"/>
            <a:ext cx="6604826"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8"/>
          <p:cNvSpPr/>
          <p:nvPr/>
        </p:nvSpPr>
        <p:spPr>
          <a:xfrm>
            <a:off x="8675184" y="2933700"/>
            <a:ext cx="6604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8"/>
          <p:cNvSpPr/>
          <p:nvPr/>
        </p:nvSpPr>
        <p:spPr>
          <a:xfrm>
            <a:off x="8675184" y="2933700"/>
            <a:ext cx="12024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12800"/>
              <a:buFont typeface="Bebas Neue"/>
              <a:buNone/>
            </a:pPr>
            <a:r>
              <a:rPr b="0" i="0" lang="en-US" sz="12800" u="none" cap="none" strike="noStrike">
                <a:solidFill>
                  <a:srgbClr val="333333"/>
                </a:solidFill>
                <a:latin typeface="Bebas Neue"/>
                <a:ea typeface="Bebas Neue"/>
                <a:cs typeface="Bebas Neue"/>
                <a:sym typeface="Bebas Neue"/>
              </a:rPr>
              <a:t>1</a:t>
            </a:r>
            <a:endParaRPr b="0" i="0" sz="12800" u="none" cap="none" strike="noStrike">
              <a:solidFill>
                <a:schemeClr val="dk1"/>
              </a:solidFill>
              <a:latin typeface="Calibri"/>
              <a:ea typeface="Calibri"/>
              <a:cs typeface="Calibri"/>
              <a:sym typeface="Calibri"/>
            </a:endParaRPr>
          </a:p>
        </p:txBody>
      </p:sp>
      <p:sp>
        <p:nvSpPr>
          <p:cNvPr id="416" name="Google Shape;416;p18"/>
          <p:cNvSpPr/>
          <p:nvPr/>
        </p:nvSpPr>
        <p:spPr>
          <a:xfrm>
            <a:off x="9538892" y="2578100"/>
            <a:ext cx="5741118"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8"/>
          <p:cNvSpPr/>
          <p:nvPr/>
        </p:nvSpPr>
        <p:spPr>
          <a:xfrm>
            <a:off x="9538892" y="2578100"/>
            <a:ext cx="5944343"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Discover the secrets</a:t>
            </a:r>
            <a:endParaRPr b="0" i="0" sz="4800" u="none" cap="none" strike="noStrike">
              <a:solidFill>
                <a:schemeClr val="dk1"/>
              </a:solidFill>
              <a:latin typeface="Calibri"/>
              <a:ea typeface="Calibri"/>
              <a:cs typeface="Calibri"/>
              <a:sym typeface="Calibri"/>
            </a:endParaRPr>
          </a:p>
        </p:txBody>
      </p:sp>
      <p:sp>
        <p:nvSpPr>
          <p:cNvPr id="418" name="Google Shape;418;p18"/>
          <p:cNvSpPr/>
          <p:nvPr/>
        </p:nvSpPr>
        <p:spPr>
          <a:xfrm>
            <a:off x="9538892" y="3416300"/>
            <a:ext cx="5876601"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19" name="Google Shape;419;p18"/>
          <p:cNvSpPr/>
          <p:nvPr/>
        </p:nvSpPr>
        <p:spPr>
          <a:xfrm>
            <a:off x="8675184" y="6997700"/>
            <a:ext cx="6604826"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8"/>
          <p:cNvSpPr/>
          <p:nvPr/>
        </p:nvSpPr>
        <p:spPr>
          <a:xfrm>
            <a:off x="8675184" y="7658100"/>
            <a:ext cx="6604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8"/>
          <p:cNvSpPr/>
          <p:nvPr/>
        </p:nvSpPr>
        <p:spPr>
          <a:xfrm>
            <a:off x="8675184" y="7658100"/>
            <a:ext cx="12024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12800"/>
              <a:buFont typeface="Bebas Neue"/>
              <a:buNone/>
            </a:pPr>
            <a:r>
              <a:rPr b="0" i="0" lang="en-US" sz="12800" u="none" cap="none" strike="noStrike">
                <a:solidFill>
                  <a:srgbClr val="333333"/>
                </a:solidFill>
                <a:latin typeface="Bebas Neue"/>
                <a:ea typeface="Bebas Neue"/>
                <a:cs typeface="Bebas Neue"/>
                <a:sym typeface="Bebas Neue"/>
              </a:rPr>
              <a:t>3</a:t>
            </a:r>
            <a:endParaRPr b="0" i="0" sz="12800" u="none" cap="none" strike="noStrike">
              <a:solidFill>
                <a:schemeClr val="dk1"/>
              </a:solidFill>
              <a:latin typeface="Calibri"/>
              <a:ea typeface="Calibri"/>
              <a:cs typeface="Calibri"/>
              <a:sym typeface="Calibri"/>
            </a:endParaRPr>
          </a:p>
        </p:txBody>
      </p:sp>
      <p:sp>
        <p:nvSpPr>
          <p:cNvPr id="422" name="Google Shape;422;p18"/>
          <p:cNvSpPr/>
          <p:nvPr/>
        </p:nvSpPr>
        <p:spPr>
          <a:xfrm>
            <a:off x="9538892" y="6997700"/>
            <a:ext cx="5741118"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8"/>
          <p:cNvSpPr/>
          <p:nvPr/>
        </p:nvSpPr>
        <p:spPr>
          <a:xfrm>
            <a:off x="9538892" y="6997700"/>
            <a:ext cx="5944343"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Meet the creatures</a:t>
            </a:r>
            <a:endParaRPr b="0" i="0" sz="4800" u="none" cap="none" strike="noStrike">
              <a:solidFill>
                <a:schemeClr val="dk1"/>
              </a:solidFill>
              <a:latin typeface="Calibri"/>
              <a:ea typeface="Calibri"/>
              <a:cs typeface="Calibri"/>
              <a:sym typeface="Calibri"/>
            </a:endParaRPr>
          </a:p>
        </p:txBody>
      </p:sp>
      <p:sp>
        <p:nvSpPr>
          <p:cNvPr id="424" name="Google Shape;424;p18"/>
          <p:cNvSpPr/>
          <p:nvPr/>
        </p:nvSpPr>
        <p:spPr>
          <a:xfrm>
            <a:off x="9538892" y="7835900"/>
            <a:ext cx="5876601"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25" name="Google Shape;425;p18"/>
          <p:cNvSpPr/>
          <p:nvPr/>
        </p:nvSpPr>
        <p:spPr>
          <a:xfrm>
            <a:off x="16181822" y="6997700"/>
            <a:ext cx="6604826"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8"/>
          <p:cNvSpPr/>
          <p:nvPr/>
        </p:nvSpPr>
        <p:spPr>
          <a:xfrm>
            <a:off x="16181822" y="7658100"/>
            <a:ext cx="6604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8"/>
          <p:cNvSpPr/>
          <p:nvPr/>
        </p:nvSpPr>
        <p:spPr>
          <a:xfrm>
            <a:off x="16181822" y="7658100"/>
            <a:ext cx="12024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12800"/>
              <a:buFont typeface="Bebas Neue"/>
              <a:buNone/>
            </a:pPr>
            <a:r>
              <a:rPr b="0" i="0" lang="en-US" sz="12800" u="none" cap="none" strike="noStrike">
                <a:solidFill>
                  <a:srgbClr val="333333"/>
                </a:solidFill>
                <a:latin typeface="Bebas Neue"/>
                <a:ea typeface="Bebas Neue"/>
                <a:cs typeface="Bebas Neue"/>
                <a:sym typeface="Bebas Neue"/>
              </a:rPr>
              <a:t>4</a:t>
            </a:r>
            <a:endParaRPr b="0" i="0" sz="12800" u="none" cap="none" strike="noStrike">
              <a:solidFill>
                <a:schemeClr val="dk1"/>
              </a:solidFill>
              <a:latin typeface="Calibri"/>
              <a:ea typeface="Calibri"/>
              <a:cs typeface="Calibri"/>
              <a:sym typeface="Calibri"/>
            </a:endParaRPr>
          </a:p>
        </p:txBody>
      </p:sp>
      <p:sp>
        <p:nvSpPr>
          <p:cNvPr id="428" name="Google Shape;428;p18"/>
          <p:cNvSpPr/>
          <p:nvPr/>
        </p:nvSpPr>
        <p:spPr>
          <a:xfrm>
            <a:off x="17045530" y="6997700"/>
            <a:ext cx="5741118"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8"/>
          <p:cNvSpPr/>
          <p:nvPr/>
        </p:nvSpPr>
        <p:spPr>
          <a:xfrm>
            <a:off x="17045530" y="6997700"/>
            <a:ext cx="5944343"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Uncover the magic</a:t>
            </a:r>
            <a:endParaRPr b="0" i="0" sz="4800" u="none" cap="none" strike="noStrike">
              <a:solidFill>
                <a:schemeClr val="dk1"/>
              </a:solidFill>
              <a:latin typeface="Calibri"/>
              <a:ea typeface="Calibri"/>
              <a:cs typeface="Calibri"/>
              <a:sym typeface="Calibri"/>
            </a:endParaRPr>
          </a:p>
        </p:txBody>
      </p:sp>
      <p:sp>
        <p:nvSpPr>
          <p:cNvPr id="430" name="Google Shape;430;p18"/>
          <p:cNvSpPr/>
          <p:nvPr/>
        </p:nvSpPr>
        <p:spPr>
          <a:xfrm>
            <a:off x="17045530" y="7835900"/>
            <a:ext cx="5876601"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31" name="Google Shape;431;p18"/>
          <p:cNvSpPr/>
          <p:nvPr/>
        </p:nvSpPr>
        <p:spPr>
          <a:xfrm>
            <a:off x="16181822" y="2578100"/>
            <a:ext cx="6604826"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8"/>
          <p:cNvSpPr/>
          <p:nvPr/>
        </p:nvSpPr>
        <p:spPr>
          <a:xfrm>
            <a:off x="16181822" y="2933700"/>
            <a:ext cx="6604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8"/>
          <p:cNvSpPr/>
          <p:nvPr/>
        </p:nvSpPr>
        <p:spPr>
          <a:xfrm>
            <a:off x="16181822" y="2933700"/>
            <a:ext cx="12024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12800"/>
              <a:buFont typeface="Bebas Neue"/>
              <a:buNone/>
            </a:pPr>
            <a:r>
              <a:rPr b="0" i="0" lang="en-US" sz="12800" u="none" cap="none" strike="noStrike">
                <a:solidFill>
                  <a:srgbClr val="333333"/>
                </a:solidFill>
                <a:latin typeface="Bebas Neue"/>
                <a:ea typeface="Bebas Neue"/>
                <a:cs typeface="Bebas Neue"/>
                <a:sym typeface="Bebas Neue"/>
              </a:rPr>
              <a:t>2</a:t>
            </a:r>
            <a:endParaRPr b="0" i="0" sz="12800" u="none" cap="none" strike="noStrike">
              <a:solidFill>
                <a:schemeClr val="dk1"/>
              </a:solidFill>
              <a:latin typeface="Calibri"/>
              <a:ea typeface="Calibri"/>
              <a:cs typeface="Calibri"/>
              <a:sym typeface="Calibri"/>
            </a:endParaRPr>
          </a:p>
        </p:txBody>
      </p:sp>
      <p:sp>
        <p:nvSpPr>
          <p:cNvPr id="434" name="Google Shape;434;p18"/>
          <p:cNvSpPr/>
          <p:nvPr/>
        </p:nvSpPr>
        <p:spPr>
          <a:xfrm>
            <a:off x="17045530" y="2578100"/>
            <a:ext cx="5741118"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8"/>
          <p:cNvSpPr/>
          <p:nvPr/>
        </p:nvSpPr>
        <p:spPr>
          <a:xfrm>
            <a:off x="17045530" y="2578100"/>
            <a:ext cx="5944343"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Find your own path</a:t>
            </a:r>
            <a:endParaRPr b="0" i="0" sz="4800" u="none" cap="none" strike="noStrike">
              <a:solidFill>
                <a:schemeClr val="dk1"/>
              </a:solidFill>
              <a:latin typeface="Calibri"/>
              <a:ea typeface="Calibri"/>
              <a:cs typeface="Calibri"/>
              <a:sym typeface="Calibri"/>
            </a:endParaRPr>
          </a:p>
        </p:txBody>
      </p:sp>
      <p:sp>
        <p:nvSpPr>
          <p:cNvPr id="436" name="Google Shape;436;p18"/>
          <p:cNvSpPr/>
          <p:nvPr/>
        </p:nvSpPr>
        <p:spPr>
          <a:xfrm>
            <a:off x="17045530" y="3416300"/>
            <a:ext cx="5876601"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441" name="Shape 441"/>
        <p:cNvGrpSpPr/>
        <p:nvPr/>
      </p:nvGrpSpPr>
      <p:grpSpPr>
        <a:xfrm>
          <a:off x="0" y="0"/>
          <a:ext cx="0" cy="0"/>
          <a:chOff x="0" y="0"/>
          <a:chExt cx="0" cy="0"/>
        </a:xfrm>
      </p:grpSpPr>
      <p:pic>
        <p:nvPicPr>
          <p:cNvPr descr=" " id="442" name="Google Shape;442;p19"/>
          <p:cNvPicPr preferRelativeResize="0"/>
          <p:nvPr/>
        </p:nvPicPr>
        <p:blipFill rotWithShape="1">
          <a:blip r:embed="rId3">
            <a:alphaModFix/>
          </a:blip>
          <a:srcRect b="0" l="0" r="0" t="0"/>
          <a:stretch/>
        </p:blipFill>
        <p:spPr>
          <a:xfrm>
            <a:off x="17032829" y="6858000"/>
            <a:ext cx="3848581" cy="3848100"/>
          </a:xfrm>
          <a:prstGeom prst="rect">
            <a:avLst/>
          </a:prstGeom>
          <a:noFill/>
          <a:ln>
            <a:noFill/>
          </a:ln>
        </p:spPr>
      </p:pic>
      <p:pic>
        <p:nvPicPr>
          <p:cNvPr descr=" " id="443" name="Google Shape;443;p19"/>
          <p:cNvPicPr preferRelativeResize="0"/>
          <p:nvPr/>
        </p:nvPicPr>
        <p:blipFill rotWithShape="1">
          <a:blip r:embed="rId4">
            <a:alphaModFix/>
          </a:blip>
          <a:srcRect b="0" l="0" r="0" t="0"/>
          <a:stretch/>
        </p:blipFill>
        <p:spPr>
          <a:xfrm>
            <a:off x="19007572" y="7531100"/>
            <a:ext cx="5379476" cy="5410200"/>
          </a:xfrm>
          <a:prstGeom prst="rect">
            <a:avLst/>
          </a:prstGeom>
          <a:noFill/>
          <a:ln>
            <a:noFill/>
          </a:ln>
        </p:spPr>
      </p:pic>
      <p:pic>
        <p:nvPicPr>
          <p:cNvPr descr=" " id="444" name="Google Shape;444;p19"/>
          <p:cNvPicPr preferRelativeResize="0"/>
          <p:nvPr/>
        </p:nvPicPr>
        <p:blipFill rotWithShape="1">
          <a:blip r:embed="rId5">
            <a:alphaModFix/>
          </a:blip>
          <a:srcRect b="0" l="0" r="0" t="0"/>
          <a:stretch/>
        </p:blipFill>
        <p:spPr>
          <a:xfrm>
            <a:off x="0" y="11188700"/>
            <a:ext cx="24387048" cy="2527300"/>
          </a:xfrm>
          <a:prstGeom prst="rect">
            <a:avLst/>
          </a:prstGeom>
          <a:noFill/>
          <a:ln>
            <a:noFill/>
          </a:ln>
        </p:spPr>
      </p:pic>
      <p:pic>
        <p:nvPicPr>
          <p:cNvPr descr=" " id="445" name="Google Shape;445;p19"/>
          <p:cNvPicPr preferRelativeResize="0"/>
          <p:nvPr/>
        </p:nvPicPr>
        <p:blipFill rotWithShape="1">
          <a:blip r:embed="rId6">
            <a:alphaModFix/>
          </a:blip>
          <a:srcRect b="0" l="0" r="0" t="0"/>
          <a:stretch/>
        </p:blipFill>
        <p:spPr>
          <a:xfrm>
            <a:off x="673184" y="596900"/>
            <a:ext cx="10186673" cy="1819970"/>
          </a:xfrm>
          <a:prstGeom prst="rect">
            <a:avLst/>
          </a:prstGeom>
          <a:noFill/>
          <a:ln>
            <a:noFill/>
          </a:ln>
        </p:spPr>
      </p:pic>
      <p:sp>
        <p:nvSpPr>
          <p:cNvPr id="446" name="Google Shape;446;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7" name="Google Shape;447;p1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448" name="Google Shape;448;p19"/>
          <p:cNvPicPr preferRelativeResize="0"/>
          <p:nvPr/>
        </p:nvPicPr>
        <p:blipFill rotWithShape="1">
          <a:blip r:embed="rId8">
            <a:alphaModFix/>
          </a:blip>
          <a:srcRect b="0" l="0" r="0" t="0"/>
          <a:stretch/>
        </p:blipFill>
        <p:spPr>
          <a:xfrm>
            <a:off x="508063" y="2933700"/>
            <a:ext cx="14479810" cy="7861300"/>
          </a:xfrm>
          <a:prstGeom prst="rect">
            <a:avLst/>
          </a:prstGeom>
          <a:noFill/>
          <a:ln>
            <a:noFill/>
          </a:ln>
        </p:spPr>
      </p:pic>
      <p:sp>
        <p:nvSpPr>
          <p:cNvPr id="449" name="Google Shape;449;p19"/>
          <p:cNvSpPr/>
          <p:nvPr/>
        </p:nvSpPr>
        <p:spPr>
          <a:xfrm>
            <a:off x="5012893" y="12192000"/>
            <a:ext cx="14348560"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4EBE2"/>
              </a:buClr>
              <a:buSzPts val="8000"/>
              <a:buFont typeface="Bebas Neue"/>
              <a:buNone/>
            </a:pPr>
            <a:r>
              <a:rPr b="0" i="0" lang="en-US" sz="8000" u="none" cap="none" strike="noStrike">
                <a:solidFill>
                  <a:srgbClr val="F4EBE2"/>
                </a:solidFill>
                <a:latin typeface="Bebas Neue"/>
                <a:ea typeface="Bebas Neue"/>
                <a:cs typeface="Bebas Neue"/>
                <a:sym typeface="Bebas Neue"/>
              </a:rPr>
              <a:t>Fantasy Realm at a Glance</a:t>
            </a:r>
            <a:endParaRPr b="0" i="0" sz="8000" u="none" cap="none" strike="noStrike">
              <a:solidFill>
                <a:schemeClr val="dk1"/>
              </a:solidFill>
              <a:latin typeface="Calibri"/>
              <a:ea typeface="Calibri"/>
              <a:cs typeface="Calibri"/>
              <a:sym typeface="Calibri"/>
            </a:endParaRPr>
          </a:p>
        </p:txBody>
      </p:sp>
      <p:sp>
        <p:nvSpPr>
          <p:cNvPr id="450" name="Google Shape;450;p19"/>
          <p:cNvSpPr/>
          <p:nvPr/>
        </p:nvSpPr>
        <p:spPr>
          <a:xfrm>
            <a:off x="15724565" y="1739900"/>
            <a:ext cx="6935067"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a:off x="15724565" y="1739900"/>
            <a:ext cx="6935067"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a:off x="15724565" y="1739900"/>
            <a:ext cx="7138292"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The Enchanted Forest</a:t>
            </a:r>
            <a:endParaRPr b="0" i="0" sz="4800" u="none" cap="none" strike="noStrike">
              <a:solidFill>
                <a:schemeClr val="dk1"/>
              </a:solidFill>
              <a:latin typeface="Calibri"/>
              <a:ea typeface="Calibri"/>
              <a:cs typeface="Calibri"/>
              <a:sym typeface="Calibri"/>
            </a:endParaRPr>
          </a:p>
        </p:txBody>
      </p:sp>
      <p:sp>
        <p:nvSpPr>
          <p:cNvPr id="453" name="Google Shape;453;p19"/>
          <p:cNvSpPr/>
          <p:nvPr/>
        </p:nvSpPr>
        <p:spPr>
          <a:xfrm>
            <a:off x="15724565" y="2578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54" name="Google Shape;454;p19"/>
          <p:cNvSpPr/>
          <p:nvPr/>
        </p:nvSpPr>
        <p:spPr>
          <a:xfrm>
            <a:off x="15724565" y="5041900"/>
            <a:ext cx="6935067"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p:nvPr/>
        </p:nvSpPr>
        <p:spPr>
          <a:xfrm>
            <a:off x="15724565" y="5041900"/>
            <a:ext cx="6935067"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15724565" y="5041900"/>
            <a:ext cx="7138292"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The Crystal Caves</a:t>
            </a:r>
            <a:endParaRPr b="0" i="0" sz="4800" u="none" cap="none" strike="noStrike">
              <a:solidFill>
                <a:schemeClr val="dk1"/>
              </a:solidFill>
              <a:latin typeface="Calibri"/>
              <a:ea typeface="Calibri"/>
              <a:cs typeface="Calibri"/>
              <a:sym typeface="Calibri"/>
            </a:endParaRPr>
          </a:p>
        </p:txBody>
      </p:sp>
      <p:sp>
        <p:nvSpPr>
          <p:cNvPr id="457" name="Google Shape;457;p19"/>
          <p:cNvSpPr/>
          <p:nvPr/>
        </p:nvSpPr>
        <p:spPr>
          <a:xfrm>
            <a:off x="15724565" y="5880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58" name="Google Shape;458;p19"/>
          <p:cNvSpPr/>
          <p:nvPr/>
        </p:nvSpPr>
        <p:spPr>
          <a:xfrm>
            <a:off x="15724565" y="8369300"/>
            <a:ext cx="6935067"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
          <p:cNvSpPr/>
          <p:nvPr/>
        </p:nvSpPr>
        <p:spPr>
          <a:xfrm>
            <a:off x="15724565" y="8369300"/>
            <a:ext cx="6935067"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15724565" y="8369300"/>
            <a:ext cx="7138292"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The Dragon's Lair</a:t>
            </a:r>
            <a:endParaRPr b="0" i="0" sz="4800" u="none" cap="none" strike="noStrike">
              <a:solidFill>
                <a:schemeClr val="dk1"/>
              </a:solidFill>
              <a:latin typeface="Calibri"/>
              <a:ea typeface="Calibri"/>
              <a:cs typeface="Calibri"/>
              <a:sym typeface="Calibri"/>
            </a:endParaRPr>
          </a:p>
        </p:txBody>
      </p:sp>
      <p:sp>
        <p:nvSpPr>
          <p:cNvPr id="461" name="Google Shape;461;p19"/>
          <p:cNvSpPr/>
          <p:nvPr/>
        </p:nvSpPr>
        <p:spPr>
          <a:xfrm>
            <a:off x="15724565" y="92075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27" name="Shape 27"/>
        <p:cNvGrpSpPr/>
        <p:nvPr/>
      </p:nvGrpSpPr>
      <p:grpSpPr>
        <a:xfrm>
          <a:off x="0" y="0"/>
          <a:ext cx="0" cy="0"/>
          <a:chOff x="0" y="0"/>
          <a:chExt cx="0" cy="0"/>
        </a:xfrm>
      </p:grpSpPr>
      <p:pic>
        <p:nvPicPr>
          <p:cNvPr descr=" " id="28" name="Google Shape;28;p2"/>
          <p:cNvPicPr preferRelativeResize="0"/>
          <p:nvPr/>
        </p:nvPicPr>
        <p:blipFill rotWithShape="1">
          <a:blip r:embed="rId3">
            <a:alphaModFix/>
          </a:blip>
          <a:srcRect b="0" l="0" r="0" t="0"/>
          <a:stretch/>
        </p:blipFill>
        <p:spPr>
          <a:xfrm>
            <a:off x="4534467" y="685800"/>
            <a:ext cx="16340533" cy="12480460"/>
          </a:xfrm>
          <a:prstGeom prst="rect">
            <a:avLst/>
          </a:prstGeom>
          <a:noFill/>
          <a:ln>
            <a:noFill/>
          </a:ln>
        </p:spPr>
      </p:pic>
      <p:pic>
        <p:nvPicPr>
          <p:cNvPr descr=" " id="29" name="Google Shape;29;p2"/>
          <p:cNvPicPr preferRelativeResize="0"/>
          <p:nvPr/>
        </p:nvPicPr>
        <p:blipFill rotWithShape="1">
          <a:blip r:embed="rId4">
            <a:alphaModFix/>
          </a:blip>
          <a:srcRect b="0" l="0" r="0" t="0"/>
          <a:stretch/>
        </p:blipFill>
        <p:spPr>
          <a:xfrm>
            <a:off x="5203998" y="7772400"/>
            <a:ext cx="14839876" cy="124254"/>
          </a:xfrm>
          <a:prstGeom prst="rect">
            <a:avLst/>
          </a:prstGeom>
          <a:noFill/>
          <a:ln>
            <a:noFill/>
          </a:ln>
        </p:spPr>
      </p:pic>
      <p:pic>
        <p:nvPicPr>
          <p:cNvPr descr=" " id="30" name="Google Shape;30;p2"/>
          <p:cNvPicPr preferRelativeResize="0"/>
          <p:nvPr/>
        </p:nvPicPr>
        <p:blipFill rotWithShape="1">
          <a:blip r:embed="rId4">
            <a:alphaModFix/>
          </a:blip>
          <a:srcRect b="0" l="0" r="0" t="0"/>
          <a:stretch/>
        </p:blipFill>
        <p:spPr>
          <a:xfrm>
            <a:off x="5203998" y="11303000"/>
            <a:ext cx="14839876" cy="124254"/>
          </a:xfrm>
          <a:prstGeom prst="rect">
            <a:avLst/>
          </a:prstGeom>
          <a:noFill/>
          <a:ln>
            <a:noFill/>
          </a:ln>
        </p:spPr>
      </p:pic>
      <p:sp>
        <p:nvSpPr>
          <p:cNvPr id="31" name="Google Shape;31;p2"/>
          <p:cNvSpPr/>
          <p:nvPr/>
        </p:nvSpPr>
        <p:spPr>
          <a:xfrm>
            <a:off x="7620953" y="3784600"/>
            <a:ext cx="10008851" cy="467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4EBE2"/>
              </a:buClr>
              <a:buSzPts val="24000"/>
              <a:buFont typeface="Bebas Neue"/>
              <a:buNone/>
            </a:pPr>
            <a:r>
              <a:rPr b="0" i="0" lang="en-US" sz="24000" u="none" cap="none" strike="noStrike">
                <a:solidFill>
                  <a:srgbClr val="F4EBE2"/>
                </a:solidFill>
                <a:latin typeface="Bebas Neue"/>
                <a:ea typeface="Bebas Neue"/>
                <a:cs typeface="Bebas Neue"/>
                <a:sym typeface="Bebas Neue"/>
              </a:rPr>
              <a:t>Welcome</a:t>
            </a:r>
            <a:endParaRPr b="0" i="0" sz="24000" u="none" cap="none" strike="noStrike">
              <a:solidFill>
                <a:schemeClr val="dk1"/>
              </a:solidFill>
              <a:latin typeface="Calibri"/>
              <a:ea typeface="Calibri"/>
              <a:cs typeface="Calibri"/>
              <a:sym typeface="Calibri"/>
            </a:endParaRPr>
          </a:p>
        </p:txBody>
      </p:sp>
      <p:sp>
        <p:nvSpPr>
          <p:cNvPr id="32" name="Google Shape;32;p2"/>
          <p:cNvSpPr/>
          <p:nvPr/>
        </p:nvSpPr>
        <p:spPr>
          <a:xfrm>
            <a:off x="5305030" y="83693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4EBE2"/>
              </a:buClr>
              <a:buSzPts val="3200"/>
              <a:buFont typeface="Poppins"/>
              <a:buNone/>
            </a:pPr>
            <a:r>
              <a:rPr b="0" i="0" lang="en-US" sz="3200" u="none" cap="none" strike="noStrike">
                <a:solidFill>
                  <a:srgbClr val="F4EBE2"/>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3" name="Google Shape;33;p2"/>
          <p:cNvPicPr preferRelativeResize="0"/>
          <p:nvPr/>
        </p:nvPicPr>
        <p:blipFill rotWithShape="1">
          <a:blip r:embed="rId5">
            <a:alphaModFix/>
          </a:blip>
          <a:srcRect b="0" l="0" r="0" t="0"/>
          <a:stretch/>
        </p:blipFill>
        <p:spPr>
          <a:xfrm>
            <a:off x="11418727" y="11734800"/>
            <a:ext cx="3200800" cy="1016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466" name="Shape 466"/>
        <p:cNvGrpSpPr/>
        <p:nvPr/>
      </p:nvGrpSpPr>
      <p:grpSpPr>
        <a:xfrm>
          <a:off x="0" y="0"/>
          <a:ext cx="0" cy="0"/>
          <a:chOff x="0" y="0"/>
          <a:chExt cx="0" cy="0"/>
        </a:xfrm>
      </p:grpSpPr>
      <p:pic>
        <p:nvPicPr>
          <p:cNvPr descr=" " id="467" name="Google Shape;467;p20"/>
          <p:cNvPicPr preferRelativeResize="0"/>
          <p:nvPr/>
        </p:nvPicPr>
        <p:blipFill rotWithShape="1">
          <a:blip r:embed="rId3">
            <a:alphaModFix/>
          </a:blip>
          <a:srcRect b="0" l="0" r="0" t="0"/>
          <a:stretch/>
        </p:blipFill>
        <p:spPr>
          <a:xfrm>
            <a:off x="0" y="0"/>
            <a:ext cx="24387048" cy="2806700"/>
          </a:xfrm>
          <a:prstGeom prst="rect">
            <a:avLst/>
          </a:prstGeom>
          <a:noFill/>
          <a:ln>
            <a:noFill/>
          </a:ln>
        </p:spPr>
      </p:pic>
      <p:pic>
        <p:nvPicPr>
          <p:cNvPr descr=" " id="468" name="Google Shape;468;p20"/>
          <p:cNvPicPr preferRelativeResize="0"/>
          <p:nvPr/>
        </p:nvPicPr>
        <p:blipFill rotWithShape="1">
          <a:blip r:embed="rId4">
            <a:alphaModFix/>
          </a:blip>
          <a:srcRect b="0" l="0" r="0" t="0"/>
          <a:stretch/>
        </p:blipFill>
        <p:spPr>
          <a:xfrm>
            <a:off x="711289" y="11887200"/>
            <a:ext cx="4509060" cy="1444203"/>
          </a:xfrm>
          <a:prstGeom prst="rect">
            <a:avLst/>
          </a:prstGeom>
          <a:noFill/>
          <a:ln>
            <a:noFill/>
          </a:ln>
        </p:spPr>
      </p:pic>
      <p:pic>
        <p:nvPicPr>
          <p:cNvPr descr=" " id="469" name="Google Shape;469;p20"/>
          <p:cNvPicPr preferRelativeResize="0"/>
          <p:nvPr/>
        </p:nvPicPr>
        <p:blipFill rotWithShape="1">
          <a:blip r:embed="rId5">
            <a:alphaModFix/>
          </a:blip>
          <a:srcRect b="0" l="0" r="0" t="0"/>
          <a:stretch/>
        </p:blipFill>
        <p:spPr>
          <a:xfrm>
            <a:off x="19751096" y="0"/>
            <a:ext cx="4635952" cy="5245100"/>
          </a:xfrm>
          <a:prstGeom prst="rect">
            <a:avLst/>
          </a:prstGeom>
          <a:noFill/>
          <a:ln>
            <a:noFill/>
          </a:ln>
        </p:spPr>
      </p:pic>
      <p:pic>
        <p:nvPicPr>
          <p:cNvPr descr=" " id="470" name="Google Shape;470;p20"/>
          <p:cNvPicPr preferRelativeResize="0"/>
          <p:nvPr/>
        </p:nvPicPr>
        <p:blipFill rotWithShape="1">
          <a:blip r:embed="rId6">
            <a:alphaModFix/>
          </a:blip>
          <a:srcRect b="0" l="0" r="0" t="0"/>
          <a:stretch/>
        </p:blipFill>
        <p:spPr>
          <a:xfrm>
            <a:off x="22660041" y="3546153"/>
            <a:ext cx="1727007" cy="2857500"/>
          </a:xfrm>
          <a:prstGeom prst="rect">
            <a:avLst/>
          </a:prstGeom>
          <a:noFill/>
          <a:ln>
            <a:noFill/>
          </a:ln>
        </p:spPr>
      </p:pic>
      <p:sp>
        <p:nvSpPr>
          <p:cNvPr id="471" name="Google Shape;471;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2" name="Google Shape;472;p2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73" name="Google Shape;473;p20"/>
          <p:cNvSpPr/>
          <p:nvPr/>
        </p:nvSpPr>
        <p:spPr>
          <a:xfrm>
            <a:off x="990724" y="800100"/>
            <a:ext cx="12278201"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4EBE2"/>
              </a:buClr>
              <a:buSzPts val="8000"/>
              <a:buFont typeface="Bebas Neue"/>
              <a:buNone/>
            </a:pPr>
            <a:r>
              <a:rPr b="0" i="0" lang="en-US" sz="8000" u="none" cap="none" strike="noStrike">
                <a:solidFill>
                  <a:srgbClr val="F4EBE2"/>
                </a:solidFill>
                <a:latin typeface="Bebas Neue"/>
                <a:ea typeface="Bebas Neue"/>
                <a:cs typeface="Bebas Neue"/>
                <a:sym typeface="Bebas Neue"/>
              </a:rPr>
              <a:t>The Timeline</a:t>
            </a:r>
            <a:endParaRPr b="0" i="0" sz="8000" u="none" cap="none" strike="noStrike">
              <a:solidFill>
                <a:schemeClr val="dk1"/>
              </a:solidFill>
              <a:latin typeface="Calibri"/>
              <a:ea typeface="Calibri"/>
              <a:cs typeface="Calibri"/>
              <a:sym typeface="Calibri"/>
            </a:endParaRPr>
          </a:p>
        </p:txBody>
      </p:sp>
      <p:sp>
        <p:nvSpPr>
          <p:cNvPr id="474" name="Google Shape;474;p20"/>
          <p:cNvSpPr/>
          <p:nvPr/>
        </p:nvSpPr>
        <p:spPr>
          <a:xfrm>
            <a:off x="2972171" y="66802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p20"/>
          <p:cNvPicPr preferRelativeResize="0"/>
          <p:nvPr/>
        </p:nvPicPr>
        <p:blipFill rotWithShape="1">
          <a:blip r:embed="rId8">
            <a:alphaModFix/>
          </a:blip>
          <a:srcRect b="0" l="0" r="0" t="0"/>
          <a:stretch/>
        </p:blipFill>
        <p:spPr>
          <a:xfrm>
            <a:off x="2972171" y="6680200"/>
            <a:ext cx="1625803" cy="1625600"/>
          </a:xfrm>
          <a:prstGeom prst="rect">
            <a:avLst/>
          </a:prstGeom>
          <a:noFill/>
          <a:ln>
            <a:noFill/>
          </a:ln>
        </p:spPr>
      </p:pic>
      <p:sp>
        <p:nvSpPr>
          <p:cNvPr id="476" name="Google Shape;476;p20"/>
          <p:cNvSpPr/>
          <p:nvPr/>
        </p:nvSpPr>
        <p:spPr>
          <a:xfrm>
            <a:off x="2972171" y="6680200"/>
            <a:ext cx="1625803" cy="1625600"/>
          </a:xfrm>
          <a:prstGeom prst="roundRect">
            <a:avLst>
              <a:gd fmla="val 781313" name="adj"/>
            </a:avLst>
          </a:prstGeom>
          <a:noFill/>
          <a:ln cap="flat" cmpd="sng" w="12700">
            <a:solidFill>
              <a:srgbClr val="3B45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0"/>
          <p:cNvSpPr/>
          <p:nvPr/>
        </p:nvSpPr>
        <p:spPr>
          <a:xfrm>
            <a:off x="3194449" y="7023100"/>
            <a:ext cx="1181248"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B4568"/>
              </a:buClr>
              <a:buSzPts val="4800"/>
              <a:buFont typeface="Bebas Neue"/>
              <a:buNone/>
            </a:pPr>
            <a:r>
              <a:rPr b="0" i="0" lang="en-US" sz="4800" u="none" cap="none" strike="noStrike">
                <a:solidFill>
                  <a:srgbClr val="3B4568"/>
                </a:solidFill>
                <a:latin typeface="Bebas Neue"/>
                <a:ea typeface="Bebas Neue"/>
                <a:cs typeface="Bebas Neue"/>
                <a:sym typeface="Bebas Neue"/>
              </a:rPr>
              <a:t>2022</a:t>
            </a:r>
            <a:endParaRPr b="0" i="0" sz="4800" u="none" cap="none" strike="noStrike">
              <a:solidFill>
                <a:schemeClr val="dk1"/>
              </a:solidFill>
              <a:latin typeface="Calibri"/>
              <a:ea typeface="Calibri"/>
              <a:cs typeface="Calibri"/>
              <a:sym typeface="Calibri"/>
            </a:endParaRPr>
          </a:p>
        </p:txBody>
      </p:sp>
      <p:sp>
        <p:nvSpPr>
          <p:cNvPr id="478" name="Google Shape;478;p20"/>
          <p:cNvSpPr/>
          <p:nvPr/>
        </p:nvSpPr>
        <p:spPr>
          <a:xfrm>
            <a:off x="4597975" y="74930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9" name="Google Shape;479;p20"/>
          <p:cNvPicPr preferRelativeResize="0"/>
          <p:nvPr/>
        </p:nvPicPr>
        <p:blipFill rotWithShape="1">
          <a:blip r:embed="rId9">
            <a:alphaModFix/>
          </a:blip>
          <a:srcRect b="0" l="0" r="0" t="0"/>
          <a:stretch/>
        </p:blipFill>
        <p:spPr>
          <a:xfrm>
            <a:off x="4597975" y="7454900"/>
            <a:ext cx="3861283" cy="38100"/>
          </a:xfrm>
          <a:prstGeom prst="rect">
            <a:avLst/>
          </a:prstGeom>
          <a:noFill/>
          <a:ln>
            <a:noFill/>
          </a:ln>
        </p:spPr>
      </p:pic>
      <p:pic>
        <p:nvPicPr>
          <p:cNvPr descr=" " id="480" name="Google Shape;480;p20"/>
          <p:cNvPicPr preferRelativeResize="0"/>
          <p:nvPr/>
        </p:nvPicPr>
        <p:blipFill rotWithShape="1">
          <a:blip r:embed="rId8">
            <a:alphaModFix/>
          </a:blip>
          <a:srcRect b="0" l="0" r="0" t="0"/>
          <a:stretch/>
        </p:blipFill>
        <p:spPr>
          <a:xfrm>
            <a:off x="8459257" y="6680200"/>
            <a:ext cx="1625803" cy="1625600"/>
          </a:xfrm>
          <a:prstGeom prst="rect">
            <a:avLst/>
          </a:prstGeom>
          <a:noFill/>
          <a:ln>
            <a:noFill/>
          </a:ln>
        </p:spPr>
      </p:pic>
      <p:sp>
        <p:nvSpPr>
          <p:cNvPr id="481" name="Google Shape;481;p20"/>
          <p:cNvSpPr/>
          <p:nvPr/>
        </p:nvSpPr>
        <p:spPr>
          <a:xfrm>
            <a:off x="8459257" y="6680200"/>
            <a:ext cx="1625803" cy="1625600"/>
          </a:xfrm>
          <a:prstGeom prst="roundRect">
            <a:avLst>
              <a:gd fmla="val 781313" name="adj"/>
            </a:avLst>
          </a:prstGeom>
          <a:noFill/>
          <a:ln cap="flat" cmpd="sng" w="12700">
            <a:solidFill>
              <a:srgbClr val="3B45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0"/>
          <p:cNvSpPr/>
          <p:nvPr/>
        </p:nvSpPr>
        <p:spPr>
          <a:xfrm>
            <a:off x="8681535" y="7023100"/>
            <a:ext cx="1181248"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B4568"/>
              </a:buClr>
              <a:buSzPts val="4800"/>
              <a:buFont typeface="Bebas Neue"/>
              <a:buNone/>
            </a:pPr>
            <a:r>
              <a:rPr b="0" i="0" lang="en-US" sz="4800" u="none" cap="none" strike="noStrike">
                <a:solidFill>
                  <a:srgbClr val="3B4568"/>
                </a:solidFill>
                <a:latin typeface="Bebas Neue"/>
                <a:ea typeface="Bebas Neue"/>
                <a:cs typeface="Bebas Neue"/>
                <a:sym typeface="Bebas Neue"/>
              </a:rPr>
              <a:t>2023</a:t>
            </a:r>
            <a:endParaRPr b="0" i="0" sz="4800" u="none" cap="none" strike="noStrike">
              <a:solidFill>
                <a:schemeClr val="dk1"/>
              </a:solidFill>
              <a:latin typeface="Calibri"/>
              <a:ea typeface="Calibri"/>
              <a:cs typeface="Calibri"/>
              <a:sym typeface="Calibri"/>
            </a:endParaRPr>
          </a:p>
        </p:txBody>
      </p:sp>
      <p:sp>
        <p:nvSpPr>
          <p:cNvPr id="483" name="Google Shape;483;p20"/>
          <p:cNvSpPr/>
          <p:nvPr/>
        </p:nvSpPr>
        <p:spPr>
          <a:xfrm>
            <a:off x="10085060" y="74930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p20"/>
          <p:cNvPicPr preferRelativeResize="0"/>
          <p:nvPr/>
        </p:nvPicPr>
        <p:blipFill rotWithShape="1">
          <a:blip r:embed="rId9">
            <a:alphaModFix/>
          </a:blip>
          <a:srcRect b="0" l="0" r="0" t="0"/>
          <a:stretch/>
        </p:blipFill>
        <p:spPr>
          <a:xfrm>
            <a:off x="10085060" y="7454900"/>
            <a:ext cx="3861283" cy="38100"/>
          </a:xfrm>
          <a:prstGeom prst="rect">
            <a:avLst/>
          </a:prstGeom>
          <a:noFill/>
          <a:ln>
            <a:noFill/>
          </a:ln>
        </p:spPr>
      </p:pic>
      <p:pic>
        <p:nvPicPr>
          <p:cNvPr descr=" " id="485" name="Google Shape;485;p20"/>
          <p:cNvPicPr preferRelativeResize="0"/>
          <p:nvPr/>
        </p:nvPicPr>
        <p:blipFill rotWithShape="1">
          <a:blip r:embed="rId8">
            <a:alphaModFix/>
          </a:blip>
          <a:srcRect b="0" l="0" r="0" t="0"/>
          <a:stretch/>
        </p:blipFill>
        <p:spPr>
          <a:xfrm>
            <a:off x="13946343" y="6680200"/>
            <a:ext cx="1625803" cy="1625600"/>
          </a:xfrm>
          <a:prstGeom prst="rect">
            <a:avLst/>
          </a:prstGeom>
          <a:noFill/>
          <a:ln>
            <a:noFill/>
          </a:ln>
        </p:spPr>
      </p:pic>
      <p:sp>
        <p:nvSpPr>
          <p:cNvPr id="486" name="Google Shape;486;p20"/>
          <p:cNvSpPr/>
          <p:nvPr/>
        </p:nvSpPr>
        <p:spPr>
          <a:xfrm>
            <a:off x="13946343" y="6680200"/>
            <a:ext cx="1625803" cy="1625600"/>
          </a:xfrm>
          <a:prstGeom prst="roundRect">
            <a:avLst>
              <a:gd fmla="val 781313" name="adj"/>
            </a:avLst>
          </a:prstGeom>
          <a:noFill/>
          <a:ln cap="flat" cmpd="sng" w="12700">
            <a:solidFill>
              <a:srgbClr val="3B45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p:nvPr/>
        </p:nvSpPr>
        <p:spPr>
          <a:xfrm>
            <a:off x="14168621" y="7023100"/>
            <a:ext cx="1181248"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B4568"/>
              </a:buClr>
              <a:buSzPts val="4800"/>
              <a:buFont typeface="Bebas Neue"/>
              <a:buNone/>
            </a:pPr>
            <a:r>
              <a:rPr b="0" i="0" lang="en-US" sz="4800" u="none" cap="none" strike="noStrike">
                <a:solidFill>
                  <a:srgbClr val="3B4568"/>
                </a:solidFill>
                <a:latin typeface="Bebas Neue"/>
                <a:ea typeface="Bebas Neue"/>
                <a:cs typeface="Bebas Neue"/>
                <a:sym typeface="Bebas Neue"/>
              </a:rPr>
              <a:t>2024</a:t>
            </a:r>
            <a:endParaRPr b="0" i="0" sz="4800" u="none" cap="none" strike="noStrike">
              <a:solidFill>
                <a:schemeClr val="dk1"/>
              </a:solidFill>
              <a:latin typeface="Calibri"/>
              <a:ea typeface="Calibri"/>
              <a:cs typeface="Calibri"/>
              <a:sym typeface="Calibri"/>
            </a:endParaRPr>
          </a:p>
        </p:txBody>
      </p:sp>
      <p:sp>
        <p:nvSpPr>
          <p:cNvPr id="488" name="Google Shape;488;p20"/>
          <p:cNvSpPr/>
          <p:nvPr/>
        </p:nvSpPr>
        <p:spPr>
          <a:xfrm>
            <a:off x="15572146" y="74930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9" name="Google Shape;489;p20"/>
          <p:cNvPicPr preferRelativeResize="0"/>
          <p:nvPr/>
        </p:nvPicPr>
        <p:blipFill rotWithShape="1">
          <a:blip r:embed="rId9">
            <a:alphaModFix/>
          </a:blip>
          <a:srcRect b="0" l="0" r="0" t="0"/>
          <a:stretch/>
        </p:blipFill>
        <p:spPr>
          <a:xfrm>
            <a:off x="15572146" y="7454900"/>
            <a:ext cx="3861283" cy="38100"/>
          </a:xfrm>
          <a:prstGeom prst="rect">
            <a:avLst/>
          </a:prstGeom>
          <a:noFill/>
          <a:ln>
            <a:noFill/>
          </a:ln>
        </p:spPr>
      </p:pic>
      <p:pic>
        <p:nvPicPr>
          <p:cNvPr descr=" " id="490" name="Google Shape;490;p20"/>
          <p:cNvPicPr preferRelativeResize="0"/>
          <p:nvPr/>
        </p:nvPicPr>
        <p:blipFill rotWithShape="1">
          <a:blip r:embed="rId8">
            <a:alphaModFix/>
          </a:blip>
          <a:srcRect b="0" l="0" r="0" t="0"/>
          <a:stretch/>
        </p:blipFill>
        <p:spPr>
          <a:xfrm>
            <a:off x="19433429" y="6680200"/>
            <a:ext cx="1625803" cy="1625600"/>
          </a:xfrm>
          <a:prstGeom prst="rect">
            <a:avLst/>
          </a:prstGeom>
          <a:noFill/>
          <a:ln>
            <a:noFill/>
          </a:ln>
        </p:spPr>
      </p:pic>
      <p:sp>
        <p:nvSpPr>
          <p:cNvPr id="491" name="Google Shape;491;p20"/>
          <p:cNvSpPr/>
          <p:nvPr/>
        </p:nvSpPr>
        <p:spPr>
          <a:xfrm>
            <a:off x="19433429" y="6680200"/>
            <a:ext cx="1625803" cy="1625600"/>
          </a:xfrm>
          <a:prstGeom prst="roundRect">
            <a:avLst>
              <a:gd fmla="val 781313" name="adj"/>
            </a:avLst>
          </a:prstGeom>
          <a:noFill/>
          <a:ln cap="flat" cmpd="sng" w="12700">
            <a:solidFill>
              <a:srgbClr val="3B45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0"/>
          <p:cNvSpPr/>
          <p:nvPr/>
        </p:nvSpPr>
        <p:spPr>
          <a:xfrm>
            <a:off x="19655707" y="7023100"/>
            <a:ext cx="1181248"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B4568"/>
              </a:buClr>
              <a:buSzPts val="4800"/>
              <a:buFont typeface="Bebas Neue"/>
              <a:buNone/>
            </a:pPr>
            <a:r>
              <a:rPr b="0" i="0" lang="en-US" sz="4800" u="none" cap="none" strike="noStrike">
                <a:solidFill>
                  <a:srgbClr val="3B4568"/>
                </a:solidFill>
                <a:latin typeface="Bebas Neue"/>
                <a:ea typeface="Bebas Neue"/>
                <a:cs typeface="Bebas Neue"/>
                <a:sym typeface="Bebas Neue"/>
              </a:rPr>
              <a:t>2025</a:t>
            </a:r>
            <a:endParaRPr b="0" i="0" sz="4800" u="none" cap="none" strike="noStrike">
              <a:solidFill>
                <a:schemeClr val="dk1"/>
              </a:solidFill>
              <a:latin typeface="Calibri"/>
              <a:ea typeface="Calibri"/>
              <a:cs typeface="Calibri"/>
              <a:sym typeface="Calibri"/>
            </a:endParaRPr>
          </a:p>
        </p:txBody>
      </p:sp>
      <p:sp>
        <p:nvSpPr>
          <p:cNvPr id="493" name="Google Shape;493;p20"/>
          <p:cNvSpPr/>
          <p:nvPr/>
        </p:nvSpPr>
        <p:spPr>
          <a:xfrm>
            <a:off x="863708" y="3898900"/>
            <a:ext cx="609676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0"/>
          <p:cNvSpPr/>
          <p:nvPr/>
        </p:nvSpPr>
        <p:spPr>
          <a:xfrm>
            <a:off x="863708" y="3898900"/>
            <a:ext cx="609676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0"/>
          <p:cNvSpPr/>
          <p:nvPr/>
        </p:nvSpPr>
        <p:spPr>
          <a:xfrm>
            <a:off x="762095" y="3898900"/>
            <a:ext cx="629998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496" name="Google Shape;496;p20"/>
          <p:cNvSpPr/>
          <p:nvPr/>
        </p:nvSpPr>
        <p:spPr>
          <a:xfrm>
            <a:off x="795966" y="47371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497" name="Google Shape;497;p20"/>
          <p:cNvSpPr/>
          <p:nvPr/>
        </p:nvSpPr>
        <p:spPr>
          <a:xfrm>
            <a:off x="11863283" y="3581400"/>
            <a:ext cx="609676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0"/>
          <p:cNvSpPr/>
          <p:nvPr/>
        </p:nvSpPr>
        <p:spPr>
          <a:xfrm>
            <a:off x="11863283" y="3581400"/>
            <a:ext cx="609676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0"/>
          <p:cNvSpPr/>
          <p:nvPr/>
        </p:nvSpPr>
        <p:spPr>
          <a:xfrm>
            <a:off x="11761670" y="3581400"/>
            <a:ext cx="629998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Unicorn Migration</a:t>
            </a:r>
            <a:endParaRPr b="0" i="0" sz="4800" u="none" cap="none" strike="noStrike">
              <a:solidFill>
                <a:schemeClr val="dk1"/>
              </a:solidFill>
              <a:latin typeface="Calibri"/>
              <a:ea typeface="Calibri"/>
              <a:cs typeface="Calibri"/>
              <a:sym typeface="Calibri"/>
            </a:endParaRPr>
          </a:p>
        </p:txBody>
      </p:sp>
      <p:sp>
        <p:nvSpPr>
          <p:cNvPr id="500" name="Google Shape;500;p20"/>
          <p:cNvSpPr/>
          <p:nvPr/>
        </p:nvSpPr>
        <p:spPr>
          <a:xfrm>
            <a:off x="11795541" y="44196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01" name="Google Shape;501;p20"/>
          <p:cNvSpPr/>
          <p:nvPr/>
        </p:nvSpPr>
        <p:spPr>
          <a:xfrm>
            <a:off x="17299562" y="8801100"/>
            <a:ext cx="609676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0"/>
          <p:cNvSpPr/>
          <p:nvPr/>
        </p:nvSpPr>
        <p:spPr>
          <a:xfrm>
            <a:off x="17299562" y="8801100"/>
            <a:ext cx="609676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0"/>
          <p:cNvSpPr/>
          <p:nvPr/>
        </p:nvSpPr>
        <p:spPr>
          <a:xfrm>
            <a:off x="17197949" y="8801100"/>
            <a:ext cx="629998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Rainbow Sightings</a:t>
            </a:r>
            <a:endParaRPr b="0" i="0" sz="4800" u="none" cap="none" strike="noStrike">
              <a:solidFill>
                <a:schemeClr val="dk1"/>
              </a:solidFill>
              <a:latin typeface="Calibri"/>
              <a:ea typeface="Calibri"/>
              <a:cs typeface="Calibri"/>
              <a:sym typeface="Calibri"/>
            </a:endParaRPr>
          </a:p>
        </p:txBody>
      </p:sp>
      <p:sp>
        <p:nvSpPr>
          <p:cNvPr id="504" name="Google Shape;504;p20"/>
          <p:cNvSpPr/>
          <p:nvPr/>
        </p:nvSpPr>
        <p:spPr>
          <a:xfrm>
            <a:off x="17231820" y="96393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05" name="Google Shape;505;p20"/>
          <p:cNvSpPr/>
          <p:nvPr/>
        </p:nvSpPr>
        <p:spPr>
          <a:xfrm>
            <a:off x="6427003" y="8763000"/>
            <a:ext cx="609676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0"/>
          <p:cNvSpPr/>
          <p:nvPr/>
        </p:nvSpPr>
        <p:spPr>
          <a:xfrm>
            <a:off x="6427003" y="8763000"/>
            <a:ext cx="609676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0"/>
          <p:cNvSpPr/>
          <p:nvPr/>
        </p:nvSpPr>
        <p:spPr>
          <a:xfrm>
            <a:off x="6325391" y="8763000"/>
            <a:ext cx="629998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Enchanted Pool</a:t>
            </a:r>
            <a:endParaRPr b="0" i="0" sz="4800" u="none" cap="none" strike="noStrike">
              <a:solidFill>
                <a:schemeClr val="dk1"/>
              </a:solidFill>
              <a:latin typeface="Calibri"/>
              <a:ea typeface="Calibri"/>
              <a:cs typeface="Calibri"/>
              <a:sym typeface="Calibri"/>
            </a:endParaRPr>
          </a:p>
        </p:txBody>
      </p:sp>
      <p:sp>
        <p:nvSpPr>
          <p:cNvPr id="508" name="Google Shape;508;p20"/>
          <p:cNvSpPr/>
          <p:nvPr/>
        </p:nvSpPr>
        <p:spPr>
          <a:xfrm>
            <a:off x="6359261" y="96012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513" name="Shape 513"/>
        <p:cNvGrpSpPr/>
        <p:nvPr/>
      </p:nvGrpSpPr>
      <p:grpSpPr>
        <a:xfrm>
          <a:off x="0" y="0"/>
          <a:ext cx="0" cy="0"/>
          <a:chOff x="0" y="0"/>
          <a:chExt cx="0" cy="0"/>
        </a:xfrm>
      </p:grpSpPr>
      <p:pic>
        <p:nvPicPr>
          <p:cNvPr descr=" " id="514" name="Google Shape;514;p21"/>
          <p:cNvPicPr preferRelativeResize="0"/>
          <p:nvPr/>
        </p:nvPicPr>
        <p:blipFill rotWithShape="1">
          <a:blip r:embed="rId3">
            <a:alphaModFix/>
          </a:blip>
          <a:srcRect b="0" l="0" r="0" t="0"/>
          <a:stretch/>
        </p:blipFill>
        <p:spPr>
          <a:xfrm>
            <a:off x="-6033254" y="20193521"/>
            <a:ext cx="11348745" cy="10792649"/>
          </a:xfrm>
          <a:prstGeom prst="rect">
            <a:avLst/>
          </a:prstGeom>
          <a:noFill/>
          <a:ln>
            <a:noFill/>
          </a:ln>
        </p:spPr>
      </p:pic>
      <p:pic>
        <p:nvPicPr>
          <p:cNvPr descr=" " id="515" name="Google Shape;515;p21"/>
          <p:cNvPicPr preferRelativeResize="0"/>
          <p:nvPr/>
        </p:nvPicPr>
        <p:blipFill rotWithShape="1">
          <a:blip r:embed="rId4">
            <a:alphaModFix/>
          </a:blip>
          <a:srcRect b="0" l="0" r="0" t="0"/>
          <a:stretch/>
        </p:blipFill>
        <p:spPr>
          <a:xfrm>
            <a:off x="0" y="2349500"/>
            <a:ext cx="2868360" cy="3782640"/>
          </a:xfrm>
          <a:prstGeom prst="rect">
            <a:avLst/>
          </a:prstGeom>
          <a:noFill/>
          <a:ln>
            <a:noFill/>
          </a:ln>
        </p:spPr>
      </p:pic>
      <p:pic>
        <p:nvPicPr>
          <p:cNvPr descr=" " id="516" name="Google Shape;516;p21"/>
          <p:cNvPicPr preferRelativeResize="0"/>
          <p:nvPr/>
        </p:nvPicPr>
        <p:blipFill rotWithShape="1">
          <a:blip r:embed="rId5">
            <a:alphaModFix/>
          </a:blip>
          <a:srcRect b="0" l="0" r="0" t="0"/>
          <a:stretch/>
        </p:blipFill>
        <p:spPr>
          <a:xfrm>
            <a:off x="0" y="0"/>
            <a:ext cx="24387048" cy="10651902"/>
          </a:xfrm>
          <a:prstGeom prst="rect">
            <a:avLst/>
          </a:prstGeom>
          <a:noFill/>
          <a:ln>
            <a:noFill/>
          </a:ln>
        </p:spPr>
      </p:pic>
      <p:pic>
        <p:nvPicPr>
          <p:cNvPr descr=" " id="517" name="Google Shape;517;p21"/>
          <p:cNvPicPr preferRelativeResize="0"/>
          <p:nvPr/>
        </p:nvPicPr>
        <p:blipFill rotWithShape="1">
          <a:blip r:embed="rId6">
            <a:alphaModFix/>
          </a:blip>
          <a:srcRect b="0" l="0" r="0" t="0"/>
          <a:stretch/>
        </p:blipFill>
        <p:spPr>
          <a:xfrm>
            <a:off x="22716383" y="0"/>
            <a:ext cx="1670665" cy="13716000"/>
          </a:xfrm>
          <a:prstGeom prst="rect">
            <a:avLst/>
          </a:prstGeom>
          <a:noFill/>
          <a:ln>
            <a:noFill/>
          </a:ln>
        </p:spPr>
      </p:pic>
      <p:pic>
        <p:nvPicPr>
          <p:cNvPr descr=" " id="518" name="Google Shape;518;p21"/>
          <p:cNvPicPr preferRelativeResize="0"/>
          <p:nvPr/>
        </p:nvPicPr>
        <p:blipFill rotWithShape="1">
          <a:blip r:embed="rId7">
            <a:alphaModFix/>
          </a:blip>
          <a:srcRect b="0" l="0" r="0" t="0"/>
          <a:stretch/>
        </p:blipFill>
        <p:spPr>
          <a:xfrm>
            <a:off x="0" y="3785617"/>
            <a:ext cx="2084952" cy="7239000"/>
          </a:xfrm>
          <a:prstGeom prst="rect">
            <a:avLst/>
          </a:prstGeom>
          <a:noFill/>
          <a:ln>
            <a:noFill/>
          </a:ln>
        </p:spPr>
      </p:pic>
      <p:sp>
        <p:nvSpPr>
          <p:cNvPr id="519" name="Google Shape;519;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p2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21" name="Google Shape;521;p21"/>
          <p:cNvSpPr/>
          <p:nvPr/>
        </p:nvSpPr>
        <p:spPr>
          <a:xfrm>
            <a:off x="6054423" y="1422400"/>
            <a:ext cx="12278201"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The Information</a:t>
            </a:r>
            <a:endParaRPr b="0" i="0" sz="8000" u="none" cap="none" strike="noStrike">
              <a:solidFill>
                <a:schemeClr val="dk1"/>
              </a:solidFill>
              <a:latin typeface="Calibri"/>
              <a:ea typeface="Calibri"/>
              <a:cs typeface="Calibri"/>
              <a:sym typeface="Calibri"/>
            </a:endParaRPr>
          </a:p>
        </p:txBody>
      </p:sp>
      <p:sp>
        <p:nvSpPr>
          <p:cNvPr id="522" name="Google Shape;522;p21"/>
          <p:cNvSpPr/>
          <p:nvPr/>
        </p:nvSpPr>
        <p:spPr>
          <a:xfrm>
            <a:off x="1892537" y="4203700"/>
            <a:ext cx="6122165" cy="71628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3" name="Google Shape;523;p21"/>
          <p:cNvPicPr preferRelativeResize="0"/>
          <p:nvPr/>
        </p:nvPicPr>
        <p:blipFill rotWithShape="1">
          <a:blip r:embed="rId9">
            <a:alphaModFix/>
          </a:blip>
          <a:srcRect b="0" l="0" r="0" t="0"/>
          <a:stretch/>
        </p:blipFill>
        <p:spPr>
          <a:xfrm>
            <a:off x="4136159" y="4508500"/>
            <a:ext cx="1634920" cy="1625600"/>
          </a:xfrm>
          <a:prstGeom prst="rect">
            <a:avLst/>
          </a:prstGeom>
          <a:noFill/>
          <a:ln>
            <a:noFill/>
          </a:ln>
        </p:spPr>
      </p:pic>
      <p:sp>
        <p:nvSpPr>
          <p:cNvPr id="524" name="Google Shape;524;p21"/>
          <p:cNvSpPr/>
          <p:nvPr/>
        </p:nvSpPr>
        <p:spPr>
          <a:xfrm>
            <a:off x="2298987" y="6438900"/>
            <a:ext cx="5309264" cy="462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1"/>
          <p:cNvSpPr/>
          <p:nvPr/>
        </p:nvSpPr>
        <p:spPr>
          <a:xfrm>
            <a:off x="2197375" y="6438900"/>
            <a:ext cx="5512489"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Spellcastin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 Competition</a:t>
            </a:r>
            <a:endParaRPr b="0" i="0" sz="4800" u="none" cap="none" strike="noStrike">
              <a:solidFill>
                <a:schemeClr val="dk1"/>
              </a:solidFill>
              <a:latin typeface="Calibri"/>
              <a:ea typeface="Calibri"/>
              <a:cs typeface="Calibri"/>
              <a:sym typeface="Calibri"/>
            </a:endParaRPr>
          </a:p>
        </p:txBody>
      </p:sp>
      <p:sp>
        <p:nvSpPr>
          <p:cNvPr id="526" name="Google Shape;526;p21"/>
          <p:cNvSpPr/>
          <p:nvPr/>
        </p:nvSpPr>
        <p:spPr>
          <a:xfrm>
            <a:off x="2231246" y="8013700"/>
            <a:ext cx="5444747" cy="318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527" name="Google Shape;527;p21"/>
          <p:cNvSpPr/>
          <p:nvPr/>
        </p:nvSpPr>
        <p:spPr>
          <a:xfrm>
            <a:off x="9132441" y="4203700"/>
            <a:ext cx="6122165" cy="71628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8" name="Google Shape;528;p21"/>
          <p:cNvPicPr preferRelativeResize="0"/>
          <p:nvPr/>
        </p:nvPicPr>
        <p:blipFill rotWithShape="1">
          <a:blip r:embed="rId10">
            <a:alphaModFix/>
          </a:blip>
          <a:srcRect b="0" l="0" r="0" t="0"/>
          <a:stretch/>
        </p:blipFill>
        <p:spPr>
          <a:xfrm>
            <a:off x="11229388" y="4508500"/>
            <a:ext cx="1928272" cy="1625600"/>
          </a:xfrm>
          <a:prstGeom prst="rect">
            <a:avLst/>
          </a:prstGeom>
          <a:noFill/>
          <a:ln>
            <a:noFill/>
          </a:ln>
        </p:spPr>
      </p:pic>
      <p:sp>
        <p:nvSpPr>
          <p:cNvPr id="529" name="Google Shape;529;p21"/>
          <p:cNvSpPr/>
          <p:nvPr/>
        </p:nvSpPr>
        <p:spPr>
          <a:xfrm>
            <a:off x="9538892" y="6438900"/>
            <a:ext cx="5309264" cy="462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1"/>
          <p:cNvSpPr/>
          <p:nvPr/>
        </p:nvSpPr>
        <p:spPr>
          <a:xfrm>
            <a:off x="9437280" y="6438900"/>
            <a:ext cx="5512489"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Hunt</a:t>
            </a:r>
            <a:endParaRPr b="0" i="0" sz="4800" u="none" cap="none" strike="noStrike">
              <a:solidFill>
                <a:schemeClr val="dk1"/>
              </a:solidFill>
              <a:latin typeface="Calibri"/>
              <a:ea typeface="Calibri"/>
              <a:cs typeface="Calibri"/>
              <a:sym typeface="Calibri"/>
            </a:endParaRPr>
          </a:p>
        </p:txBody>
      </p:sp>
      <p:sp>
        <p:nvSpPr>
          <p:cNvPr id="531" name="Google Shape;531;p21"/>
          <p:cNvSpPr/>
          <p:nvPr/>
        </p:nvSpPr>
        <p:spPr>
          <a:xfrm>
            <a:off x="9471150" y="8013700"/>
            <a:ext cx="5444747" cy="318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532" name="Google Shape;532;p21"/>
          <p:cNvSpPr/>
          <p:nvPr/>
        </p:nvSpPr>
        <p:spPr>
          <a:xfrm>
            <a:off x="16372346" y="4203700"/>
            <a:ext cx="6122165" cy="71628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p21"/>
          <p:cNvPicPr preferRelativeResize="0"/>
          <p:nvPr/>
        </p:nvPicPr>
        <p:blipFill rotWithShape="1">
          <a:blip r:embed="rId11">
            <a:alphaModFix/>
          </a:blip>
          <a:srcRect b="0" l="0" r="0" t="0"/>
          <a:stretch/>
        </p:blipFill>
        <p:spPr>
          <a:xfrm>
            <a:off x="18303713" y="4508500"/>
            <a:ext cx="2259434" cy="1625600"/>
          </a:xfrm>
          <a:prstGeom prst="rect">
            <a:avLst/>
          </a:prstGeom>
          <a:noFill/>
          <a:ln>
            <a:noFill/>
          </a:ln>
        </p:spPr>
      </p:pic>
      <p:sp>
        <p:nvSpPr>
          <p:cNvPr id="534" name="Google Shape;534;p21"/>
          <p:cNvSpPr/>
          <p:nvPr/>
        </p:nvSpPr>
        <p:spPr>
          <a:xfrm>
            <a:off x="16778797" y="6438900"/>
            <a:ext cx="5309264" cy="462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1"/>
          <p:cNvSpPr/>
          <p:nvPr/>
        </p:nvSpPr>
        <p:spPr>
          <a:xfrm>
            <a:off x="16677184" y="6438900"/>
            <a:ext cx="5512489"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Adventure</a:t>
            </a:r>
            <a:endParaRPr b="0" i="0" sz="4800" u="none" cap="none" strike="noStrike">
              <a:solidFill>
                <a:schemeClr val="dk1"/>
              </a:solidFill>
              <a:latin typeface="Calibri"/>
              <a:ea typeface="Calibri"/>
              <a:cs typeface="Calibri"/>
              <a:sym typeface="Calibri"/>
            </a:endParaRPr>
          </a:p>
        </p:txBody>
      </p:sp>
      <p:sp>
        <p:nvSpPr>
          <p:cNvPr id="536" name="Google Shape;536;p21"/>
          <p:cNvSpPr/>
          <p:nvPr/>
        </p:nvSpPr>
        <p:spPr>
          <a:xfrm>
            <a:off x="16711055" y="8013700"/>
            <a:ext cx="5444747" cy="318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541" name="Shape 541"/>
        <p:cNvGrpSpPr/>
        <p:nvPr/>
      </p:nvGrpSpPr>
      <p:grpSpPr>
        <a:xfrm>
          <a:off x="0" y="0"/>
          <a:ext cx="0" cy="0"/>
          <a:chOff x="0" y="0"/>
          <a:chExt cx="0" cy="0"/>
        </a:xfrm>
      </p:grpSpPr>
      <p:pic>
        <p:nvPicPr>
          <p:cNvPr descr=" " id="542" name="Google Shape;542;p22"/>
          <p:cNvPicPr preferRelativeResize="0"/>
          <p:nvPr/>
        </p:nvPicPr>
        <p:blipFill rotWithShape="1">
          <a:blip r:embed="rId3">
            <a:alphaModFix/>
          </a:blip>
          <a:srcRect b="0" l="0" r="0" t="0"/>
          <a:stretch/>
        </p:blipFill>
        <p:spPr>
          <a:xfrm>
            <a:off x="0" y="2901677"/>
            <a:ext cx="24387048" cy="9131077"/>
          </a:xfrm>
          <a:prstGeom prst="rect">
            <a:avLst/>
          </a:prstGeom>
          <a:noFill/>
          <a:ln>
            <a:noFill/>
          </a:ln>
        </p:spPr>
      </p:pic>
      <p:pic>
        <p:nvPicPr>
          <p:cNvPr descr=" " id="543" name="Google Shape;543;p22"/>
          <p:cNvPicPr preferRelativeResize="0"/>
          <p:nvPr/>
        </p:nvPicPr>
        <p:blipFill rotWithShape="1">
          <a:blip r:embed="rId4">
            <a:alphaModFix/>
          </a:blip>
          <a:srcRect b="0" l="0" r="0" t="0"/>
          <a:stretch/>
        </p:blipFill>
        <p:spPr>
          <a:xfrm>
            <a:off x="21481529" y="0"/>
            <a:ext cx="2905519" cy="2626940"/>
          </a:xfrm>
          <a:prstGeom prst="rect">
            <a:avLst/>
          </a:prstGeom>
          <a:noFill/>
          <a:ln>
            <a:noFill/>
          </a:ln>
        </p:spPr>
      </p:pic>
      <p:sp>
        <p:nvSpPr>
          <p:cNvPr id="544" name="Google Shape;544;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p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46" name="Google Shape;546;p22"/>
          <p:cNvSpPr/>
          <p:nvPr/>
        </p:nvSpPr>
        <p:spPr>
          <a:xfrm>
            <a:off x="9267925" y="1130300"/>
            <a:ext cx="5851198"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Our Team</a:t>
            </a:r>
            <a:endParaRPr b="0" i="0" sz="8000" u="none" cap="none" strike="noStrike">
              <a:solidFill>
                <a:schemeClr val="dk1"/>
              </a:solidFill>
              <a:latin typeface="Calibri"/>
              <a:ea typeface="Calibri"/>
              <a:cs typeface="Calibri"/>
              <a:sym typeface="Calibri"/>
            </a:endParaRPr>
          </a:p>
        </p:txBody>
      </p:sp>
      <p:pic>
        <p:nvPicPr>
          <p:cNvPr descr=" " id="547" name="Google Shape;547;p22"/>
          <p:cNvPicPr preferRelativeResize="0"/>
          <p:nvPr/>
        </p:nvPicPr>
        <p:blipFill rotWithShape="1">
          <a:blip r:embed="rId6">
            <a:alphaModFix/>
          </a:blip>
          <a:srcRect b="0" l="0" r="0" t="0"/>
          <a:stretch/>
        </p:blipFill>
        <p:spPr>
          <a:xfrm>
            <a:off x="2197375" y="4394200"/>
            <a:ext cx="6299987" cy="6146800"/>
          </a:xfrm>
          <a:prstGeom prst="rect">
            <a:avLst/>
          </a:prstGeom>
          <a:noFill/>
          <a:ln>
            <a:noFill/>
          </a:ln>
        </p:spPr>
      </p:pic>
      <p:pic>
        <p:nvPicPr>
          <p:cNvPr descr=" " id="548" name="Google Shape;548;p22"/>
          <p:cNvPicPr preferRelativeResize="0"/>
          <p:nvPr/>
        </p:nvPicPr>
        <p:blipFill rotWithShape="1">
          <a:blip r:embed="rId7">
            <a:alphaModFix/>
          </a:blip>
          <a:srcRect b="0" l="0" r="0" t="0"/>
          <a:stretch/>
        </p:blipFill>
        <p:spPr>
          <a:xfrm>
            <a:off x="9018127" y="4394200"/>
            <a:ext cx="6312689" cy="6159500"/>
          </a:xfrm>
          <a:prstGeom prst="rect">
            <a:avLst/>
          </a:prstGeom>
          <a:noFill/>
          <a:ln>
            <a:noFill/>
          </a:ln>
        </p:spPr>
      </p:pic>
      <p:pic>
        <p:nvPicPr>
          <p:cNvPr descr=" " id="549" name="Google Shape;549;p22"/>
          <p:cNvPicPr preferRelativeResize="0"/>
          <p:nvPr/>
        </p:nvPicPr>
        <p:blipFill rotWithShape="1">
          <a:blip r:embed="rId8">
            <a:alphaModFix/>
          </a:blip>
          <a:srcRect b="0" l="0" r="0" t="0"/>
          <a:stretch/>
        </p:blipFill>
        <p:spPr>
          <a:xfrm>
            <a:off x="15813476" y="4406900"/>
            <a:ext cx="6350794" cy="6146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554" name="Shape 554"/>
        <p:cNvGrpSpPr/>
        <p:nvPr/>
      </p:nvGrpSpPr>
      <p:grpSpPr>
        <a:xfrm>
          <a:off x="0" y="0"/>
          <a:ext cx="0" cy="0"/>
          <a:chOff x="0" y="0"/>
          <a:chExt cx="0" cy="0"/>
        </a:xfrm>
      </p:grpSpPr>
      <p:pic>
        <p:nvPicPr>
          <p:cNvPr descr=" " id="555" name="Google Shape;555;p23"/>
          <p:cNvPicPr preferRelativeResize="0"/>
          <p:nvPr/>
        </p:nvPicPr>
        <p:blipFill rotWithShape="1">
          <a:blip r:embed="rId3">
            <a:alphaModFix/>
          </a:blip>
          <a:srcRect b="0" l="0" r="0" t="0"/>
          <a:stretch/>
        </p:blipFill>
        <p:spPr>
          <a:xfrm>
            <a:off x="17032829" y="6858000"/>
            <a:ext cx="3848581" cy="3848100"/>
          </a:xfrm>
          <a:prstGeom prst="rect">
            <a:avLst/>
          </a:prstGeom>
          <a:noFill/>
          <a:ln>
            <a:noFill/>
          </a:ln>
        </p:spPr>
      </p:pic>
      <p:pic>
        <p:nvPicPr>
          <p:cNvPr descr=" " id="556" name="Google Shape;556;p23"/>
          <p:cNvPicPr preferRelativeResize="0"/>
          <p:nvPr/>
        </p:nvPicPr>
        <p:blipFill rotWithShape="1">
          <a:blip r:embed="rId4">
            <a:alphaModFix/>
          </a:blip>
          <a:srcRect b="0" l="0" r="0" t="0"/>
          <a:stretch/>
        </p:blipFill>
        <p:spPr>
          <a:xfrm>
            <a:off x="19007572" y="7531100"/>
            <a:ext cx="5379476" cy="5410200"/>
          </a:xfrm>
          <a:prstGeom prst="rect">
            <a:avLst/>
          </a:prstGeom>
          <a:noFill/>
          <a:ln>
            <a:noFill/>
          </a:ln>
        </p:spPr>
      </p:pic>
      <p:pic>
        <p:nvPicPr>
          <p:cNvPr descr=" " id="557" name="Google Shape;557;p23"/>
          <p:cNvPicPr preferRelativeResize="0"/>
          <p:nvPr/>
        </p:nvPicPr>
        <p:blipFill rotWithShape="1">
          <a:blip r:embed="rId5">
            <a:alphaModFix/>
          </a:blip>
          <a:srcRect b="0" l="0" r="0" t="0"/>
          <a:stretch/>
        </p:blipFill>
        <p:spPr>
          <a:xfrm>
            <a:off x="0" y="12115800"/>
            <a:ext cx="24387048" cy="1600200"/>
          </a:xfrm>
          <a:prstGeom prst="rect">
            <a:avLst/>
          </a:prstGeom>
          <a:noFill/>
          <a:ln>
            <a:noFill/>
          </a:ln>
        </p:spPr>
      </p:pic>
      <p:pic>
        <p:nvPicPr>
          <p:cNvPr descr=" " id="558" name="Google Shape;558;p23"/>
          <p:cNvPicPr preferRelativeResize="0"/>
          <p:nvPr/>
        </p:nvPicPr>
        <p:blipFill rotWithShape="1">
          <a:blip r:embed="rId6">
            <a:alphaModFix/>
          </a:blip>
          <a:srcRect b="0" l="0" r="0" t="0"/>
          <a:stretch/>
        </p:blipFill>
        <p:spPr>
          <a:xfrm>
            <a:off x="673184" y="596900"/>
            <a:ext cx="10186673" cy="1819970"/>
          </a:xfrm>
          <a:prstGeom prst="rect">
            <a:avLst/>
          </a:prstGeom>
          <a:noFill/>
          <a:ln>
            <a:noFill/>
          </a:ln>
        </p:spPr>
      </p:pic>
      <p:sp>
        <p:nvSpPr>
          <p:cNvPr id="559" name="Google Shape;559;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p2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61" name="Google Shape;561;p23"/>
          <p:cNvSpPr/>
          <p:nvPr/>
        </p:nvSpPr>
        <p:spPr>
          <a:xfrm>
            <a:off x="9665908" y="2133600"/>
            <a:ext cx="10783648" cy="9448800"/>
          </a:xfrm>
          <a:prstGeom prst="roundRect">
            <a:avLst>
              <a:gd fmla="val 1345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3"/>
          <p:cNvSpPr/>
          <p:nvPr/>
        </p:nvSpPr>
        <p:spPr>
          <a:xfrm>
            <a:off x="10478810" y="2946400"/>
            <a:ext cx="9496554"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Thank you for choosing EaTemp</a:t>
            </a:r>
            <a:endParaRPr b="0" i="0" sz="8000" u="none" cap="none" strike="noStrike">
              <a:solidFill>
                <a:schemeClr val="dk1"/>
              </a:solidFill>
              <a:latin typeface="Calibri"/>
              <a:ea typeface="Calibri"/>
              <a:cs typeface="Calibri"/>
              <a:sym typeface="Calibri"/>
            </a:endParaRPr>
          </a:p>
        </p:txBody>
      </p:sp>
      <p:sp>
        <p:nvSpPr>
          <p:cNvPr id="563" name="Google Shape;563;p23"/>
          <p:cNvSpPr/>
          <p:nvPr/>
        </p:nvSpPr>
        <p:spPr>
          <a:xfrm>
            <a:off x="10478810" y="5994400"/>
            <a:ext cx="9293328"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64" name="Google Shape;564;p23"/>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65" name="Google Shape;565;p23"/>
          <p:cNvPicPr preferRelativeResize="0"/>
          <p:nvPr/>
        </p:nvPicPr>
        <p:blipFill rotWithShape="1">
          <a:blip r:embed="rId9">
            <a:alphaModFix/>
          </a:blip>
          <a:srcRect b="0" l="0" r="0" t="0"/>
          <a:stretch/>
        </p:blipFill>
        <p:spPr>
          <a:xfrm>
            <a:off x="1346368" y="3035300"/>
            <a:ext cx="8014702" cy="8013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38" name="Shape 38"/>
        <p:cNvGrpSpPr/>
        <p:nvPr/>
      </p:nvGrpSpPr>
      <p:grpSpPr>
        <a:xfrm>
          <a:off x="0" y="0"/>
          <a:ext cx="0" cy="0"/>
          <a:chOff x="0" y="0"/>
          <a:chExt cx="0" cy="0"/>
        </a:xfrm>
      </p:grpSpPr>
      <p:sp>
        <p:nvSpPr>
          <p:cNvPr id="39" name="Google Shape;39;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p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41" name="Google Shape;41;p3"/>
          <p:cNvPicPr preferRelativeResize="0"/>
          <p:nvPr/>
        </p:nvPicPr>
        <p:blipFill rotWithShape="1">
          <a:blip r:embed="rId4">
            <a:alphaModFix/>
          </a:blip>
          <a:srcRect b="0" l="0" r="0" t="0"/>
          <a:stretch/>
        </p:blipFill>
        <p:spPr>
          <a:xfrm>
            <a:off x="0" y="5156150"/>
            <a:ext cx="24387048" cy="6274107"/>
          </a:xfrm>
          <a:prstGeom prst="rect">
            <a:avLst/>
          </a:prstGeom>
          <a:noFill/>
          <a:ln>
            <a:noFill/>
          </a:ln>
        </p:spPr>
      </p:pic>
      <p:sp>
        <p:nvSpPr>
          <p:cNvPr id="42" name="Google Shape;42;p3"/>
          <p:cNvSpPr/>
          <p:nvPr/>
        </p:nvSpPr>
        <p:spPr>
          <a:xfrm>
            <a:off x="2540318" y="965200"/>
            <a:ext cx="19306413" cy="467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24000"/>
              <a:buFont typeface="Bebas Neue"/>
              <a:buNone/>
            </a:pPr>
            <a:r>
              <a:rPr b="0" i="0" lang="en-US" sz="24000" u="none" cap="none" strike="noStrike">
                <a:solidFill>
                  <a:srgbClr val="333333"/>
                </a:solidFill>
                <a:latin typeface="Bebas Neue"/>
                <a:ea typeface="Bebas Neue"/>
                <a:cs typeface="Bebas Neue"/>
                <a:sym typeface="Bebas Neue"/>
              </a:rPr>
              <a:t>Table of Contents</a:t>
            </a:r>
            <a:endParaRPr b="0" i="0" sz="24000" u="none" cap="none" strike="noStrike">
              <a:solidFill>
                <a:schemeClr val="dk1"/>
              </a:solidFill>
              <a:latin typeface="Calibri"/>
              <a:ea typeface="Calibri"/>
              <a:cs typeface="Calibri"/>
              <a:sym typeface="Calibri"/>
            </a:endParaRPr>
          </a:p>
        </p:txBody>
      </p:sp>
      <p:sp>
        <p:nvSpPr>
          <p:cNvPr id="43" name="Google Shape;43;p3"/>
          <p:cNvSpPr/>
          <p:nvPr/>
        </p:nvSpPr>
        <p:spPr>
          <a:xfrm>
            <a:off x="546168" y="6438900"/>
            <a:ext cx="4496362"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2140217" y="6438900"/>
            <a:ext cx="1308264"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2140217" y="6438900"/>
            <a:ext cx="1850198"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87769"/>
              </a:buClr>
              <a:buSzPts val="12800"/>
              <a:buFont typeface="Bebas Neue"/>
              <a:buNone/>
            </a:pPr>
            <a:r>
              <a:rPr b="0" i="0" lang="en-US" sz="12800" u="none" cap="none" strike="noStrike">
                <a:solidFill>
                  <a:srgbClr val="787769"/>
                </a:solidFill>
                <a:latin typeface="Bebas Neue"/>
                <a:ea typeface="Bebas Neue"/>
                <a:cs typeface="Bebas Neue"/>
                <a:sym typeface="Bebas Neue"/>
              </a:rPr>
              <a:t>01</a:t>
            </a:r>
            <a:endParaRPr b="0" i="0" sz="12800" u="none" cap="none" strike="noStrike">
              <a:solidFill>
                <a:schemeClr val="dk1"/>
              </a:solidFill>
              <a:latin typeface="Calibri"/>
              <a:ea typeface="Calibri"/>
              <a:cs typeface="Calibri"/>
              <a:sym typeface="Calibri"/>
            </a:endParaRPr>
          </a:p>
        </p:txBody>
      </p:sp>
      <p:sp>
        <p:nvSpPr>
          <p:cNvPr id="46" name="Google Shape;46;p3"/>
          <p:cNvSpPr/>
          <p:nvPr/>
        </p:nvSpPr>
        <p:spPr>
          <a:xfrm>
            <a:off x="546168" y="8394700"/>
            <a:ext cx="44963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444556" y="8394700"/>
            <a:ext cx="469958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Introduction</a:t>
            </a:r>
            <a:endParaRPr b="0" i="0" sz="4800" u="none" cap="none" strike="noStrike">
              <a:solidFill>
                <a:schemeClr val="dk1"/>
              </a:solidFill>
              <a:latin typeface="Calibri"/>
              <a:ea typeface="Calibri"/>
              <a:cs typeface="Calibri"/>
              <a:sym typeface="Calibri"/>
            </a:endParaRPr>
          </a:p>
        </p:txBody>
      </p:sp>
      <p:sp>
        <p:nvSpPr>
          <p:cNvPr id="48" name="Google Shape;48;p3"/>
          <p:cNvSpPr/>
          <p:nvPr/>
        </p:nvSpPr>
        <p:spPr>
          <a:xfrm>
            <a:off x="478426" y="9232900"/>
            <a:ext cx="46318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
        <p:nvSpPr>
          <p:cNvPr id="49" name="Google Shape;49;p3"/>
          <p:cNvSpPr/>
          <p:nvPr/>
        </p:nvSpPr>
        <p:spPr>
          <a:xfrm>
            <a:off x="5309264" y="6438900"/>
            <a:ext cx="4496362"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6903313" y="6438900"/>
            <a:ext cx="1308264"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6903313" y="6438900"/>
            <a:ext cx="1850198"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87769"/>
              </a:buClr>
              <a:buSzPts val="12800"/>
              <a:buFont typeface="Bebas Neue"/>
              <a:buNone/>
            </a:pPr>
            <a:r>
              <a:rPr b="0" i="0" lang="en-US" sz="12800" u="none" cap="none" strike="noStrike">
                <a:solidFill>
                  <a:srgbClr val="787769"/>
                </a:solidFill>
                <a:latin typeface="Bebas Neue"/>
                <a:ea typeface="Bebas Neue"/>
                <a:cs typeface="Bebas Neue"/>
                <a:sym typeface="Bebas Neue"/>
              </a:rPr>
              <a:t>02</a:t>
            </a:r>
            <a:endParaRPr b="0" i="0" sz="12800" u="none" cap="none" strike="noStrike">
              <a:solidFill>
                <a:schemeClr val="dk1"/>
              </a:solidFill>
              <a:latin typeface="Calibri"/>
              <a:ea typeface="Calibri"/>
              <a:cs typeface="Calibri"/>
              <a:sym typeface="Calibri"/>
            </a:endParaRPr>
          </a:p>
        </p:txBody>
      </p:sp>
      <p:sp>
        <p:nvSpPr>
          <p:cNvPr id="52" name="Google Shape;52;p3"/>
          <p:cNvSpPr/>
          <p:nvPr/>
        </p:nvSpPr>
        <p:spPr>
          <a:xfrm>
            <a:off x="5309264" y="8394700"/>
            <a:ext cx="44963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5207651" y="8394700"/>
            <a:ext cx="469958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Wonders</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5241522" y="9232900"/>
            <a:ext cx="46318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55" name="Google Shape;55;p3"/>
          <p:cNvSpPr/>
          <p:nvPr/>
        </p:nvSpPr>
        <p:spPr>
          <a:xfrm>
            <a:off x="10072359" y="6438900"/>
            <a:ext cx="4496362"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11666408" y="6438900"/>
            <a:ext cx="1308264"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11666408" y="6438900"/>
            <a:ext cx="1850198"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87769"/>
              </a:buClr>
              <a:buSzPts val="12800"/>
              <a:buFont typeface="Bebas Neue"/>
              <a:buNone/>
            </a:pPr>
            <a:r>
              <a:rPr b="0" i="0" lang="en-US" sz="12800" u="none" cap="none" strike="noStrike">
                <a:solidFill>
                  <a:srgbClr val="787769"/>
                </a:solidFill>
                <a:latin typeface="Bebas Neue"/>
                <a:ea typeface="Bebas Neue"/>
                <a:cs typeface="Bebas Neue"/>
                <a:sym typeface="Bebas Neue"/>
              </a:rPr>
              <a:t>03</a:t>
            </a:r>
            <a:endParaRPr b="0" i="0" sz="12800" u="none" cap="none" strike="noStrike">
              <a:solidFill>
                <a:schemeClr val="dk1"/>
              </a:solidFill>
              <a:latin typeface="Calibri"/>
              <a:ea typeface="Calibri"/>
              <a:cs typeface="Calibri"/>
              <a:sym typeface="Calibri"/>
            </a:endParaRPr>
          </a:p>
        </p:txBody>
      </p:sp>
      <p:sp>
        <p:nvSpPr>
          <p:cNvPr id="58" name="Google Shape;58;p3"/>
          <p:cNvSpPr/>
          <p:nvPr/>
        </p:nvSpPr>
        <p:spPr>
          <a:xfrm>
            <a:off x="10072359" y="8394700"/>
            <a:ext cx="44963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9970746" y="8394700"/>
            <a:ext cx="469958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Encounters</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10004617" y="9232900"/>
            <a:ext cx="46318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1" name="Google Shape;61;p3"/>
          <p:cNvSpPr/>
          <p:nvPr/>
        </p:nvSpPr>
        <p:spPr>
          <a:xfrm>
            <a:off x="14835454" y="6438900"/>
            <a:ext cx="4496362"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16429503" y="6438900"/>
            <a:ext cx="1308264"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16429503" y="6438900"/>
            <a:ext cx="1850198"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87769"/>
              </a:buClr>
              <a:buSzPts val="12800"/>
              <a:buFont typeface="Bebas Neue"/>
              <a:buNone/>
            </a:pPr>
            <a:r>
              <a:rPr b="0" i="0" lang="en-US" sz="12800" u="none" cap="none" strike="noStrike">
                <a:solidFill>
                  <a:srgbClr val="787769"/>
                </a:solidFill>
                <a:latin typeface="Bebas Neue"/>
                <a:ea typeface="Bebas Neue"/>
                <a:cs typeface="Bebas Neue"/>
                <a:sym typeface="Bebas Neue"/>
              </a:rPr>
              <a:t>04</a:t>
            </a:r>
            <a:endParaRPr b="0" i="0" sz="12800" u="none" cap="none" strike="noStrike">
              <a:solidFill>
                <a:schemeClr val="dk1"/>
              </a:solidFill>
              <a:latin typeface="Calibri"/>
              <a:ea typeface="Calibri"/>
              <a:cs typeface="Calibri"/>
              <a:sym typeface="Calibri"/>
            </a:endParaRPr>
          </a:p>
        </p:txBody>
      </p:sp>
      <p:sp>
        <p:nvSpPr>
          <p:cNvPr id="64" name="Google Shape;64;p3"/>
          <p:cNvSpPr/>
          <p:nvPr/>
        </p:nvSpPr>
        <p:spPr>
          <a:xfrm>
            <a:off x="14835454" y="8394700"/>
            <a:ext cx="44963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4733842" y="8394700"/>
            <a:ext cx="469958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Adventure</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4767712" y="9232900"/>
            <a:ext cx="46318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67" name="Google Shape;67;p3"/>
          <p:cNvSpPr/>
          <p:nvPr/>
        </p:nvSpPr>
        <p:spPr>
          <a:xfrm>
            <a:off x="19598550" y="6438900"/>
            <a:ext cx="4496362"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21192599" y="6438900"/>
            <a:ext cx="1308264"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21192599" y="6438900"/>
            <a:ext cx="1850198"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87769"/>
              </a:buClr>
              <a:buSzPts val="12800"/>
              <a:buFont typeface="Bebas Neue"/>
              <a:buNone/>
            </a:pPr>
            <a:r>
              <a:rPr b="0" i="0" lang="en-US" sz="12800" u="none" cap="none" strike="noStrike">
                <a:solidFill>
                  <a:srgbClr val="787769"/>
                </a:solidFill>
                <a:latin typeface="Bebas Neue"/>
                <a:ea typeface="Bebas Neue"/>
                <a:cs typeface="Bebas Neue"/>
                <a:sym typeface="Bebas Neue"/>
              </a:rPr>
              <a:t>05</a:t>
            </a:r>
            <a:endParaRPr b="0" i="0" sz="12800" u="none" cap="none" strike="noStrike">
              <a:solidFill>
                <a:schemeClr val="dk1"/>
              </a:solidFill>
              <a:latin typeface="Calibri"/>
              <a:ea typeface="Calibri"/>
              <a:cs typeface="Calibri"/>
              <a:sym typeface="Calibri"/>
            </a:endParaRPr>
          </a:p>
        </p:txBody>
      </p:sp>
      <p:sp>
        <p:nvSpPr>
          <p:cNvPr id="70" name="Google Shape;70;p3"/>
          <p:cNvSpPr/>
          <p:nvPr/>
        </p:nvSpPr>
        <p:spPr>
          <a:xfrm>
            <a:off x="19598550" y="8394700"/>
            <a:ext cx="44963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9496937" y="8394700"/>
            <a:ext cx="4699587"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Magic</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19530808" y="9232900"/>
            <a:ext cx="46318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77" name="Shape 77"/>
        <p:cNvGrpSpPr/>
        <p:nvPr/>
      </p:nvGrpSpPr>
      <p:grpSpPr>
        <a:xfrm>
          <a:off x="0" y="0"/>
          <a:ext cx="0" cy="0"/>
          <a:chOff x="0" y="0"/>
          <a:chExt cx="0" cy="0"/>
        </a:xfrm>
      </p:grpSpPr>
      <p:pic>
        <p:nvPicPr>
          <p:cNvPr descr=" " id="78" name="Google Shape;78;p4"/>
          <p:cNvPicPr preferRelativeResize="0"/>
          <p:nvPr/>
        </p:nvPicPr>
        <p:blipFill rotWithShape="1">
          <a:blip r:embed="rId3">
            <a:alphaModFix/>
          </a:blip>
          <a:srcRect b="0" l="0" r="0" t="0"/>
          <a:stretch/>
        </p:blipFill>
        <p:spPr>
          <a:xfrm>
            <a:off x="0" y="5986810"/>
            <a:ext cx="6696084" cy="7729190"/>
          </a:xfrm>
          <a:prstGeom prst="rect">
            <a:avLst/>
          </a:prstGeom>
          <a:noFill/>
          <a:ln>
            <a:noFill/>
          </a:ln>
        </p:spPr>
      </p:pic>
      <p:pic>
        <p:nvPicPr>
          <p:cNvPr descr=" " id="79" name="Google Shape;79;p4"/>
          <p:cNvPicPr preferRelativeResize="0"/>
          <p:nvPr/>
        </p:nvPicPr>
        <p:blipFill rotWithShape="1">
          <a:blip r:embed="rId4">
            <a:alphaModFix/>
          </a:blip>
          <a:srcRect b="0" l="0" r="0" t="0"/>
          <a:stretch/>
        </p:blipFill>
        <p:spPr>
          <a:xfrm>
            <a:off x="0" y="0"/>
            <a:ext cx="3486322" cy="1879569"/>
          </a:xfrm>
          <a:prstGeom prst="rect">
            <a:avLst/>
          </a:prstGeom>
          <a:noFill/>
          <a:ln>
            <a:noFill/>
          </a:ln>
        </p:spPr>
      </p:pic>
      <p:pic>
        <p:nvPicPr>
          <p:cNvPr descr=" " id="80" name="Google Shape;80;p4"/>
          <p:cNvPicPr preferRelativeResize="0"/>
          <p:nvPr/>
        </p:nvPicPr>
        <p:blipFill rotWithShape="1">
          <a:blip r:embed="rId5">
            <a:alphaModFix/>
          </a:blip>
          <a:srcRect b="0" l="0" r="0" t="0"/>
          <a:stretch/>
        </p:blipFill>
        <p:spPr>
          <a:xfrm>
            <a:off x="12041868" y="0"/>
            <a:ext cx="12345180" cy="13716000"/>
          </a:xfrm>
          <a:prstGeom prst="rect">
            <a:avLst/>
          </a:prstGeom>
          <a:noFill/>
          <a:ln>
            <a:noFill/>
          </a:ln>
        </p:spPr>
      </p:pic>
      <p:pic>
        <p:nvPicPr>
          <p:cNvPr descr=" " id="81" name="Google Shape;81;p4"/>
          <p:cNvPicPr preferRelativeResize="0"/>
          <p:nvPr/>
        </p:nvPicPr>
        <p:blipFill rotWithShape="1">
          <a:blip r:embed="rId6">
            <a:alphaModFix/>
          </a:blip>
          <a:srcRect b="0" l="0" r="0" t="0"/>
          <a:stretch/>
        </p:blipFill>
        <p:spPr>
          <a:xfrm>
            <a:off x="0" y="12586320"/>
            <a:ext cx="24387048" cy="1129680"/>
          </a:xfrm>
          <a:prstGeom prst="rect">
            <a:avLst/>
          </a:prstGeom>
          <a:noFill/>
          <a:ln>
            <a:noFill/>
          </a:ln>
        </p:spPr>
      </p:pic>
      <p:pic>
        <p:nvPicPr>
          <p:cNvPr descr=" " id="82" name="Google Shape;82;p4"/>
          <p:cNvPicPr preferRelativeResize="0"/>
          <p:nvPr/>
        </p:nvPicPr>
        <p:blipFill rotWithShape="1">
          <a:blip r:embed="rId7">
            <a:alphaModFix/>
          </a:blip>
          <a:srcRect b="0" l="0" r="0" t="0"/>
          <a:stretch/>
        </p:blipFill>
        <p:spPr>
          <a:xfrm>
            <a:off x="17559948" y="0"/>
            <a:ext cx="3379506" cy="2633021"/>
          </a:xfrm>
          <a:prstGeom prst="rect">
            <a:avLst/>
          </a:prstGeom>
          <a:noFill/>
          <a:ln>
            <a:noFill/>
          </a:ln>
        </p:spPr>
      </p:pic>
      <p:pic>
        <p:nvPicPr>
          <p:cNvPr descr=" " id="83" name="Google Shape;83;p4"/>
          <p:cNvPicPr preferRelativeResize="0"/>
          <p:nvPr/>
        </p:nvPicPr>
        <p:blipFill rotWithShape="1">
          <a:blip r:embed="rId8">
            <a:alphaModFix/>
          </a:blip>
          <a:srcRect b="0" l="0" r="0" t="0"/>
          <a:stretch/>
        </p:blipFill>
        <p:spPr>
          <a:xfrm>
            <a:off x="20232299" y="0"/>
            <a:ext cx="3379289" cy="2633021"/>
          </a:xfrm>
          <a:prstGeom prst="rect">
            <a:avLst/>
          </a:prstGeom>
          <a:noFill/>
          <a:ln>
            <a:noFill/>
          </a:ln>
        </p:spPr>
      </p:pic>
      <p:pic>
        <p:nvPicPr>
          <p:cNvPr descr=" " id="84" name="Google Shape;84;p4"/>
          <p:cNvPicPr preferRelativeResize="0"/>
          <p:nvPr/>
        </p:nvPicPr>
        <p:blipFill rotWithShape="1">
          <a:blip r:embed="rId9">
            <a:alphaModFix/>
          </a:blip>
          <a:srcRect b="0" l="0" r="0" t="0"/>
          <a:stretch/>
        </p:blipFill>
        <p:spPr>
          <a:xfrm>
            <a:off x="3962895" y="0"/>
            <a:ext cx="3442130" cy="1890703"/>
          </a:xfrm>
          <a:prstGeom prst="rect">
            <a:avLst/>
          </a:prstGeom>
          <a:noFill/>
          <a:ln>
            <a:noFill/>
          </a:ln>
        </p:spPr>
      </p:pic>
      <p:pic>
        <p:nvPicPr>
          <p:cNvPr descr=" " id="85" name="Google Shape;85;p4"/>
          <p:cNvPicPr preferRelativeResize="0"/>
          <p:nvPr/>
        </p:nvPicPr>
        <p:blipFill rotWithShape="1">
          <a:blip r:embed="rId10">
            <a:alphaModFix/>
          </a:blip>
          <a:srcRect b="0" l="0" r="0" t="0"/>
          <a:stretch/>
        </p:blipFill>
        <p:spPr>
          <a:xfrm>
            <a:off x="21262368" y="3682405"/>
            <a:ext cx="2115217" cy="473140"/>
          </a:xfrm>
          <a:prstGeom prst="rect">
            <a:avLst/>
          </a:prstGeom>
          <a:noFill/>
          <a:ln>
            <a:noFill/>
          </a:ln>
        </p:spPr>
      </p:pic>
      <p:pic>
        <p:nvPicPr>
          <p:cNvPr descr=" " id="86" name="Google Shape;86;p4"/>
          <p:cNvPicPr preferRelativeResize="0"/>
          <p:nvPr/>
        </p:nvPicPr>
        <p:blipFill rotWithShape="1">
          <a:blip r:embed="rId11">
            <a:alphaModFix/>
          </a:blip>
          <a:srcRect b="0" l="0" r="0" t="0"/>
          <a:stretch/>
        </p:blipFill>
        <p:spPr>
          <a:xfrm>
            <a:off x="13958700" y="9201007"/>
            <a:ext cx="4807551" cy="4514993"/>
          </a:xfrm>
          <a:prstGeom prst="rect">
            <a:avLst/>
          </a:prstGeom>
          <a:noFill/>
          <a:ln>
            <a:noFill/>
          </a:ln>
        </p:spPr>
      </p:pic>
      <p:pic>
        <p:nvPicPr>
          <p:cNvPr descr=" " id="87" name="Google Shape;87;p4"/>
          <p:cNvPicPr preferRelativeResize="0"/>
          <p:nvPr/>
        </p:nvPicPr>
        <p:blipFill rotWithShape="1">
          <a:blip r:embed="rId12">
            <a:alphaModFix/>
          </a:blip>
          <a:srcRect b="0" l="0" r="0" t="0"/>
          <a:stretch/>
        </p:blipFill>
        <p:spPr>
          <a:xfrm>
            <a:off x="17019684" y="6968155"/>
            <a:ext cx="6744006" cy="6743164"/>
          </a:xfrm>
          <a:prstGeom prst="rect">
            <a:avLst/>
          </a:prstGeom>
          <a:noFill/>
          <a:ln>
            <a:noFill/>
          </a:ln>
        </p:spPr>
      </p:pic>
      <p:sp>
        <p:nvSpPr>
          <p:cNvPr id="88" name="Google Shape;88;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p4"/>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90" name="Google Shape;90;p4"/>
          <p:cNvSpPr/>
          <p:nvPr/>
        </p:nvSpPr>
        <p:spPr>
          <a:xfrm>
            <a:off x="8649781" y="3632200"/>
            <a:ext cx="7100187" cy="408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4"/>
          <p:cNvSpPr/>
          <p:nvPr/>
        </p:nvSpPr>
        <p:spPr>
          <a:xfrm>
            <a:off x="8378814" y="3632200"/>
            <a:ext cx="7642122" cy="249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12800"/>
              <a:buFont typeface="Bebas Neue"/>
              <a:buNone/>
            </a:pPr>
            <a:r>
              <a:rPr b="0" i="0" lang="en-US" sz="12800" u="none" cap="none" strike="noStrike">
                <a:solidFill>
                  <a:srgbClr val="333333"/>
                </a:solidFill>
                <a:latin typeface="Bebas Neue"/>
                <a:ea typeface="Bebas Neue"/>
                <a:cs typeface="Bebas Neue"/>
                <a:sym typeface="Bebas Neue"/>
              </a:rPr>
              <a:t>Introduction</a:t>
            </a:r>
            <a:endParaRPr b="0" i="0" sz="12800" u="none" cap="none" strike="noStrike">
              <a:solidFill>
                <a:schemeClr val="dk1"/>
              </a:solidFill>
              <a:latin typeface="Calibri"/>
              <a:ea typeface="Calibri"/>
              <a:cs typeface="Calibri"/>
              <a:sym typeface="Calibri"/>
            </a:endParaRPr>
          </a:p>
        </p:txBody>
      </p:sp>
      <p:sp>
        <p:nvSpPr>
          <p:cNvPr id="92" name="Google Shape;92;p4"/>
          <p:cNvSpPr/>
          <p:nvPr/>
        </p:nvSpPr>
        <p:spPr>
          <a:xfrm>
            <a:off x="8582039" y="5892800"/>
            <a:ext cx="7235671"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97" name="Shape 97"/>
        <p:cNvGrpSpPr/>
        <p:nvPr/>
      </p:nvGrpSpPr>
      <p:grpSpPr>
        <a:xfrm>
          <a:off x="0" y="0"/>
          <a:ext cx="0" cy="0"/>
          <a:chOff x="0" y="0"/>
          <a:chExt cx="0" cy="0"/>
        </a:xfrm>
      </p:grpSpPr>
      <p:sp>
        <p:nvSpPr>
          <p:cNvPr id="98" name="Google Shape;98;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p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00" name="Google Shape;100;p5"/>
          <p:cNvPicPr preferRelativeResize="0"/>
          <p:nvPr/>
        </p:nvPicPr>
        <p:blipFill rotWithShape="1">
          <a:blip r:embed="rId4">
            <a:alphaModFix/>
          </a:blip>
          <a:srcRect b="0" l="0" r="0" t="0"/>
          <a:stretch/>
        </p:blipFill>
        <p:spPr>
          <a:xfrm>
            <a:off x="0" y="0"/>
            <a:ext cx="24387048" cy="1473200"/>
          </a:xfrm>
          <a:prstGeom prst="rect">
            <a:avLst/>
          </a:prstGeom>
          <a:noFill/>
          <a:ln>
            <a:noFill/>
          </a:ln>
        </p:spPr>
      </p:pic>
      <p:pic>
        <p:nvPicPr>
          <p:cNvPr descr=" " id="101" name="Google Shape;101;p5"/>
          <p:cNvPicPr preferRelativeResize="0"/>
          <p:nvPr/>
        </p:nvPicPr>
        <p:blipFill rotWithShape="1">
          <a:blip r:embed="rId5">
            <a:alphaModFix/>
          </a:blip>
          <a:srcRect b="0" l="0" r="0" t="0"/>
          <a:stretch/>
        </p:blipFill>
        <p:spPr>
          <a:xfrm>
            <a:off x="711289" y="11887200"/>
            <a:ext cx="4509060" cy="1444210"/>
          </a:xfrm>
          <a:prstGeom prst="rect">
            <a:avLst/>
          </a:prstGeom>
          <a:noFill/>
          <a:ln>
            <a:noFill/>
          </a:ln>
        </p:spPr>
      </p:pic>
      <p:pic>
        <p:nvPicPr>
          <p:cNvPr descr=" " id="102" name="Google Shape;102;p5"/>
          <p:cNvPicPr preferRelativeResize="0"/>
          <p:nvPr/>
        </p:nvPicPr>
        <p:blipFill rotWithShape="1">
          <a:blip r:embed="rId6">
            <a:alphaModFix/>
          </a:blip>
          <a:srcRect b="0" l="0" r="0" t="0"/>
          <a:stretch/>
        </p:blipFill>
        <p:spPr>
          <a:xfrm>
            <a:off x="19751096" y="0"/>
            <a:ext cx="4635952" cy="5245100"/>
          </a:xfrm>
          <a:prstGeom prst="rect">
            <a:avLst/>
          </a:prstGeom>
          <a:noFill/>
          <a:ln>
            <a:noFill/>
          </a:ln>
        </p:spPr>
      </p:pic>
      <p:pic>
        <p:nvPicPr>
          <p:cNvPr descr=" " id="103" name="Google Shape;103;p5"/>
          <p:cNvPicPr preferRelativeResize="0"/>
          <p:nvPr/>
        </p:nvPicPr>
        <p:blipFill rotWithShape="1">
          <a:blip r:embed="rId7">
            <a:alphaModFix/>
          </a:blip>
          <a:srcRect b="0" l="0" r="0" t="0"/>
          <a:stretch/>
        </p:blipFill>
        <p:spPr>
          <a:xfrm>
            <a:off x="22660041" y="3546146"/>
            <a:ext cx="1727007" cy="2857500"/>
          </a:xfrm>
          <a:prstGeom prst="rect">
            <a:avLst/>
          </a:prstGeom>
          <a:noFill/>
          <a:ln>
            <a:noFill/>
          </a:ln>
        </p:spPr>
      </p:pic>
      <p:sp>
        <p:nvSpPr>
          <p:cNvPr id="104" name="Google Shape;104;p5"/>
          <p:cNvSpPr/>
          <p:nvPr/>
        </p:nvSpPr>
        <p:spPr>
          <a:xfrm>
            <a:off x="2959470" y="2743200"/>
            <a:ext cx="11198566"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8000"/>
              <a:buFont typeface="Bebas Neue"/>
              <a:buNone/>
            </a:pPr>
            <a:r>
              <a:rPr b="0" i="0" lang="en-US" sz="8000" u="none" cap="none" strike="noStrike">
                <a:solidFill>
                  <a:srgbClr val="333333"/>
                </a:solidFill>
                <a:latin typeface="Bebas Neue"/>
                <a:ea typeface="Bebas Neue"/>
                <a:cs typeface="Bebas Neue"/>
                <a:sym typeface="Bebas Neue"/>
              </a:rPr>
              <a:t>The Realm of the Extraordinary</a:t>
            </a:r>
            <a:endParaRPr b="0" i="0" sz="8000" u="none" cap="none" strike="noStrike">
              <a:solidFill>
                <a:schemeClr val="dk1"/>
              </a:solidFill>
              <a:latin typeface="Calibri"/>
              <a:ea typeface="Calibri"/>
              <a:cs typeface="Calibri"/>
              <a:sym typeface="Calibri"/>
            </a:endParaRPr>
          </a:p>
        </p:txBody>
      </p:sp>
      <p:sp>
        <p:nvSpPr>
          <p:cNvPr id="105" name="Google Shape;105;p5"/>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6" name="Google Shape;106;p5"/>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111" name="Shape 111"/>
        <p:cNvGrpSpPr/>
        <p:nvPr/>
      </p:nvGrpSpPr>
      <p:grpSpPr>
        <a:xfrm>
          <a:off x="0" y="0"/>
          <a:ext cx="0" cy="0"/>
          <a:chOff x="0" y="0"/>
          <a:chExt cx="0" cy="0"/>
        </a:xfrm>
      </p:grpSpPr>
      <p:sp>
        <p:nvSpPr>
          <p:cNvPr id="112" name="Google Shape;112;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p6"/>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14" name="Google Shape;114;p6"/>
          <p:cNvPicPr preferRelativeResize="0"/>
          <p:nvPr/>
        </p:nvPicPr>
        <p:blipFill rotWithShape="1">
          <a:blip r:embed="rId4">
            <a:alphaModFix/>
          </a:blip>
          <a:srcRect b="0" l="0" r="0" t="0"/>
          <a:stretch/>
        </p:blipFill>
        <p:spPr>
          <a:xfrm>
            <a:off x="0" y="0"/>
            <a:ext cx="11685461" cy="13716000"/>
          </a:xfrm>
          <a:prstGeom prst="rect">
            <a:avLst/>
          </a:prstGeom>
          <a:noFill/>
          <a:ln>
            <a:noFill/>
          </a:ln>
        </p:spPr>
      </p:pic>
      <p:sp>
        <p:nvSpPr>
          <p:cNvPr id="115" name="Google Shape;115;p6"/>
          <p:cNvSpPr/>
          <p:nvPr/>
        </p:nvSpPr>
        <p:spPr>
          <a:xfrm>
            <a:off x="13057232" y="2705100"/>
            <a:ext cx="9907238"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p6"/>
          <p:cNvPicPr preferRelativeResize="0"/>
          <p:nvPr/>
        </p:nvPicPr>
        <p:blipFill rotWithShape="1">
          <a:blip r:embed="rId5">
            <a:alphaModFix/>
          </a:blip>
          <a:srcRect b="0" l="0" r="0" t="0"/>
          <a:stretch/>
        </p:blipFill>
        <p:spPr>
          <a:xfrm>
            <a:off x="13057232" y="3604332"/>
            <a:ext cx="1625803" cy="1579742"/>
          </a:xfrm>
          <a:prstGeom prst="rect">
            <a:avLst/>
          </a:prstGeom>
          <a:noFill/>
          <a:ln>
            <a:noFill/>
          </a:ln>
        </p:spPr>
      </p:pic>
      <p:sp>
        <p:nvSpPr>
          <p:cNvPr id="117" name="Google Shape;117;p6"/>
          <p:cNvSpPr/>
          <p:nvPr/>
        </p:nvSpPr>
        <p:spPr>
          <a:xfrm>
            <a:off x="15089486" y="2705100"/>
            <a:ext cx="7874984"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6"/>
          <p:cNvSpPr/>
          <p:nvPr/>
        </p:nvSpPr>
        <p:spPr>
          <a:xfrm>
            <a:off x="15089486" y="2705100"/>
            <a:ext cx="8078210"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19" name="Google Shape;119;p6"/>
          <p:cNvSpPr/>
          <p:nvPr/>
        </p:nvSpPr>
        <p:spPr>
          <a:xfrm>
            <a:off x="15089486" y="36449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0" name="Google Shape;120;p6"/>
          <p:cNvSpPr/>
          <p:nvPr/>
        </p:nvSpPr>
        <p:spPr>
          <a:xfrm>
            <a:off x="13057232" y="6858000"/>
            <a:ext cx="9907238"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p6"/>
          <p:cNvPicPr preferRelativeResize="0"/>
          <p:nvPr/>
        </p:nvPicPr>
        <p:blipFill rotWithShape="1">
          <a:blip r:embed="rId6">
            <a:alphaModFix/>
          </a:blip>
          <a:srcRect b="0" l="0" r="0" t="0"/>
          <a:stretch/>
        </p:blipFill>
        <p:spPr>
          <a:xfrm>
            <a:off x="13057232" y="7742777"/>
            <a:ext cx="1625803" cy="1608646"/>
          </a:xfrm>
          <a:prstGeom prst="rect">
            <a:avLst/>
          </a:prstGeom>
          <a:noFill/>
          <a:ln>
            <a:noFill/>
          </a:ln>
        </p:spPr>
      </p:pic>
      <p:sp>
        <p:nvSpPr>
          <p:cNvPr id="122" name="Google Shape;122;p6"/>
          <p:cNvSpPr/>
          <p:nvPr/>
        </p:nvSpPr>
        <p:spPr>
          <a:xfrm>
            <a:off x="15089486" y="6858000"/>
            <a:ext cx="7874984"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6"/>
          <p:cNvSpPr/>
          <p:nvPr/>
        </p:nvSpPr>
        <p:spPr>
          <a:xfrm>
            <a:off x="15089486" y="6858000"/>
            <a:ext cx="8078210"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24" name="Google Shape;124;p6"/>
          <p:cNvSpPr/>
          <p:nvPr/>
        </p:nvSpPr>
        <p:spPr>
          <a:xfrm>
            <a:off x="15089486" y="77978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pic>
        <p:nvPicPr>
          <p:cNvPr descr=" " id="125" name="Google Shape;125;p6"/>
          <p:cNvPicPr preferRelativeResize="0"/>
          <p:nvPr/>
        </p:nvPicPr>
        <p:blipFill rotWithShape="1">
          <a:blip r:embed="rId7">
            <a:alphaModFix/>
          </a:blip>
          <a:srcRect b="0" l="0" r="0" t="0"/>
          <a:stretch/>
        </p:blipFill>
        <p:spPr>
          <a:xfrm>
            <a:off x="16499362" y="0"/>
            <a:ext cx="7887686" cy="12115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130" name="Shape 130"/>
        <p:cNvGrpSpPr/>
        <p:nvPr/>
      </p:nvGrpSpPr>
      <p:grpSpPr>
        <a:xfrm>
          <a:off x="0" y="0"/>
          <a:ext cx="0" cy="0"/>
          <a:chOff x="0" y="0"/>
          <a:chExt cx="0" cy="0"/>
        </a:xfrm>
      </p:grpSpPr>
      <p:pic>
        <p:nvPicPr>
          <p:cNvPr descr=" " id="131" name="Google Shape;131;p7"/>
          <p:cNvPicPr preferRelativeResize="0"/>
          <p:nvPr/>
        </p:nvPicPr>
        <p:blipFill rotWithShape="1">
          <a:blip r:embed="rId3">
            <a:alphaModFix/>
          </a:blip>
          <a:srcRect b="0" l="0" r="0" t="0"/>
          <a:stretch/>
        </p:blipFill>
        <p:spPr>
          <a:xfrm>
            <a:off x="0" y="11569700"/>
            <a:ext cx="24387048" cy="2146300"/>
          </a:xfrm>
          <a:prstGeom prst="rect">
            <a:avLst/>
          </a:prstGeom>
          <a:noFill/>
          <a:ln>
            <a:noFill/>
          </a:ln>
        </p:spPr>
      </p:pic>
      <p:sp>
        <p:nvSpPr>
          <p:cNvPr id="132" name="Google Shape;132;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34" name="Google Shape;134;p7"/>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p7"/>
          <p:cNvPicPr preferRelativeResize="0"/>
          <p:nvPr/>
        </p:nvPicPr>
        <p:blipFill rotWithShape="1">
          <a:blip r:embed="rId5">
            <a:alphaModFix/>
          </a:blip>
          <a:srcRect b="0" l="0" r="0" t="0"/>
          <a:stretch/>
        </p:blipFill>
        <p:spPr>
          <a:xfrm>
            <a:off x="6970201" y="1384300"/>
            <a:ext cx="1276103" cy="1625600"/>
          </a:xfrm>
          <a:prstGeom prst="rect">
            <a:avLst/>
          </a:prstGeom>
          <a:noFill/>
          <a:ln>
            <a:noFill/>
          </a:ln>
        </p:spPr>
      </p:pic>
      <p:sp>
        <p:nvSpPr>
          <p:cNvPr id="136" name="Google Shape;136;p7"/>
          <p:cNvSpPr/>
          <p:nvPr/>
        </p:nvSpPr>
        <p:spPr>
          <a:xfrm>
            <a:off x="5798275" y="3619500"/>
            <a:ext cx="3619952"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7"/>
          <p:cNvSpPr/>
          <p:nvPr/>
        </p:nvSpPr>
        <p:spPr>
          <a:xfrm>
            <a:off x="5798275" y="3619500"/>
            <a:ext cx="382317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38" name="Google Shape;138;p7"/>
          <p:cNvSpPr/>
          <p:nvPr/>
        </p:nvSpPr>
        <p:spPr>
          <a:xfrm>
            <a:off x="3543743" y="49657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7"/>
          <p:cNvSpPr/>
          <p:nvPr/>
        </p:nvSpPr>
        <p:spPr>
          <a:xfrm>
            <a:off x="3476001" y="49657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0" name="Google Shape;140;p7"/>
          <p:cNvPicPr preferRelativeResize="0"/>
          <p:nvPr/>
        </p:nvPicPr>
        <p:blipFill rotWithShape="1">
          <a:blip r:embed="rId6">
            <a:alphaModFix/>
          </a:blip>
          <a:srcRect b="0" l="0" r="0" t="0"/>
          <a:stretch/>
        </p:blipFill>
        <p:spPr>
          <a:xfrm>
            <a:off x="3543743" y="7404100"/>
            <a:ext cx="8129016" cy="5194300"/>
          </a:xfrm>
          <a:prstGeom prst="rect">
            <a:avLst/>
          </a:prstGeom>
          <a:noFill/>
          <a:ln>
            <a:noFill/>
          </a:ln>
        </p:spPr>
      </p:pic>
      <p:sp>
        <p:nvSpPr>
          <p:cNvPr id="141" name="Google Shape;141;p7"/>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p7"/>
          <p:cNvPicPr preferRelativeResize="0"/>
          <p:nvPr/>
        </p:nvPicPr>
        <p:blipFill rotWithShape="1">
          <a:blip r:embed="rId7">
            <a:alphaModFix/>
          </a:blip>
          <a:srcRect b="0" l="0" r="0" t="0"/>
          <a:stretch/>
        </p:blipFill>
        <p:spPr>
          <a:xfrm>
            <a:off x="15433465" y="1384300"/>
            <a:ext cx="2589049" cy="1625600"/>
          </a:xfrm>
          <a:prstGeom prst="rect">
            <a:avLst/>
          </a:prstGeom>
          <a:noFill/>
          <a:ln>
            <a:noFill/>
          </a:ln>
        </p:spPr>
      </p:pic>
      <p:sp>
        <p:nvSpPr>
          <p:cNvPr id="143" name="Google Shape;143;p7"/>
          <p:cNvSpPr/>
          <p:nvPr/>
        </p:nvSpPr>
        <p:spPr>
          <a:xfrm>
            <a:off x="15241905" y="3619500"/>
            <a:ext cx="2972171"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
          <p:cNvSpPr/>
          <p:nvPr/>
        </p:nvSpPr>
        <p:spPr>
          <a:xfrm>
            <a:off x="15241905" y="3619500"/>
            <a:ext cx="317539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45" name="Google Shape;145;p7"/>
          <p:cNvSpPr/>
          <p:nvPr/>
        </p:nvSpPr>
        <p:spPr>
          <a:xfrm>
            <a:off x="12663483" y="49657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7"/>
          <p:cNvSpPr/>
          <p:nvPr/>
        </p:nvSpPr>
        <p:spPr>
          <a:xfrm>
            <a:off x="12595741" y="49657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7" name="Google Shape;147;p7"/>
          <p:cNvPicPr preferRelativeResize="0"/>
          <p:nvPr/>
        </p:nvPicPr>
        <p:blipFill rotWithShape="1">
          <a:blip r:embed="rId8">
            <a:alphaModFix/>
          </a:blip>
          <a:srcRect b="0" l="0" r="0" t="0"/>
          <a:stretch/>
        </p:blipFill>
        <p:spPr>
          <a:xfrm>
            <a:off x="12663483" y="7404100"/>
            <a:ext cx="8129016" cy="5194300"/>
          </a:xfrm>
          <a:prstGeom prst="rect">
            <a:avLst/>
          </a:prstGeom>
          <a:noFill/>
          <a:ln>
            <a:noFill/>
          </a:ln>
        </p:spPr>
      </p:pic>
      <p:pic>
        <p:nvPicPr>
          <p:cNvPr descr=" " id="148" name="Google Shape;148;p7"/>
          <p:cNvPicPr preferRelativeResize="0"/>
          <p:nvPr/>
        </p:nvPicPr>
        <p:blipFill rotWithShape="1">
          <a:blip r:embed="rId9">
            <a:alphaModFix/>
          </a:blip>
          <a:srcRect b="0" l="0" r="0" t="0"/>
          <a:stretch/>
        </p:blipFill>
        <p:spPr>
          <a:xfrm>
            <a:off x="0" y="0"/>
            <a:ext cx="3327816" cy="3619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153" name="Shape 153"/>
        <p:cNvGrpSpPr/>
        <p:nvPr/>
      </p:nvGrpSpPr>
      <p:grpSpPr>
        <a:xfrm>
          <a:off x="0" y="0"/>
          <a:ext cx="0" cy="0"/>
          <a:chOff x="0" y="0"/>
          <a:chExt cx="0" cy="0"/>
        </a:xfrm>
      </p:grpSpPr>
      <p:sp>
        <p:nvSpPr>
          <p:cNvPr id="154" name="Google Shape;154;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p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56" name="Google Shape;156;p8"/>
          <p:cNvPicPr preferRelativeResize="0"/>
          <p:nvPr/>
        </p:nvPicPr>
        <p:blipFill rotWithShape="1">
          <a:blip r:embed="rId4">
            <a:alphaModFix/>
          </a:blip>
          <a:srcRect b="0" l="0" r="0" t="0"/>
          <a:stretch/>
        </p:blipFill>
        <p:spPr>
          <a:xfrm>
            <a:off x="3963947" y="2194669"/>
            <a:ext cx="16459009" cy="8670950"/>
          </a:xfrm>
          <a:prstGeom prst="rect">
            <a:avLst/>
          </a:prstGeom>
          <a:noFill/>
          <a:ln>
            <a:noFill/>
          </a:ln>
        </p:spPr>
      </p:pic>
      <p:sp>
        <p:nvSpPr>
          <p:cNvPr id="157" name="Google Shape;157;p8"/>
          <p:cNvSpPr/>
          <p:nvPr/>
        </p:nvSpPr>
        <p:spPr>
          <a:xfrm>
            <a:off x="10821753" y="8470900"/>
            <a:ext cx="2908664"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600"/>
              <a:buFont typeface="Bebas Neue"/>
              <a:buNone/>
            </a:pPr>
            <a:r>
              <a:rPr b="0" i="0" lang="en-US" sz="3600" u="none" cap="none" strike="noStrike">
                <a:solidFill>
                  <a:srgbClr val="333333"/>
                </a:solidFill>
                <a:latin typeface="Bebas Neue"/>
                <a:ea typeface="Bebas Neue"/>
                <a:cs typeface="Bebas Neue"/>
                <a:sym typeface="Bebas Neue"/>
              </a:rPr>
              <a:t>The Dream Weaver</a:t>
            </a:r>
            <a:endParaRPr b="0" i="0" sz="3600" u="none" cap="none" strike="noStrike">
              <a:solidFill>
                <a:schemeClr val="dk1"/>
              </a:solidFill>
              <a:latin typeface="Calibri"/>
              <a:ea typeface="Calibri"/>
              <a:cs typeface="Calibri"/>
              <a:sym typeface="Calibri"/>
            </a:endParaRPr>
          </a:p>
        </p:txBody>
      </p:sp>
      <p:sp>
        <p:nvSpPr>
          <p:cNvPr id="158" name="Google Shape;158;p8"/>
          <p:cNvSpPr/>
          <p:nvPr/>
        </p:nvSpPr>
        <p:spPr>
          <a:xfrm>
            <a:off x="6160270" y="4508500"/>
            <a:ext cx="12282435" cy="314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2"/>
        </a:solidFill>
      </p:bgPr>
    </p:bg>
    <p:spTree>
      <p:nvGrpSpPr>
        <p:cNvPr id="163" name="Shape 163"/>
        <p:cNvGrpSpPr/>
        <p:nvPr/>
      </p:nvGrpSpPr>
      <p:grpSpPr>
        <a:xfrm>
          <a:off x="0" y="0"/>
          <a:ext cx="0" cy="0"/>
          <a:chOff x="0" y="0"/>
          <a:chExt cx="0" cy="0"/>
        </a:xfrm>
      </p:grpSpPr>
      <p:pic>
        <p:nvPicPr>
          <p:cNvPr descr=" " id="164" name="Google Shape;164;p9"/>
          <p:cNvPicPr preferRelativeResize="0"/>
          <p:nvPr/>
        </p:nvPicPr>
        <p:blipFill rotWithShape="1">
          <a:blip r:embed="rId3">
            <a:alphaModFix/>
          </a:blip>
          <a:srcRect b="0" l="0" r="0" t="0"/>
          <a:stretch/>
        </p:blipFill>
        <p:spPr>
          <a:xfrm>
            <a:off x="0" y="7684517"/>
            <a:ext cx="2972348" cy="6031483"/>
          </a:xfrm>
          <a:prstGeom prst="rect">
            <a:avLst/>
          </a:prstGeom>
          <a:noFill/>
          <a:ln>
            <a:noFill/>
          </a:ln>
        </p:spPr>
      </p:pic>
      <p:pic>
        <p:nvPicPr>
          <p:cNvPr descr=" " id="165" name="Google Shape;165;p9"/>
          <p:cNvPicPr preferRelativeResize="0"/>
          <p:nvPr/>
        </p:nvPicPr>
        <p:blipFill rotWithShape="1">
          <a:blip r:embed="rId4">
            <a:alphaModFix/>
          </a:blip>
          <a:srcRect b="0" l="0" r="0" t="0"/>
          <a:stretch/>
        </p:blipFill>
        <p:spPr>
          <a:xfrm>
            <a:off x="-5590413" y="24092421"/>
            <a:ext cx="11348745" cy="10792649"/>
          </a:xfrm>
          <a:prstGeom prst="rect">
            <a:avLst/>
          </a:prstGeom>
          <a:noFill/>
          <a:ln>
            <a:noFill/>
          </a:ln>
        </p:spPr>
      </p:pic>
      <p:pic>
        <p:nvPicPr>
          <p:cNvPr descr=" " id="166" name="Google Shape;166;p9"/>
          <p:cNvPicPr preferRelativeResize="0"/>
          <p:nvPr/>
        </p:nvPicPr>
        <p:blipFill rotWithShape="1">
          <a:blip r:embed="rId5">
            <a:alphaModFix/>
          </a:blip>
          <a:srcRect b="0" l="0" r="0" t="0"/>
          <a:stretch/>
        </p:blipFill>
        <p:spPr>
          <a:xfrm>
            <a:off x="0" y="6248400"/>
            <a:ext cx="3311201" cy="3782640"/>
          </a:xfrm>
          <a:prstGeom prst="rect">
            <a:avLst/>
          </a:prstGeom>
          <a:noFill/>
          <a:ln>
            <a:noFill/>
          </a:ln>
        </p:spPr>
      </p:pic>
      <p:pic>
        <p:nvPicPr>
          <p:cNvPr descr=" " id="167" name="Google Shape;167;p9"/>
          <p:cNvPicPr preferRelativeResize="0"/>
          <p:nvPr/>
        </p:nvPicPr>
        <p:blipFill rotWithShape="1">
          <a:blip r:embed="rId6">
            <a:alphaModFix/>
          </a:blip>
          <a:srcRect b="0" l="0" r="0" t="0"/>
          <a:stretch/>
        </p:blipFill>
        <p:spPr>
          <a:xfrm>
            <a:off x="0" y="0"/>
            <a:ext cx="24387048" cy="13716000"/>
          </a:xfrm>
          <a:prstGeom prst="rect">
            <a:avLst/>
          </a:prstGeom>
          <a:noFill/>
          <a:ln>
            <a:noFill/>
          </a:ln>
        </p:spPr>
      </p:pic>
      <p:pic>
        <p:nvPicPr>
          <p:cNvPr descr=" " id="168" name="Google Shape;168;p9"/>
          <p:cNvPicPr preferRelativeResize="0"/>
          <p:nvPr/>
        </p:nvPicPr>
        <p:blipFill rotWithShape="1">
          <a:blip r:embed="rId7">
            <a:alphaModFix/>
          </a:blip>
          <a:srcRect b="0" l="0" r="0" t="0"/>
          <a:stretch/>
        </p:blipFill>
        <p:spPr>
          <a:xfrm>
            <a:off x="23159224" y="0"/>
            <a:ext cx="1227824" cy="13716000"/>
          </a:xfrm>
          <a:prstGeom prst="rect">
            <a:avLst/>
          </a:prstGeom>
          <a:noFill/>
          <a:ln>
            <a:noFill/>
          </a:ln>
        </p:spPr>
      </p:pic>
      <p:sp>
        <p:nvSpPr>
          <p:cNvPr id="169" name="Google Shape;169;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p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71" name="Google Shape;171;p9"/>
          <p:cNvPicPr preferRelativeResize="0"/>
          <p:nvPr/>
        </p:nvPicPr>
        <p:blipFill rotWithShape="1">
          <a:blip r:embed="rId9">
            <a:alphaModFix/>
          </a:blip>
          <a:srcRect b="0" l="0" r="0" t="0"/>
          <a:stretch/>
        </p:blipFill>
        <p:spPr>
          <a:xfrm>
            <a:off x="4775797" y="2324100"/>
            <a:ext cx="12752394" cy="10960100"/>
          </a:xfrm>
          <a:prstGeom prst="rect">
            <a:avLst/>
          </a:prstGeom>
          <a:noFill/>
          <a:ln>
            <a:noFill/>
          </a:ln>
        </p:spPr>
      </p:pic>
      <p:sp>
        <p:nvSpPr>
          <p:cNvPr id="172" name="Google Shape;172;p9"/>
          <p:cNvSpPr/>
          <p:nvPr/>
        </p:nvSpPr>
        <p:spPr>
          <a:xfrm>
            <a:off x="1994149" y="1866900"/>
            <a:ext cx="4369346" cy="42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9"/>
          <p:cNvSpPr/>
          <p:nvPr/>
        </p:nvSpPr>
        <p:spPr>
          <a:xfrm>
            <a:off x="1994149" y="1866900"/>
            <a:ext cx="4572572"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Dragon Taming Technique</a:t>
            </a:r>
            <a:endParaRPr b="0" i="0" sz="4800" u="none" cap="none" strike="noStrike">
              <a:solidFill>
                <a:schemeClr val="dk1"/>
              </a:solidFill>
              <a:latin typeface="Calibri"/>
              <a:ea typeface="Calibri"/>
              <a:cs typeface="Calibri"/>
              <a:sym typeface="Calibri"/>
            </a:endParaRPr>
          </a:p>
        </p:txBody>
      </p:sp>
      <p:sp>
        <p:nvSpPr>
          <p:cNvPr id="174" name="Google Shape;174;p9"/>
          <p:cNvSpPr/>
          <p:nvPr/>
        </p:nvSpPr>
        <p:spPr>
          <a:xfrm>
            <a:off x="1994149" y="36449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5" name="Google Shape;175;p9"/>
          <p:cNvSpPr/>
          <p:nvPr/>
        </p:nvSpPr>
        <p:spPr>
          <a:xfrm>
            <a:off x="17769521" y="6527800"/>
            <a:ext cx="4369346" cy="42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17769521" y="6527800"/>
            <a:ext cx="4572572"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4800"/>
              <a:buFont typeface="Bebas Neue"/>
              <a:buNone/>
            </a:pPr>
            <a:r>
              <a:rPr b="0" i="0" lang="en-US" sz="4800" u="none" cap="none" strike="noStrike">
                <a:solidFill>
                  <a:srgbClr val="333333"/>
                </a:solidFill>
                <a:latin typeface="Bebas Neue"/>
                <a:ea typeface="Bebas Neue"/>
                <a:cs typeface="Bebas Neue"/>
                <a:sym typeface="Bebas Neue"/>
              </a:rPr>
              <a:t>The Art of Unicorn Sighting</a:t>
            </a:r>
            <a:endParaRPr b="0" i="0" sz="4800" u="none" cap="none" strike="noStrike">
              <a:solidFill>
                <a:schemeClr val="dk1"/>
              </a:solidFill>
              <a:latin typeface="Calibri"/>
              <a:ea typeface="Calibri"/>
              <a:cs typeface="Calibri"/>
              <a:sym typeface="Calibri"/>
            </a:endParaRPr>
          </a:p>
        </p:txBody>
      </p:sp>
      <p:sp>
        <p:nvSpPr>
          <p:cNvPr id="177" name="Google Shape;177;p9"/>
          <p:cNvSpPr/>
          <p:nvPr/>
        </p:nvSpPr>
        <p:spPr>
          <a:xfrm>
            <a:off x="17769521" y="83058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3333"/>
              </a:buClr>
              <a:buSzPts val="3200"/>
              <a:buFont typeface="Poppins"/>
              <a:buNone/>
            </a:pPr>
            <a:r>
              <a:rPr b="0" i="0" lang="en-US" sz="3200" u="none" cap="none" strike="noStrike">
                <a:solidFill>
                  <a:srgbClr val="333333"/>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2023-12-29T10:40:10Z</dcterms:created>
  <dc:creator>PptxGenJS</dc:creator>
</cp:coreProperties>
</file>