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y="13716000" cx="24387025"/>
  <p:notesSz cx="13716000" cy="24387025"/>
  <p:embeddedFontLst>
    <p:embeddedFont>
      <p:font typeface="Poppins"/>
      <p:regular r:id="rId28"/>
      <p:bold r:id="rId29"/>
      <p:italic r:id="rId30"/>
      <p:boldItalic r:id="rId31"/>
    </p:embeddedFont>
    <p:embeddedFont>
      <p:font typeface="Lato"/>
      <p:regular r:id="rId32"/>
      <p:bold r:id="rId33"/>
      <p:italic r:id="rId34"/>
      <p:boldItalic r:id="rId35"/>
    </p:embeddedFont>
    <p:embeddedFont>
      <p:font typeface="Inter"/>
      <p:regular r:id="rId36"/>
      <p:bold r:id="rId37"/>
    </p:embeddedFont>
    <p:embeddedFont>
      <p:font typeface="Bebas Neue"/>
      <p:regular r:id="rId38"/>
    </p:embeddedFont>
    <p:embeddedFont>
      <p:font typeface="Poppins SemiBold"/>
      <p:regular r:id="rId39"/>
      <p:bold r:id="rId40"/>
      <p:italic r:id="rId41"/>
      <p:boldItalic r:id="rId4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3" roundtripDataSignature="AMtx7mgjpgJY2z8zPK0dgGkDm2Ly873eL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PoppinsSemiBold-bold.fntdata"/><Relationship Id="rId20" Type="http://schemas.openxmlformats.org/officeDocument/2006/relationships/slide" Target="slides/slide16.xml"/><Relationship Id="rId42" Type="http://schemas.openxmlformats.org/officeDocument/2006/relationships/font" Target="fonts/PoppinsSemiBold-boldItalic.fntdata"/><Relationship Id="rId41" Type="http://schemas.openxmlformats.org/officeDocument/2006/relationships/font" Target="fonts/PoppinsSemiBold-italic.fntdata"/><Relationship Id="rId22" Type="http://schemas.openxmlformats.org/officeDocument/2006/relationships/slide" Target="slides/slide18.xml"/><Relationship Id="rId21" Type="http://schemas.openxmlformats.org/officeDocument/2006/relationships/slide" Target="slides/slide17.xml"/><Relationship Id="rId43" Type="http://customschemas.google.com/relationships/presentationmetadata" Target="metadata"/><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Poppins-regular.fntdata"/><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Poppins-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boldItalic.fntdata"/><Relationship Id="rId30" Type="http://schemas.openxmlformats.org/officeDocument/2006/relationships/font" Target="fonts/Poppins-italic.fntdata"/><Relationship Id="rId11" Type="http://schemas.openxmlformats.org/officeDocument/2006/relationships/slide" Target="slides/slide7.xml"/><Relationship Id="rId33" Type="http://schemas.openxmlformats.org/officeDocument/2006/relationships/font" Target="fonts/Lato-bold.fntdata"/><Relationship Id="rId10" Type="http://schemas.openxmlformats.org/officeDocument/2006/relationships/slide" Target="slides/slide6.xml"/><Relationship Id="rId32" Type="http://schemas.openxmlformats.org/officeDocument/2006/relationships/font" Target="fonts/Lato-regular.fntdata"/><Relationship Id="rId13" Type="http://schemas.openxmlformats.org/officeDocument/2006/relationships/slide" Target="slides/slide9.xml"/><Relationship Id="rId35" Type="http://schemas.openxmlformats.org/officeDocument/2006/relationships/font" Target="fonts/Lato-boldItalic.fntdata"/><Relationship Id="rId12" Type="http://schemas.openxmlformats.org/officeDocument/2006/relationships/slide" Target="slides/slide8.xml"/><Relationship Id="rId34" Type="http://schemas.openxmlformats.org/officeDocument/2006/relationships/font" Target="fonts/Lato-italic.fntdata"/><Relationship Id="rId15" Type="http://schemas.openxmlformats.org/officeDocument/2006/relationships/slide" Target="slides/slide11.xml"/><Relationship Id="rId37" Type="http://schemas.openxmlformats.org/officeDocument/2006/relationships/font" Target="fonts/Inter-bold.fntdata"/><Relationship Id="rId14" Type="http://schemas.openxmlformats.org/officeDocument/2006/relationships/slide" Target="slides/slide10.xml"/><Relationship Id="rId36" Type="http://schemas.openxmlformats.org/officeDocument/2006/relationships/font" Target="fonts/Inter-regular.fntdata"/><Relationship Id="rId17" Type="http://schemas.openxmlformats.org/officeDocument/2006/relationships/slide" Target="slides/slide13.xml"/><Relationship Id="rId39" Type="http://schemas.openxmlformats.org/officeDocument/2006/relationships/font" Target="fonts/PoppinsSemiBold-regular.fntdata"/><Relationship Id="rId16" Type="http://schemas.openxmlformats.org/officeDocument/2006/relationships/slide" Target="slides/slide12.xml"/><Relationship Id="rId38" Type="http://schemas.openxmlformats.org/officeDocument/2006/relationships/font" Target="fonts/BebasNeue-regular.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0" name="Google Shape;180;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1" name="Google Shape;181;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0" name="Google Shape;200;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1" name="Google Shape;201;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7" name="Google Shape;227;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8" name="Google Shape;228;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0" name="Google Shape;260;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1" name="Google Shape;261;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7" name="Google Shape;277;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8" name="Google Shape;278;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8" name="Google Shape;308;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9" name="Google Shape;309;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7" name="Google Shape;377;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8" name="Google Shape;378;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 name="Shape 391"/>
        <p:cNvGrpSpPr/>
        <p:nvPr/>
      </p:nvGrpSpPr>
      <p:grpSpPr>
        <a:xfrm>
          <a:off x="0" y="0"/>
          <a:ext cx="0" cy="0"/>
          <a:chOff x="0" y="0"/>
          <a:chExt cx="0" cy="0"/>
        </a:xfrm>
      </p:grpSpPr>
      <p:sp>
        <p:nvSpPr>
          <p:cNvPr id="392" name="Google Shape;392;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3" name="Google Shape;393;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4" name="Google Shape;394;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2" name="Google Shape;402;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3" name="Google Shape;403;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9" name="Google Shape;439;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0" name="Google Shape;440;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2" name="Shape 462"/>
        <p:cNvGrpSpPr/>
        <p:nvPr/>
      </p:nvGrpSpPr>
      <p:grpSpPr>
        <a:xfrm>
          <a:off x="0" y="0"/>
          <a:ext cx="0" cy="0"/>
          <a:chOff x="0" y="0"/>
          <a:chExt cx="0" cy="0"/>
        </a:xfrm>
      </p:grpSpPr>
      <p:sp>
        <p:nvSpPr>
          <p:cNvPr id="463" name="Google Shape;463;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4" name="Google Shape;464;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5" name="Google Shape;465;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9" name="Shape 509"/>
        <p:cNvGrpSpPr/>
        <p:nvPr/>
      </p:nvGrpSpPr>
      <p:grpSpPr>
        <a:xfrm>
          <a:off x="0" y="0"/>
          <a:ext cx="0" cy="0"/>
          <a:chOff x="0" y="0"/>
          <a:chExt cx="0" cy="0"/>
        </a:xfrm>
      </p:grpSpPr>
      <p:sp>
        <p:nvSpPr>
          <p:cNvPr id="510" name="Google Shape;510;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1" name="Google Shape;511;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2" name="Google Shape;512;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7" name="Shape 537"/>
        <p:cNvGrpSpPr/>
        <p:nvPr/>
      </p:nvGrpSpPr>
      <p:grpSpPr>
        <a:xfrm>
          <a:off x="0" y="0"/>
          <a:ext cx="0" cy="0"/>
          <a:chOff x="0" y="0"/>
          <a:chExt cx="0" cy="0"/>
        </a:xfrm>
      </p:grpSpPr>
      <p:sp>
        <p:nvSpPr>
          <p:cNvPr id="538" name="Google Shape;538;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9" name="Google Shape;539;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0" name="Google Shape;540;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0" name="Shape 550"/>
        <p:cNvGrpSpPr/>
        <p:nvPr/>
      </p:nvGrpSpPr>
      <p:grpSpPr>
        <a:xfrm>
          <a:off x="0" y="0"/>
          <a:ext cx="0" cy="0"/>
          <a:chOff x="0" y="0"/>
          <a:chExt cx="0" cy="0"/>
        </a:xfrm>
      </p:grpSpPr>
      <p:sp>
        <p:nvSpPr>
          <p:cNvPr id="551" name="Google Shape;551;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2" name="Google Shape;552;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3" name="Google Shape;553;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 name="Shape 34"/>
        <p:cNvGrpSpPr/>
        <p:nvPr/>
      </p:nvGrpSpPr>
      <p:grpSpPr>
        <a:xfrm>
          <a:off x="0" y="0"/>
          <a:ext cx="0" cy="0"/>
          <a:chOff x="0" y="0"/>
          <a:chExt cx="0" cy="0"/>
        </a:xfrm>
      </p:grpSpPr>
      <p:sp>
        <p:nvSpPr>
          <p:cNvPr id="35" name="Google Shape;35;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 name="Google Shape;36;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 name="Google Shape;37;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5" name="Google Shape;75;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6" name="Google Shape;76;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5" name="Google Shape;95;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6" name="Google Shape;96;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9" name="Google Shape;109;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0" name="Google Shape;110;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8" name="Google Shape;128;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9" name="Google Shape;129;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1" name="Google Shape;151;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2" name="Google Shape;152;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1" name="Google Shape;161;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2" name="Google Shape;162;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6.png"/><Relationship Id="rId4" Type="http://schemas.openxmlformats.org/officeDocument/2006/relationships/image" Target="../media/image53.png"/><Relationship Id="rId5" Type="http://schemas.openxmlformats.org/officeDocument/2006/relationships/image" Target="../media/image48.png"/><Relationship Id="rId6"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4.png"/><Relationship Id="rId4" Type="http://schemas.openxmlformats.org/officeDocument/2006/relationships/image" Target="../media/image14.png"/><Relationship Id="rId5" Type="http://schemas.openxmlformats.org/officeDocument/2006/relationships/image" Target="../media/image22.png"/><Relationship Id="rId6" Type="http://schemas.openxmlformats.org/officeDocument/2006/relationships/image" Target="../media/image17.png"/><Relationship Id="rId7" Type="http://schemas.openxmlformats.org/officeDocument/2006/relationships/image" Target="../media/image43.png"/><Relationship Id="rId8" Type="http://schemas.openxmlformats.org/officeDocument/2006/relationships/image" Target="../media/image49.png"/></Relationships>
</file>

<file path=ppt/slides/_rels/slide11.xml.rels><?xml version="1.0" encoding="UTF-8" standalone="yes"?><Relationships xmlns="http://schemas.openxmlformats.org/package/2006/relationships"><Relationship Id="rId11" Type="http://schemas.openxmlformats.org/officeDocument/2006/relationships/image" Target="../media/image59.png"/><Relationship Id="rId10" Type="http://schemas.openxmlformats.org/officeDocument/2006/relationships/image" Target="../media/image86.png"/><Relationship Id="rId12" Type="http://schemas.openxmlformats.org/officeDocument/2006/relationships/image" Target="../media/image61.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3.png"/><Relationship Id="rId4" Type="http://schemas.openxmlformats.org/officeDocument/2006/relationships/image" Target="../media/image51.png"/><Relationship Id="rId9" Type="http://schemas.openxmlformats.org/officeDocument/2006/relationships/image" Target="../media/image81.png"/><Relationship Id="rId5" Type="http://schemas.openxmlformats.org/officeDocument/2006/relationships/image" Target="../media/image74.png"/><Relationship Id="rId6" Type="http://schemas.openxmlformats.org/officeDocument/2006/relationships/image" Target="../media/image52.png"/><Relationship Id="rId7" Type="http://schemas.openxmlformats.org/officeDocument/2006/relationships/image" Target="../media/image67.png"/><Relationship Id="rId8"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4.png"/><Relationship Id="rId4" Type="http://schemas.openxmlformats.org/officeDocument/2006/relationships/image" Target="../media/image14.png"/><Relationship Id="rId9" Type="http://schemas.openxmlformats.org/officeDocument/2006/relationships/image" Target="../media/image68.png"/><Relationship Id="rId5" Type="http://schemas.openxmlformats.org/officeDocument/2006/relationships/image" Target="../media/image22.png"/><Relationship Id="rId6" Type="http://schemas.openxmlformats.org/officeDocument/2006/relationships/image" Target="../media/image17.png"/><Relationship Id="rId7" Type="http://schemas.openxmlformats.org/officeDocument/2006/relationships/image" Target="../media/image64.png"/><Relationship Id="rId8" Type="http://schemas.openxmlformats.org/officeDocument/2006/relationships/image" Target="../media/image12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4.png"/><Relationship Id="rId4" Type="http://schemas.openxmlformats.org/officeDocument/2006/relationships/image" Target="../media/image91.png"/><Relationship Id="rId5" Type="http://schemas.openxmlformats.org/officeDocument/2006/relationships/image" Target="../media/image58.png"/><Relationship Id="rId6" Type="http://schemas.openxmlformats.org/officeDocument/2006/relationships/image" Target="../media/image60.png"/><Relationship Id="rId7" Type="http://schemas.openxmlformats.org/officeDocument/2006/relationships/image" Target="../media/image99.png"/><Relationship Id="rId8" Type="http://schemas.openxmlformats.org/officeDocument/2006/relationships/image" Target="../media/image6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63.png"/><Relationship Id="rId4" Type="http://schemas.openxmlformats.org/officeDocument/2006/relationships/image" Target="../media/image84.png"/><Relationship Id="rId5" Type="http://schemas.openxmlformats.org/officeDocument/2006/relationships/image" Target="../media/image4.png"/><Relationship Id="rId6" Type="http://schemas.openxmlformats.org/officeDocument/2006/relationships/image" Target="../media/image125.png"/><Relationship Id="rId7" Type="http://schemas.openxmlformats.org/officeDocument/2006/relationships/image" Target="../media/image77.png"/></Relationships>
</file>

<file path=ppt/slides/_rels/slide15.xml.rels><?xml version="1.0" encoding="UTF-8" standalone="yes"?><Relationships xmlns="http://schemas.openxmlformats.org/package/2006/relationships"><Relationship Id="rId20" Type="http://schemas.openxmlformats.org/officeDocument/2006/relationships/image" Target="../media/image87.png"/><Relationship Id="rId22" Type="http://schemas.openxmlformats.org/officeDocument/2006/relationships/image" Target="../media/image92.png"/><Relationship Id="rId21" Type="http://schemas.openxmlformats.org/officeDocument/2006/relationships/image" Target="../media/image101.png"/><Relationship Id="rId24" Type="http://schemas.openxmlformats.org/officeDocument/2006/relationships/image" Target="../media/image96.png"/><Relationship Id="rId23" Type="http://schemas.openxmlformats.org/officeDocument/2006/relationships/image" Target="../media/image89.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4.png"/><Relationship Id="rId4" Type="http://schemas.openxmlformats.org/officeDocument/2006/relationships/image" Target="../media/image22.png"/><Relationship Id="rId9" Type="http://schemas.openxmlformats.org/officeDocument/2006/relationships/image" Target="../media/image73.png"/><Relationship Id="rId26" Type="http://schemas.openxmlformats.org/officeDocument/2006/relationships/image" Target="../media/image95.png"/><Relationship Id="rId25" Type="http://schemas.openxmlformats.org/officeDocument/2006/relationships/image" Target="../media/image88.png"/><Relationship Id="rId28" Type="http://schemas.openxmlformats.org/officeDocument/2006/relationships/image" Target="../media/image107.png"/><Relationship Id="rId27" Type="http://schemas.openxmlformats.org/officeDocument/2006/relationships/image" Target="../media/image97.png"/><Relationship Id="rId5" Type="http://schemas.openxmlformats.org/officeDocument/2006/relationships/image" Target="../media/image17.png"/><Relationship Id="rId6" Type="http://schemas.openxmlformats.org/officeDocument/2006/relationships/image" Target="../media/image76.png"/><Relationship Id="rId29" Type="http://schemas.openxmlformats.org/officeDocument/2006/relationships/image" Target="../media/image109.png"/><Relationship Id="rId7" Type="http://schemas.openxmlformats.org/officeDocument/2006/relationships/image" Target="../media/image4.png"/><Relationship Id="rId8" Type="http://schemas.openxmlformats.org/officeDocument/2006/relationships/image" Target="../media/image71.png"/><Relationship Id="rId31" Type="http://schemas.openxmlformats.org/officeDocument/2006/relationships/image" Target="../media/image104.png"/><Relationship Id="rId30" Type="http://schemas.openxmlformats.org/officeDocument/2006/relationships/image" Target="../media/image103.png"/><Relationship Id="rId11" Type="http://schemas.openxmlformats.org/officeDocument/2006/relationships/image" Target="../media/image159.png"/><Relationship Id="rId10" Type="http://schemas.openxmlformats.org/officeDocument/2006/relationships/image" Target="../media/image80.png"/><Relationship Id="rId13" Type="http://schemas.openxmlformats.org/officeDocument/2006/relationships/image" Target="../media/image83.png"/><Relationship Id="rId12" Type="http://schemas.openxmlformats.org/officeDocument/2006/relationships/image" Target="../media/image106.png"/><Relationship Id="rId15" Type="http://schemas.openxmlformats.org/officeDocument/2006/relationships/image" Target="../media/image93.png"/><Relationship Id="rId14" Type="http://schemas.openxmlformats.org/officeDocument/2006/relationships/image" Target="../media/image85.png"/><Relationship Id="rId17" Type="http://schemas.openxmlformats.org/officeDocument/2006/relationships/image" Target="../media/image82.png"/><Relationship Id="rId16" Type="http://schemas.openxmlformats.org/officeDocument/2006/relationships/image" Target="../media/image126.png"/><Relationship Id="rId19" Type="http://schemas.openxmlformats.org/officeDocument/2006/relationships/image" Target="../media/image120.png"/><Relationship Id="rId18" Type="http://schemas.openxmlformats.org/officeDocument/2006/relationships/image" Target="../media/image10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25.png"/><Relationship Id="rId4" Type="http://schemas.openxmlformats.org/officeDocument/2006/relationships/image" Target="../media/image77.png"/><Relationship Id="rId5" Type="http://schemas.openxmlformats.org/officeDocument/2006/relationships/image" Target="../media/image4.png"/><Relationship Id="rId6" Type="http://schemas.openxmlformats.org/officeDocument/2006/relationships/image" Target="../media/image15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27.pn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10.png"/><Relationship Id="rId4" Type="http://schemas.openxmlformats.org/officeDocument/2006/relationships/image" Target="../media/image118.png"/><Relationship Id="rId5" Type="http://schemas.openxmlformats.org/officeDocument/2006/relationships/image" Target="../media/image4.png"/><Relationship Id="rId6" Type="http://schemas.openxmlformats.org/officeDocument/2006/relationships/image" Target="../media/image117.png"/><Relationship Id="rId7" Type="http://schemas.openxmlformats.org/officeDocument/2006/relationships/image" Target="../media/image111.png"/><Relationship Id="rId8" Type="http://schemas.openxmlformats.org/officeDocument/2006/relationships/image" Target="../media/image11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34.png"/><Relationship Id="rId4" Type="http://schemas.openxmlformats.org/officeDocument/2006/relationships/image" Target="../media/image84.png"/><Relationship Id="rId5" Type="http://schemas.openxmlformats.org/officeDocument/2006/relationships/image" Target="../media/image116.png"/><Relationship Id="rId6" Type="http://schemas.openxmlformats.org/officeDocument/2006/relationships/image" Target="../media/image119.png"/><Relationship Id="rId7" Type="http://schemas.openxmlformats.org/officeDocument/2006/relationships/image" Target="../media/image4.png"/><Relationship Id="rId8" Type="http://schemas.openxmlformats.org/officeDocument/2006/relationships/image" Target="../media/image12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15.png"/><Relationship Id="rId4" Type="http://schemas.openxmlformats.org/officeDocument/2006/relationships/image" Target="../media/image22.png"/><Relationship Id="rId9" Type="http://schemas.openxmlformats.org/officeDocument/2006/relationships/image" Target="../media/image128.png"/><Relationship Id="rId5" Type="http://schemas.openxmlformats.org/officeDocument/2006/relationships/image" Target="../media/image17.png"/><Relationship Id="rId6" Type="http://schemas.openxmlformats.org/officeDocument/2006/relationships/image" Target="../media/image144.png"/><Relationship Id="rId7" Type="http://schemas.openxmlformats.org/officeDocument/2006/relationships/image" Target="../media/image4.png"/><Relationship Id="rId8" Type="http://schemas.openxmlformats.org/officeDocument/2006/relationships/image" Target="../media/image13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33.png"/><Relationship Id="rId4" Type="http://schemas.openxmlformats.org/officeDocument/2006/relationships/image" Target="../media/image158.png"/><Relationship Id="rId9" Type="http://schemas.openxmlformats.org/officeDocument/2006/relationships/image" Target="../media/image148.png"/><Relationship Id="rId5" Type="http://schemas.openxmlformats.org/officeDocument/2006/relationships/image" Target="../media/image133.png"/><Relationship Id="rId6" Type="http://schemas.openxmlformats.org/officeDocument/2006/relationships/image" Target="../media/image155.png"/><Relationship Id="rId7" Type="http://schemas.openxmlformats.org/officeDocument/2006/relationships/image" Target="../media/image160.png"/><Relationship Id="rId8" Type="http://schemas.openxmlformats.org/officeDocument/2006/relationships/image" Target="../media/image4.png"/><Relationship Id="rId11" Type="http://schemas.openxmlformats.org/officeDocument/2006/relationships/image" Target="../media/image161.png"/><Relationship Id="rId10" Type="http://schemas.openxmlformats.org/officeDocument/2006/relationships/image" Target="../media/image13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46.png"/><Relationship Id="rId4" Type="http://schemas.openxmlformats.org/officeDocument/2006/relationships/image" Target="../media/image149.png"/><Relationship Id="rId5" Type="http://schemas.openxmlformats.org/officeDocument/2006/relationships/image" Target="../media/image4.png"/><Relationship Id="rId6" Type="http://schemas.openxmlformats.org/officeDocument/2006/relationships/image" Target="../media/image145.png"/><Relationship Id="rId7" Type="http://schemas.openxmlformats.org/officeDocument/2006/relationships/image" Target="../media/image152.png"/><Relationship Id="rId8" Type="http://schemas.openxmlformats.org/officeDocument/2006/relationships/image" Target="../media/image14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62.png"/><Relationship Id="rId4" Type="http://schemas.openxmlformats.org/officeDocument/2006/relationships/image" Target="../media/image84.png"/><Relationship Id="rId9" Type="http://schemas.openxmlformats.org/officeDocument/2006/relationships/image" Target="../media/image154.png"/><Relationship Id="rId5" Type="http://schemas.openxmlformats.org/officeDocument/2006/relationships/image" Target="../media/image125.png"/><Relationship Id="rId6" Type="http://schemas.openxmlformats.org/officeDocument/2006/relationships/image" Target="../media/image77.png"/><Relationship Id="rId7" Type="http://schemas.openxmlformats.org/officeDocument/2006/relationships/image" Target="../media/image4.png"/><Relationship Id="rId8"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4.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11" Type="http://schemas.openxmlformats.org/officeDocument/2006/relationships/image" Target="../media/image36.png"/><Relationship Id="rId10" Type="http://schemas.openxmlformats.org/officeDocument/2006/relationships/image" Target="../media/image5.png"/><Relationship Id="rId13" Type="http://schemas.openxmlformats.org/officeDocument/2006/relationships/image" Target="../media/image4.png"/><Relationship Id="rId12" Type="http://schemas.openxmlformats.org/officeDocument/2006/relationships/image" Target="../media/image11.png"/><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46.png"/><Relationship Id="rId4" Type="http://schemas.openxmlformats.org/officeDocument/2006/relationships/image" Target="../media/image7.png"/><Relationship Id="rId9" Type="http://schemas.openxmlformats.org/officeDocument/2006/relationships/image" Target="../media/image12.png"/><Relationship Id="rId5" Type="http://schemas.openxmlformats.org/officeDocument/2006/relationships/image" Target="../media/image8.png"/><Relationship Id="rId6" Type="http://schemas.openxmlformats.org/officeDocument/2006/relationships/image" Target="../media/image28.png"/><Relationship Id="rId7" Type="http://schemas.openxmlformats.org/officeDocument/2006/relationships/image" Target="../media/image18.png"/><Relationship Id="rId8"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4.png"/><Relationship Id="rId4" Type="http://schemas.openxmlformats.org/officeDocument/2006/relationships/image" Target="../media/image14.png"/><Relationship Id="rId5" Type="http://schemas.openxmlformats.org/officeDocument/2006/relationships/image" Target="../media/image22.png"/><Relationship Id="rId6" Type="http://schemas.openxmlformats.org/officeDocument/2006/relationships/image" Target="../media/image17.png"/><Relationship Id="rId7" Type="http://schemas.openxmlformats.org/officeDocument/2006/relationships/image" Target="../media/image9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4.png"/><Relationship Id="rId4" Type="http://schemas.openxmlformats.org/officeDocument/2006/relationships/image" Target="../media/image54.png"/><Relationship Id="rId5" Type="http://schemas.openxmlformats.org/officeDocument/2006/relationships/image" Target="../media/image23.png"/><Relationship Id="rId6" Type="http://schemas.openxmlformats.org/officeDocument/2006/relationships/image" Target="../media/image42.png"/><Relationship Id="rId7" Type="http://schemas.openxmlformats.org/officeDocument/2006/relationships/image" Target="../media/image2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5.png"/><Relationship Id="rId4" Type="http://schemas.openxmlformats.org/officeDocument/2006/relationships/image" Target="../media/image4.png"/><Relationship Id="rId9" Type="http://schemas.openxmlformats.org/officeDocument/2006/relationships/image" Target="../media/image62.png"/><Relationship Id="rId5" Type="http://schemas.openxmlformats.org/officeDocument/2006/relationships/image" Target="../media/image26.png"/><Relationship Id="rId6" Type="http://schemas.openxmlformats.org/officeDocument/2006/relationships/image" Target="../media/image50.png"/><Relationship Id="rId7" Type="http://schemas.openxmlformats.org/officeDocument/2006/relationships/image" Target="../media/image41.png"/><Relationship Id="rId8" Type="http://schemas.openxmlformats.org/officeDocument/2006/relationships/image" Target="../media/image2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4.png"/><Relationship Id="rId4" Type="http://schemas.openxmlformats.org/officeDocument/2006/relationships/image" Target="../media/image3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47.png"/><Relationship Id="rId4" Type="http://schemas.openxmlformats.org/officeDocument/2006/relationships/image" Target="../media/image33.png"/><Relationship Id="rId9" Type="http://schemas.openxmlformats.org/officeDocument/2006/relationships/image" Target="../media/image38.png"/><Relationship Id="rId5" Type="http://schemas.openxmlformats.org/officeDocument/2006/relationships/image" Target="../media/image31.png"/><Relationship Id="rId6" Type="http://schemas.openxmlformats.org/officeDocument/2006/relationships/image" Target="../media/image32.png"/><Relationship Id="rId7" Type="http://schemas.openxmlformats.org/officeDocument/2006/relationships/image" Target="../media/image79.png"/><Relationship Id="rId8"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787769"/>
        </a:solidFill>
      </p:bgPr>
    </p:bg>
    <p:spTree>
      <p:nvGrpSpPr>
        <p:cNvPr id="15" name="Shape 15"/>
        <p:cNvGrpSpPr/>
        <p:nvPr/>
      </p:nvGrpSpPr>
      <p:grpSpPr>
        <a:xfrm>
          <a:off x="0" y="0"/>
          <a:ext cx="0" cy="0"/>
          <a:chOff x="0" y="0"/>
          <a:chExt cx="0" cy="0"/>
        </a:xfrm>
      </p:grpSpPr>
      <p:pic>
        <p:nvPicPr>
          <p:cNvPr descr=" " id="16" name="Google Shape;16;p1"/>
          <p:cNvPicPr preferRelativeResize="0"/>
          <p:nvPr/>
        </p:nvPicPr>
        <p:blipFill rotWithShape="1">
          <a:blip r:embed="rId3">
            <a:alphaModFix/>
          </a:blip>
          <a:srcRect b="0" l="0" r="0" t="0"/>
          <a:stretch/>
        </p:blipFill>
        <p:spPr>
          <a:xfrm>
            <a:off x="1092337" y="2032000"/>
            <a:ext cx="22215077" cy="10083800"/>
          </a:xfrm>
          <a:prstGeom prst="rect">
            <a:avLst/>
          </a:prstGeom>
          <a:noFill/>
          <a:ln>
            <a:noFill/>
          </a:ln>
        </p:spPr>
      </p:pic>
      <p:pic>
        <p:nvPicPr>
          <p:cNvPr descr=" " id="17" name="Google Shape;17;p1"/>
          <p:cNvPicPr preferRelativeResize="0"/>
          <p:nvPr/>
        </p:nvPicPr>
        <p:blipFill rotWithShape="1">
          <a:blip r:embed="rId4">
            <a:alphaModFix/>
          </a:blip>
          <a:srcRect b="0" l="0" r="0" t="0"/>
          <a:stretch/>
        </p:blipFill>
        <p:spPr>
          <a:xfrm>
            <a:off x="19192731" y="3969643"/>
            <a:ext cx="2509345" cy="6222769"/>
          </a:xfrm>
          <a:prstGeom prst="rect">
            <a:avLst/>
          </a:prstGeom>
          <a:noFill/>
          <a:ln>
            <a:noFill/>
          </a:ln>
        </p:spPr>
      </p:pic>
      <p:pic>
        <p:nvPicPr>
          <p:cNvPr descr=" " id="18" name="Google Shape;18;p1"/>
          <p:cNvPicPr preferRelativeResize="0"/>
          <p:nvPr/>
        </p:nvPicPr>
        <p:blipFill rotWithShape="1">
          <a:blip r:embed="rId5">
            <a:alphaModFix/>
          </a:blip>
          <a:srcRect b="0" l="0" r="0" t="0"/>
          <a:stretch/>
        </p:blipFill>
        <p:spPr>
          <a:xfrm>
            <a:off x="6604826" y="5181600"/>
            <a:ext cx="2477607" cy="1892300"/>
          </a:xfrm>
          <a:prstGeom prst="rect">
            <a:avLst/>
          </a:prstGeom>
          <a:noFill/>
          <a:ln>
            <a:noFill/>
          </a:ln>
        </p:spPr>
      </p:pic>
      <p:sp>
        <p:nvSpPr>
          <p:cNvPr id="19" name="Google Shape;19;p1"/>
          <p:cNvSpPr/>
          <p:nvPr/>
        </p:nvSpPr>
        <p:spPr>
          <a:xfrm>
            <a:off x="2730841" y="51308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 name="Google Shape;20;p1"/>
          <p:cNvPicPr preferRelativeResize="0"/>
          <p:nvPr/>
        </p:nvPicPr>
        <p:blipFill rotWithShape="1">
          <a:blip r:embed="rId6">
            <a:alphaModFix/>
          </a:blip>
          <a:srcRect b="0" l="0" r="0" t="0"/>
          <a:stretch/>
        </p:blipFill>
        <p:spPr>
          <a:xfrm>
            <a:off x="2883260" y="5435600"/>
            <a:ext cx="711289" cy="2590800"/>
          </a:xfrm>
          <a:prstGeom prst="rect">
            <a:avLst/>
          </a:prstGeom>
          <a:noFill/>
          <a:ln>
            <a:noFill/>
          </a:ln>
        </p:spPr>
      </p:pic>
      <p:sp>
        <p:nvSpPr>
          <p:cNvPr id="21" name="Google Shape;21;p1"/>
          <p:cNvSpPr/>
          <p:nvPr/>
        </p:nvSpPr>
        <p:spPr>
          <a:xfrm>
            <a:off x="9246756" y="4343400"/>
            <a:ext cx="8052806" cy="467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3333"/>
              </a:buClr>
              <a:buSzPts val="24000"/>
              <a:buFont typeface="Bebas Neue"/>
              <a:buNone/>
            </a:pPr>
            <a:r>
              <a:rPr b="0" i="0" lang="en-US" sz="24000" u="none" cap="none" strike="noStrike">
                <a:solidFill>
                  <a:srgbClr val="333333"/>
                </a:solidFill>
                <a:latin typeface="Bebas Neue"/>
                <a:ea typeface="Bebas Neue"/>
                <a:cs typeface="Bebas Neue"/>
                <a:sym typeface="Bebas Neue"/>
              </a:rPr>
              <a:t>Cinema</a:t>
            </a:r>
            <a:endParaRPr b="0" i="0" sz="24000" u="none" cap="none" strike="noStrike">
              <a:solidFill>
                <a:schemeClr val="dk1"/>
              </a:solidFill>
              <a:latin typeface="Calibri"/>
              <a:ea typeface="Calibri"/>
              <a:cs typeface="Calibri"/>
              <a:sym typeface="Calibri"/>
            </a:endParaRPr>
          </a:p>
        </p:txBody>
      </p:sp>
      <p:sp>
        <p:nvSpPr>
          <p:cNvPr id="22" name="Google Shape;22;p1"/>
          <p:cNvSpPr/>
          <p:nvPr/>
        </p:nvSpPr>
        <p:spPr>
          <a:xfrm>
            <a:off x="6274584" y="8559800"/>
            <a:ext cx="10724374" cy="12869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3333"/>
              </a:buClr>
              <a:buSzPts val="5500"/>
              <a:buFont typeface="Poppins SemiBold"/>
              <a:buNone/>
            </a:pPr>
            <a:r>
              <a:rPr b="0" i="0" lang="en-US" sz="5500" u="none" cap="none" strike="noStrike">
                <a:solidFill>
                  <a:srgbClr val="333333"/>
                </a:solidFill>
                <a:latin typeface="Poppins SemiBold"/>
                <a:ea typeface="Poppins SemiBold"/>
                <a:cs typeface="Poppins SemiBold"/>
                <a:sym typeface="Poppins SemiBold"/>
              </a:rPr>
              <a:t>Free Presentation Template</a:t>
            </a:r>
            <a:endParaRPr b="0" i="0" sz="55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BE2"/>
        </a:solidFill>
      </p:bgPr>
    </p:bg>
    <p:spTree>
      <p:nvGrpSpPr>
        <p:cNvPr id="182" name="Shape 182"/>
        <p:cNvGrpSpPr/>
        <p:nvPr/>
      </p:nvGrpSpPr>
      <p:grpSpPr>
        <a:xfrm>
          <a:off x="0" y="0"/>
          <a:ext cx="0" cy="0"/>
          <a:chOff x="0" y="0"/>
          <a:chExt cx="0" cy="0"/>
        </a:xfrm>
      </p:grpSpPr>
      <p:sp>
        <p:nvSpPr>
          <p:cNvPr id="183" name="Google Shape;183;p10"/>
          <p:cNvSpPr/>
          <p:nvPr/>
        </p:nvSpPr>
        <p:spPr>
          <a:xfrm>
            <a:off x="2171971" y="4724400"/>
            <a:ext cx="8205226" cy="820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10"/>
          <p:cNvSpPr/>
          <p:nvPr/>
        </p:nvSpPr>
        <p:spPr>
          <a:xfrm>
            <a:off x="2171971" y="4724400"/>
            <a:ext cx="8205226" cy="8204200"/>
          </a:xfrm>
          <a:prstGeom prst="ellipse">
            <a:avLst/>
          </a:prstGeom>
          <a:solidFill>
            <a:srgbClr val="3B456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10"/>
          <p:cNvSpPr/>
          <p:nvPr/>
        </p:nvSpPr>
        <p:spPr>
          <a:xfrm>
            <a:off x="3200800" y="6616700"/>
            <a:ext cx="6160270" cy="6159500"/>
          </a:xfrm>
          <a:prstGeom prst="ellipse">
            <a:avLst/>
          </a:prstGeom>
          <a:solidFill>
            <a:srgbClr val="78776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10"/>
          <p:cNvSpPr/>
          <p:nvPr/>
        </p:nvSpPr>
        <p:spPr>
          <a:xfrm>
            <a:off x="4229629" y="8496300"/>
            <a:ext cx="4089911" cy="40894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10"/>
          <p:cNvSpPr/>
          <p:nvPr/>
        </p:nvSpPr>
        <p:spPr>
          <a:xfrm>
            <a:off x="5690311" y="5257800"/>
            <a:ext cx="1143143"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6.7M</a:t>
            </a:r>
            <a:endParaRPr b="0" i="0" sz="4800" u="none" cap="none" strike="noStrike">
              <a:solidFill>
                <a:schemeClr val="dk1"/>
              </a:solidFill>
              <a:latin typeface="Calibri"/>
              <a:ea typeface="Calibri"/>
              <a:cs typeface="Calibri"/>
              <a:sym typeface="Calibri"/>
            </a:endParaRPr>
          </a:p>
        </p:txBody>
      </p:sp>
      <p:sp>
        <p:nvSpPr>
          <p:cNvPr id="188" name="Google Shape;188;p10"/>
          <p:cNvSpPr/>
          <p:nvPr/>
        </p:nvSpPr>
        <p:spPr>
          <a:xfrm>
            <a:off x="5703013" y="10071100"/>
            <a:ext cx="1143143"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B4568"/>
              </a:buClr>
              <a:buSzPts val="4800"/>
              <a:buFont typeface="Bebas Neue"/>
              <a:buNone/>
            </a:pPr>
            <a:r>
              <a:rPr b="0" i="0" lang="en-US" sz="4800" u="none" cap="none" strike="noStrike">
                <a:solidFill>
                  <a:srgbClr val="3B4568"/>
                </a:solidFill>
                <a:latin typeface="Bebas Neue"/>
                <a:ea typeface="Bebas Neue"/>
                <a:cs typeface="Bebas Neue"/>
                <a:sym typeface="Bebas Neue"/>
              </a:rPr>
              <a:t>2.3M</a:t>
            </a:r>
            <a:endParaRPr b="0" i="0" sz="4800" u="none" cap="none" strike="noStrike">
              <a:solidFill>
                <a:schemeClr val="dk1"/>
              </a:solidFill>
              <a:latin typeface="Calibri"/>
              <a:ea typeface="Calibri"/>
              <a:cs typeface="Calibri"/>
              <a:sym typeface="Calibri"/>
            </a:endParaRPr>
          </a:p>
        </p:txBody>
      </p:sp>
      <p:sp>
        <p:nvSpPr>
          <p:cNvPr id="189" name="Google Shape;189;p10"/>
          <p:cNvSpPr/>
          <p:nvPr/>
        </p:nvSpPr>
        <p:spPr>
          <a:xfrm>
            <a:off x="5703013" y="7137400"/>
            <a:ext cx="1143143"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4.4M</a:t>
            </a:r>
            <a:endParaRPr b="0" i="0" sz="4800" u="none" cap="none" strike="noStrike">
              <a:solidFill>
                <a:schemeClr val="dk1"/>
              </a:solidFill>
              <a:latin typeface="Calibri"/>
              <a:ea typeface="Calibri"/>
              <a:cs typeface="Calibri"/>
              <a:sym typeface="Calibri"/>
            </a:endParaRPr>
          </a:p>
        </p:txBody>
      </p:sp>
      <p:sp>
        <p:nvSpPr>
          <p:cNvPr id="190" name="Google Shape;190;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1" name="Google Shape;191;p10"/>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192" name="Google Shape;192;p10"/>
          <p:cNvPicPr preferRelativeResize="0"/>
          <p:nvPr/>
        </p:nvPicPr>
        <p:blipFill rotWithShape="1">
          <a:blip r:embed="rId4">
            <a:alphaModFix/>
          </a:blip>
          <a:srcRect b="0" l="0" r="0" t="0"/>
          <a:stretch/>
        </p:blipFill>
        <p:spPr>
          <a:xfrm>
            <a:off x="0" y="0"/>
            <a:ext cx="24387048" cy="1473200"/>
          </a:xfrm>
          <a:prstGeom prst="rect">
            <a:avLst/>
          </a:prstGeom>
          <a:noFill/>
          <a:ln>
            <a:noFill/>
          </a:ln>
        </p:spPr>
      </p:pic>
      <p:pic>
        <p:nvPicPr>
          <p:cNvPr descr=" " id="193" name="Google Shape;193;p10"/>
          <p:cNvPicPr preferRelativeResize="0"/>
          <p:nvPr/>
        </p:nvPicPr>
        <p:blipFill rotWithShape="1">
          <a:blip r:embed="rId5">
            <a:alphaModFix/>
          </a:blip>
          <a:srcRect b="0" l="0" r="0" t="0"/>
          <a:stretch/>
        </p:blipFill>
        <p:spPr>
          <a:xfrm>
            <a:off x="711289" y="11887200"/>
            <a:ext cx="4509060" cy="1444216"/>
          </a:xfrm>
          <a:prstGeom prst="rect">
            <a:avLst/>
          </a:prstGeom>
          <a:noFill/>
          <a:ln>
            <a:noFill/>
          </a:ln>
        </p:spPr>
      </p:pic>
      <p:pic>
        <p:nvPicPr>
          <p:cNvPr descr=" " id="194" name="Google Shape;194;p10"/>
          <p:cNvPicPr preferRelativeResize="0"/>
          <p:nvPr/>
        </p:nvPicPr>
        <p:blipFill rotWithShape="1">
          <a:blip r:embed="rId6">
            <a:alphaModFix/>
          </a:blip>
          <a:srcRect b="0" l="0" r="0" t="0"/>
          <a:stretch/>
        </p:blipFill>
        <p:spPr>
          <a:xfrm>
            <a:off x="19751096" y="0"/>
            <a:ext cx="4635952" cy="5245100"/>
          </a:xfrm>
          <a:prstGeom prst="rect">
            <a:avLst/>
          </a:prstGeom>
          <a:noFill/>
          <a:ln>
            <a:noFill/>
          </a:ln>
        </p:spPr>
      </p:pic>
      <p:pic>
        <p:nvPicPr>
          <p:cNvPr descr=" " id="195" name="Google Shape;195;p10"/>
          <p:cNvPicPr preferRelativeResize="0"/>
          <p:nvPr/>
        </p:nvPicPr>
        <p:blipFill rotWithShape="1">
          <a:blip r:embed="rId7">
            <a:alphaModFix/>
          </a:blip>
          <a:srcRect b="0" l="0" r="0" t="0"/>
          <a:stretch/>
        </p:blipFill>
        <p:spPr>
          <a:xfrm>
            <a:off x="22660041" y="3546153"/>
            <a:ext cx="1727007" cy="2854660"/>
          </a:xfrm>
          <a:prstGeom prst="rect">
            <a:avLst/>
          </a:prstGeom>
          <a:noFill/>
          <a:ln>
            <a:noFill/>
          </a:ln>
        </p:spPr>
      </p:pic>
      <p:sp>
        <p:nvSpPr>
          <p:cNvPr id="196" name="Google Shape;196;p10"/>
          <p:cNvSpPr/>
          <p:nvPr/>
        </p:nvSpPr>
        <p:spPr>
          <a:xfrm>
            <a:off x="2019552" y="1879600"/>
            <a:ext cx="14996341" cy="2777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3333"/>
              </a:buClr>
              <a:buSzPts val="8000"/>
              <a:buFont typeface="Bebas Neue"/>
              <a:buNone/>
            </a:pPr>
            <a:r>
              <a:rPr b="0" i="0" lang="en-US" sz="8000" u="none" cap="none" strike="noStrike">
                <a:solidFill>
                  <a:srgbClr val="333333"/>
                </a:solidFill>
                <a:latin typeface="Bebas Neue"/>
                <a:ea typeface="Bebas Neue"/>
                <a:cs typeface="Bebas Neue"/>
                <a:sym typeface="Bebas Neue"/>
              </a:rPr>
              <a:t>The Magic of Dragons: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333333"/>
              </a:buClr>
              <a:buSzPts val="8000"/>
              <a:buFont typeface="Bebas Neue"/>
              <a:buNone/>
            </a:pPr>
            <a:r>
              <a:rPr b="0" i="0" lang="en-US" sz="8000" u="none" cap="none" strike="noStrike">
                <a:solidFill>
                  <a:srgbClr val="333333"/>
                </a:solidFill>
                <a:latin typeface="Bebas Neue"/>
                <a:ea typeface="Bebas Neue"/>
                <a:cs typeface="Bebas Neue"/>
                <a:sym typeface="Bebas Neue"/>
              </a:rPr>
              <a:t>A Research</a:t>
            </a:r>
            <a:endParaRPr b="0" i="0" sz="8000" u="none" cap="none" strike="noStrike">
              <a:solidFill>
                <a:schemeClr val="dk1"/>
              </a:solidFill>
              <a:latin typeface="Calibri"/>
              <a:ea typeface="Calibri"/>
              <a:cs typeface="Calibri"/>
              <a:sym typeface="Calibri"/>
            </a:endParaRPr>
          </a:p>
        </p:txBody>
      </p:sp>
      <p:pic>
        <p:nvPicPr>
          <p:cNvPr descr=" " id="197" name="Google Shape;197;p10"/>
          <p:cNvPicPr preferRelativeResize="0"/>
          <p:nvPr/>
        </p:nvPicPr>
        <p:blipFill rotWithShape="1">
          <a:blip r:embed="rId8">
            <a:alphaModFix/>
          </a:blip>
          <a:srcRect b="0" l="0" r="0" t="0"/>
          <a:stretch/>
        </p:blipFill>
        <p:spPr>
          <a:xfrm>
            <a:off x="12434854" y="2336800"/>
            <a:ext cx="8887948" cy="10714658"/>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BE2"/>
        </a:solidFill>
      </p:bgPr>
    </p:bg>
    <p:spTree>
      <p:nvGrpSpPr>
        <p:cNvPr id="202" name="Shape 202"/>
        <p:cNvGrpSpPr/>
        <p:nvPr/>
      </p:nvGrpSpPr>
      <p:grpSpPr>
        <a:xfrm>
          <a:off x="0" y="0"/>
          <a:ext cx="0" cy="0"/>
          <a:chOff x="0" y="0"/>
          <a:chExt cx="0" cy="0"/>
        </a:xfrm>
      </p:grpSpPr>
      <p:pic>
        <p:nvPicPr>
          <p:cNvPr descr=" " id="203" name="Google Shape;203;p11"/>
          <p:cNvPicPr preferRelativeResize="0"/>
          <p:nvPr/>
        </p:nvPicPr>
        <p:blipFill rotWithShape="1">
          <a:blip r:embed="rId3">
            <a:alphaModFix/>
          </a:blip>
          <a:srcRect b="0" l="0" r="0" t="0"/>
          <a:stretch/>
        </p:blipFill>
        <p:spPr>
          <a:xfrm>
            <a:off x="-5855432" y="22416021"/>
            <a:ext cx="11348745" cy="10792649"/>
          </a:xfrm>
          <a:prstGeom prst="rect">
            <a:avLst/>
          </a:prstGeom>
          <a:noFill/>
          <a:ln>
            <a:noFill/>
          </a:ln>
        </p:spPr>
      </p:pic>
      <p:pic>
        <p:nvPicPr>
          <p:cNvPr descr=" " id="204" name="Google Shape;204;p11"/>
          <p:cNvPicPr preferRelativeResize="0"/>
          <p:nvPr/>
        </p:nvPicPr>
        <p:blipFill rotWithShape="1">
          <a:blip r:embed="rId4">
            <a:alphaModFix/>
          </a:blip>
          <a:srcRect b="0" l="0" r="0" t="0"/>
          <a:stretch/>
        </p:blipFill>
        <p:spPr>
          <a:xfrm>
            <a:off x="0" y="4572000"/>
            <a:ext cx="3046182" cy="3782640"/>
          </a:xfrm>
          <a:prstGeom prst="rect">
            <a:avLst/>
          </a:prstGeom>
          <a:noFill/>
          <a:ln>
            <a:noFill/>
          </a:ln>
        </p:spPr>
      </p:pic>
      <p:pic>
        <p:nvPicPr>
          <p:cNvPr descr=" " id="205" name="Google Shape;205;p11"/>
          <p:cNvPicPr preferRelativeResize="0"/>
          <p:nvPr/>
        </p:nvPicPr>
        <p:blipFill rotWithShape="1">
          <a:blip r:embed="rId5">
            <a:alphaModFix/>
          </a:blip>
          <a:srcRect b="0" l="0" r="0" t="0"/>
          <a:stretch/>
        </p:blipFill>
        <p:spPr>
          <a:xfrm>
            <a:off x="0" y="0"/>
            <a:ext cx="24387048" cy="12874402"/>
          </a:xfrm>
          <a:prstGeom prst="rect">
            <a:avLst/>
          </a:prstGeom>
          <a:noFill/>
          <a:ln>
            <a:noFill/>
          </a:ln>
        </p:spPr>
      </p:pic>
      <p:pic>
        <p:nvPicPr>
          <p:cNvPr descr=" " id="206" name="Google Shape;206;p11"/>
          <p:cNvPicPr preferRelativeResize="0"/>
          <p:nvPr/>
        </p:nvPicPr>
        <p:blipFill rotWithShape="1">
          <a:blip r:embed="rId6">
            <a:alphaModFix/>
          </a:blip>
          <a:srcRect b="0" l="0" r="0" t="0"/>
          <a:stretch/>
        </p:blipFill>
        <p:spPr>
          <a:xfrm>
            <a:off x="22894205" y="0"/>
            <a:ext cx="1492843" cy="13716000"/>
          </a:xfrm>
          <a:prstGeom prst="rect">
            <a:avLst/>
          </a:prstGeom>
          <a:noFill/>
          <a:ln>
            <a:noFill/>
          </a:ln>
        </p:spPr>
      </p:pic>
      <p:pic>
        <p:nvPicPr>
          <p:cNvPr descr=" " id="207" name="Google Shape;207;p11"/>
          <p:cNvPicPr preferRelativeResize="0"/>
          <p:nvPr/>
        </p:nvPicPr>
        <p:blipFill rotWithShape="1">
          <a:blip r:embed="rId7">
            <a:alphaModFix/>
          </a:blip>
          <a:srcRect b="0" l="0" r="0" t="0"/>
          <a:stretch/>
        </p:blipFill>
        <p:spPr>
          <a:xfrm>
            <a:off x="0" y="6008117"/>
            <a:ext cx="2440596" cy="7239000"/>
          </a:xfrm>
          <a:prstGeom prst="rect">
            <a:avLst/>
          </a:prstGeom>
          <a:noFill/>
          <a:ln>
            <a:noFill/>
          </a:ln>
        </p:spPr>
      </p:pic>
      <p:sp>
        <p:nvSpPr>
          <p:cNvPr id="208" name="Google Shape;208;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9" name="Google Shape;209;p11"/>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210" name="Google Shape;210;p11"/>
          <p:cNvPicPr preferRelativeResize="0"/>
          <p:nvPr/>
        </p:nvPicPr>
        <p:blipFill rotWithShape="1">
          <a:blip r:embed="rId9">
            <a:alphaModFix/>
          </a:blip>
          <a:srcRect b="0" l="0" r="0" t="0"/>
          <a:stretch/>
        </p:blipFill>
        <p:spPr>
          <a:xfrm>
            <a:off x="16600975" y="5422900"/>
            <a:ext cx="7786073" cy="8293100"/>
          </a:xfrm>
          <a:prstGeom prst="rect">
            <a:avLst/>
          </a:prstGeom>
          <a:noFill/>
          <a:ln>
            <a:noFill/>
          </a:ln>
        </p:spPr>
      </p:pic>
      <p:sp>
        <p:nvSpPr>
          <p:cNvPr id="211" name="Google Shape;211;p11"/>
          <p:cNvSpPr/>
          <p:nvPr/>
        </p:nvSpPr>
        <p:spPr>
          <a:xfrm>
            <a:off x="2171971" y="1828800"/>
            <a:ext cx="12849773"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3333"/>
              </a:buClr>
              <a:buSzPts val="8000"/>
              <a:buFont typeface="Bebas Neue"/>
              <a:buNone/>
            </a:pPr>
            <a:r>
              <a:rPr b="0" i="0" lang="en-US" sz="8000" u="none" cap="none" strike="noStrike">
                <a:solidFill>
                  <a:srgbClr val="333333"/>
                </a:solidFill>
                <a:latin typeface="Bebas Neue"/>
                <a:ea typeface="Bebas Neue"/>
                <a:cs typeface="Bebas Neue"/>
                <a:sym typeface="Bebas Neue"/>
              </a:rPr>
              <a:t>The Elves: A Glimpse into Their World</a:t>
            </a:r>
            <a:endParaRPr b="0" i="0" sz="8000" u="none" cap="none" strike="noStrike">
              <a:solidFill>
                <a:schemeClr val="dk1"/>
              </a:solidFill>
              <a:latin typeface="Calibri"/>
              <a:ea typeface="Calibri"/>
              <a:cs typeface="Calibri"/>
              <a:sym typeface="Calibri"/>
            </a:endParaRPr>
          </a:p>
        </p:txBody>
      </p:sp>
      <p:sp>
        <p:nvSpPr>
          <p:cNvPr id="212" name="Google Shape;212;p11"/>
          <p:cNvSpPr/>
          <p:nvPr/>
        </p:nvSpPr>
        <p:spPr>
          <a:xfrm>
            <a:off x="2171971" y="3517900"/>
            <a:ext cx="21639271"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3333"/>
              </a:buClr>
              <a:buSzPts val="3200"/>
              <a:buFont typeface="Poppins"/>
              <a:buNone/>
            </a:pPr>
            <a:r>
              <a:rPr b="0" i="0" lang="en-US" sz="3200" u="none" cap="none" strike="noStrike">
                <a:solidFill>
                  <a:srgbClr val="333333"/>
                </a:solidFill>
                <a:latin typeface="Poppins"/>
                <a:ea typeface="Poppins"/>
                <a:cs typeface="Poppins"/>
                <a:sym typeface="Poppins"/>
              </a:rPr>
              <a:t>Elegant inhabitants of enchanted forests, known for their mastery of magic and their close connection to nature. They possess an innate sense of harmony and balance, making them protectors of the natural world.</a:t>
            </a:r>
            <a:endParaRPr b="0" i="0" sz="3200" u="none" cap="none" strike="noStrike">
              <a:solidFill>
                <a:schemeClr val="dk1"/>
              </a:solidFill>
              <a:latin typeface="Calibri"/>
              <a:ea typeface="Calibri"/>
              <a:cs typeface="Calibri"/>
              <a:sym typeface="Calibri"/>
            </a:endParaRPr>
          </a:p>
        </p:txBody>
      </p:sp>
      <p:sp>
        <p:nvSpPr>
          <p:cNvPr id="213" name="Google Shape;213;p11"/>
          <p:cNvSpPr/>
          <p:nvPr/>
        </p:nvSpPr>
        <p:spPr>
          <a:xfrm>
            <a:off x="2171971" y="6858000"/>
            <a:ext cx="4064508" cy="598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4" name="Google Shape;214;p11"/>
          <p:cNvPicPr preferRelativeResize="0"/>
          <p:nvPr/>
        </p:nvPicPr>
        <p:blipFill rotWithShape="1">
          <a:blip r:embed="rId10">
            <a:alphaModFix/>
          </a:blip>
          <a:srcRect b="0" l="0" r="0" t="0"/>
          <a:stretch/>
        </p:blipFill>
        <p:spPr>
          <a:xfrm>
            <a:off x="2171971" y="6858000"/>
            <a:ext cx="953156" cy="1409700"/>
          </a:xfrm>
          <a:prstGeom prst="rect">
            <a:avLst/>
          </a:prstGeom>
          <a:noFill/>
          <a:ln>
            <a:noFill/>
          </a:ln>
        </p:spPr>
      </p:pic>
      <p:sp>
        <p:nvSpPr>
          <p:cNvPr id="215" name="Google Shape;215;p11"/>
          <p:cNvSpPr/>
          <p:nvPr/>
        </p:nvSpPr>
        <p:spPr>
          <a:xfrm>
            <a:off x="2171971" y="8572500"/>
            <a:ext cx="4064508"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11"/>
          <p:cNvSpPr/>
          <p:nvPr/>
        </p:nvSpPr>
        <p:spPr>
          <a:xfrm>
            <a:off x="2171971" y="8572500"/>
            <a:ext cx="4199992" cy="440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3333"/>
              </a:buClr>
              <a:buSzPts val="3200"/>
              <a:buFont typeface="Poppins"/>
              <a:buNone/>
            </a:pPr>
            <a:r>
              <a:rPr b="0" i="0" lang="en-US" sz="3200" u="none" cap="none" strike="noStrike">
                <a:solidFill>
                  <a:srgbClr val="333333"/>
                </a:solidFill>
                <a:latin typeface="Poppins"/>
                <a:ea typeface="Poppins"/>
                <a:cs typeface="Poppins"/>
                <a:sym typeface="Poppins"/>
              </a:rPr>
              <a:t>"The Art of Archery": Discover the intricacies of the Art of Archery as practiced by the graceful and precise elves.</a:t>
            </a:r>
            <a:endParaRPr b="0" i="0" sz="3200" u="none" cap="none" strike="noStrike">
              <a:solidFill>
                <a:schemeClr val="dk1"/>
              </a:solidFill>
              <a:latin typeface="Calibri"/>
              <a:ea typeface="Calibri"/>
              <a:cs typeface="Calibri"/>
              <a:sym typeface="Calibri"/>
            </a:endParaRPr>
          </a:p>
        </p:txBody>
      </p:sp>
      <p:sp>
        <p:nvSpPr>
          <p:cNvPr id="217" name="Google Shape;217;p11"/>
          <p:cNvSpPr/>
          <p:nvPr/>
        </p:nvSpPr>
        <p:spPr>
          <a:xfrm>
            <a:off x="6642930" y="6858000"/>
            <a:ext cx="4064508" cy="598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8" name="Google Shape;218;p11"/>
          <p:cNvPicPr preferRelativeResize="0"/>
          <p:nvPr/>
        </p:nvPicPr>
        <p:blipFill rotWithShape="1">
          <a:blip r:embed="rId11">
            <a:alphaModFix/>
          </a:blip>
          <a:srcRect b="0" l="0" r="0" t="0"/>
          <a:stretch/>
        </p:blipFill>
        <p:spPr>
          <a:xfrm>
            <a:off x="6642930" y="6858000"/>
            <a:ext cx="848491" cy="1409700"/>
          </a:xfrm>
          <a:prstGeom prst="rect">
            <a:avLst/>
          </a:prstGeom>
          <a:noFill/>
          <a:ln>
            <a:noFill/>
          </a:ln>
        </p:spPr>
      </p:pic>
      <p:sp>
        <p:nvSpPr>
          <p:cNvPr id="219" name="Google Shape;219;p11"/>
          <p:cNvSpPr/>
          <p:nvPr/>
        </p:nvSpPr>
        <p:spPr>
          <a:xfrm>
            <a:off x="6642930" y="8572500"/>
            <a:ext cx="4064508"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11"/>
          <p:cNvSpPr/>
          <p:nvPr/>
        </p:nvSpPr>
        <p:spPr>
          <a:xfrm>
            <a:off x="6642930" y="8572500"/>
            <a:ext cx="4199992" cy="440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3333"/>
              </a:buClr>
              <a:buSzPts val="3200"/>
              <a:buFont typeface="Poppins"/>
              <a:buNone/>
            </a:pPr>
            <a:r>
              <a:rPr b="0" i="0" lang="en-US" sz="3200" u="none" cap="none" strike="noStrike">
                <a:solidFill>
                  <a:srgbClr val="333333"/>
                </a:solidFill>
                <a:latin typeface="Poppins"/>
                <a:ea typeface="Poppins"/>
                <a:cs typeface="Poppins"/>
                <a:sym typeface="Poppins"/>
              </a:rPr>
              <a:t>"The Music of the Elves": Immerse yourself in the enchanting music of the elves, whose songs have the power to heal.</a:t>
            </a:r>
            <a:endParaRPr b="0" i="0" sz="3200" u="none" cap="none" strike="noStrike">
              <a:solidFill>
                <a:schemeClr val="dk1"/>
              </a:solidFill>
              <a:latin typeface="Calibri"/>
              <a:ea typeface="Calibri"/>
              <a:cs typeface="Calibri"/>
              <a:sym typeface="Calibri"/>
            </a:endParaRPr>
          </a:p>
        </p:txBody>
      </p:sp>
      <p:sp>
        <p:nvSpPr>
          <p:cNvPr id="221" name="Google Shape;221;p11"/>
          <p:cNvSpPr/>
          <p:nvPr/>
        </p:nvSpPr>
        <p:spPr>
          <a:xfrm>
            <a:off x="11113889" y="6858000"/>
            <a:ext cx="4064508" cy="598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2" name="Google Shape;222;p11"/>
          <p:cNvPicPr preferRelativeResize="0"/>
          <p:nvPr/>
        </p:nvPicPr>
        <p:blipFill rotWithShape="1">
          <a:blip r:embed="rId12">
            <a:alphaModFix/>
          </a:blip>
          <a:srcRect b="0" l="0" r="0" t="0"/>
          <a:stretch/>
        </p:blipFill>
        <p:spPr>
          <a:xfrm>
            <a:off x="11113889" y="6858000"/>
            <a:ext cx="1060186" cy="1409700"/>
          </a:xfrm>
          <a:prstGeom prst="rect">
            <a:avLst/>
          </a:prstGeom>
          <a:noFill/>
          <a:ln>
            <a:noFill/>
          </a:ln>
        </p:spPr>
      </p:pic>
      <p:sp>
        <p:nvSpPr>
          <p:cNvPr id="223" name="Google Shape;223;p11"/>
          <p:cNvSpPr/>
          <p:nvPr/>
        </p:nvSpPr>
        <p:spPr>
          <a:xfrm>
            <a:off x="11113889" y="8572500"/>
            <a:ext cx="4064508"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p11"/>
          <p:cNvSpPr/>
          <p:nvPr/>
        </p:nvSpPr>
        <p:spPr>
          <a:xfrm>
            <a:off x="11113889" y="8572500"/>
            <a:ext cx="4199992" cy="440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3333"/>
              </a:buClr>
              <a:buSzPts val="3200"/>
              <a:buFont typeface="Poppins"/>
              <a:buNone/>
            </a:pPr>
            <a:r>
              <a:rPr b="0" i="0" lang="en-US" sz="3200" u="none" cap="none" strike="noStrike">
                <a:solidFill>
                  <a:srgbClr val="333333"/>
                </a:solidFill>
                <a:latin typeface="Poppins"/>
                <a:ea typeface="Poppins"/>
                <a:cs typeface="Poppins"/>
                <a:sym typeface="Poppins"/>
              </a:rPr>
              <a:t>"The Life of an Elf": Learn about the customs and daily life of the elves, from their familial structure to their religious beliefs.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BE2"/>
        </a:solidFill>
      </p:bgPr>
    </p:bg>
    <p:spTree>
      <p:nvGrpSpPr>
        <p:cNvPr id="229" name="Shape 229"/>
        <p:cNvGrpSpPr/>
        <p:nvPr/>
      </p:nvGrpSpPr>
      <p:grpSpPr>
        <a:xfrm>
          <a:off x="0" y="0"/>
          <a:ext cx="0" cy="0"/>
          <a:chOff x="0" y="0"/>
          <a:chExt cx="0" cy="0"/>
        </a:xfrm>
      </p:grpSpPr>
      <p:sp>
        <p:nvSpPr>
          <p:cNvPr id="230" name="Google Shape;230;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1" name="Google Shape;231;p12"/>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232" name="Google Shape;232;p12"/>
          <p:cNvPicPr preferRelativeResize="0"/>
          <p:nvPr/>
        </p:nvPicPr>
        <p:blipFill rotWithShape="1">
          <a:blip r:embed="rId4">
            <a:alphaModFix/>
          </a:blip>
          <a:srcRect b="0" l="0" r="0" t="0"/>
          <a:stretch/>
        </p:blipFill>
        <p:spPr>
          <a:xfrm>
            <a:off x="0" y="0"/>
            <a:ext cx="24387048" cy="1473200"/>
          </a:xfrm>
          <a:prstGeom prst="rect">
            <a:avLst/>
          </a:prstGeom>
          <a:noFill/>
          <a:ln>
            <a:noFill/>
          </a:ln>
        </p:spPr>
      </p:pic>
      <p:pic>
        <p:nvPicPr>
          <p:cNvPr descr=" " id="233" name="Google Shape;233;p12"/>
          <p:cNvPicPr preferRelativeResize="0"/>
          <p:nvPr/>
        </p:nvPicPr>
        <p:blipFill rotWithShape="1">
          <a:blip r:embed="rId5">
            <a:alphaModFix/>
          </a:blip>
          <a:srcRect b="0" l="0" r="0" t="0"/>
          <a:stretch/>
        </p:blipFill>
        <p:spPr>
          <a:xfrm>
            <a:off x="711289" y="11887200"/>
            <a:ext cx="4509060" cy="1444216"/>
          </a:xfrm>
          <a:prstGeom prst="rect">
            <a:avLst/>
          </a:prstGeom>
          <a:noFill/>
          <a:ln>
            <a:noFill/>
          </a:ln>
        </p:spPr>
      </p:pic>
      <p:pic>
        <p:nvPicPr>
          <p:cNvPr descr=" " id="234" name="Google Shape;234;p12"/>
          <p:cNvPicPr preferRelativeResize="0"/>
          <p:nvPr/>
        </p:nvPicPr>
        <p:blipFill rotWithShape="1">
          <a:blip r:embed="rId6">
            <a:alphaModFix/>
          </a:blip>
          <a:srcRect b="0" l="0" r="0" t="0"/>
          <a:stretch/>
        </p:blipFill>
        <p:spPr>
          <a:xfrm>
            <a:off x="19751096" y="0"/>
            <a:ext cx="4635952" cy="5245100"/>
          </a:xfrm>
          <a:prstGeom prst="rect">
            <a:avLst/>
          </a:prstGeom>
          <a:noFill/>
          <a:ln>
            <a:noFill/>
          </a:ln>
        </p:spPr>
      </p:pic>
      <p:pic>
        <p:nvPicPr>
          <p:cNvPr descr=" " id="235" name="Google Shape;235;p12"/>
          <p:cNvPicPr preferRelativeResize="0"/>
          <p:nvPr/>
        </p:nvPicPr>
        <p:blipFill rotWithShape="1">
          <a:blip r:embed="rId7">
            <a:alphaModFix/>
          </a:blip>
          <a:srcRect b="0" l="0" r="0" t="0"/>
          <a:stretch/>
        </p:blipFill>
        <p:spPr>
          <a:xfrm>
            <a:off x="22660041" y="3546153"/>
            <a:ext cx="1727007" cy="2857500"/>
          </a:xfrm>
          <a:prstGeom prst="rect">
            <a:avLst/>
          </a:prstGeom>
          <a:noFill/>
          <a:ln>
            <a:noFill/>
          </a:ln>
        </p:spPr>
      </p:pic>
      <p:pic>
        <p:nvPicPr>
          <p:cNvPr descr=" " id="236" name="Google Shape;236;p12"/>
          <p:cNvPicPr preferRelativeResize="0"/>
          <p:nvPr/>
        </p:nvPicPr>
        <p:blipFill rotWithShape="1">
          <a:blip r:embed="rId8">
            <a:alphaModFix/>
          </a:blip>
          <a:srcRect b="0" l="0" r="0" t="0"/>
          <a:stretch/>
        </p:blipFill>
        <p:spPr>
          <a:xfrm>
            <a:off x="381048" y="1917700"/>
            <a:ext cx="6084060" cy="9804400"/>
          </a:xfrm>
          <a:prstGeom prst="rect">
            <a:avLst/>
          </a:prstGeom>
          <a:noFill/>
          <a:ln>
            <a:noFill/>
          </a:ln>
        </p:spPr>
      </p:pic>
      <p:pic>
        <p:nvPicPr>
          <p:cNvPr descr=" " id="237" name="Google Shape;237;p12"/>
          <p:cNvPicPr preferRelativeResize="0"/>
          <p:nvPr/>
        </p:nvPicPr>
        <p:blipFill rotWithShape="1">
          <a:blip r:embed="rId9">
            <a:alphaModFix/>
          </a:blip>
          <a:srcRect b="0" l="0" r="0" t="0"/>
          <a:stretch/>
        </p:blipFill>
        <p:spPr>
          <a:xfrm>
            <a:off x="6935067" y="3606800"/>
            <a:ext cx="6084060" cy="9804400"/>
          </a:xfrm>
          <a:prstGeom prst="rect">
            <a:avLst/>
          </a:prstGeom>
          <a:noFill/>
          <a:ln>
            <a:noFill/>
          </a:ln>
        </p:spPr>
      </p:pic>
      <p:sp>
        <p:nvSpPr>
          <p:cNvPr id="238" name="Google Shape;238;p12"/>
          <p:cNvSpPr/>
          <p:nvPr/>
        </p:nvSpPr>
        <p:spPr>
          <a:xfrm>
            <a:off x="13857432" y="3086100"/>
            <a:ext cx="10690503"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3333"/>
              </a:buClr>
              <a:buSzPts val="8000"/>
              <a:buFont typeface="Bebas Neue"/>
              <a:buNone/>
            </a:pPr>
            <a:r>
              <a:rPr b="0" i="0" lang="en-US" sz="8000" u="none" cap="none" strike="noStrike">
                <a:solidFill>
                  <a:srgbClr val="333333"/>
                </a:solidFill>
                <a:latin typeface="Bebas Neue"/>
                <a:ea typeface="Bebas Neue"/>
                <a:cs typeface="Bebas Neue"/>
                <a:sym typeface="Bebas Neue"/>
              </a:rPr>
              <a:t>Some Data</a:t>
            </a:r>
            <a:endParaRPr b="0" i="0" sz="8000" u="none" cap="none" strike="noStrike">
              <a:solidFill>
                <a:schemeClr val="dk1"/>
              </a:solidFill>
              <a:latin typeface="Calibri"/>
              <a:ea typeface="Calibri"/>
              <a:cs typeface="Calibri"/>
              <a:sym typeface="Calibri"/>
            </a:endParaRPr>
          </a:p>
        </p:txBody>
      </p:sp>
      <p:sp>
        <p:nvSpPr>
          <p:cNvPr id="239" name="Google Shape;239;p12"/>
          <p:cNvSpPr/>
          <p:nvPr/>
        </p:nvSpPr>
        <p:spPr>
          <a:xfrm>
            <a:off x="13857432" y="5486400"/>
            <a:ext cx="8573572" cy="560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12"/>
          <p:cNvSpPr/>
          <p:nvPr/>
        </p:nvSpPr>
        <p:spPr>
          <a:xfrm>
            <a:off x="13857432" y="5486400"/>
            <a:ext cx="8573572"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12"/>
          <p:cNvSpPr/>
          <p:nvPr/>
        </p:nvSpPr>
        <p:spPr>
          <a:xfrm>
            <a:off x="13857432" y="5505450"/>
            <a:ext cx="1422578"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12"/>
          <p:cNvSpPr/>
          <p:nvPr/>
        </p:nvSpPr>
        <p:spPr>
          <a:xfrm>
            <a:off x="13857432" y="5505450"/>
            <a:ext cx="1761287"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3333"/>
              </a:buClr>
              <a:buSzPts val="8000"/>
              <a:buFont typeface="Bebas Neue"/>
              <a:buNone/>
            </a:pPr>
            <a:r>
              <a:rPr b="0" i="0" lang="en-US" sz="8000" u="none" cap="none" strike="noStrike">
                <a:solidFill>
                  <a:srgbClr val="333333"/>
                </a:solidFill>
                <a:latin typeface="Bebas Neue"/>
                <a:ea typeface="Bebas Neue"/>
                <a:cs typeface="Bebas Neue"/>
                <a:sym typeface="Bebas Neue"/>
              </a:rPr>
              <a:t>75%</a:t>
            </a:r>
            <a:endParaRPr b="0" i="0" sz="8000" u="none" cap="none" strike="noStrike">
              <a:solidFill>
                <a:schemeClr val="dk1"/>
              </a:solidFill>
              <a:latin typeface="Calibri"/>
              <a:ea typeface="Calibri"/>
              <a:cs typeface="Calibri"/>
              <a:sym typeface="Calibri"/>
            </a:endParaRPr>
          </a:p>
        </p:txBody>
      </p:sp>
      <p:sp>
        <p:nvSpPr>
          <p:cNvPr id="243" name="Google Shape;243;p12"/>
          <p:cNvSpPr/>
          <p:nvPr/>
        </p:nvSpPr>
        <p:spPr>
          <a:xfrm>
            <a:off x="15483235" y="5486400"/>
            <a:ext cx="6947768"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12"/>
          <p:cNvSpPr/>
          <p:nvPr/>
        </p:nvSpPr>
        <p:spPr>
          <a:xfrm>
            <a:off x="15483235" y="5486400"/>
            <a:ext cx="7100187"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3333"/>
              </a:buClr>
              <a:buSzPts val="3600"/>
              <a:buFont typeface="Bebas Neue"/>
              <a:buNone/>
            </a:pPr>
            <a:r>
              <a:rPr b="0" i="0" lang="en-US" sz="3600" u="none" cap="none" strike="noStrike">
                <a:solidFill>
                  <a:srgbClr val="333333"/>
                </a:solidFill>
                <a:latin typeface="Bebas Neue"/>
                <a:ea typeface="Bebas Neue"/>
                <a:cs typeface="Bebas Neue"/>
                <a:sym typeface="Bebas Neue"/>
              </a:rPr>
              <a:t>Enchanted Creatures</a:t>
            </a:r>
            <a:endParaRPr b="0" i="0" sz="3600" u="none" cap="none" strike="noStrike">
              <a:solidFill>
                <a:schemeClr val="dk1"/>
              </a:solidFill>
              <a:latin typeface="Calibri"/>
              <a:ea typeface="Calibri"/>
              <a:cs typeface="Calibri"/>
              <a:sym typeface="Calibri"/>
            </a:endParaRPr>
          </a:p>
        </p:txBody>
      </p:sp>
      <p:sp>
        <p:nvSpPr>
          <p:cNvPr id="245" name="Google Shape;245;p12"/>
          <p:cNvSpPr/>
          <p:nvPr/>
        </p:nvSpPr>
        <p:spPr>
          <a:xfrm>
            <a:off x="15483235" y="6134100"/>
            <a:ext cx="7083252"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3333"/>
              </a:buClr>
              <a:buSzPts val="3200"/>
              <a:buFont typeface="Poppins"/>
              <a:buNone/>
            </a:pPr>
            <a:r>
              <a:rPr b="0" i="0" lang="en-US" sz="3200" u="none" cap="none" strike="noStrike">
                <a:solidFill>
                  <a:srgbClr val="333333"/>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46" name="Google Shape;246;p12"/>
          <p:cNvSpPr/>
          <p:nvPr/>
        </p:nvSpPr>
        <p:spPr>
          <a:xfrm>
            <a:off x="13857432" y="7353300"/>
            <a:ext cx="8573572"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12"/>
          <p:cNvSpPr/>
          <p:nvPr/>
        </p:nvSpPr>
        <p:spPr>
          <a:xfrm>
            <a:off x="13857432" y="7372350"/>
            <a:ext cx="1422578"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12"/>
          <p:cNvSpPr/>
          <p:nvPr/>
        </p:nvSpPr>
        <p:spPr>
          <a:xfrm>
            <a:off x="13857432" y="7372350"/>
            <a:ext cx="1761287"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3333"/>
              </a:buClr>
              <a:buSzPts val="8000"/>
              <a:buFont typeface="Bebas Neue"/>
              <a:buNone/>
            </a:pPr>
            <a:r>
              <a:rPr b="0" i="0" lang="en-US" sz="8000" u="none" cap="none" strike="noStrike">
                <a:solidFill>
                  <a:srgbClr val="333333"/>
                </a:solidFill>
                <a:latin typeface="Bebas Neue"/>
                <a:ea typeface="Bebas Neue"/>
                <a:cs typeface="Bebas Neue"/>
                <a:sym typeface="Bebas Neue"/>
              </a:rPr>
              <a:t>60%</a:t>
            </a:r>
            <a:endParaRPr b="0" i="0" sz="8000" u="none" cap="none" strike="noStrike">
              <a:solidFill>
                <a:schemeClr val="dk1"/>
              </a:solidFill>
              <a:latin typeface="Calibri"/>
              <a:ea typeface="Calibri"/>
              <a:cs typeface="Calibri"/>
              <a:sym typeface="Calibri"/>
            </a:endParaRPr>
          </a:p>
        </p:txBody>
      </p:sp>
      <p:sp>
        <p:nvSpPr>
          <p:cNvPr id="249" name="Google Shape;249;p12"/>
          <p:cNvSpPr/>
          <p:nvPr/>
        </p:nvSpPr>
        <p:spPr>
          <a:xfrm>
            <a:off x="15483235" y="7353300"/>
            <a:ext cx="6947768"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12"/>
          <p:cNvSpPr/>
          <p:nvPr/>
        </p:nvSpPr>
        <p:spPr>
          <a:xfrm>
            <a:off x="15483235" y="7353300"/>
            <a:ext cx="7100187"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3333"/>
              </a:buClr>
              <a:buSzPts val="3600"/>
              <a:buFont typeface="Bebas Neue"/>
              <a:buNone/>
            </a:pPr>
            <a:r>
              <a:rPr b="0" i="0" lang="en-US" sz="3600" u="none" cap="none" strike="noStrike">
                <a:solidFill>
                  <a:srgbClr val="333333"/>
                </a:solidFill>
                <a:latin typeface="Bebas Neue"/>
                <a:ea typeface="Bebas Neue"/>
                <a:cs typeface="Bebas Neue"/>
                <a:sym typeface="Bebas Neue"/>
              </a:rPr>
              <a:t>Magic-Wielding Individuals</a:t>
            </a:r>
            <a:endParaRPr b="0" i="0" sz="3600" u="none" cap="none" strike="noStrike">
              <a:solidFill>
                <a:schemeClr val="dk1"/>
              </a:solidFill>
              <a:latin typeface="Calibri"/>
              <a:ea typeface="Calibri"/>
              <a:cs typeface="Calibri"/>
              <a:sym typeface="Calibri"/>
            </a:endParaRPr>
          </a:p>
        </p:txBody>
      </p:sp>
      <p:sp>
        <p:nvSpPr>
          <p:cNvPr id="251" name="Google Shape;251;p12"/>
          <p:cNvSpPr/>
          <p:nvPr/>
        </p:nvSpPr>
        <p:spPr>
          <a:xfrm>
            <a:off x="15483235" y="8001000"/>
            <a:ext cx="7083252"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3333"/>
              </a:buClr>
              <a:buSzPts val="3200"/>
              <a:buFont typeface="Poppins"/>
              <a:buNone/>
            </a:pPr>
            <a:r>
              <a:rPr b="0" i="0" lang="en-US" sz="3200" u="none" cap="none" strike="noStrike">
                <a:solidFill>
                  <a:srgbClr val="333333"/>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252" name="Google Shape;252;p12"/>
          <p:cNvSpPr/>
          <p:nvPr/>
        </p:nvSpPr>
        <p:spPr>
          <a:xfrm>
            <a:off x="13857432" y="9220200"/>
            <a:ext cx="8573572"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12"/>
          <p:cNvSpPr/>
          <p:nvPr/>
        </p:nvSpPr>
        <p:spPr>
          <a:xfrm>
            <a:off x="13857432" y="9544050"/>
            <a:ext cx="1422578"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12"/>
          <p:cNvSpPr/>
          <p:nvPr/>
        </p:nvSpPr>
        <p:spPr>
          <a:xfrm>
            <a:off x="13857432" y="9544050"/>
            <a:ext cx="1761287"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3333"/>
              </a:buClr>
              <a:buSzPts val="8000"/>
              <a:buFont typeface="Bebas Neue"/>
              <a:buNone/>
            </a:pPr>
            <a:r>
              <a:rPr b="0" i="0" lang="en-US" sz="8000" u="none" cap="none" strike="noStrike">
                <a:solidFill>
                  <a:srgbClr val="333333"/>
                </a:solidFill>
                <a:latin typeface="Bebas Neue"/>
                <a:ea typeface="Bebas Neue"/>
                <a:cs typeface="Bebas Neue"/>
                <a:sym typeface="Bebas Neue"/>
              </a:rPr>
              <a:t>90%</a:t>
            </a:r>
            <a:endParaRPr b="0" i="0" sz="8000" u="none" cap="none" strike="noStrike">
              <a:solidFill>
                <a:schemeClr val="dk1"/>
              </a:solidFill>
              <a:latin typeface="Calibri"/>
              <a:ea typeface="Calibri"/>
              <a:cs typeface="Calibri"/>
              <a:sym typeface="Calibri"/>
            </a:endParaRPr>
          </a:p>
        </p:txBody>
      </p:sp>
      <p:sp>
        <p:nvSpPr>
          <p:cNvPr id="255" name="Google Shape;255;p12"/>
          <p:cNvSpPr/>
          <p:nvPr/>
        </p:nvSpPr>
        <p:spPr>
          <a:xfrm>
            <a:off x="15483235" y="9220200"/>
            <a:ext cx="6947768"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12"/>
          <p:cNvSpPr/>
          <p:nvPr/>
        </p:nvSpPr>
        <p:spPr>
          <a:xfrm>
            <a:off x="15483235" y="9220200"/>
            <a:ext cx="7100187"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3333"/>
              </a:buClr>
              <a:buSzPts val="3600"/>
              <a:buFont typeface="Bebas Neue"/>
              <a:buNone/>
            </a:pPr>
            <a:r>
              <a:rPr b="0" i="0" lang="en-US" sz="3600" u="none" cap="none" strike="noStrike">
                <a:solidFill>
                  <a:srgbClr val="333333"/>
                </a:solidFill>
                <a:latin typeface="Bebas Neue"/>
                <a:ea typeface="Bebas Neue"/>
                <a:cs typeface="Bebas Neue"/>
                <a:sym typeface="Bebas Neue"/>
              </a:rPr>
              <a:t>Spells Cast</a:t>
            </a:r>
            <a:endParaRPr b="0" i="0" sz="3600" u="none" cap="none" strike="noStrike">
              <a:solidFill>
                <a:schemeClr val="dk1"/>
              </a:solidFill>
              <a:latin typeface="Calibri"/>
              <a:ea typeface="Calibri"/>
              <a:cs typeface="Calibri"/>
              <a:sym typeface="Calibri"/>
            </a:endParaRPr>
          </a:p>
        </p:txBody>
      </p:sp>
      <p:sp>
        <p:nvSpPr>
          <p:cNvPr id="257" name="Google Shape;257;p12"/>
          <p:cNvSpPr/>
          <p:nvPr/>
        </p:nvSpPr>
        <p:spPr>
          <a:xfrm>
            <a:off x="15483235" y="9867900"/>
            <a:ext cx="7083252"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3333"/>
              </a:buClr>
              <a:buSzPts val="3200"/>
              <a:buFont typeface="Poppins"/>
              <a:buNone/>
            </a:pPr>
            <a:r>
              <a:rPr b="0" i="0" lang="en-US" sz="3200" u="none" cap="none" strike="noStrike">
                <a:solidFill>
                  <a:srgbClr val="333333"/>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BE2"/>
        </a:solidFill>
      </p:bgPr>
    </p:bg>
    <p:spTree>
      <p:nvGrpSpPr>
        <p:cNvPr id="262" name="Shape 262"/>
        <p:cNvGrpSpPr/>
        <p:nvPr/>
      </p:nvGrpSpPr>
      <p:grpSpPr>
        <a:xfrm>
          <a:off x="0" y="0"/>
          <a:ext cx="0" cy="0"/>
          <a:chOff x="0" y="0"/>
          <a:chExt cx="0" cy="0"/>
        </a:xfrm>
      </p:grpSpPr>
      <p:sp>
        <p:nvSpPr>
          <p:cNvPr id="263" name="Google Shape;263;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4" name="Google Shape;264;p13"/>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265" name="Google Shape;265;p13"/>
          <p:cNvPicPr preferRelativeResize="0"/>
          <p:nvPr/>
        </p:nvPicPr>
        <p:blipFill rotWithShape="1">
          <a:blip r:embed="rId4">
            <a:alphaModFix/>
          </a:blip>
          <a:srcRect b="0" l="0" r="0" t="0"/>
          <a:stretch/>
        </p:blipFill>
        <p:spPr>
          <a:xfrm>
            <a:off x="-5512489" y="22416021"/>
            <a:ext cx="11348745" cy="10792649"/>
          </a:xfrm>
          <a:prstGeom prst="rect">
            <a:avLst/>
          </a:prstGeom>
          <a:noFill/>
          <a:ln>
            <a:noFill/>
          </a:ln>
        </p:spPr>
      </p:pic>
      <p:pic>
        <p:nvPicPr>
          <p:cNvPr descr=" " id="266" name="Google Shape;266;p13"/>
          <p:cNvPicPr preferRelativeResize="0"/>
          <p:nvPr/>
        </p:nvPicPr>
        <p:blipFill rotWithShape="1">
          <a:blip r:embed="rId5">
            <a:alphaModFix/>
          </a:blip>
          <a:srcRect b="0" l="0" r="0" t="0"/>
          <a:stretch/>
        </p:blipFill>
        <p:spPr>
          <a:xfrm>
            <a:off x="0" y="4572000"/>
            <a:ext cx="3389125" cy="3782640"/>
          </a:xfrm>
          <a:prstGeom prst="rect">
            <a:avLst/>
          </a:prstGeom>
          <a:noFill/>
          <a:ln>
            <a:noFill/>
          </a:ln>
        </p:spPr>
      </p:pic>
      <p:pic>
        <p:nvPicPr>
          <p:cNvPr descr=" " id="267" name="Google Shape;267;p13"/>
          <p:cNvPicPr preferRelativeResize="0"/>
          <p:nvPr/>
        </p:nvPicPr>
        <p:blipFill rotWithShape="1">
          <a:blip r:embed="rId6">
            <a:alphaModFix/>
          </a:blip>
          <a:srcRect b="0" l="0" r="0" t="0"/>
          <a:stretch/>
        </p:blipFill>
        <p:spPr>
          <a:xfrm>
            <a:off x="0" y="0"/>
            <a:ext cx="24387048" cy="12874402"/>
          </a:xfrm>
          <a:prstGeom prst="rect">
            <a:avLst/>
          </a:prstGeom>
          <a:noFill/>
          <a:ln>
            <a:noFill/>
          </a:ln>
        </p:spPr>
      </p:pic>
      <p:pic>
        <p:nvPicPr>
          <p:cNvPr descr=" " id="268" name="Google Shape;268;p13"/>
          <p:cNvPicPr preferRelativeResize="0"/>
          <p:nvPr/>
        </p:nvPicPr>
        <p:blipFill rotWithShape="1">
          <a:blip r:embed="rId7">
            <a:alphaModFix/>
          </a:blip>
          <a:srcRect b="0" l="0" r="0" t="0"/>
          <a:stretch/>
        </p:blipFill>
        <p:spPr>
          <a:xfrm>
            <a:off x="23237148" y="0"/>
            <a:ext cx="1149900" cy="13716000"/>
          </a:xfrm>
          <a:prstGeom prst="rect">
            <a:avLst/>
          </a:prstGeom>
          <a:noFill/>
          <a:ln>
            <a:noFill/>
          </a:ln>
        </p:spPr>
      </p:pic>
      <p:pic>
        <p:nvPicPr>
          <p:cNvPr descr=" " id="269" name="Google Shape;269;p13"/>
          <p:cNvPicPr preferRelativeResize="0"/>
          <p:nvPr/>
        </p:nvPicPr>
        <p:blipFill rotWithShape="1">
          <a:blip r:embed="rId8">
            <a:alphaModFix/>
          </a:blip>
          <a:srcRect b="0" l="0" r="0" t="0"/>
          <a:stretch/>
        </p:blipFill>
        <p:spPr>
          <a:xfrm>
            <a:off x="0" y="6008117"/>
            <a:ext cx="3126482" cy="7239000"/>
          </a:xfrm>
          <a:prstGeom prst="rect">
            <a:avLst/>
          </a:prstGeom>
          <a:noFill/>
          <a:ln>
            <a:noFill/>
          </a:ln>
        </p:spPr>
      </p:pic>
      <p:sp>
        <p:nvSpPr>
          <p:cNvPr id="270" name="Google Shape;270;p13"/>
          <p:cNvSpPr/>
          <p:nvPr/>
        </p:nvSpPr>
        <p:spPr>
          <a:xfrm>
            <a:off x="4305838" y="3403600"/>
            <a:ext cx="15762670" cy="654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13"/>
          <p:cNvSpPr/>
          <p:nvPr/>
        </p:nvSpPr>
        <p:spPr>
          <a:xfrm>
            <a:off x="4305838" y="3403600"/>
            <a:ext cx="15762670" cy="491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13"/>
          <p:cNvSpPr/>
          <p:nvPr/>
        </p:nvSpPr>
        <p:spPr>
          <a:xfrm>
            <a:off x="7728916" y="3403600"/>
            <a:ext cx="8916514" cy="4673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33333"/>
              </a:buClr>
              <a:buSzPts val="24000"/>
              <a:buFont typeface="Bebas Neue"/>
              <a:buNone/>
            </a:pPr>
            <a:r>
              <a:rPr b="0" i="0" lang="en-US" sz="24000" u="none" cap="none" strike="noStrike">
                <a:solidFill>
                  <a:srgbClr val="333333"/>
                </a:solidFill>
                <a:latin typeface="Bebas Neue"/>
                <a:ea typeface="Bebas Neue"/>
                <a:cs typeface="Bebas Neue"/>
                <a:sym typeface="Bebas Neue"/>
              </a:rPr>
              <a:t>234,567</a:t>
            </a:r>
            <a:endParaRPr b="0" i="0" sz="24000" u="none" cap="none" strike="noStrike">
              <a:solidFill>
                <a:schemeClr val="dk1"/>
              </a:solidFill>
              <a:latin typeface="Calibri"/>
              <a:ea typeface="Calibri"/>
              <a:cs typeface="Calibri"/>
              <a:sym typeface="Calibri"/>
            </a:endParaRPr>
          </a:p>
        </p:txBody>
      </p:sp>
      <p:sp>
        <p:nvSpPr>
          <p:cNvPr id="273" name="Google Shape;273;p13"/>
          <p:cNvSpPr/>
          <p:nvPr/>
        </p:nvSpPr>
        <p:spPr>
          <a:xfrm>
            <a:off x="4189407" y="7264400"/>
            <a:ext cx="15995533" cy="12869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33333"/>
              </a:buClr>
              <a:buSzPts val="5500"/>
              <a:buFont typeface="Poppins SemiBold"/>
              <a:buNone/>
            </a:pPr>
            <a:r>
              <a:rPr b="0" i="0" lang="en-US" sz="5500" u="none" cap="none" strike="noStrike">
                <a:solidFill>
                  <a:srgbClr val="333333"/>
                </a:solidFill>
                <a:latin typeface="Poppins SemiBold"/>
                <a:ea typeface="Poppins SemiBold"/>
                <a:cs typeface="Poppins SemiBold"/>
                <a:sym typeface="Poppins SemiBold"/>
              </a:rPr>
              <a:t>Unicorn Sightings</a:t>
            </a:r>
            <a:endParaRPr b="0" i="0" sz="5500" u="none" cap="none" strike="noStrike">
              <a:solidFill>
                <a:schemeClr val="dk1"/>
              </a:solidFill>
              <a:latin typeface="Calibri"/>
              <a:ea typeface="Calibri"/>
              <a:cs typeface="Calibri"/>
              <a:sym typeface="Calibri"/>
            </a:endParaRPr>
          </a:p>
        </p:txBody>
      </p:sp>
      <p:sp>
        <p:nvSpPr>
          <p:cNvPr id="274" name="Google Shape;274;p13"/>
          <p:cNvSpPr/>
          <p:nvPr/>
        </p:nvSpPr>
        <p:spPr>
          <a:xfrm>
            <a:off x="7483352" y="8724900"/>
            <a:ext cx="9407642"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33333"/>
              </a:buClr>
              <a:buSzPts val="3200"/>
              <a:buFont typeface="Poppins"/>
              <a:buNone/>
            </a:pPr>
            <a:r>
              <a:rPr b="0" i="0" lang="en-US" sz="3200" u="none" cap="none" strike="noStrike">
                <a:solidFill>
                  <a:srgbClr val="333333"/>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BE2"/>
        </a:solidFill>
      </p:bgPr>
    </p:bg>
    <p:spTree>
      <p:nvGrpSpPr>
        <p:cNvPr id="279" name="Shape 279"/>
        <p:cNvGrpSpPr/>
        <p:nvPr/>
      </p:nvGrpSpPr>
      <p:grpSpPr>
        <a:xfrm>
          <a:off x="0" y="0"/>
          <a:ext cx="0" cy="0"/>
          <a:chOff x="0" y="0"/>
          <a:chExt cx="0" cy="0"/>
        </a:xfrm>
      </p:grpSpPr>
      <p:pic>
        <p:nvPicPr>
          <p:cNvPr descr=" " id="280" name="Google Shape;280;p14"/>
          <p:cNvPicPr preferRelativeResize="0"/>
          <p:nvPr/>
        </p:nvPicPr>
        <p:blipFill rotWithShape="1">
          <a:blip r:embed="rId3">
            <a:alphaModFix/>
          </a:blip>
          <a:srcRect b="0" l="0" r="0" t="0"/>
          <a:stretch/>
        </p:blipFill>
        <p:spPr>
          <a:xfrm>
            <a:off x="17032829" y="6858000"/>
            <a:ext cx="3848581" cy="3848100"/>
          </a:xfrm>
          <a:prstGeom prst="rect">
            <a:avLst/>
          </a:prstGeom>
          <a:noFill/>
          <a:ln>
            <a:noFill/>
          </a:ln>
        </p:spPr>
      </p:pic>
      <p:pic>
        <p:nvPicPr>
          <p:cNvPr descr=" " id="281" name="Google Shape;281;p14"/>
          <p:cNvPicPr preferRelativeResize="0"/>
          <p:nvPr/>
        </p:nvPicPr>
        <p:blipFill rotWithShape="1">
          <a:blip r:embed="rId4">
            <a:alphaModFix/>
          </a:blip>
          <a:srcRect b="0" l="0" r="0" t="0"/>
          <a:stretch/>
        </p:blipFill>
        <p:spPr>
          <a:xfrm>
            <a:off x="19007572" y="7531100"/>
            <a:ext cx="5379476" cy="5410200"/>
          </a:xfrm>
          <a:prstGeom prst="rect">
            <a:avLst/>
          </a:prstGeom>
          <a:noFill/>
          <a:ln>
            <a:noFill/>
          </a:ln>
        </p:spPr>
      </p:pic>
      <p:sp>
        <p:nvSpPr>
          <p:cNvPr id="282" name="Google Shape;282;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3" name="Google Shape;283;p1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84" name="Google Shape;284;p14"/>
          <p:cNvSpPr/>
          <p:nvPr/>
        </p:nvSpPr>
        <p:spPr>
          <a:xfrm>
            <a:off x="3391324" y="3263900"/>
            <a:ext cx="7874984" cy="25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14"/>
          <p:cNvSpPr/>
          <p:nvPr/>
        </p:nvSpPr>
        <p:spPr>
          <a:xfrm>
            <a:off x="4775797" y="3263900"/>
            <a:ext cx="5106038"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14"/>
          <p:cNvSpPr/>
          <p:nvPr/>
        </p:nvSpPr>
        <p:spPr>
          <a:xfrm>
            <a:off x="4775797" y="3263900"/>
            <a:ext cx="5647973"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3333"/>
              </a:buClr>
              <a:buSzPts val="12800"/>
              <a:buFont typeface="Bebas Neue"/>
              <a:buNone/>
            </a:pPr>
            <a:r>
              <a:rPr b="0" i="0" lang="en-US" sz="12800" u="none" cap="none" strike="noStrike">
                <a:solidFill>
                  <a:srgbClr val="333333"/>
                </a:solidFill>
                <a:latin typeface="Bebas Neue"/>
                <a:ea typeface="Bebas Neue"/>
                <a:cs typeface="Bebas Neue"/>
                <a:sym typeface="Bebas Neue"/>
              </a:rPr>
              <a:t>233 Coins</a:t>
            </a:r>
            <a:endParaRPr b="0" i="0" sz="12800" u="none" cap="none" strike="noStrike">
              <a:solidFill>
                <a:schemeClr val="dk1"/>
              </a:solidFill>
              <a:latin typeface="Calibri"/>
              <a:ea typeface="Calibri"/>
              <a:cs typeface="Calibri"/>
              <a:sym typeface="Calibri"/>
            </a:endParaRPr>
          </a:p>
        </p:txBody>
      </p:sp>
      <p:sp>
        <p:nvSpPr>
          <p:cNvPr id="287" name="Google Shape;287;p14"/>
          <p:cNvSpPr/>
          <p:nvPr/>
        </p:nvSpPr>
        <p:spPr>
          <a:xfrm>
            <a:off x="3391324" y="52197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14"/>
          <p:cNvSpPr/>
          <p:nvPr/>
        </p:nvSpPr>
        <p:spPr>
          <a:xfrm>
            <a:off x="3323582" y="52197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33333"/>
              </a:buClr>
              <a:buSzPts val="3200"/>
              <a:buFont typeface="Poppins"/>
              <a:buNone/>
            </a:pPr>
            <a:r>
              <a:rPr b="0" i="0" lang="en-US" sz="3200" u="none" cap="none" strike="noStrike">
                <a:solidFill>
                  <a:srgbClr val="333333"/>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289" name="Google Shape;289;p14"/>
          <p:cNvSpPr/>
          <p:nvPr/>
        </p:nvSpPr>
        <p:spPr>
          <a:xfrm>
            <a:off x="3391324" y="6985000"/>
            <a:ext cx="7874984" cy="25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14"/>
          <p:cNvSpPr/>
          <p:nvPr/>
        </p:nvSpPr>
        <p:spPr>
          <a:xfrm>
            <a:off x="4597975" y="6985000"/>
            <a:ext cx="5461683"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14"/>
          <p:cNvSpPr/>
          <p:nvPr/>
        </p:nvSpPr>
        <p:spPr>
          <a:xfrm>
            <a:off x="4597975" y="6985000"/>
            <a:ext cx="6003617"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3333"/>
              </a:buClr>
              <a:buSzPts val="12800"/>
              <a:buFont typeface="Bebas Neue"/>
              <a:buNone/>
            </a:pPr>
            <a:r>
              <a:rPr b="0" i="0" lang="en-US" sz="12800" u="none" cap="none" strike="noStrike">
                <a:solidFill>
                  <a:srgbClr val="333333"/>
                </a:solidFill>
                <a:latin typeface="Bebas Neue"/>
                <a:ea typeface="Bebas Neue"/>
                <a:cs typeface="Bebas Neue"/>
                <a:sym typeface="Bebas Neue"/>
              </a:rPr>
              <a:t>456 Hours</a:t>
            </a:r>
            <a:endParaRPr b="0" i="0" sz="12800" u="none" cap="none" strike="noStrike">
              <a:solidFill>
                <a:schemeClr val="dk1"/>
              </a:solidFill>
              <a:latin typeface="Calibri"/>
              <a:ea typeface="Calibri"/>
              <a:cs typeface="Calibri"/>
              <a:sym typeface="Calibri"/>
            </a:endParaRPr>
          </a:p>
        </p:txBody>
      </p:sp>
      <p:sp>
        <p:nvSpPr>
          <p:cNvPr id="292" name="Google Shape;292;p14"/>
          <p:cNvSpPr/>
          <p:nvPr/>
        </p:nvSpPr>
        <p:spPr>
          <a:xfrm>
            <a:off x="3391324" y="89408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14"/>
          <p:cNvSpPr/>
          <p:nvPr/>
        </p:nvSpPr>
        <p:spPr>
          <a:xfrm>
            <a:off x="3323582" y="89408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33333"/>
              </a:buClr>
              <a:buSzPts val="3200"/>
              <a:buFont typeface="Poppins"/>
              <a:buNone/>
            </a:pPr>
            <a:r>
              <a:rPr b="0" i="0" lang="en-US" sz="3200" u="none" cap="none" strike="noStrike">
                <a:solidFill>
                  <a:srgbClr val="333333"/>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294" name="Google Shape;294;p14"/>
          <p:cNvSpPr/>
          <p:nvPr/>
        </p:nvSpPr>
        <p:spPr>
          <a:xfrm>
            <a:off x="13552594" y="3263900"/>
            <a:ext cx="7874984" cy="25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14"/>
          <p:cNvSpPr/>
          <p:nvPr/>
        </p:nvSpPr>
        <p:spPr>
          <a:xfrm>
            <a:off x="16359645" y="3263900"/>
            <a:ext cx="2260883"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14"/>
          <p:cNvSpPr/>
          <p:nvPr/>
        </p:nvSpPr>
        <p:spPr>
          <a:xfrm>
            <a:off x="16359645" y="3263900"/>
            <a:ext cx="2802817"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3333"/>
              </a:buClr>
              <a:buSzPts val="12800"/>
              <a:buFont typeface="Bebas Neue"/>
              <a:buNone/>
            </a:pPr>
            <a:r>
              <a:rPr b="0" i="0" lang="en-US" sz="12800" u="none" cap="none" strike="noStrike">
                <a:solidFill>
                  <a:srgbClr val="333333"/>
                </a:solidFill>
                <a:latin typeface="Bebas Neue"/>
                <a:ea typeface="Bebas Neue"/>
                <a:cs typeface="Bebas Neue"/>
                <a:sym typeface="Bebas Neue"/>
              </a:rPr>
              <a:t>85%</a:t>
            </a:r>
            <a:endParaRPr b="0" i="0" sz="12800" u="none" cap="none" strike="noStrike">
              <a:solidFill>
                <a:schemeClr val="dk1"/>
              </a:solidFill>
              <a:latin typeface="Calibri"/>
              <a:ea typeface="Calibri"/>
              <a:cs typeface="Calibri"/>
              <a:sym typeface="Calibri"/>
            </a:endParaRPr>
          </a:p>
        </p:txBody>
      </p:sp>
      <p:sp>
        <p:nvSpPr>
          <p:cNvPr id="297" name="Google Shape;297;p14"/>
          <p:cNvSpPr/>
          <p:nvPr/>
        </p:nvSpPr>
        <p:spPr>
          <a:xfrm>
            <a:off x="13552594" y="52197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14"/>
          <p:cNvSpPr/>
          <p:nvPr/>
        </p:nvSpPr>
        <p:spPr>
          <a:xfrm>
            <a:off x="13484852" y="52197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33333"/>
              </a:buClr>
              <a:buSzPts val="3200"/>
              <a:buFont typeface="Poppins"/>
              <a:buNone/>
            </a:pPr>
            <a:r>
              <a:rPr b="0" i="0" lang="en-US" sz="3200" u="none" cap="none" strike="noStrike">
                <a:solidFill>
                  <a:srgbClr val="333333"/>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299" name="Google Shape;299;p14"/>
          <p:cNvSpPr/>
          <p:nvPr/>
        </p:nvSpPr>
        <p:spPr>
          <a:xfrm>
            <a:off x="13552594" y="6985000"/>
            <a:ext cx="7874984" cy="25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14"/>
          <p:cNvSpPr/>
          <p:nvPr/>
        </p:nvSpPr>
        <p:spPr>
          <a:xfrm>
            <a:off x="15603900" y="6985000"/>
            <a:ext cx="3772371"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14"/>
          <p:cNvSpPr/>
          <p:nvPr/>
        </p:nvSpPr>
        <p:spPr>
          <a:xfrm>
            <a:off x="15603900" y="6985000"/>
            <a:ext cx="4314306"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3333"/>
              </a:buClr>
              <a:buSzPts val="12800"/>
              <a:buFont typeface="Bebas Neue"/>
              <a:buNone/>
            </a:pPr>
            <a:r>
              <a:rPr b="0" i="0" lang="en-US" sz="12800" u="none" cap="none" strike="noStrike">
                <a:solidFill>
                  <a:srgbClr val="333333"/>
                </a:solidFill>
                <a:latin typeface="Bebas Neue"/>
                <a:ea typeface="Bebas Neue"/>
                <a:cs typeface="Bebas Neue"/>
                <a:sym typeface="Bebas Neue"/>
              </a:rPr>
              <a:t>535 Km</a:t>
            </a:r>
            <a:endParaRPr b="0" i="0" sz="12800" u="none" cap="none" strike="noStrike">
              <a:solidFill>
                <a:schemeClr val="dk1"/>
              </a:solidFill>
              <a:latin typeface="Calibri"/>
              <a:ea typeface="Calibri"/>
              <a:cs typeface="Calibri"/>
              <a:sym typeface="Calibri"/>
            </a:endParaRPr>
          </a:p>
        </p:txBody>
      </p:sp>
      <p:sp>
        <p:nvSpPr>
          <p:cNvPr id="302" name="Google Shape;302;p14"/>
          <p:cNvSpPr/>
          <p:nvPr/>
        </p:nvSpPr>
        <p:spPr>
          <a:xfrm>
            <a:off x="13552594" y="89408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14"/>
          <p:cNvSpPr/>
          <p:nvPr/>
        </p:nvSpPr>
        <p:spPr>
          <a:xfrm>
            <a:off x="13484852" y="89408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33333"/>
              </a:buClr>
              <a:buSzPts val="3200"/>
              <a:buFont typeface="Poppins"/>
              <a:buNone/>
            </a:pPr>
            <a:r>
              <a:rPr b="0" i="0" lang="en-US" sz="3200" u="none" cap="none" strike="noStrike">
                <a:solidFill>
                  <a:srgbClr val="333333"/>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pic>
        <p:nvPicPr>
          <p:cNvPr descr=" " id="304" name="Google Shape;304;p14"/>
          <p:cNvPicPr preferRelativeResize="0"/>
          <p:nvPr/>
        </p:nvPicPr>
        <p:blipFill rotWithShape="1">
          <a:blip r:embed="rId6">
            <a:alphaModFix/>
          </a:blip>
          <a:srcRect b="0" l="0" r="0" t="0"/>
          <a:stretch/>
        </p:blipFill>
        <p:spPr>
          <a:xfrm>
            <a:off x="0" y="12115800"/>
            <a:ext cx="24387048" cy="1600200"/>
          </a:xfrm>
          <a:prstGeom prst="rect">
            <a:avLst/>
          </a:prstGeom>
          <a:noFill/>
          <a:ln>
            <a:noFill/>
          </a:ln>
        </p:spPr>
      </p:pic>
      <p:pic>
        <p:nvPicPr>
          <p:cNvPr descr=" " id="305" name="Google Shape;305;p14"/>
          <p:cNvPicPr preferRelativeResize="0"/>
          <p:nvPr/>
        </p:nvPicPr>
        <p:blipFill rotWithShape="1">
          <a:blip r:embed="rId7">
            <a:alphaModFix/>
          </a:blip>
          <a:srcRect b="0" l="0" r="0" t="0"/>
          <a:stretch/>
        </p:blipFill>
        <p:spPr>
          <a:xfrm>
            <a:off x="673184" y="596900"/>
            <a:ext cx="10186673" cy="181997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BE2"/>
        </a:solidFill>
      </p:bgPr>
    </p:bg>
    <p:spTree>
      <p:nvGrpSpPr>
        <p:cNvPr id="310" name="Shape 310"/>
        <p:cNvGrpSpPr/>
        <p:nvPr/>
      </p:nvGrpSpPr>
      <p:grpSpPr>
        <a:xfrm>
          <a:off x="0" y="0"/>
          <a:ext cx="0" cy="0"/>
          <a:chOff x="0" y="0"/>
          <a:chExt cx="0" cy="0"/>
        </a:xfrm>
      </p:grpSpPr>
      <p:pic>
        <p:nvPicPr>
          <p:cNvPr descr=" " id="311" name="Google Shape;311;p15"/>
          <p:cNvPicPr preferRelativeResize="0"/>
          <p:nvPr/>
        </p:nvPicPr>
        <p:blipFill rotWithShape="1">
          <a:blip r:embed="rId3">
            <a:alphaModFix/>
          </a:blip>
          <a:srcRect b="0" l="0" r="0" t="0"/>
          <a:stretch/>
        </p:blipFill>
        <p:spPr>
          <a:xfrm>
            <a:off x="0" y="0"/>
            <a:ext cx="24387048" cy="1473200"/>
          </a:xfrm>
          <a:prstGeom prst="rect">
            <a:avLst/>
          </a:prstGeom>
          <a:noFill/>
          <a:ln>
            <a:noFill/>
          </a:ln>
        </p:spPr>
      </p:pic>
      <p:pic>
        <p:nvPicPr>
          <p:cNvPr descr=" " id="312" name="Google Shape;312;p15"/>
          <p:cNvPicPr preferRelativeResize="0"/>
          <p:nvPr/>
        </p:nvPicPr>
        <p:blipFill rotWithShape="1">
          <a:blip r:embed="rId4">
            <a:alphaModFix/>
          </a:blip>
          <a:srcRect b="0" l="0" r="0" t="0"/>
          <a:stretch/>
        </p:blipFill>
        <p:spPr>
          <a:xfrm>
            <a:off x="711289" y="11887200"/>
            <a:ext cx="4509060" cy="1444203"/>
          </a:xfrm>
          <a:prstGeom prst="rect">
            <a:avLst/>
          </a:prstGeom>
          <a:noFill/>
          <a:ln>
            <a:noFill/>
          </a:ln>
        </p:spPr>
      </p:pic>
      <p:pic>
        <p:nvPicPr>
          <p:cNvPr descr=" " id="313" name="Google Shape;313;p15"/>
          <p:cNvPicPr preferRelativeResize="0"/>
          <p:nvPr/>
        </p:nvPicPr>
        <p:blipFill rotWithShape="1">
          <a:blip r:embed="rId5">
            <a:alphaModFix/>
          </a:blip>
          <a:srcRect b="0" l="0" r="0" t="0"/>
          <a:stretch/>
        </p:blipFill>
        <p:spPr>
          <a:xfrm>
            <a:off x="19751096" y="0"/>
            <a:ext cx="4635952" cy="5245100"/>
          </a:xfrm>
          <a:prstGeom prst="rect">
            <a:avLst/>
          </a:prstGeom>
          <a:noFill/>
          <a:ln>
            <a:noFill/>
          </a:ln>
        </p:spPr>
      </p:pic>
      <p:pic>
        <p:nvPicPr>
          <p:cNvPr descr=" " id="314" name="Google Shape;314;p15"/>
          <p:cNvPicPr preferRelativeResize="0"/>
          <p:nvPr/>
        </p:nvPicPr>
        <p:blipFill rotWithShape="1">
          <a:blip r:embed="rId6">
            <a:alphaModFix/>
          </a:blip>
          <a:srcRect b="0" l="0" r="0" t="0"/>
          <a:stretch/>
        </p:blipFill>
        <p:spPr>
          <a:xfrm>
            <a:off x="22660041" y="3546153"/>
            <a:ext cx="1727007" cy="2857500"/>
          </a:xfrm>
          <a:prstGeom prst="rect">
            <a:avLst/>
          </a:prstGeom>
          <a:noFill/>
          <a:ln>
            <a:noFill/>
          </a:ln>
        </p:spPr>
      </p:pic>
      <p:sp>
        <p:nvSpPr>
          <p:cNvPr id="315" name="Google Shape;315;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6" name="Google Shape;316;p1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17" name="Google Shape;317;p15"/>
          <p:cNvSpPr/>
          <p:nvPr/>
        </p:nvSpPr>
        <p:spPr>
          <a:xfrm>
            <a:off x="6841922" y="1993900"/>
            <a:ext cx="10690503" cy="1557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33333"/>
              </a:buClr>
              <a:buSzPts val="8000"/>
              <a:buFont typeface="Bebas Neue"/>
              <a:buNone/>
            </a:pPr>
            <a:r>
              <a:rPr b="0" i="0" lang="en-US" sz="8000" u="none" cap="none" strike="noStrike">
                <a:solidFill>
                  <a:srgbClr val="333333"/>
                </a:solidFill>
                <a:latin typeface="Bebas Neue"/>
                <a:ea typeface="Bebas Neue"/>
                <a:cs typeface="Bebas Neue"/>
                <a:sym typeface="Bebas Neue"/>
              </a:rPr>
              <a:t>Some Graph</a:t>
            </a:r>
            <a:endParaRPr b="0" i="0" sz="8000" u="none" cap="none" strike="noStrike">
              <a:solidFill>
                <a:schemeClr val="dk1"/>
              </a:solidFill>
              <a:latin typeface="Calibri"/>
              <a:ea typeface="Calibri"/>
              <a:cs typeface="Calibri"/>
              <a:sym typeface="Calibri"/>
            </a:endParaRPr>
          </a:p>
        </p:txBody>
      </p:sp>
      <p:sp>
        <p:nvSpPr>
          <p:cNvPr id="318" name="Google Shape;318;p15"/>
          <p:cNvSpPr/>
          <p:nvPr/>
        </p:nvSpPr>
        <p:spPr>
          <a:xfrm>
            <a:off x="2718140" y="3771900"/>
            <a:ext cx="8941918" cy="618090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15"/>
          <p:cNvSpPr/>
          <p:nvPr/>
        </p:nvSpPr>
        <p:spPr>
          <a:xfrm>
            <a:off x="2986455" y="8999513"/>
            <a:ext cx="216821"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B4568"/>
              </a:buClr>
              <a:buSzPts val="1820"/>
              <a:buFont typeface="Lato"/>
              <a:buNone/>
            </a:pPr>
            <a:r>
              <a:rPr b="0" i="0" lang="en-US" sz="1820" u="none" cap="none" strike="noStrike">
                <a:solidFill>
                  <a:srgbClr val="3B4568"/>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20" name="Google Shape;320;p15"/>
          <p:cNvSpPr/>
          <p:nvPr/>
        </p:nvSpPr>
        <p:spPr>
          <a:xfrm>
            <a:off x="333165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B4568"/>
              </a:buClr>
              <a:buSzPts val="2185"/>
              <a:buFont typeface="Lato"/>
              <a:buNone/>
            </a:pPr>
            <a:r>
              <a:rPr b="0" i="0" lang="en-US" sz="2185" u="none" cap="none" strike="noStrike">
                <a:solidFill>
                  <a:srgbClr val="3B4568"/>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21" name="Google Shape;321;p15"/>
          <p:cNvSpPr/>
          <p:nvPr/>
        </p:nvSpPr>
        <p:spPr>
          <a:xfrm>
            <a:off x="4470732"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B4568"/>
              </a:buClr>
              <a:buSzPts val="2185"/>
              <a:buFont typeface="Lato"/>
              <a:buNone/>
            </a:pPr>
            <a:r>
              <a:rPr b="0" i="0" lang="en-US" sz="2185" u="none" cap="none" strike="noStrike">
                <a:solidFill>
                  <a:srgbClr val="3B4568"/>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22" name="Google Shape;322;p15"/>
          <p:cNvSpPr/>
          <p:nvPr/>
        </p:nvSpPr>
        <p:spPr>
          <a:xfrm>
            <a:off x="5609804"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B4568"/>
              </a:buClr>
              <a:buSzPts val="2185"/>
              <a:buFont typeface="Lato"/>
              <a:buNone/>
            </a:pPr>
            <a:r>
              <a:rPr b="0" i="0" lang="en-US" sz="2185" u="none" cap="none" strike="noStrike">
                <a:solidFill>
                  <a:srgbClr val="3B4568"/>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23" name="Google Shape;323;p15"/>
          <p:cNvSpPr/>
          <p:nvPr/>
        </p:nvSpPr>
        <p:spPr>
          <a:xfrm>
            <a:off x="674887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B4568"/>
              </a:buClr>
              <a:buSzPts val="2185"/>
              <a:buFont typeface="Lato"/>
              <a:buNone/>
            </a:pPr>
            <a:r>
              <a:rPr b="0" i="0" lang="en-US" sz="2185" u="none" cap="none" strike="noStrike">
                <a:solidFill>
                  <a:srgbClr val="3B4568"/>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24" name="Google Shape;324;p15"/>
          <p:cNvSpPr/>
          <p:nvPr/>
        </p:nvSpPr>
        <p:spPr>
          <a:xfrm>
            <a:off x="788799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B4568"/>
              </a:buClr>
              <a:buSzPts val="2185"/>
              <a:buFont typeface="Lato"/>
              <a:buNone/>
            </a:pPr>
            <a:r>
              <a:rPr b="0" i="0" lang="en-US" sz="2185" u="none" cap="none" strike="noStrike">
                <a:solidFill>
                  <a:srgbClr val="3B4568"/>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25" name="Google Shape;325;p15"/>
          <p:cNvSpPr/>
          <p:nvPr/>
        </p:nvSpPr>
        <p:spPr>
          <a:xfrm>
            <a:off x="9027070"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B4568"/>
              </a:buClr>
              <a:buSzPts val="2185"/>
              <a:buFont typeface="Lato"/>
              <a:buNone/>
            </a:pPr>
            <a:r>
              <a:rPr b="0" i="0" lang="en-US" sz="2185" u="none" cap="none" strike="noStrike">
                <a:solidFill>
                  <a:srgbClr val="3B4568"/>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26" name="Google Shape;326;p15"/>
          <p:cNvSpPr/>
          <p:nvPr/>
        </p:nvSpPr>
        <p:spPr>
          <a:xfrm>
            <a:off x="10166145"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B4568"/>
              </a:buClr>
              <a:buSzPts val="2185"/>
              <a:buFont typeface="Lato"/>
              <a:buNone/>
            </a:pPr>
            <a:r>
              <a:rPr b="0" i="0" lang="en-US" sz="2185" u="none" cap="none" strike="noStrike">
                <a:solidFill>
                  <a:srgbClr val="3B4568"/>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27" name="Google Shape;327;p15"/>
          <p:cNvSpPr/>
          <p:nvPr/>
        </p:nvSpPr>
        <p:spPr>
          <a:xfrm>
            <a:off x="1128163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B4568"/>
              </a:buClr>
              <a:buSzPts val="2185"/>
              <a:buFont typeface="Lato"/>
              <a:buNone/>
            </a:pPr>
            <a:r>
              <a:rPr b="0" i="0" lang="en-US" sz="2185" u="none" cap="none" strike="noStrike">
                <a:solidFill>
                  <a:srgbClr val="3B4568"/>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28" name="Google Shape;328;p15"/>
          <p:cNvSpPr/>
          <p:nvPr/>
        </p:nvSpPr>
        <p:spPr>
          <a:xfrm>
            <a:off x="2852319" y="848208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B4568"/>
              </a:buClr>
              <a:buSzPts val="1820"/>
              <a:buFont typeface="Lato"/>
              <a:buNone/>
            </a:pPr>
            <a:r>
              <a:rPr b="0" i="0" lang="en-US" sz="1820" u="none" cap="none" strike="noStrike">
                <a:solidFill>
                  <a:srgbClr val="3B4568"/>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29" name="Google Shape;329;p15"/>
          <p:cNvSpPr/>
          <p:nvPr/>
        </p:nvSpPr>
        <p:spPr>
          <a:xfrm>
            <a:off x="2852319" y="7964612"/>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B4568"/>
              </a:buClr>
              <a:buSzPts val="1820"/>
              <a:buFont typeface="Lato"/>
              <a:buNone/>
            </a:pPr>
            <a:r>
              <a:rPr b="0" i="0" lang="en-US" sz="1820" u="none" cap="none" strike="noStrike">
                <a:solidFill>
                  <a:srgbClr val="3B4568"/>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30" name="Google Shape;330;p15"/>
          <p:cNvSpPr/>
          <p:nvPr/>
        </p:nvSpPr>
        <p:spPr>
          <a:xfrm>
            <a:off x="2852319" y="744716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B4568"/>
              </a:buClr>
              <a:buSzPts val="1820"/>
              <a:buFont typeface="Lato"/>
              <a:buNone/>
            </a:pPr>
            <a:r>
              <a:rPr b="0" i="0" lang="en-US" sz="1820" u="none" cap="none" strike="noStrike">
                <a:solidFill>
                  <a:srgbClr val="3B4568"/>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31" name="Google Shape;331;p15"/>
          <p:cNvSpPr/>
          <p:nvPr/>
        </p:nvSpPr>
        <p:spPr>
          <a:xfrm>
            <a:off x="2852319" y="692961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B4568"/>
              </a:buClr>
              <a:buSzPts val="1820"/>
              <a:buFont typeface="Lato"/>
              <a:buNone/>
            </a:pPr>
            <a:r>
              <a:rPr b="0" i="0" lang="en-US" sz="1820" u="none" cap="none" strike="noStrike">
                <a:solidFill>
                  <a:srgbClr val="3B4568"/>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32" name="Google Shape;332;p15"/>
          <p:cNvSpPr/>
          <p:nvPr/>
        </p:nvSpPr>
        <p:spPr>
          <a:xfrm>
            <a:off x="2852319" y="64123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B4568"/>
              </a:buClr>
              <a:buSzPts val="1820"/>
              <a:buFont typeface="Lato"/>
              <a:buNone/>
            </a:pPr>
            <a:r>
              <a:rPr b="0" i="0" lang="en-US" sz="1820" u="none" cap="none" strike="noStrike">
                <a:solidFill>
                  <a:srgbClr val="3B4568"/>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33" name="Google Shape;333;p15"/>
          <p:cNvSpPr/>
          <p:nvPr/>
        </p:nvSpPr>
        <p:spPr>
          <a:xfrm>
            <a:off x="2852319" y="58948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B4568"/>
              </a:buClr>
              <a:buSzPts val="1820"/>
              <a:buFont typeface="Lato"/>
              <a:buNone/>
            </a:pPr>
            <a:r>
              <a:rPr b="0" i="0" lang="en-US" sz="1820" u="none" cap="none" strike="noStrike">
                <a:solidFill>
                  <a:srgbClr val="3B4568"/>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34" name="Google Shape;334;p15"/>
          <p:cNvSpPr/>
          <p:nvPr/>
        </p:nvSpPr>
        <p:spPr>
          <a:xfrm>
            <a:off x="2852319" y="5377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B4568"/>
              </a:buClr>
              <a:buSzPts val="1820"/>
              <a:buFont typeface="Lato"/>
              <a:buNone/>
            </a:pPr>
            <a:r>
              <a:rPr b="0" i="0" lang="en-US" sz="1820" u="none" cap="none" strike="noStrike">
                <a:solidFill>
                  <a:srgbClr val="3B4568"/>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35" name="Google Shape;335;p15"/>
          <p:cNvSpPr/>
          <p:nvPr/>
        </p:nvSpPr>
        <p:spPr>
          <a:xfrm>
            <a:off x="2852319" y="486005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B4568"/>
              </a:buClr>
              <a:buSzPts val="1820"/>
              <a:buFont typeface="Lato"/>
              <a:buNone/>
            </a:pPr>
            <a:r>
              <a:rPr b="0" i="0" lang="en-US" sz="1820" u="none" cap="none" strike="noStrike">
                <a:solidFill>
                  <a:srgbClr val="3B4568"/>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36" name="Google Shape;336;p15"/>
          <p:cNvSpPr/>
          <p:nvPr/>
        </p:nvSpPr>
        <p:spPr>
          <a:xfrm>
            <a:off x="2852319" y="4342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B4568"/>
              </a:buClr>
              <a:buSzPts val="1820"/>
              <a:buFont typeface="Lato"/>
              <a:buNone/>
            </a:pPr>
            <a:r>
              <a:rPr b="0" i="0" lang="en-US" sz="1820" u="none" cap="none" strike="noStrike">
                <a:solidFill>
                  <a:srgbClr val="3B4568"/>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37" name="Google Shape;337;p15"/>
          <p:cNvSpPr/>
          <p:nvPr/>
        </p:nvSpPr>
        <p:spPr>
          <a:xfrm>
            <a:off x="2718140" y="3825032"/>
            <a:ext cx="483555"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B4568"/>
              </a:buClr>
              <a:buSzPts val="1820"/>
              <a:buFont typeface="Lato"/>
              <a:buNone/>
            </a:pPr>
            <a:r>
              <a:rPr b="0" i="0" lang="en-US" sz="1820" u="none" cap="none" strike="noStrike">
                <a:solidFill>
                  <a:srgbClr val="3B4568"/>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38" name="Google Shape;338;p15"/>
          <p:cNvPicPr preferRelativeResize="0"/>
          <p:nvPr/>
        </p:nvPicPr>
        <p:blipFill rotWithShape="1">
          <a:blip r:embed="rId8">
            <a:alphaModFix/>
          </a:blip>
          <a:srcRect b="0" l="0" r="0" t="0"/>
          <a:stretch/>
        </p:blipFill>
        <p:spPr>
          <a:xfrm>
            <a:off x="3368467" y="3771900"/>
            <a:ext cx="8291591" cy="5511006"/>
          </a:xfrm>
          <a:prstGeom prst="rect">
            <a:avLst/>
          </a:prstGeom>
          <a:noFill/>
          <a:ln>
            <a:noFill/>
          </a:ln>
        </p:spPr>
      </p:pic>
      <p:pic>
        <p:nvPicPr>
          <p:cNvPr descr=" " id="339" name="Google Shape;339;p15"/>
          <p:cNvPicPr preferRelativeResize="0"/>
          <p:nvPr/>
        </p:nvPicPr>
        <p:blipFill rotWithShape="1">
          <a:blip r:embed="rId9">
            <a:alphaModFix/>
          </a:blip>
          <a:srcRect b="0" l="0" r="0" t="0"/>
          <a:stretch/>
        </p:blipFill>
        <p:spPr>
          <a:xfrm>
            <a:off x="4512766" y="4185444"/>
            <a:ext cx="11567" cy="5258445"/>
          </a:xfrm>
          <a:prstGeom prst="rect">
            <a:avLst/>
          </a:prstGeom>
          <a:noFill/>
          <a:ln>
            <a:noFill/>
          </a:ln>
        </p:spPr>
      </p:pic>
      <p:pic>
        <p:nvPicPr>
          <p:cNvPr descr=" " id="340" name="Google Shape;340;p15"/>
          <p:cNvPicPr preferRelativeResize="0"/>
          <p:nvPr/>
        </p:nvPicPr>
        <p:blipFill rotWithShape="1">
          <a:blip r:embed="rId10">
            <a:alphaModFix/>
          </a:blip>
          <a:srcRect b="0" l="0" r="0" t="0"/>
          <a:stretch/>
        </p:blipFill>
        <p:spPr>
          <a:xfrm>
            <a:off x="5651279" y="4185444"/>
            <a:ext cx="11567" cy="5258445"/>
          </a:xfrm>
          <a:prstGeom prst="rect">
            <a:avLst/>
          </a:prstGeom>
          <a:noFill/>
          <a:ln>
            <a:noFill/>
          </a:ln>
        </p:spPr>
      </p:pic>
      <p:pic>
        <p:nvPicPr>
          <p:cNvPr descr=" " id="341" name="Google Shape;341;p15"/>
          <p:cNvPicPr preferRelativeResize="0"/>
          <p:nvPr/>
        </p:nvPicPr>
        <p:blipFill rotWithShape="1">
          <a:blip r:embed="rId11">
            <a:alphaModFix/>
          </a:blip>
          <a:srcRect b="0" l="0" r="0" t="0"/>
          <a:stretch/>
        </p:blipFill>
        <p:spPr>
          <a:xfrm>
            <a:off x="6789795" y="4185444"/>
            <a:ext cx="11567" cy="5258445"/>
          </a:xfrm>
          <a:prstGeom prst="rect">
            <a:avLst/>
          </a:prstGeom>
          <a:noFill/>
          <a:ln>
            <a:noFill/>
          </a:ln>
        </p:spPr>
      </p:pic>
      <p:pic>
        <p:nvPicPr>
          <p:cNvPr descr=" " id="342" name="Google Shape;342;p15"/>
          <p:cNvPicPr preferRelativeResize="0"/>
          <p:nvPr/>
        </p:nvPicPr>
        <p:blipFill rotWithShape="1">
          <a:blip r:embed="rId12">
            <a:alphaModFix/>
          </a:blip>
          <a:srcRect b="0" l="0" r="0" t="0"/>
          <a:stretch/>
        </p:blipFill>
        <p:spPr>
          <a:xfrm>
            <a:off x="7928309" y="4185444"/>
            <a:ext cx="11567" cy="5258445"/>
          </a:xfrm>
          <a:prstGeom prst="rect">
            <a:avLst/>
          </a:prstGeom>
          <a:noFill/>
          <a:ln>
            <a:noFill/>
          </a:ln>
        </p:spPr>
      </p:pic>
      <p:pic>
        <p:nvPicPr>
          <p:cNvPr descr=" " id="343" name="Google Shape;343;p15"/>
          <p:cNvPicPr preferRelativeResize="0"/>
          <p:nvPr/>
        </p:nvPicPr>
        <p:blipFill rotWithShape="1">
          <a:blip r:embed="rId13">
            <a:alphaModFix/>
          </a:blip>
          <a:srcRect b="0" l="0" r="0" t="0"/>
          <a:stretch/>
        </p:blipFill>
        <p:spPr>
          <a:xfrm>
            <a:off x="9066828" y="4185444"/>
            <a:ext cx="11567" cy="5258445"/>
          </a:xfrm>
          <a:prstGeom prst="rect">
            <a:avLst/>
          </a:prstGeom>
          <a:noFill/>
          <a:ln>
            <a:noFill/>
          </a:ln>
        </p:spPr>
      </p:pic>
      <p:pic>
        <p:nvPicPr>
          <p:cNvPr descr=" " id="344" name="Google Shape;344;p15"/>
          <p:cNvPicPr preferRelativeResize="0"/>
          <p:nvPr/>
        </p:nvPicPr>
        <p:blipFill rotWithShape="1">
          <a:blip r:embed="rId14">
            <a:alphaModFix/>
          </a:blip>
          <a:srcRect b="0" l="0" r="0" t="0"/>
          <a:stretch/>
        </p:blipFill>
        <p:spPr>
          <a:xfrm>
            <a:off x="10205341" y="4185444"/>
            <a:ext cx="11567" cy="5258445"/>
          </a:xfrm>
          <a:prstGeom prst="rect">
            <a:avLst/>
          </a:prstGeom>
          <a:noFill/>
          <a:ln>
            <a:noFill/>
          </a:ln>
        </p:spPr>
      </p:pic>
      <p:pic>
        <p:nvPicPr>
          <p:cNvPr descr=" " id="345" name="Google Shape;345;p15"/>
          <p:cNvPicPr preferRelativeResize="0"/>
          <p:nvPr/>
        </p:nvPicPr>
        <p:blipFill rotWithShape="1">
          <a:blip r:embed="rId15">
            <a:alphaModFix/>
          </a:blip>
          <a:srcRect b="0" l="0" r="0" t="0"/>
          <a:stretch/>
        </p:blipFill>
        <p:spPr>
          <a:xfrm>
            <a:off x="11343854" y="4185444"/>
            <a:ext cx="11567" cy="5258445"/>
          </a:xfrm>
          <a:prstGeom prst="rect">
            <a:avLst/>
          </a:prstGeom>
          <a:noFill/>
          <a:ln>
            <a:noFill/>
          </a:ln>
        </p:spPr>
      </p:pic>
      <p:pic>
        <p:nvPicPr>
          <p:cNvPr descr=" " id="346" name="Google Shape;346;p15"/>
          <p:cNvPicPr preferRelativeResize="0"/>
          <p:nvPr/>
        </p:nvPicPr>
        <p:blipFill rotWithShape="1">
          <a:blip r:embed="rId16">
            <a:alphaModFix/>
          </a:blip>
          <a:srcRect b="0" l="0" r="0" t="0"/>
          <a:stretch/>
        </p:blipFill>
        <p:spPr>
          <a:xfrm>
            <a:off x="3355539" y="5483845"/>
            <a:ext cx="8050168" cy="2373585"/>
          </a:xfrm>
          <a:prstGeom prst="rect">
            <a:avLst/>
          </a:prstGeom>
          <a:noFill/>
          <a:ln>
            <a:noFill/>
          </a:ln>
        </p:spPr>
      </p:pic>
      <p:pic>
        <p:nvPicPr>
          <p:cNvPr descr=" " id="347" name="Google Shape;347;p15"/>
          <p:cNvPicPr preferRelativeResize="0"/>
          <p:nvPr/>
        </p:nvPicPr>
        <p:blipFill rotWithShape="1">
          <a:blip r:embed="rId17">
            <a:alphaModFix/>
          </a:blip>
          <a:srcRect b="0" l="0" r="0" t="0"/>
          <a:stretch/>
        </p:blipFill>
        <p:spPr>
          <a:xfrm>
            <a:off x="3369143" y="6359525"/>
            <a:ext cx="8044031" cy="2268538"/>
          </a:xfrm>
          <a:prstGeom prst="rect">
            <a:avLst/>
          </a:prstGeom>
          <a:noFill/>
          <a:ln>
            <a:noFill/>
          </a:ln>
        </p:spPr>
      </p:pic>
      <p:pic>
        <p:nvPicPr>
          <p:cNvPr descr=" " id="348" name="Google Shape;348;p15"/>
          <p:cNvPicPr preferRelativeResize="0"/>
          <p:nvPr/>
        </p:nvPicPr>
        <p:blipFill rotWithShape="1">
          <a:blip r:embed="rId18">
            <a:alphaModFix/>
          </a:blip>
          <a:srcRect b="0" l="0" r="0" t="0"/>
          <a:stretch/>
        </p:blipFill>
        <p:spPr>
          <a:xfrm>
            <a:off x="4441751" y="6055643"/>
            <a:ext cx="153591" cy="153566"/>
          </a:xfrm>
          <a:prstGeom prst="rect">
            <a:avLst/>
          </a:prstGeom>
          <a:noFill/>
          <a:ln>
            <a:noFill/>
          </a:ln>
        </p:spPr>
      </p:pic>
      <p:pic>
        <p:nvPicPr>
          <p:cNvPr descr=" " id="349" name="Google Shape;349;p15"/>
          <p:cNvPicPr preferRelativeResize="0"/>
          <p:nvPr/>
        </p:nvPicPr>
        <p:blipFill rotWithShape="1">
          <a:blip r:embed="rId19">
            <a:alphaModFix/>
          </a:blip>
          <a:srcRect b="0" l="0" r="0" t="0"/>
          <a:stretch/>
        </p:blipFill>
        <p:spPr>
          <a:xfrm>
            <a:off x="4441751" y="6981130"/>
            <a:ext cx="153591" cy="153566"/>
          </a:xfrm>
          <a:prstGeom prst="rect">
            <a:avLst/>
          </a:prstGeom>
          <a:noFill/>
          <a:ln>
            <a:noFill/>
          </a:ln>
        </p:spPr>
      </p:pic>
      <p:pic>
        <p:nvPicPr>
          <p:cNvPr descr=" " id="350" name="Google Shape;350;p15"/>
          <p:cNvPicPr preferRelativeResize="0"/>
          <p:nvPr/>
        </p:nvPicPr>
        <p:blipFill rotWithShape="1">
          <a:blip r:embed="rId20">
            <a:alphaModFix/>
          </a:blip>
          <a:srcRect b="0" l="0" r="0" t="0"/>
          <a:stretch/>
        </p:blipFill>
        <p:spPr>
          <a:xfrm>
            <a:off x="5580267" y="5651277"/>
            <a:ext cx="153591" cy="153566"/>
          </a:xfrm>
          <a:prstGeom prst="rect">
            <a:avLst/>
          </a:prstGeom>
          <a:noFill/>
          <a:ln>
            <a:noFill/>
          </a:ln>
        </p:spPr>
      </p:pic>
      <p:pic>
        <p:nvPicPr>
          <p:cNvPr descr=" " id="351" name="Google Shape;351;p15"/>
          <p:cNvPicPr preferRelativeResize="0"/>
          <p:nvPr/>
        </p:nvPicPr>
        <p:blipFill rotWithShape="1">
          <a:blip r:embed="rId21">
            <a:alphaModFix/>
          </a:blip>
          <a:srcRect b="0" l="0" r="0" t="0"/>
          <a:stretch/>
        </p:blipFill>
        <p:spPr>
          <a:xfrm>
            <a:off x="5580267" y="7415510"/>
            <a:ext cx="153591" cy="153566"/>
          </a:xfrm>
          <a:prstGeom prst="rect">
            <a:avLst/>
          </a:prstGeom>
          <a:noFill/>
          <a:ln>
            <a:noFill/>
          </a:ln>
        </p:spPr>
      </p:pic>
      <p:pic>
        <p:nvPicPr>
          <p:cNvPr descr=" " id="352" name="Google Shape;352;p15"/>
          <p:cNvPicPr preferRelativeResize="0"/>
          <p:nvPr/>
        </p:nvPicPr>
        <p:blipFill rotWithShape="1">
          <a:blip r:embed="rId22">
            <a:alphaModFix/>
          </a:blip>
          <a:srcRect b="0" l="0" r="0" t="0"/>
          <a:stretch/>
        </p:blipFill>
        <p:spPr>
          <a:xfrm>
            <a:off x="6718783" y="7732812"/>
            <a:ext cx="153591" cy="153566"/>
          </a:xfrm>
          <a:prstGeom prst="rect">
            <a:avLst/>
          </a:prstGeom>
          <a:noFill/>
          <a:ln>
            <a:noFill/>
          </a:ln>
        </p:spPr>
      </p:pic>
      <p:pic>
        <p:nvPicPr>
          <p:cNvPr descr=" " id="353" name="Google Shape;353;p15"/>
          <p:cNvPicPr preferRelativeResize="0"/>
          <p:nvPr/>
        </p:nvPicPr>
        <p:blipFill rotWithShape="1">
          <a:blip r:embed="rId23">
            <a:alphaModFix/>
          </a:blip>
          <a:srcRect b="0" l="0" r="0" t="0"/>
          <a:stretch/>
        </p:blipFill>
        <p:spPr>
          <a:xfrm>
            <a:off x="6718783" y="6311826"/>
            <a:ext cx="153591" cy="153566"/>
          </a:xfrm>
          <a:prstGeom prst="rect">
            <a:avLst/>
          </a:prstGeom>
          <a:noFill/>
          <a:ln>
            <a:noFill/>
          </a:ln>
        </p:spPr>
      </p:pic>
      <p:pic>
        <p:nvPicPr>
          <p:cNvPr descr=" " id="354" name="Google Shape;354;p15"/>
          <p:cNvPicPr preferRelativeResize="0"/>
          <p:nvPr/>
        </p:nvPicPr>
        <p:blipFill rotWithShape="1">
          <a:blip r:embed="rId24">
            <a:alphaModFix/>
          </a:blip>
          <a:srcRect b="0" l="0" r="0" t="0"/>
          <a:stretch/>
        </p:blipFill>
        <p:spPr>
          <a:xfrm>
            <a:off x="7861923" y="6733232"/>
            <a:ext cx="153591" cy="153566"/>
          </a:xfrm>
          <a:prstGeom prst="rect">
            <a:avLst/>
          </a:prstGeom>
          <a:noFill/>
          <a:ln>
            <a:noFill/>
          </a:ln>
        </p:spPr>
      </p:pic>
      <p:pic>
        <p:nvPicPr>
          <p:cNvPr descr=" " id="355" name="Google Shape;355;p15"/>
          <p:cNvPicPr preferRelativeResize="0"/>
          <p:nvPr/>
        </p:nvPicPr>
        <p:blipFill rotWithShape="1">
          <a:blip r:embed="rId25">
            <a:alphaModFix/>
          </a:blip>
          <a:srcRect b="0" l="0" r="0" t="0"/>
          <a:stretch/>
        </p:blipFill>
        <p:spPr>
          <a:xfrm>
            <a:off x="7861923" y="6420644"/>
            <a:ext cx="153591" cy="153566"/>
          </a:xfrm>
          <a:prstGeom prst="rect">
            <a:avLst/>
          </a:prstGeom>
          <a:noFill/>
          <a:ln>
            <a:noFill/>
          </a:ln>
        </p:spPr>
      </p:pic>
      <p:pic>
        <p:nvPicPr>
          <p:cNvPr descr=" " id="356" name="Google Shape;356;p15"/>
          <p:cNvPicPr preferRelativeResize="0"/>
          <p:nvPr/>
        </p:nvPicPr>
        <p:blipFill rotWithShape="1">
          <a:blip r:embed="rId26">
            <a:alphaModFix/>
          </a:blip>
          <a:srcRect b="0" l="0" r="0" t="0"/>
          <a:stretch/>
        </p:blipFill>
        <p:spPr>
          <a:xfrm>
            <a:off x="8995813" y="7667575"/>
            <a:ext cx="153591" cy="153566"/>
          </a:xfrm>
          <a:prstGeom prst="rect">
            <a:avLst/>
          </a:prstGeom>
          <a:noFill/>
          <a:ln>
            <a:noFill/>
          </a:ln>
        </p:spPr>
      </p:pic>
      <p:pic>
        <p:nvPicPr>
          <p:cNvPr descr=" " id="357" name="Google Shape;357;p15"/>
          <p:cNvPicPr preferRelativeResize="0"/>
          <p:nvPr/>
        </p:nvPicPr>
        <p:blipFill rotWithShape="1">
          <a:blip r:embed="rId27">
            <a:alphaModFix/>
          </a:blip>
          <a:srcRect b="0" l="0" r="0" t="0"/>
          <a:stretch/>
        </p:blipFill>
        <p:spPr>
          <a:xfrm>
            <a:off x="8995813" y="7076877"/>
            <a:ext cx="153591" cy="153566"/>
          </a:xfrm>
          <a:prstGeom prst="rect">
            <a:avLst/>
          </a:prstGeom>
          <a:noFill/>
          <a:ln>
            <a:noFill/>
          </a:ln>
        </p:spPr>
      </p:pic>
      <p:pic>
        <p:nvPicPr>
          <p:cNvPr descr=" " id="358" name="Google Shape;358;p15"/>
          <p:cNvPicPr preferRelativeResize="0"/>
          <p:nvPr/>
        </p:nvPicPr>
        <p:blipFill rotWithShape="1">
          <a:blip r:embed="rId28">
            <a:alphaModFix/>
          </a:blip>
          <a:srcRect b="0" l="0" r="0" t="0"/>
          <a:stretch/>
        </p:blipFill>
        <p:spPr>
          <a:xfrm>
            <a:off x="10138955" y="6972449"/>
            <a:ext cx="153591" cy="153566"/>
          </a:xfrm>
          <a:prstGeom prst="rect">
            <a:avLst/>
          </a:prstGeom>
          <a:noFill/>
          <a:ln>
            <a:noFill/>
          </a:ln>
        </p:spPr>
      </p:pic>
      <p:pic>
        <p:nvPicPr>
          <p:cNvPr descr=" " id="359" name="Google Shape;359;p15"/>
          <p:cNvPicPr preferRelativeResize="0"/>
          <p:nvPr/>
        </p:nvPicPr>
        <p:blipFill rotWithShape="1">
          <a:blip r:embed="rId29">
            <a:alphaModFix/>
          </a:blip>
          <a:srcRect b="0" l="0" r="0" t="0"/>
          <a:stretch/>
        </p:blipFill>
        <p:spPr>
          <a:xfrm>
            <a:off x="10138955" y="6572771"/>
            <a:ext cx="153591" cy="153566"/>
          </a:xfrm>
          <a:prstGeom prst="rect">
            <a:avLst/>
          </a:prstGeom>
          <a:noFill/>
          <a:ln>
            <a:noFill/>
          </a:ln>
        </p:spPr>
      </p:pic>
      <p:sp>
        <p:nvSpPr>
          <p:cNvPr id="360" name="Google Shape;360;p15"/>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p15"/>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2" name="Google Shape;362;p15"/>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pic>
        <p:nvPicPr>
          <p:cNvPr descr=" " id="363" name="Google Shape;363;p15"/>
          <p:cNvPicPr preferRelativeResize="0"/>
          <p:nvPr/>
        </p:nvPicPr>
        <p:blipFill rotWithShape="1">
          <a:blip r:embed="rId31">
            <a:alphaModFix/>
          </a:blip>
          <a:srcRect b="0" l="0" r="0" t="0"/>
          <a:stretch/>
        </p:blipFill>
        <p:spPr>
          <a:xfrm>
            <a:off x="14403600" y="4191000"/>
            <a:ext cx="5575997" cy="5575300"/>
          </a:xfrm>
          <a:prstGeom prst="rect">
            <a:avLst/>
          </a:prstGeom>
          <a:noFill/>
          <a:ln>
            <a:noFill/>
          </a:ln>
        </p:spPr>
      </p:pic>
      <p:sp>
        <p:nvSpPr>
          <p:cNvPr id="364" name="Google Shape;364;p15"/>
          <p:cNvSpPr/>
          <p:nvPr/>
        </p:nvSpPr>
        <p:spPr>
          <a:xfrm>
            <a:off x="16524765" y="6365379"/>
            <a:ext cx="1346368" cy="122656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p15"/>
          <p:cNvSpPr/>
          <p:nvPr/>
        </p:nvSpPr>
        <p:spPr>
          <a:xfrm>
            <a:off x="16524765" y="6305550"/>
            <a:ext cx="1549594"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3333"/>
              </a:buClr>
              <a:buSzPts val="4800"/>
              <a:buFont typeface="Bebas Neue"/>
              <a:buNone/>
            </a:pPr>
            <a:r>
              <a:rPr b="0" i="0" lang="en-US" sz="4800" u="none" cap="none" strike="noStrike">
                <a:solidFill>
                  <a:srgbClr val="333333"/>
                </a:solidFill>
                <a:latin typeface="Bebas Neue"/>
                <a:ea typeface="Bebas Neue"/>
                <a:cs typeface="Bebas Neue"/>
                <a:sym typeface="Bebas Neue"/>
              </a:rPr>
              <a:t>34.574</a:t>
            </a:r>
            <a:endParaRPr b="0" i="0" sz="4800" u="none" cap="none" strike="noStrike">
              <a:solidFill>
                <a:schemeClr val="dk1"/>
              </a:solidFill>
              <a:latin typeface="Calibri"/>
              <a:ea typeface="Calibri"/>
              <a:cs typeface="Calibri"/>
              <a:sym typeface="Calibri"/>
            </a:endParaRPr>
          </a:p>
        </p:txBody>
      </p:sp>
      <p:sp>
        <p:nvSpPr>
          <p:cNvPr id="366" name="Google Shape;366;p15"/>
          <p:cNvSpPr/>
          <p:nvPr/>
        </p:nvSpPr>
        <p:spPr>
          <a:xfrm>
            <a:off x="16696237" y="7042150"/>
            <a:ext cx="113890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3333"/>
              </a:buClr>
              <a:buSzPts val="3200"/>
              <a:buFont typeface="Poppins"/>
              <a:buNone/>
            </a:pPr>
            <a:r>
              <a:rPr b="0" i="0" lang="en-US" sz="3200" u="none" cap="none" strike="noStrike">
                <a:solidFill>
                  <a:srgbClr val="333333"/>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367" name="Google Shape;367;p15"/>
          <p:cNvSpPr/>
          <p:nvPr/>
        </p:nvSpPr>
        <p:spPr>
          <a:xfrm>
            <a:off x="13260457" y="10515600"/>
            <a:ext cx="7874984"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p15"/>
          <p:cNvSpPr/>
          <p:nvPr/>
        </p:nvSpPr>
        <p:spPr>
          <a:xfrm>
            <a:off x="13260457" y="10515600"/>
            <a:ext cx="7874984"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p15"/>
          <p:cNvSpPr/>
          <p:nvPr/>
        </p:nvSpPr>
        <p:spPr>
          <a:xfrm>
            <a:off x="13158845" y="10515600"/>
            <a:ext cx="8078210"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33333"/>
              </a:buClr>
              <a:buSzPts val="4800"/>
              <a:buFont typeface="Bebas Neue"/>
              <a:buNone/>
            </a:pPr>
            <a:r>
              <a:rPr b="0" i="0" lang="en-US" sz="4800" u="none" cap="none" strike="noStrike">
                <a:solidFill>
                  <a:srgbClr val="333333"/>
                </a:solidFill>
                <a:latin typeface="Bebas Neue"/>
                <a:ea typeface="Bebas Neue"/>
                <a:cs typeface="Bebas Neue"/>
                <a:sym typeface="Bebas Neue"/>
              </a:rPr>
              <a:t>Treasure Found</a:t>
            </a:r>
            <a:endParaRPr b="0" i="0" sz="4800" u="none" cap="none" strike="noStrike">
              <a:solidFill>
                <a:schemeClr val="dk1"/>
              </a:solidFill>
              <a:latin typeface="Calibri"/>
              <a:ea typeface="Calibri"/>
              <a:cs typeface="Calibri"/>
              <a:sym typeface="Calibri"/>
            </a:endParaRPr>
          </a:p>
        </p:txBody>
      </p:sp>
      <p:sp>
        <p:nvSpPr>
          <p:cNvPr id="370" name="Google Shape;370;p15"/>
          <p:cNvSpPr/>
          <p:nvPr/>
        </p:nvSpPr>
        <p:spPr>
          <a:xfrm>
            <a:off x="13192716" y="11353800"/>
            <a:ext cx="8010468"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33333"/>
              </a:buClr>
              <a:buSzPts val="3200"/>
              <a:buFont typeface="Poppins"/>
              <a:buNone/>
            </a:pPr>
            <a:r>
              <a:rPr b="0" i="0" lang="en-US" sz="3200" u="none" cap="none" strike="noStrike">
                <a:solidFill>
                  <a:srgbClr val="333333"/>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371" name="Google Shape;371;p15"/>
          <p:cNvSpPr/>
          <p:nvPr/>
        </p:nvSpPr>
        <p:spPr>
          <a:xfrm>
            <a:off x="3251606" y="10515600"/>
            <a:ext cx="7874984"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p15"/>
          <p:cNvSpPr/>
          <p:nvPr/>
        </p:nvSpPr>
        <p:spPr>
          <a:xfrm>
            <a:off x="3251606" y="10515600"/>
            <a:ext cx="7874984"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p15"/>
          <p:cNvSpPr/>
          <p:nvPr/>
        </p:nvSpPr>
        <p:spPr>
          <a:xfrm>
            <a:off x="3149994" y="10515600"/>
            <a:ext cx="8078210"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33333"/>
              </a:buClr>
              <a:buSzPts val="4800"/>
              <a:buFont typeface="Bebas Neue"/>
              <a:buNone/>
            </a:pPr>
            <a:r>
              <a:rPr b="0" i="0" lang="en-US" sz="4800" u="none" cap="none" strike="noStrike">
                <a:solidFill>
                  <a:srgbClr val="333333"/>
                </a:solidFill>
                <a:latin typeface="Bebas Neue"/>
                <a:ea typeface="Bebas Neue"/>
                <a:cs typeface="Bebas Neue"/>
                <a:sym typeface="Bebas Neue"/>
              </a:rPr>
              <a:t>Spellcasting Progress</a:t>
            </a:r>
            <a:endParaRPr b="0" i="0" sz="4800" u="none" cap="none" strike="noStrike">
              <a:solidFill>
                <a:schemeClr val="dk1"/>
              </a:solidFill>
              <a:latin typeface="Calibri"/>
              <a:ea typeface="Calibri"/>
              <a:cs typeface="Calibri"/>
              <a:sym typeface="Calibri"/>
            </a:endParaRPr>
          </a:p>
        </p:txBody>
      </p:sp>
      <p:sp>
        <p:nvSpPr>
          <p:cNvPr id="374" name="Google Shape;374;p15"/>
          <p:cNvSpPr/>
          <p:nvPr/>
        </p:nvSpPr>
        <p:spPr>
          <a:xfrm>
            <a:off x="3183865" y="11353800"/>
            <a:ext cx="8010468"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33333"/>
              </a:buClr>
              <a:buSzPts val="3200"/>
              <a:buFont typeface="Poppins"/>
              <a:buNone/>
            </a:pPr>
            <a:r>
              <a:rPr b="0" i="0" lang="en-US" sz="3200" u="none" cap="none" strike="noStrike">
                <a:solidFill>
                  <a:srgbClr val="333333"/>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BE2"/>
        </a:solidFill>
      </p:bgPr>
    </p:bg>
    <p:spTree>
      <p:nvGrpSpPr>
        <p:cNvPr id="379" name="Shape 379"/>
        <p:cNvGrpSpPr/>
        <p:nvPr/>
      </p:nvGrpSpPr>
      <p:grpSpPr>
        <a:xfrm>
          <a:off x="0" y="0"/>
          <a:ext cx="0" cy="0"/>
          <a:chOff x="0" y="0"/>
          <a:chExt cx="0" cy="0"/>
        </a:xfrm>
      </p:grpSpPr>
      <p:pic>
        <p:nvPicPr>
          <p:cNvPr descr=" " id="380" name="Google Shape;380;p16"/>
          <p:cNvPicPr preferRelativeResize="0"/>
          <p:nvPr/>
        </p:nvPicPr>
        <p:blipFill rotWithShape="1">
          <a:blip r:embed="rId3">
            <a:alphaModFix/>
          </a:blip>
          <a:srcRect b="0" l="0" r="0" t="0"/>
          <a:stretch/>
        </p:blipFill>
        <p:spPr>
          <a:xfrm>
            <a:off x="0" y="12115800"/>
            <a:ext cx="24387048" cy="1600200"/>
          </a:xfrm>
          <a:prstGeom prst="rect">
            <a:avLst/>
          </a:prstGeom>
          <a:noFill/>
          <a:ln>
            <a:noFill/>
          </a:ln>
        </p:spPr>
      </p:pic>
      <p:pic>
        <p:nvPicPr>
          <p:cNvPr descr=" " id="381" name="Google Shape;381;p16"/>
          <p:cNvPicPr preferRelativeResize="0"/>
          <p:nvPr/>
        </p:nvPicPr>
        <p:blipFill rotWithShape="1">
          <a:blip r:embed="rId4">
            <a:alphaModFix/>
          </a:blip>
          <a:srcRect b="0" l="0" r="0" t="0"/>
          <a:stretch/>
        </p:blipFill>
        <p:spPr>
          <a:xfrm>
            <a:off x="673184" y="596900"/>
            <a:ext cx="10186673" cy="1819970"/>
          </a:xfrm>
          <a:prstGeom prst="rect">
            <a:avLst/>
          </a:prstGeom>
          <a:noFill/>
          <a:ln>
            <a:noFill/>
          </a:ln>
        </p:spPr>
      </p:pic>
      <p:sp>
        <p:nvSpPr>
          <p:cNvPr id="382" name="Google Shape;382;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3" name="Google Shape;383;p1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84" name="Google Shape;384;p16"/>
          <p:cNvSpPr/>
          <p:nvPr/>
        </p:nvSpPr>
        <p:spPr>
          <a:xfrm>
            <a:off x="2946768" y="4152900"/>
            <a:ext cx="8738692" cy="27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p16"/>
          <p:cNvSpPr/>
          <p:nvPr/>
        </p:nvSpPr>
        <p:spPr>
          <a:xfrm>
            <a:off x="2946768" y="4152900"/>
            <a:ext cx="8738692" cy="27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p16"/>
          <p:cNvSpPr/>
          <p:nvPr/>
        </p:nvSpPr>
        <p:spPr>
          <a:xfrm>
            <a:off x="2946768" y="4152900"/>
            <a:ext cx="8941918"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3333"/>
              </a:buClr>
              <a:buSzPts val="4800"/>
              <a:buFont typeface="Bebas Neue"/>
              <a:buNone/>
            </a:pPr>
            <a:r>
              <a:rPr b="0" i="0" lang="en-US" sz="4800" u="none" cap="none" strike="noStrike">
                <a:solidFill>
                  <a:srgbClr val="333333"/>
                </a:solidFill>
                <a:latin typeface="Bebas Neue"/>
                <a:ea typeface="Bebas Neue"/>
                <a:cs typeface="Bebas Neue"/>
                <a:sym typeface="Bebas Neue"/>
              </a:rPr>
              <a:t>An mobile app</a:t>
            </a:r>
            <a:endParaRPr b="0" i="0" sz="4800" u="none" cap="none" strike="noStrike">
              <a:solidFill>
                <a:schemeClr val="dk1"/>
              </a:solidFill>
              <a:latin typeface="Calibri"/>
              <a:ea typeface="Calibri"/>
              <a:cs typeface="Calibri"/>
              <a:sym typeface="Calibri"/>
            </a:endParaRPr>
          </a:p>
        </p:txBody>
      </p:sp>
      <p:sp>
        <p:nvSpPr>
          <p:cNvPr id="387" name="Google Shape;387;p16"/>
          <p:cNvSpPr/>
          <p:nvPr/>
        </p:nvSpPr>
        <p:spPr>
          <a:xfrm>
            <a:off x="2946768" y="5092700"/>
            <a:ext cx="887417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3333"/>
              </a:buClr>
              <a:buSzPts val="3200"/>
              <a:buFont typeface="Poppins"/>
              <a:buNone/>
            </a:pPr>
            <a:r>
              <a:rPr b="0" i="0" lang="en-US" sz="3200" u="none" cap="none" strike="noStrike">
                <a:solidFill>
                  <a:srgbClr val="333333"/>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388" name="Google Shape;388;p16"/>
          <p:cNvSpPr/>
          <p:nvPr/>
        </p:nvSpPr>
        <p:spPr>
          <a:xfrm>
            <a:off x="2946768" y="7658100"/>
            <a:ext cx="9090103" cy="3996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333333"/>
              </a:buClr>
              <a:buSzPts val="3200"/>
              <a:buFont typeface="Poppins"/>
              <a:buChar char="•"/>
            </a:pPr>
            <a:r>
              <a:rPr b="0" i="0" lang="en-US" sz="3200" u="none" cap="none" strike="noStrike">
                <a:solidFill>
                  <a:srgbClr val="333333"/>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333333"/>
              </a:buClr>
              <a:buSzPts val="3200"/>
              <a:buFont typeface="Poppins"/>
              <a:buChar char="•"/>
            </a:pPr>
            <a:r>
              <a:rPr b="0" i="0" lang="en-US" sz="3200" u="none" cap="none" strike="noStrike">
                <a:solidFill>
                  <a:srgbClr val="333333"/>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333333"/>
              </a:buClr>
              <a:buSzPts val="3200"/>
              <a:buFont typeface="Poppins"/>
              <a:buChar char="•"/>
            </a:pPr>
            <a:r>
              <a:rPr b="0" i="0" lang="en-US" sz="3200" u="none" cap="none" strike="noStrike">
                <a:solidFill>
                  <a:srgbClr val="333333"/>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333333"/>
              </a:buClr>
              <a:buSzPts val="3200"/>
              <a:buFont typeface="Poppins"/>
              <a:buChar char="•"/>
            </a:pPr>
            <a:r>
              <a:rPr b="0" i="0" lang="en-US" sz="3200" u="none" cap="none" strike="noStrike">
                <a:solidFill>
                  <a:srgbClr val="333333"/>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333333"/>
              </a:buClr>
              <a:buSzPts val="3200"/>
              <a:buFont typeface="Poppins"/>
              <a:buChar char="•"/>
            </a:pPr>
            <a:r>
              <a:rPr b="0" i="0" lang="en-US" sz="3200" u="none" cap="none" strike="noStrike">
                <a:solidFill>
                  <a:srgbClr val="333333"/>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389" name="Google Shape;389;p16"/>
          <p:cNvSpPr/>
          <p:nvPr/>
        </p:nvSpPr>
        <p:spPr>
          <a:xfrm>
            <a:off x="2895962" y="1854200"/>
            <a:ext cx="12900579"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3333"/>
              </a:buClr>
              <a:buSzPts val="8000"/>
              <a:buFont typeface="Bebas Neue"/>
              <a:buNone/>
            </a:pPr>
            <a:r>
              <a:rPr b="0" i="0" lang="en-US" sz="8000" u="none" cap="none" strike="noStrike">
                <a:solidFill>
                  <a:srgbClr val="333333"/>
                </a:solidFill>
                <a:latin typeface="Bebas Neue"/>
                <a:ea typeface="Bebas Neue"/>
                <a:cs typeface="Bebas Neue"/>
                <a:sym typeface="Bebas Neue"/>
              </a:rPr>
              <a:t>The Future of Fantasy</a:t>
            </a:r>
            <a:endParaRPr b="0" i="0" sz="8000" u="none" cap="none" strike="noStrike">
              <a:solidFill>
                <a:schemeClr val="dk1"/>
              </a:solidFill>
              <a:latin typeface="Calibri"/>
              <a:ea typeface="Calibri"/>
              <a:cs typeface="Calibri"/>
              <a:sym typeface="Calibri"/>
            </a:endParaRPr>
          </a:p>
        </p:txBody>
      </p:sp>
      <p:pic>
        <p:nvPicPr>
          <p:cNvPr descr=" " id="390" name="Google Shape;390;p16"/>
          <p:cNvPicPr preferRelativeResize="0"/>
          <p:nvPr/>
        </p:nvPicPr>
        <p:blipFill rotWithShape="1">
          <a:blip r:embed="rId6">
            <a:alphaModFix/>
          </a:blip>
          <a:srcRect b="0" l="0" r="0" t="0"/>
          <a:stretch/>
        </p:blipFill>
        <p:spPr>
          <a:xfrm>
            <a:off x="13095337" y="596900"/>
            <a:ext cx="9327626" cy="11872739"/>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BE2"/>
        </a:solidFill>
      </p:bgPr>
    </p:bg>
    <p:spTree>
      <p:nvGrpSpPr>
        <p:cNvPr id="395" name="Shape 395"/>
        <p:cNvGrpSpPr/>
        <p:nvPr/>
      </p:nvGrpSpPr>
      <p:grpSpPr>
        <a:xfrm>
          <a:off x="0" y="0"/>
          <a:ext cx="0" cy="0"/>
          <a:chOff x="0" y="0"/>
          <a:chExt cx="0" cy="0"/>
        </a:xfrm>
      </p:grpSpPr>
      <p:pic>
        <p:nvPicPr>
          <p:cNvPr descr=" " id="396" name="Google Shape;396;p1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97" name="Google Shape;397;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8" name="Google Shape;398;p1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99" name="Google Shape;399;p17"/>
          <p:cNvSpPr/>
          <p:nvPr/>
        </p:nvSpPr>
        <p:spPr>
          <a:xfrm>
            <a:off x="15690694" y="698500"/>
            <a:ext cx="7464300" cy="1557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333333"/>
              </a:buClr>
              <a:buSzPts val="8000"/>
              <a:buFont typeface="Bebas Neue"/>
              <a:buNone/>
            </a:pPr>
            <a:r>
              <a:rPr b="0" i="0" lang="en-US" sz="8000" u="none" cap="none" strike="noStrike">
                <a:solidFill>
                  <a:srgbClr val="333333"/>
                </a:solidFill>
                <a:latin typeface="Bebas Neue"/>
                <a:ea typeface="Bebas Neue"/>
                <a:cs typeface="Bebas Neue"/>
                <a:sym typeface="Bebas Neu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BE2"/>
        </a:solidFill>
      </p:bgPr>
    </p:bg>
    <p:spTree>
      <p:nvGrpSpPr>
        <p:cNvPr id="404" name="Shape 404"/>
        <p:cNvGrpSpPr/>
        <p:nvPr/>
      </p:nvGrpSpPr>
      <p:grpSpPr>
        <a:xfrm>
          <a:off x="0" y="0"/>
          <a:ext cx="0" cy="0"/>
          <a:chOff x="0" y="0"/>
          <a:chExt cx="0" cy="0"/>
        </a:xfrm>
      </p:grpSpPr>
      <p:pic>
        <p:nvPicPr>
          <p:cNvPr descr=" " id="405" name="Google Shape;405;p18"/>
          <p:cNvPicPr preferRelativeResize="0"/>
          <p:nvPr/>
        </p:nvPicPr>
        <p:blipFill rotWithShape="1">
          <a:blip r:embed="rId3">
            <a:alphaModFix/>
          </a:blip>
          <a:srcRect b="0" l="0" r="0" t="0"/>
          <a:stretch/>
        </p:blipFill>
        <p:spPr>
          <a:xfrm>
            <a:off x="25173604" y="3785617"/>
            <a:ext cx="2946768" cy="7239000"/>
          </a:xfrm>
          <a:prstGeom prst="rect">
            <a:avLst/>
          </a:prstGeom>
          <a:noFill/>
          <a:ln>
            <a:noFill/>
          </a:ln>
        </p:spPr>
      </p:pic>
      <p:pic>
        <p:nvPicPr>
          <p:cNvPr descr=" " id="406" name="Google Shape;406;p18"/>
          <p:cNvPicPr preferRelativeResize="0"/>
          <p:nvPr/>
        </p:nvPicPr>
        <p:blipFill rotWithShape="1">
          <a:blip r:embed="rId3">
            <a:alphaModFix/>
          </a:blip>
          <a:srcRect b="0" l="0" r="0" t="0"/>
          <a:stretch/>
        </p:blipFill>
        <p:spPr>
          <a:xfrm>
            <a:off x="19034401" y="20193521"/>
            <a:ext cx="11348745" cy="10792649"/>
          </a:xfrm>
          <a:prstGeom prst="rect">
            <a:avLst/>
          </a:prstGeom>
          <a:noFill/>
          <a:ln>
            <a:noFill/>
          </a:ln>
        </p:spPr>
      </p:pic>
      <p:pic>
        <p:nvPicPr>
          <p:cNvPr descr=" " id="407" name="Google Shape;407;p18"/>
          <p:cNvPicPr preferRelativeResize="0"/>
          <p:nvPr/>
        </p:nvPicPr>
        <p:blipFill rotWithShape="1">
          <a:blip r:embed="rId4">
            <a:alphaModFix/>
          </a:blip>
          <a:srcRect b="0" l="0" r="0" t="0"/>
          <a:stretch/>
        </p:blipFill>
        <p:spPr>
          <a:xfrm>
            <a:off x="21481529" y="2349500"/>
            <a:ext cx="2905519" cy="3782640"/>
          </a:xfrm>
          <a:prstGeom prst="rect">
            <a:avLst/>
          </a:prstGeom>
          <a:noFill/>
          <a:ln>
            <a:noFill/>
          </a:ln>
        </p:spPr>
      </p:pic>
      <p:sp>
        <p:nvSpPr>
          <p:cNvPr id="408" name="Google Shape;408;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9" name="Google Shape;409;p1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10" name="Google Shape;410;p18"/>
          <p:cNvPicPr preferRelativeResize="0"/>
          <p:nvPr/>
        </p:nvPicPr>
        <p:blipFill rotWithShape="1">
          <a:blip r:embed="rId6">
            <a:alphaModFix/>
          </a:blip>
          <a:srcRect b="0" l="0" r="0" t="0"/>
          <a:stretch/>
        </p:blipFill>
        <p:spPr>
          <a:xfrm>
            <a:off x="0" y="0"/>
            <a:ext cx="7646356" cy="13716000"/>
          </a:xfrm>
          <a:prstGeom prst="rect">
            <a:avLst/>
          </a:prstGeom>
          <a:noFill/>
          <a:ln>
            <a:noFill/>
          </a:ln>
        </p:spPr>
      </p:pic>
      <p:pic>
        <p:nvPicPr>
          <p:cNvPr descr=" " id="411" name="Google Shape;411;p18"/>
          <p:cNvPicPr preferRelativeResize="0"/>
          <p:nvPr/>
        </p:nvPicPr>
        <p:blipFill rotWithShape="1">
          <a:blip r:embed="rId7">
            <a:alphaModFix/>
          </a:blip>
          <a:srcRect b="0" l="0" r="0" t="0"/>
          <a:stretch/>
        </p:blipFill>
        <p:spPr>
          <a:xfrm>
            <a:off x="0" y="0"/>
            <a:ext cx="24387048" cy="10651902"/>
          </a:xfrm>
          <a:prstGeom prst="rect">
            <a:avLst/>
          </a:prstGeom>
          <a:noFill/>
          <a:ln>
            <a:noFill/>
          </a:ln>
        </p:spPr>
      </p:pic>
      <p:pic>
        <p:nvPicPr>
          <p:cNvPr descr=" " id="412" name="Google Shape;412;p18"/>
          <p:cNvPicPr preferRelativeResize="0"/>
          <p:nvPr/>
        </p:nvPicPr>
        <p:blipFill rotWithShape="1">
          <a:blip r:embed="rId8">
            <a:alphaModFix/>
          </a:blip>
          <a:srcRect b="0" l="0" r="0" t="0"/>
          <a:stretch/>
        </p:blipFill>
        <p:spPr>
          <a:xfrm>
            <a:off x="0" y="0"/>
            <a:ext cx="1633506" cy="13716000"/>
          </a:xfrm>
          <a:prstGeom prst="rect">
            <a:avLst/>
          </a:prstGeom>
          <a:noFill/>
          <a:ln>
            <a:noFill/>
          </a:ln>
        </p:spPr>
      </p:pic>
      <p:sp>
        <p:nvSpPr>
          <p:cNvPr id="413" name="Google Shape;413;p18"/>
          <p:cNvSpPr/>
          <p:nvPr/>
        </p:nvSpPr>
        <p:spPr>
          <a:xfrm>
            <a:off x="8675184" y="2578100"/>
            <a:ext cx="6604826"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p18"/>
          <p:cNvSpPr/>
          <p:nvPr/>
        </p:nvSpPr>
        <p:spPr>
          <a:xfrm>
            <a:off x="8675184" y="2933700"/>
            <a:ext cx="660483"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p18"/>
          <p:cNvSpPr/>
          <p:nvPr/>
        </p:nvSpPr>
        <p:spPr>
          <a:xfrm>
            <a:off x="8675184" y="2933700"/>
            <a:ext cx="1202417"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3333"/>
              </a:buClr>
              <a:buSzPts val="12800"/>
              <a:buFont typeface="Bebas Neue"/>
              <a:buNone/>
            </a:pPr>
            <a:r>
              <a:rPr b="0" i="0" lang="en-US" sz="12800" u="none" cap="none" strike="noStrike">
                <a:solidFill>
                  <a:srgbClr val="333333"/>
                </a:solidFill>
                <a:latin typeface="Bebas Neue"/>
                <a:ea typeface="Bebas Neue"/>
                <a:cs typeface="Bebas Neue"/>
                <a:sym typeface="Bebas Neue"/>
              </a:rPr>
              <a:t>1</a:t>
            </a:r>
            <a:endParaRPr b="0" i="0" sz="12800" u="none" cap="none" strike="noStrike">
              <a:solidFill>
                <a:schemeClr val="dk1"/>
              </a:solidFill>
              <a:latin typeface="Calibri"/>
              <a:ea typeface="Calibri"/>
              <a:cs typeface="Calibri"/>
              <a:sym typeface="Calibri"/>
            </a:endParaRPr>
          </a:p>
        </p:txBody>
      </p:sp>
      <p:sp>
        <p:nvSpPr>
          <p:cNvPr id="416" name="Google Shape;416;p18"/>
          <p:cNvSpPr/>
          <p:nvPr/>
        </p:nvSpPr>
        <p:spPr>
          <a:xfrm>
            <a:off x="9538892" y="2578100"/>
            <a:ext cx="5741118"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p18"/>
          <p:cNvSpPr/>
          <p:nvPr/>
        </p:nvSpPr>
        <p:spPr>
          <a:xfrm>
            <a:off x="9538892" y="2578100"/>
            <a:ext cx="5944343"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3333"/>
              </a:buClr>
              <a:buSzPts val="4800"/>
              <a:buFont typeface="Bebas Neue"/>
              <a:buNone/>
            </a:pPr>
            <a:r>
              <a:rPr b="0" i="0" lang="en-US" sz="4800" u="none" cap="none" strike="noStrike">
                <a:solidFill>
                  <a:srgbClr val="333333"/>
                </a:solidFill>
                <a:latin typeface="Bebas Neue"/>
                <a:ea typeface="Bebas Neue"/>
                <a:cs typeface="Bebas Neue"/>
                <a:sym typeface="Bebas Neue"/>
              </a:rPr>
              <a:t>Discover the secrets</a:t>
            </a:r>
            <a:endParaRPr b="0" i="0" sz="4800" u="none" cap="none" strike="noStrike">
              <a:solidFill>
                <a:schemeClr val="dk1"/>
              </a:solidFill>
              <a:latin typeface="Calibri"/>
              <a:ea typeface="Calibri"/>
              <a:cs typeface="Calibri"/>
              <a:sym typeface="Calibri"/>
            </a:endParaRPr>
          </a:p>
        </p:txBody>
      </p:sp>
      <p:sp>
        <p:nvSpPr>
          <p:cNvPr id="418" name="Google Shape;418;p18"/>
          <p:cNvSpPr/>
          <p:nvPr/>
        </p:nvSpPr>
        <p:spPr>
          <a:xfrm>
            <a:off x="9538892" y="3416300"/>
            <a:ext cx="5876601"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3333"/>
              </a:buClr>
              <a:buSzPts val="3200"/>
              <a:buFont typeface="Poppins"/>
              <a:buNone/>
            </a:pPr>
            <a:r>
              <a:rPr b="0" i="0" lang="en-US" sz="3200" u="none" cap="none" strike="noStrike">
                <a:solidFill>
                  <a:srgbClr val="333333"/>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419" name="Google Shape;419;p18"/>
          <p:cNvSpPr/>
          <p:nvPr/>
        </p:nvSpPr>
        <p:spPr>
          <a:xfrm>
            <a:off x="8675184" y="6997700"/>
            <a:ext cx="6604826"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p18"/>
          <p:cNvSpPr/>
          <p:nvPr/>
        </p:nvSpPr>
        <p:spPr>
          <a:xfrm>
            <a:off x="8675184" y="7658100"/>
            <a:ext cx="660483"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p18"/>
          <p:cNvSpPr/>
          <p:nvPr/>
        </p:nvSpPr>
        <p:spPr>
          <a:xfrm>
            <a:off x="8675184" y="7658100"/>
            <a:ext cx="1202417"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3333"/>
              </a:buClr>
              <a:buSzPts val="12800"/>
              <a:buFont typeface="Bebas Neue"/>
              <a:buNone/>
            </a:pPr>
            <a:r>
              <a:rPr b="0" i="0" lang="en-US" sz="12800" u="none" cap="none" strike="noStrike">
                <a:solidFill>
                  <a:srgbClr val="333333"/>
                </a:solidFill>
                <a:latin typeface="Bebas Neue"/>
                <a:ea typeface="Bebas Neue"/>
                <a:cs typeface="Bebas Neue"/>
                <a:sym typeface="Bebas Neue"/>
              </a:rPr>
              <a:t>3</a:t>
            </a:r>
            <a:endParaRPr b="0" i="0" sz="12800" u="none" cap="none" strike="noStrike">
              <a:solidFill>
                <a:schemeClr val="dk1"/>
              </a:solidFill>
              <a:latin typeface="Calibri"/>
              <a:ea typeface="Calibri"/>
              <a:cs typeface="Calibri"/>
              <a:sym typeface="Calibri"/>
            </a:endParaRPr>
          </a:p>
        </p:txBody>
      </p:sp>
      <p:sp>
        <p:nvSpPr>
          <p:cNvPr id="422" name="Google Shape;422;p18"/>
          <p:cNvSpPr/>
          <p:nvPr/>
        </p:nvSpPr>
        <p:spPr>
          <a:xfrm>
            <a:off x="9538892" y="6997700"/>
            <a:ext cx="5741118"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p18"/>
          <p:cNvSpPr/>
          <p:nvPr/>
        </p:nvSpPr>
        <p:spPr>
          <a:xfrm>
            <a:off x="9538892" y="6997700"/>
            <a:ext cx="5944343"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3333"/>
              </a:buClr>
              <a:buSzPts val="4800"/>
              <a:buFont typeface="Bebas Neue"/>
              <a:buNone/>
            </a:pPr>
            <a:r>
              <a:rPr b="0" i="0" lang="en-US" sz="4800" u="none" cap="none" strike="noStrike">
                <a:solidFill>
                  <a:srgbClr val="333333"/>
                </a:solidFill>
                <a:latin typeface="Bebas Neue"/>
                <a:ea typeface="Bebas Neue"/>
                <a:cs typeface="Bebas Neue"/>
                <a:sym typeface="Bebas Neue"/>
              </a:rPr>
              <a:t>Meet the creatures</a:t>
            </a:r>
            <a:endParaRPr b="0" i="0" sz="4800" u="none" cap="none" strike="noStrike">
              <a:solidFill>
                <a:schemeClr val="dk1"/>
              </a:solidFill>
              <a:latin typeface="Calibri"/>
              <a:ea typeface="Calibri"/>
              <a:cs typeface="Calibri"/>
              <a:sym typeface="Calibri"/>
            </a:endParaRPr>
          </a:p>
        </p:txBody>
      </p:sp>
      <p:sp>
        <p:nvSpPr>
          <p:cNvPr id="424" name="Google Shape;424;p18"/>
          <p:cNvSpPr/>
          <p:nvPr/>
        </p:nvSpPr>
        <p:spPr>
          <a:xfrm>
            <a:off x="9538892" y="7835900"/>
            <a:ext cx="5876601"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3333"/>
              </a:buClr>
              <a:buSzPts val="3200"/>
              <a:buFont typeface="Poppins"/>
              <a:buNone/>
            </a:pPr>
            <a:r>
              <a:rPr b="0" i="0" lang="en-US" sz="3200" u="none" cap="none" strike="noStrike">
                <a:solidFill>
                  <a:srgbClr val="333333"/>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425" name="Google Shape;425;p18"/>
          <p:cNvSpPr/>
          <p:nvPr/>
        </p:nvSpPr>
        <p:spPr>
          <a:xfrm>
            <a:off x="16181822" y="6997700"/>
            <a:ext cx="6604826"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p18"/>
          <p:cNvSpPr/>
          <p:nvPr/>
        </p:nvSpPr>
        <p:spPr>
          <a:xfrm>
            <a:off x="16181822" y="7658100"/>
            <a:ext cx="660483"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p18"/>
          <p:cNvSpPr/>
          <p:nvPr/>
        </p:nvSpPr>
        <p:spPr>
          <a:xfrm>
            <a:off x="16181822" y="7658100"/>
            <a:ext cx="1202417"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3333"/>
              </a:buClr>
              <a:buSzPts val="12800"/>
              <a:buFont typeface="Bebas Neue"/>
              <a:buNone/>
            </a:pPr>
            <a:r>
              <a:rPr b="0" i="0" lang="en-US" sz="12800" u="none" cap="none" strike="noStrike">
                <a:solidFill>
                  <a:srgbClr val="333333"/>
                </a:solidFill>
                <a:latin typeface="Bebas Neue"/>
                <a:ea typeface="Bebas Neue"/>
                <a:cs typeface="Bebas Neue"/>
                <a:sym typeface="Bebas Neue"/>
              </a:rPr>
              <a:t>4</a:t>
            </a:r>
            <a:endParaRPr b="0" i="0" sz="12800" u="none" cap="none" strike="noStrike">
              <a:solidFill>
                <a:schemeClr val="dk1"/>
              </a:solidFill>
              <a:latin typeface="Calibri"/>
              <a:ea typeface="Calibri"/>
              <a:cs typeface="Calibri"/>
              <a:sym typeface="Calibri"/>
            </a:endParaRPr>
          </a:p>
        </p:txBody>
      </p:sp>
      <p:sp>
        <p:nvSpPr>
          <p:cNvPr id="428" name="Google Shape;428;p18"/>
          <p:cNvSpPr/>
          <p:nvPr/>
        </p:nvSpPr>
        <p:spPr>
          <a:xfrm>
            <a:off x="17045530" y="6997700"/>
            <a:ext cx="5741118"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p18"/>
          <p:cNvSpPr/>
          <p:nvPr/>
        </p:nvSpPr>
        <p:spPr>
          <a:xfrm>
            <a:off x="17045530" y="6997700"/>
            <a:ext cx="5944343"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3333"/>
              </a:buClr>
              <a:buSzPts val="4800"/>
              <a:buFont typeface="Bebas Neue"/>
              <a:buNone/>
            </a:pPr>
            <a:r>
              <a:rPr b="0" i="0" lang="en-US" sz="4800" u="none" cap="none" strike="noStrike">
                <a:solidFill>
                  <a:srgbClr val="333333"/>
                </a:solidFill>
                <a:latin typeface="Bebas Neue"/>
                <a:ea typeface="Bebas Neue"/>
                <a:cs typeface="Bebas Neue"/>
                <a:sym typeface="Bebas Neue"/>
              </a:rPr>
              <a:t>Uncover the magic</a:t>
            </a:r>
            <a:endParaRPr b="0" i="0" sz="4800" u="none" cap="none" strike="noStrike">
              <a:solidFill>
                <a:schemeClr val="dk1"/>
              </a:solidFill>
              <a:latin typeface="Calibri"/>
              <a:ea typeface="Calibri"/>
              <a:cs typeface="Calibri"/>
              <a:sym typeface="Calibri"/>
            </a:endParaRPr>
          </a:p>
        </p:txBody>
      </p:sp>
      <p:sp>
        <p:nvSpPr>
          <p:cNvPr id="430" name="Google Shape;430;p18"/>
          <p:cNvSpPr/>
          <p:nvPr/>
        </p:nvSpPr>
        <p:spPr>
          <a:xfrm>
            <a:off x="17045530" y="7835900"/>
            <a:ext cx="5876601"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3333"/>
              </a:buClr>
              <a:buSzPts val="3200"/>
              <a:buFont typeface="Poppins"/>
              <a:buNone/>
            </a:pPr>
            <a:r>
              <a:rPr b="0" i="0" lang="en-US" sz="3200" u="none" cap="none" strike="noStrike">
                <a:solidFill>
                  <a:srgbClr val="333333"/>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431" name="Google Shape;431;p18"/>
          <p:cNvSpPr/>
          <p:nvPr/>
        </p:nvSpPr>
        <p:spPr>
          <a:xfrm>
            <a:off x="16181822" y="2578100"/>
            <a:ext cx="6604826"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p18"/>
          <p:cNvSpPr/>
          <p:nvPr/>
        </p:nvSpPr>
        <p:spPr>
          <a:xfrm>
            <a:off x="16181822" y="2933700"/>
            <a:ext cx="660483"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p18"/>
          <p:cNvSpPr/>
          <p:nvPr/>
        </p:nvSpPr>
        <p:spPr>
          <a:xfrm>
            <a:off x="16181822" y="2933700"/>
            <a:ext cx="1202417"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3333"/>
              </a:buClr>
              <a:buSzPts val="12800"/>
              <a:buFont typeface="Bebas Neue"/>
              <a:buNone/>
            </a:pPr>
            <a:r>
              <a:rPr b="0" i="0" lang="en-US" sz="12800" u="none" cap="none" strike="noStrike">
                <a:solidFill>
                  <a:srgbClr val="333333"/>
                </a:solidFill>
                <a:latin typeface="Bebas Neue"/>
                <a:ea typeface="Bebas Neue"/>
                <a:cs typeface="Bebas Neue"/>
                <a:sym typeface="Bebas Neue"/>
              </a:rPr>
              <a:t>2</a:t>
            </a:r>
            <a:endParaRPr b="0" i="0" sz="12800" u="none" cap="none" strike="noStrike">
              <a:solidFill>
                <a:schemeClr val="dk1"/>
              </a:solidFill>
              <a:latin typeface="Calibri"/>
              <a:ea typeface="Calibri"/>
              <a:cs typeface="Calibri"/>
              <a:sym typeface="Calibri"/>
            </a:endParaRPr>
          </a:p>
        </p:txBody>
      </p:sp>
      <p:sp>
        <p:nvSpPr>
          <p:cNvPr id="434" name="Google Shape;434;p18"/>
          <p:cNvSpPr/>
          <p:nvPr/>
        </p:nvSpPr>
        <p:spPr>
          <a:xfrm>
            <a:off x="17045530" y="2578100"/>
            <a:ext cx="5741118"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p18"/>
          <p:cNvSpPr/>
          <p:nvPr/>
        </p:nvSpPr>
        <p:spPr>
          <a:xfrm>
            <a:off x="17045530" y="2578100"/>
            <a:ext cx="5944343"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3333"/>
              </a:buClr>
              <a:buSzPts val="4800"/>
              <a:buFont typeface="Bebas Neue"/>
              <a:buNone/>
            </a:pPr>
            <a:r>
              <a:rPr b="0" i="0" lang="en-US" sz="4800" u="none" cap="none" strike="noStrike">
                <a:solidFill>
                  <a:srgbClr val="333333"/>
                </a:solidFill>
                <a:latin typeface="Bebas Neue"/>
                <a:ea typeface="Bebas Neue"/>
                <a:cs typeface="Bebas Neue"/>
                <a:sym typeface="Bebas Neue"/>
              </a:rPr>
              <a:t>Find your own path</a:t>
            </a:r>
            <a:endParaRPr b="0" i="0" sz="4800" u="none" cap="none" strike="noStrike">
              <a:solidFill>
                <a:schemeClr val="dk1"/>
              </a:solidFill>
              <a:latin typeface="Calibri"/>
              <a:ea typeface="Calibri"/>
              <a:cs typeface="Calibri"/>
              <a:sym typeface="Calibri"/>
            </a:endParaRPr>
          </a:p>
        </p:txBody>
      </p:sp>
      <p:sp>
        <p:nvSpPr>
          <p:cNvPr id="436" name="Google Shape;436;p18"/>
          <p:cNvSpPr/>
          <p:nvPr/>
        </p:nvSpPr>
        <p:spPr>
          <a:xfrm>
            <a:off x="17045530" y="3416300"/>
            <a:ext cx="5876601"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3333"/>
              </a:buClr>
              <a:buSzPts val="3200"/>
              <a:buFont typeface="Poppins"/>
              <a:buNone/>
            </a:pPr>
            <a:r>
              <a:rPr b="0" i="0" lang="en-US" sz="3200" u="none" cap="none" strike="noStrike">
                <a:solidFill>
                  <a:srgbClr val="333333"/>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BE2"/>
        </a:solidFill>
      </p:bgPr>
    </p:bg>
    <p:spTree>
      <p:nvGrpSpPr>
        <p:cNvPr id="441" name="Shape 441"/>
        <p:cNvGrpSpPr/>
        <p:nvPr/>
      </p:nvGrpSpPr>
      <p:grpSpPr>
        <a:xfrm>
          <a:off x="0" y="0"/>
          <a:ext cx="0" cy="0"/>
          <a:chOff x="0" y="0"/>
          <a:chExt cx="0" cy="0"/>
        </a:xfrm>
      </p:grpSpPr>
      <p:pic>
        <p:nvPicPr>
          <p:cNvPr descr=" " id="442" name="Google Shape;442;p19"/>
          <p:cNvPicPr preferRelativeResize="0"/>
          <p:nvPr/>
        </p:nvPicPr>
        <p:blipFill rotWithShape="1">
          <a:blip r:embed="rId3">
            <a:alphaModFix/>
          </a:blip>
          <a:srcRect b="0" l="0" r="0" t="0"/>
          <a:stretch/>
        </p:blipFill>
        <p:spPr>
          <a:xfrm>
            <a:off x="17032829" y="6858000"/>
            <a:ext cx="3848581" cy="3848100"/>
          </a:xfrm>
          <a:prstGeom prst="rect">
            <a:avLst/>
          </a:prstGeom>
          <a:noFill/>
          <a:ln>
            <a:noFill/>
          </a:ln>
        </p:spPr>
      </p:pic>
      <p:pic>
        <p:nvPicPr>
          <p:cNvPr descr=" " id="443" name="Google Shape;443;p19"/>
          <p:cNvPicPr preferRelativeResize="0"/>
          <p:nvPr/>
        </p:nvPicPr>
        <p:blipFill rotWithShape="1">
          <a:blip r:embed="rId4">
            <a:alphaModFix/>
          </a:blip>
          <a:srcRect b="0" l="0" r="0" t="0"/>
          <a:stretch/>
        </p:blipFill>
        <p:spPr>
          <a:xfrm>
            <a:off x="19007572" y="7531100"/>
            <a:ext cx="5379476" cy="5410200"/>
          </a:xfrm>
          <a:prstGeom prst="rect">
            <a:avLst/>
          </a:prstGeom>
          <a:noFill/>
          <a:ln>
            <a:noFill/>
          </a:ln>
        </p:spPr>
      </p:pic>
      <p:pic>
        <p:nvPicPr>
          <p:cNvPr descr=" " id="444" name="Google Shape;444;p19"/>
          <p:cNvPicPr preferRelativeResize="0"/>
          <p:nvPr/>
        </p:nvPicPr>
        <p:blipFill rotWithShape="1">
          <a:blip r:embed="rId5">
            <a:alphaModFix/>
          </a:blip>
          <a:srcRect b="0" l="0" r="0" t="0"/>
          <a:stretch/>
        </p:blipFill>
        <p:spPr>
          <a:xfrm>
            <a:off x="0" y="11188700"/>
            <a:ext cx="24387048" cy="2527300"/>
          </a:xfrm>
          <a:prstGeom prst="rect">
            <a:avLst/>
          </a:prstGeom>
          <a:noFill/>
          <a:ln>
            <a:noFill/>
          </a:ln>
        </p:spPr>
      </p:pic>
      <p:pic>
        <p:nvPicPr>
          <p:cNvPr descr=" " id="445" name="Google Shape;445;p19"/>
          <p:cNvPicPr preferRelativeResize="0"/>
          <p:nvPr/>
        </p:nvPicPr>
        <p:blipFill rotWithShape="1">
          <a:blip r:embed="rId6">
            <a:alphaModFix/>
          </a:blip>
          <a:srcRect b="0" l="0" r="0" t="0"/>
          <a:stretch/>
        </p:blipFill>
        <p:spPr>
          <a:xfrm>
            <a:off x="673184" y="596900"/>
            <a:ext cx="10186673" cy="1819970"/>
          </a:xfrm>
          <a:prstGeom prst="rect">
            <a:avLst/>
          </a:prstGeom>
          <a:noFill/>
          <a:ln>
            <a:noFill/>
          </a:ln>
        </p:spPr>
      </p:pic>
      <p:sp>
        <p:nvSpPr>
          <p:cNvPr id="446" name="Google Shape;446;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7" name="Google Shape;447;p19"/>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448" name="Google Shape;448;p19"/>
          <p:cNvPicPr preferRelativeResize="0"/>
          <p:nvPr/>
        </p:nvPicPr>
        <p:blipFill rotWithShape="1">
          <a:blip r:embed="rId8">
            <a:alphaModFix/>
          </a:blip>
          <a:srcRect b="0" l="0" r="0" t="0"/>
          <a:stretch/>
        </p:blipFill>
        <p:spPr>
          <a:xfrm>
            <a:off x="508063" y="2933700"/>
            <a:ext cx="14479810" cy="7861300"/>
          </a:xfrm>
          <a:prstGeom prst="rect">
            <a:avLst/>
          </a:prstGeom>
          <a:noFill/>
          <a:ln>
            <a:noFill/>
          </a:ln>
        </p:spPr>
      </p:pic>
      <p:sp>
        <p:nvSpPr>
          <p:cNvPr id="449" name="Google Shape;449;p19"/>
          <p:cNvSpPr/>
          <p:nvPr/>
        </p:nvSpPr>
        <p:spPr>
          <a:xfrm>
            <a:off x="5012893" y="12192000"/>
            <a:ext cx="14348560" cy="1557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4EBE2"/>
              </a:buClr>
              <a:buSzPts val="8000"/>
              <a:buFont typeface="Bebas Neue"/>
              <a:buNone/>
            </a:pPr>
            <a:r>
              <a:rPr b="0" i="0" lang="en-US" sz="8000" u="none" cap="none" strike="noStrike">
                <a:solidFill>
                  <a:srgbClr val="F4EBE2"/>
                </a:solidFill>
                <a:latin typeface="Bebas Neue"/>
                <a:ea typeface="Bebas Neue"/>
                <a:cs typeface="Bebas Neue"/>
                <a:sym typeface="Bebas Neue"/>
              </a:rPr>
              <a:t>Fantasy Realm at a Glance</a:t>
            </a:r>
            <a:endParaRPr b="0" i="0" sz="8000" u="none" cap="none" strike="noStrike">
              <a:solidFill>
                <a:schemeClr val="dk1"/>
              </a:solidFill>
              <a:latin typeface="Calibri"/>
              <a:ea typeface="Calibri"/>
              <a:cs typeface="Calibri"/>
              <a:sym typeface="Calibri"/>
            </a:endParaRPr>
          </a:p>
        </p:txBody>
      </p:sp>
      <p:sp>
        <p:nvSpPr>
          <p:cNvPr id="450" name="Google Shape;450;p19"/>
          <p:cNvSpPr/>
          <p:nvPr/>
        </p:nvSpPr>
        <p:spPr>
          <a:xfrm>
            <a:off x="15724565" y="1739900"/>
            <a:ext cx="6935067"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p19"/>
          <p:cNvSpPr/>
          <p:nvPr/>
        </p:nvSpPr>
        <p:spPr>
          <a:xfrm>
            <a:off x="15724565" y="1739900"/>
            <a:ext cx="6935067"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p19"/>
          <p:cNvSpPr/>
          <p:nvPr/>
        </p:nvSpPr>
        <p:spPr>
          <a:xfrm>
            <a:off x="15724565" y="1739900"/>
            <a:ext cx="7138292"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3333"/>
              </a:buClr>
              <a:buSzPts val="4800"/>
              <a:buFont typeface="Bebas Neue"/>
              <a:buNone/>
            </a:pPr>
            <a:r>
              <a:rPr b="0" i="0" lang="en-US" sz="4800" u="none" cap="none" strike="noStrike">
                <a:solidFill>
                  <a:srgbClr val="333333"/>
                </a:solidFill>
                <a:latin typeface="Bebas Neue"/>
                <a:ea typeface="Bebas Neue"/>
                <a:cs typeface="Bebas Neue"/>
                <a:sym typeface="Bebas Neue"/>
              </a:rPr>
              <a:t>The Enchanted Forest</a:t>
            </a:r>
            <a:endParaRPr b="0" i="0" sz="4800" u="none" cap="none" strike="noStrike">
              <a:solidFill>
                <a:schemeClr val="dk1"/>
              </a:solidFill>
              <a:latin typeface="Calibri"/>
              <a:ea typeface="Calibri"/>
              <a:cs typeface="Calibri"/>
              <a:sym typeface="Calibri"/>
            </a:endParaRPr>
          </a:p>
        </p:txBody>
      </p:sp>
      <p:sp>
        <p:nvSpPr>
          <p:cNvPr id="453" name="Google Shape;453;p19"/>
          <p:cNvSpPr/>
          <p:nvPr/>
        </p:nvSpPr>
        <p:spPr>
          <a:xfrm>
            <a:off x="15724565" y="2578100"/>
            <a:ext cx="7070550"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3333"/>
              </a:buClr>
              <a:buSzPts val="3200"/>
              <a:buFont typeface="Poppins"/>
              <a:buNone/>
            </a:pPr>
            <a:r>
              <a:rPr b="0" i="0" lang="en-US" sz="3200" u="none" cap="none" strike="noStrike">
                <a:solidFill>
                  <a:srgbClr val="333333"/>
                </a:solidFill>
                <a:latin typeface="Poppins"/>
                <a:ea typeface="Poppins"/>
                <a:cs typeface="Poppins"/>
                <a:sym typeface="Poppins"/>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454" name="Google Shape;454;p19"/>
          <p:cNvSpPr/>
          <p:nvPr/>
        </p:nvSpPr>
        <p:spPr>
          <a:xfrm>
            <a:off x="15724565" y="5041900"/>
            <a:ext cx="6935067"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p19"/>
          <p:cNvSpPr/>
          <p:nvPr/>
        </p:nvSpPr>
        <p:spPr>
          <a:xfrm>
            <a:off x="15724565" y="5041900"/>
            <a:ext cx="6935067"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p19"/>
          <p:cNvSpPr/>
          <p:nvPr/>
        </p:nvSpPr>
        <p:spPr>
          <a:xfrm>
            <a:off x="15724565" y="5041900"/>
            <a:ext cx="7138292"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3333"/>
              </a:buClr>
              <a:buSzPts val="4800"/>
              <a:buFont typeface="Bebas Neue"/>
              <a:buNone/>
            </a:pPr>
            <a:r>
              <a:rPr b="0" i="0" lang="en-US" sz="4800" u="none" cap="none" strike="noStrike">
                <a:solidFill>
                  <a:srgbClr val="333333"/>
                </a:solidFill>
                <a:latin typeface="Bebas Neue"/>
                <a:ea typeface="Bebas Neue"/>
                <a:cs typeface="Bebas Neue"/>
                <a:sym typeface="Bebas Neue"/>
              </a:rPr>
              <a:t>The Crystal Caves</a:t>
            </a:r>
            <a:endParaRPr b="0" i="0" sz="4800" u="none" cap="none" strike="noStrike">
              <a:solidFill>
                <a:schemeClr val="dk1"/>
              </a:solidFill>
              <a:latin typeface="Calibri"/>
              <a:ea typeface="Calibri"/>
              <a:cs typeface="Calibri"/>
              <a:sym typeface="Calibri"/>
            </a:endParaRPr>
          </a:p>
        </p:txBody>
      </p:sp>
      <p:sp>
        <p:nvSpPr>
          <p:cNvPr id="457" name="Google Shape;457;p19"/>
          <p:cNvSpPr/>
          <p:nvPr/>
        </p:nvSpPr>
        <p:spPr>
          <a:xfrm>
            <a:off x="15724565" y="5880100"/>
            <a:ext cx="7070550"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3333"/>
              </a:buClr>
              <a:buSzPts val="3200"/>
              <a:buFont typeface="Poppins"/>
              <a:buNone/>
            </a:pPr>
            <a:r>
              <a:rPr b="0" i="0" lang="en-US" sz="3200" u="none" cap="none" strike="noStrike">
                <a:solidFill>
                  <a:srgbClr val="333333"/>
                </a:solidFill>
                <a:latin typeface="Poppins"/>
                <a:ea typeface="Poppins"/>
                <a:cs typeface="Poppins"/>
                <a:sym typeface="Poppins"/>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458" name="Google Shape;458;p19"/>
          <p:cNvSpPr/>
          <p:nvPr/>
        </p:nvSpPr>
        <p:spPr>
          <a:xfrm>
            <a:off x="15724565" y="8369300"/>
            <a:ext cx="6935067"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 name="Google Shape;459;p19"/>
          <p:cNvSpPr/>
          <p:nvPr/>
        </p:nvSpPr>
        <p:spPr>
          <a:xfrm>
            <a:off x="15724565" y="8369300"/>
            <a:ext cx="6935067"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p19"/>
          <p:cNvSpPr/>
          <p:nvPr/>
        </p:nvSpPr>
        <p:spPr>
          <a:xfrm>
            <a:off x="15724565" y="8369300"/>
            <a:ext cx="7138292"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3333"/>
              </a:buClr>
              <a:buSzPts val="4800"/>
              <a:buFont typeface="Bebas Neue"/>
              <a:buNone/>
            </a:pPr>
            <a:r>
              <a:rPr b="0" i="0" lang="en-US" sz="4800" u="none" cap="none" strike="noStrike">
                <a:solidFill>
                  <a:srgbClr val="333333"/>
                </a:solidFill>
                <a:latin typeface="Bebas Neue"/>
                <a:ea typeface="Bebas Neue"/>
                <a:cs typeface="Bebas Neue"/>
                <a:sym typeface="Bebas Neue"/>
              </a:rPr>
              <a:t>The Dragon's Lair</a:t>
            </a:r>
            <a:endParaRPr b="0" i="0" sz="4800" u="none" cap="none" strike="noStrike">
              <a:solidFill>
                <a:schemeClr val="dk1"/>
              </a:solidFill>
              <a:latin typeface="Calibri"/>
              <a:ea typeface="Calibri"/>
              <a:cs typeface="Calibri"/>
              <a:sym typeface="Calibri"/>
            </a:endParaRPr>
          </a:p>
        </p:txBody>
      </p:sp>
      <p:sp>
        <p:nvSpPr>
          <p:cNvPr id="461" name="Google Shape;461;p19"/>
          <p:cNvSpPr/>
          <p:nvPr/>
        </p:nvSpPr>
        <p:spPr>
          <a:xfrm>
            <a:off x="15724565" y="9207500"/>
            <a:ext cx="7070550"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3333"/>
              </a:buClr>
              <a:buSzPts val="3200"/>
              <a:buFont typeface="Poppins"/>
              <a:buNone/>
            </a:pPr>
            <a:r>
              <a:rPr b="0" i="0" lang="en-US" sz="3200" u="none" cap="none" strike="noStrike">
                <a:solidFill>
                  <a:srgbClr val="333333"/>
                </a:solidFill>
                <a:latin typeface="Poppins"/>
                <a:ea typeface="Poppins"/>
                <a:cs typeface="Poppins"/>
                <a:sym typeface="Poppi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BE2"/>
        </a:solidFill>
      </p:bgPr>
    </p:bg>
    <p:spTree>
      <p:nvGrpSpPr>
        <p:cNvPr id="27" name="Shape 27"/>
        <p:cNvGrpSpPr/>
        <p:nvPr/>
      </p:nvGrpSpPr>
      <p:grpSpPr>
        <a:xfrm>
          <a:off x="0" y="0"/>
          <a:ext cx="0" cy="0"/>
          <a:chOff x="0" y="0"/>
          <a:chExt cx="0" cy="0"/>
        </a:xfrm>
      </p:grpSpPr>
      <p:pic>
        <p:nvPicPr>
          <p:cNvPr descr=" " id="28" name="Google Shape;28;p2"/>
          <p:cNvPicPr preferRelativeResize="0"/>
          <p:nvPr/>
        </p:nvPicPr>
        <p:blipFill rotWithShape="1">
          <a:blip r:embed="rId3">
            <a:alphaModFix/>
          </a:blip>
          <a:srcRect b="0" l="0" r="0" t="0"/>
          <a:stretch/>
        </p:blipFill>
        <p:spPr>
          <a:xfrm>
            <a:off x="4534467" y="685800"/>
            <a:ext cx="16340533" cy="12480460"/>
          </a:xfrm>
          <a:prstGeom prst="rect">
            <a:avLst/>
          </a:prstGeom>
          <a:noFill/>
          <a:ln>
            <a:noFill/>
          </a:ln>
        </p:spPr>
      </p:pic>
      <p:pic>
        <p:nvPicPr>
          <p:cNvPr descr=" " id="29" name="Google Shape;29;p2"/>
          <p:cNvPicPr preferRelativeResize="0"/>
          <p:nvPr/>
        </p:nvPicPr>
        <p:blipFill rotWithShape="1">
          <a:blip r:embed="rId4">
            <a:alphaModFix/>
          </a:blip>
          <a:srcRect b="0" l="0" r="0" t="0"/>
          <a:stretch/>
        </p:blipFill>
        <p:spPr>
          <a:xfrm>
            <a:off x="5203998" y="7772400"/>
            <a:ext cx="14839876" cy="124254"/>
          </a:xfrm>
          <a:prstGeom prst="rect">
            <a:avLst/>
          </a:prstGeom>
          <a:noFill/>
          <a:ln>
            <a:noFill/>
          </a:ln>
        </p:spPr>
      </p:pic>
      <p:pic>
        <p:nvPicPr>
          <p:cNvPr descr=" " id="30" name="Google Shape;30;p2"/>
          <p:cNvPicPr preferRelativeResize="0"/>
          <p:nvPr/>
        </p:nvPicPr>
        <p:blipFill rotWithShape="1">
          <a:blip r:embed="rId4">
            <a:alphaModFix/>
          </a:blip>
          <a:srcRect b="0" l="0" r="0" t="0"/>
          <a:stretch/>
        </p:blipFill>
        <p:spPr>
          <a:xfrm>
            <a:off x="5203998" y="11303000"/>
            <a:ext cx="14839876" cy="124254"/>
          </a:xfrm>
          <a:prstGeom prst="rect">
            <a:avLst/>
          </a:prstGeom>
          <a:noFill/>
          <a:ln>
            <a:noFill/>
          </a:ln>
        </p:spPr>
      </p:pic>
      <p:sp>
        <p:nvSpPr>
          <p:cNvPr id="31" name="Google Shape;31;p2"/>
          <p:cNvSpPr/>
          <p:nvPr/>
        </p:nvSpPr>
        <p:spPr>
          <a:xfrm>
            <a:off x="7620953" y="3784600"/>
            <a:ext cx="10008851" cy="4673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4EBE2"/>
              </a:buClr>
              <a:buSzPts val="24000"/>
              <a:buFont typeface="Bebas Neue"/>
              <a:buNone/>
            </a:pPr>
            <a:r>
              <a:rPr b="0" i="0" lang="en-US" sz="24000" u="none" cap="none" strike="noStrike">
                <a:solidFill>
                  <a:srgbClr val="F4EBE2"/>
                </a:solidFill>
                <a:latin typeface="Bebas Neue"/>
                <a:ea typeface="Bebas Neue"/>
                <a:cs typeface="Bebas Neue"/>
                <a:sym typeface="Bebas Neue"/>
              </a:rPr>
              <a:t>Welcome</a:t>
            </a:r>
            <a:endParaRPr b="0" i="0" sz="24000" u="none" cap="none" strike="noStrike">
              <a:solidFill>
                <a:schemeClr val="dk1"/>
              </a:solidFill>
              <a:latin typeface="Calibri"/>
              <a:ea typeface="Calibri"/>
              <a:cs typeface="Calibri"/>
              <a:sym typeface="Calibri"/>
            </a:endParaRPr>
          </a:p>
        </p:txBody>
      </p:sp>
      <p:sp>
        <p:nvSpPr>
          <p:cNvPr id="32" name="Google Shape;32;p2"/>
          <p:cNvSpPr/>
          <p:nvPr/>
        </p:nvSpPr>
        <p:spPr>
          <a:xfrm>
            <a:off x="5305030" y="8369300"/>
            <a:ext cx="14399366" cy="2573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4EBE2"/>
              </a:buClr>
              <a:buSzPts val="3200"/>
              <a:buFont typeface="Poppins"/>
              <a:buNone/>
            </a:pPr>
            <a:r>
              <a:rPr b="0" i="0" lang="en-US" sz="3200" u="none" cap="none" strike="noStrike">
                <a:solidFill>
                  <a:srgbClr val="F4EBE2"/>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 " id="33" name="Google Shape;33;p2"/>
          <p:cNvPicPr preferRelativeResize="0"/>
          <p:nvPr/>
        </p:nvPicPr>
        <p:blipFill rotWithShape="1">
          <a:blip r:embed="rId5">
            <a:alphaModFix/>
          </a:blip>
          <a:srcRect b="0" l="0" r="0" t="0"/>
          <a:stretch/>
        </p:blipFill>
        <p:spPr>
          <a:xfrm>
            <a:off x="11418727" y="11734800"/>
            <a:ext cx="3200800" cy="10160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BE2"/>
        </a:solidFill>
      </p:bgPr>
    </p:bg>
    <p:spTree>
      <p:nvGrpSpPr>
        <p:cNvPr id="466" name="Shape 466"/>
        <p:cNvGrpSpPr/>
        <p:nvPr/>
      </p:nvGrpSpPr>
      <p:grpSpPr>
        <a:xfrm>
          <a:off x="0" y="0"/>
          <a:ext cx="0" cy="0"/>
          <a:chOff x="0" y="0"/>
          <a:chExt cx="0" cy="0"/>
        </a:xfrm>
      </p:grpSpPr>
      <p:pic>
        <p:nvPicPr>
          <p:cNvPr descr=" " id="467" name="Google Shape;467;p20"/>
          <p:cNvPicPr preferRelativeResize="0"/>
          <p:nvPr/>
        </p:nvPicPr>
        <p:blipFill rotWithShape="1">
          <a:blip r:embed="rId3">
            <a:alphaModFix/>
          </a:blip>
          <a:srcRect b="0" l="0" r="0" t="0"/>
          <a:stretch/>
        </p:blipFill>
        <p:spPr>
          <a:xfrm>
            <a:off x="0" y="0"/>
            <a:ext cx="24387048" cy="2806700"/>
          </a:xfrm>
          <a:prstGeom prst="rect">
            <a:avLst/>
          </a:prstGeom>
          <a:noFill/>
          <a:ln>
            <a:noFill/>
          </a:ln>
        </p:spPr>
      </p:pic>
      <p:pic>
        <p:nvPicPr>
          <p:cNvPr descr=" " id="468" name="Google Shape;468;p20"/>
          <p:cNvPicPr preferRelativeResize="0"/>
          <p:nvPr/>
        </p:nvPicPr>
        <p:blipFill rotWithShape="1">
          <a:blip r:embed="rId4">
            <a:alphaModFix/>
          </a:blip>
          <a:srcRect b="0" l="0" r="0" t="0"/>
          <a:stretch/>
        </p:blipFill>
        <p:spPr>
          <a:xfrm>
            <a:off x="711289" y="11887200"/>
            <a:ext cx="4509060" cy="1444203"/>
          </a:xfrm>
          <a:prstGeom prst="rect">
            <a:avLst/>
          </a:prstGeom>
          <a:noFill/>
          <a:ln>
            <a:noFill/>
          </a:ln>
        </p:spPr>
      </p:pic>
      <p:pic>
        <p:nvPicPr>
          <p:cNvPr descr=" " id="469" name="Google Shape;469;p20"/>
          <p:cNvPicPr preferRelativeResize="0"/>
          <p:nvPr/>
        </p:nvPicPr>
        <p:blipFill rotWithShape="1">
          <a:blip r:embed="rId5">
            <a:alphaModFix/>
          </a:blip>
          <a:srcRect b="0" l="0" r="0" t="0"/>
          <a:stretch/>
        </p:blipFill>
        <p:spPr>
          <a:xfrm>
            <a:off x="19751096" y="0"/>
            <a:ext cx="4635952" cy="5245100"/>
          </a:xfrm>
          <a:prstGeom prst="rect">
            <a:avLst/>
          </a:prstGeom>
          <a:noFill/>
          <a:ln>
            <a:noFill/>
          </a:ln>
        </p:spPr>
      </p:pic>
      <p:pic>
        <p:nvPicPr>
          <p:cNvPr descr=" " id="470" name="Google Shape;470;p20"/>
          <p:cNvPicPr preferRelativeResize="0"/>
          <p:nvPr/>
        </p:nvPicPr>
        <p:blipFill rotWithShape="1">
          <a:blip r:embed="rId6">
            <a:alphaModFix/>
          </a:blip>
          <a:srcRect b="0" l="0" r="0" t="0"/>
          <a:stretch/>
        </p:blipFill>
        <p:spPr>
          <a:xfrm>
            <a:off x="22660041" y="3546153"/>
            <a:ext cx="1727007" cy="2857500"/>
          </a:xfrm>
          <a:prstGeom prst="rect">
            <a:avLst/>
          </a:prstGeom>
          <a:noFill/>
          <a:ln>
            <a:noFill/>
          </a:ln>
        </p:spPr>
      </p:pic>
      <p:sp>
        <p:nvSpPr>
          <p:cNvPr id="471" name="Google Shape;471;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2" name="Google Shape;472;p2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73" name="Google Shape;473;p20"/>
          <p:cNvSpPr/>
          <p:nvPr/>
        </p:nvSpPr>
        <p:spPr>
          <a:xfrm>
            <a:off x="990724" y="800100"/>
            <a:ext cx="12278201"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4EBE2"/>
              </a:buClr>
              <a:buSzPts val="8000"/>
              <a:buFont typeface="Bebas Neue"/>
              <a:buNone/>
            </a:pPr>
            <a:r>
              <a:rPr b="0" i="0" lang="en-US" sz="8000" u="none" cap="none" strike="noStrike">
                <a:solidFill>
                  <a:srgbClr val="F4EBE2"/>
                </a:solidFill>
                <a:latin typeface="Bebas Neue"/>
                <a:ea typeface="Bebas Neue"/>
                <a:cs typeface="Bebas Neue"/>
                <a:sym typeface="Bebas Neue"/>
              </a:rPr>
              <a:t>The Timeline</a:t>
            </a:r>
            <a:endParaRPr b="0" i="0" sz="8000" u="none" cap="none" strike="noStrike">
              <a:solidFill>
                <a:schemeClr val="dk1"/>
              </a:solidFill>
              <a:latin typeface="Calibri"/>
              <a:ea typeface="Calibri"/>
              <a:cs typeface="Calibri"/>
              <a:sym typeface="Calibri"/>
            </a:endParaRPr>
          </a:p>
        </p:txBody>
      </p:sp>
      <p:sp>
        <p:nvSpPr>
          <p:cNvPr id="474" name="Google Shape;474;p20"/>
          <p:cNvSpPr/>
          <p:nvPr/>
        </p:nvSpPr>
        <p:spPr>
          <a:xfrm>
            <a:off x="2972171" y="6680200"/>
            <a:ext cx="18087061"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5" name="Google Shape;475;p20"/>
          <p:cNvPicPr preferRelativeResize="0"/>
          <p:nvPr/>
        </p:nvPicPr>
        <p:blipFill rotWithShape="1">
          <a:blip r:embed="rId8">
            <a:alphaModFix/>
          </a:blip>
          <a:srcRect b="0" l="0" r="0" t="0"/>
          <a:stretch/>
        </p:blipFill>
        <p:spPr>
          <a:xfrm>
            <a:off x="2972171" y="6680200"/>
            <a:ext cx="1625803" cy="1625600"/>
          </a:xfrm>
          <a:prstGeom prst="rect">
            <a:avLst/>
          </a:prstGeom>
          <a:noFill/>
          <a:ln>
            <a:noFill/>
          </a:ln>
        </p:spPr>
      </p:pic>
      <p:sp>
        <p:nvSpPr>
          <p:cNvPr id="476" name="Google Shape;476;p20"/>
          <p:cNvSpPr/>
          <p:nvPr/>
        </p:nvSpPr>
        <p:spPr>
          <a:xfrm>
            <a:off x="2972171" y="6680200"/>
            <a:ext cx="1625803" cy="1625600"/>
          </a:xfrm>
          <a:prstGeom prst="roundRect">
            <a:avLst>
              <a:gd fmla="val 781313" name="adj"/>
            </a:avLst>
          </a:prstGeom>
          <a:noFill/>
          <a:ln cap="flat" cmpd="sng" w="12700">
            <a:solidFill>
              <a:srgbClr val="3B456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p20"/>
          <p:cNvSpPr/>
          <p:nvPr/>
        </p:nvSpPr>
        <p:spPr>
          <a:xfrm>
            <a:off x="3194449" y="7023100"/>
            <a:ext cx="1181248"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B4568"/>
              </a:buClr>
              <a:buSzPts val="4800"/>
              <a:buFont typeface="Bebas Neue"/>
              <a:buNone/>
            </a:pPr>
            <a:r>
              <a:rPr b="0" i="0" lang="en-US" sz="4800" u="none" cap="none" strike="noStrike">
                <a:solidFill>
                  <a:srgbClr val="3B4568"/>
                </a:solidFill>
                <a:latin typeface="Bebas Neue"/>
                <a:ea typeface="Bebas Neue"/>
                <a:cs typeface="Bebas Neue"/>
                <a:sym typeface="Bebas Neue"/>
              </a:rPr>
              <a:t>2022</a:t>
            </a:r>
            <a:endParaRPr b="0" i="0" sz="4800" u="none" cap="none" strike="noStrike">
              <a:solidFill>
                <a:schemeClr val="dk1"/>
              </a:solidFill>
              <a:latin typeface="Calibri"/>
              <a:ea typeface="Calibri"/>
              <a:cs typeface="Calibri"/>
              <a:sym typeface="Calibri"/>
            </a:endParaRPr>
          </a:p>
        </p:txBody>
      </p:sp>
      <p:sp>
        <p:nvSpPr>
          <p:cNvPr id="478" name="Google Shape;478;p20"/>
          <p:cNvSpPr/>
          <p:nvPr/>
        </p:nvSpPr>
        <p:spPr>
          <a:xfrm>
            <a:off x="4597975" y="7493000"/>
            <a:ext cx="3861283"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9" name="Google Shape;479;p20"/>
          <p:cNvPicPr preferRelativeResize="0"/>
          <p:nvPr/>
        </p:nvPicPr>
        <p:blipFill rotWithShape="1">
          <a:blip r:embed="rId9">
            <a:alphaModFix/>
          </a:blip>
          <a:srcRect b="0" l="0" r="0" t="0"/>
          <a:stretch/>
        </p:blipFill>
        <p:spPr>
          <a:xfrm>
            <a:off x="4597975" y="7454900"/>
            <a:ext cx="3861283" cy="38100"/>
          </a:xfrm>
          <a:prstGeom prst="rect">
            <a:avLst/>
          </a:prstGeom>
          <a:noFill/>
          <a:ln>
            <a:noFill/>
          </a:ln>
        </p:spPr>
      </p:pic>
      <p:pic>
        <p:nvPicPr>
          <p:cNvPr descr=" " id="480" name="Google Shape;480;p20"/>
          <p:cNvPicPr preferRelativeResize="0"/>
          <p:nvPr/>
        </p:nvPicPr>
        <p:blipFill rotWithShape="1">
          <a:blip r:embed="rId8">
            <a:alphaModFix/>
          </a:blip>
          <a:srcRect b="0" l="0" r="0" t="0"/>
          <a:stretch/>
        </p:blipFill>
        <p:spPr>
          <a:xfrm>
            <a:off x="8459257" y="6680200"/>
            <a:ext cx="1625803" cy="1625600"/>
          </a:xfrm>
          <a:prstGeom prst="rect">
            <a:avLst/>
          </a:prstGeom>
          <a:noFill/>
          <a:ln>
            <a:noFill/>
          </a:ln>
        </p:spPr>
      </p:pic>
      <p:sp>
        <p:nvSpPr>
          <p:cNvPr id="481" name="Google Shape;481;p20"/>
          <p:cNvSpPr/>
          <p:nvPr/>
        </p:nvSpPr>
        <p:spPr>
          <a:xfrm>
            <a:off x="8459257" y="6680200"/>
            <a:ext cx="1625803" cy="1625600"/>
          </a:xfrm>
          <a:prstGeom prst="roundRect">
            <a:avLst>
              <a:gd fmla="val 781313" name="adj"/>
            </a:avLst>
          </a:prstGeom>
          <a:noFill/>
          <a:ln cap="flat" cmpd="sng" w="12700">
            <a:solidFill>
              <a:srgbClr val="3B456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p20"/>
          <p:cNvSpPr/>
          <p:nvPr/>
        </p:nvSpPr>
        <p:spPr>
          <a:xfrm>
            <a:off x="8681535" y="7023100"/>
            <a:ext cx="1181248"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B4568"/>
              </a:buClr>
              <a:buSzPts val="4800"/>
              <a:buFont typeface="Bebas Neue"/>
              <a:buNone/>
            </a:pPr>
            <a:r>
              <a:rPr b="0" i="0" lang="en-US" sz="4800" u="none" cap="none" strike="noStrike">
                <a:solidFill>
                  <a:srgbClr val="3B4568"/>
                </a:solidFill>
                <a:latin typeface="Bebas Neue"/>
                <a:ea typeface="Bebas Neue"/>
                <a:cs typeface="Bebas Neue"/>
                <a:sym typeface="Bebas Neue"/>
              </a:rPr>
              <a:t>2023</a:t>
            </a:r>
            <a:endParaRPr b="0" i="0" sz="4800" u="none" cap="none" strike="noStrike">
              <a:solidFill>
                <a:schemeClr val="dk1"/>
              </a:solidFill>
              <a:latin typeface="Calibri"/>
              <a:ea typeface="Calibri"/>
              <a:cs typeface="Calibri"/>
              <a:sym typeface="Calibri"/>
            </a:endParaRPr>
          </a:p>
        </p:txBody>
      </p:sp>
      <p:sp>
        <p:nvSpPr>
          <p:cNvPr id="483" name="Google Shape;483;p20"/>
          <p:cNvSpPr/>
          <p:nvPr/>
        </p:nvSpPr>
        <p:spPr>
          <a:xfrm>
            <a:off x="10085060" y="7493000"/>
            <a:ext cx="3861283"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4" name="Google Shape;484;p20"/>
          <p:cNvPicPr preferRelativeResize="0"/>
          <p:nvPr/>
        </p:nvPicPr>
        <p:blipFill rotWithShape="1">
          <a:blip r:embed="rId9">
            <a:alphaModFix/>
          </a:blip>
          <a:srcRect b="0" l="0" r="0" t="0"/>
          <a:stretch/>
        </p:blipFill>
        <p:spPr>
          <a:xfrm>
            <a:off x="10085060" y="7454900"/>
            <a:ext cx="3861283" cy="38100"/>
          </a:xfrm>
          <a:prstGeom prst="rect">
            <a:avLst/>
          </a:prstGeom>
          <a:noFill/>
          <a:ln>
            <a:noFill/>
          </a:ln>
        </p:spPr>
      </p:pic>
      <p:pic>
        <p:nvPicPr>
          <p:cNvPr descr=" " id="485" name="Google Shape;485;p20"/>
          <p:cNvPicPr preferRelativeResize="0"/>
          <p:nvPr/>
        </p:nvPicPr>
        <p:blipFill rotWithShape="1">
          <a:blip r:embed="rId8">
            <a:alphaModFix/>
          </a:blip>
          <a:srcRect b="0" l="0" r="0" t="0"/>
          <a:stretch/>
        </p:blipFill>
        <p:spPr>
          <a:xfrm>
            <a:off x="13946343" y="6680200"/>
            <a:ext cx="1625803" cy="1625600"/>
          </a:xfrm>
          <a:prstGeom prst="rect">
            <a:avLst/>
          </a:prstGeom>
          <a:noFill/>
          <a:ln>
            <a:noFill/>
          </a:ln>
        </p:spPr>
      </p:pic>
      <p:sp>
        <p:nvSpPr>
          <p:cNvPr id="486" name="Google Shape;486;p20"/>
          <p:cNvSpPr/>
          <p:nvPr/>
        </p:nvSpPr>
        <p:spPr>
          <a:xfrm>
            <a:off x="13946343" y="6680200"/>
            <a:ext cx="1625803" cy="1625600"/>
          </a:xfrm>
          <a:prstGeom prst="roundRect">
            <a:avLst>
              <a:gd fmla="val 781313" name="adj"/>
            </a:avLst>
          </a:prstGeom>
          <a:noFill/>
          <a:ln cap="flat" cmpd="sng" w="12700">
            <a:solidFill>
              <a:srgbClr val="3B456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p20"/>
          <p:cNvSpPr/>
          <p:nvPr/>
        </p:nvSpPr>
        <p:spPr>
          <a:xfrm>
            <a:off x="14168621" y="7023100"/>
            <a:ext cx="1181248"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B4568"/>
              </a:buClr>
              <a:buSzPts val="4800"/>
              <a:buFont typeface="Bebas Neue"/>
              <a:buNone/>
            </a:pPr>
            <a:r>
              <a:rPr b="0" i="0" lang="en-US" sz="4800" u="none" cap="none" strike="noStrike">
                <a:solidFill>
                  <a:srgbClr val="3B4568"/>
                </a:solidFill>
                <a:latin typeface="Bebas Neue"/>
                <a:ea typeface="Bebas Neue"/>
                <a:cs typeface="Bebas Neue"/>
                <a:sym typeface="Bebas Neue"/>
              </a:rPr>
              <a:t>2024</a:t>
            </a:r>
            <a:endParaRPr b="0" i="0" sz="4800" u="none" cap="none" strike="noStrike">
              <a:solidFill>
                <a:schemeClr val="dk1"/>
              </a:solidFill>
              <a:latin typeface="Calibri"/>
              <a:ea typeface="Calibri"/>
              <a:cs typeface="Calibri"/>
              <a:sym typeface="Calibri"/>
            </a:endParaRPr>
          </a:p>
        </p:txBody>
      </p:sp>
      <p:sp>
        <p:nvSpPr>
          <p:cNvPr id="488" name="Google Shape;488;p20"/>
          <p:cNvSpPr/>
          <p:nvPr/>
        </p:nvSpPr>
        <p:spPr>
          <a:xfrm>
            <a:off x="15572146" y="7493000"/>
            <a:ext cx="3861283"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9" name="Google Shape;489;p20"/>
          <p:cNvPicPr preferRelativeResize="0"/>
          <p:nvPr/>
        </p:nvPicPr>
        <p:blipFill rotWithShape="1">
          <a:blip r:embed="rId9">
            <a:alphaModFix/>
          </a:blip>
          <a:srcRect b="0" l="0" r="0" t="0"/>
          <a:stretch/>
        </p:blipFill>
        <p:spPr>
          <a:xfrm>
            <a:off x="15572146" y="7454900"/>
            <a:ext cx="3861283" cy="38100"/>
          </a:xfrm>
          <a:prstGeom prst="rect">
            <a:avLst/>
          </a:prstGeom>
          <a:noFill/>
          <a:ln>
            <a:noFill/>
          </a:ln>
        </p:spPr>
      </p:pic>
      <p:pic>
        <p:nvPicPr>
          <p:cNvPr descr=" " id="490" name="Google Shape;490;p20"/>
          <p:cNvPicPr preferRelativeResize="0"/>
          <p:nvPr/>
        </p:nvPicPr>
        <p:blipFill rotWithShape="1">
          <a:blip r:embed="rId8">
            <a:alphaModFix/>
          </a:blip>
          <a:srcRect b="0" l="0" r="0" t="0"/>
          <a:stretch/>
        </p:blipFill>
        <p:spPr>
          <a:xfrm>
            <a:off x="19433429" y="6680200"/>
            <a:ext cx="1625803" cy="1625600"/>
          </a:xfrm>
          <a:prstGeom prst="rect">
            <a:avLst/>
          </a:prstGeom>
          <a:noFill/>
          <a:ln>
            <a:noFill/>
          </a:ln>
        </p:spPr>
      </p:pic>
      <p:sp>
        <p:nvSpPr>
          <p:cNvPr id="491" name="Google Shape;491;p20"/>
          <p:cNvSpPr/>
          <p:nvPr/>
        </p:nvSpPr>
        <p:spPr>
          <a:xfrm>
            <a:off x="19433429" y="6680200"/>
            <a:ext cx="1625803" cy="1625600"/>
          </a:xfrm>
          <a:prstGeom prst="roundRect">
            <a:avLst>
              <a:gd fmla="val 781313" name="adj"/>
            </a:avLst>
          </a:prstGeom>
          <a:noFill/>
          <a:ln cap="flat" cmpd="sng" w="12700">
            <a:solidFill>
              <a:srgbClr val="3B456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p20"/>
          <p:cNvSpPr/>
          <p:nvPr/>
        </p:nvSpPr>
        <p:spPr>
          <a:xfrm>
            <a:off x="19655707" y="7023100"/>
            <a:ext cx="1181248"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B4568"/>
              </a:buClr>
              <a:buSzPts val="4800"/>
              <a:buFont typeface="Bebas Neue"/>
              <a:buNone/>
            </a:pPr>
            <a:r>
              <a:rPr b="0" i="0" lang="en-US" sz="4800" u="none" cap="none" strike="noStrike">
                <a:solidFill>
                  <a:srgbClr val="3B4568"/>
                </a:solidFill>
                <a:latin typeface="Bebas Neue"/>
                <a:ea typeface="Bebas Neue"/>
                <a:cs typeface="Bebas Neue"/>
                <a:sym typeface="Bebas Neue"/>
              </a:rPr>
              <a:t>2025</a:t>
            </a:r>
            <a:endParaRPr b="0" i="0" sz="4800" u="none" cap="none" strike="noStrike">
              <a:solidFill>
                <a:schemeClr val="dk1"/>
              </a:solidFill>
              <a:latin typeface="Calibri"/>
              <a:ea typeface="Calibri"/>
              <a:cs typeface="Calibri"/>
              <a:sym typeface="Calibri"/>
            </a:endParaRPr>
          </a:p>
        </p:txBody>
      </p:sp>
      <p:sp>
        <p:nvSpPr>
          <p:cNvPr id="493" name="Google Shape;493;p20"/>
          <p:cNvSpPr/>
          <p:nvPr/>
        </p:nvSpPr>
        <p:spPr>
          <a:xfrm>
            <a:off x="863708" y="3898900"/>
            <a:ext cx="6096762"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p20"/>
          <p:cNvSpPr/>
          <p:nvPr/>
        </p:nvSpPr>
        <p:spPr>
          <a:xfrm>
            <a:off x="863708" y="3898900"/>
            <a:ext cx="6096762"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p20"/>
          <p:cNvSpPr/>
          <p:nvPr/>
        </p:nvSpPr>
        <p:spPr>
          <a:xfrm>
            <a:off x="762095" y="3898900"/>
            <a:ext cx="6299987"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33333"/>
              </a:buClr>
              <a:buSzPts val="4800"/>
              <a:buFont typeface="Bebas Neue"/>
              <a:buNone/>
            </a:pPr>
            <a:r>
              <a:rPr b="0" i="0" lang="en-US" sz="4800" u="none" cap="none" strike="noStrike">
                <a:solidFill>
                  <a:srgbClr val="333333"/>
                </a:solidFill>
                <a:latin typeface="Bebas Neue"/>
                <a:ea typeface="Bebas Neue"/>
                <a:cs typeface="Bebas Neue"/>
                <a:sym typeface="Bebas Neue"/>
              </a:rPr>
              <a:t>Dragon Taming</a:t>
            </a:r>
            <a:endParaRPr b="0" i="0" sz="4800" u="none" cap="none" strike="noStrike">
              <a:solidFill>
                <a:schemeClr val="dk1"/>
              </a:solidFill>
              <a:latin typeface="Calibri"/>
              <a:ea typeface="Calibri"/>
              <a:cs typeface="Calibri"/>
              <a:sym typeface="Calibri"/>
            </a:endParaRPr>
          </a:p>
        </p:txBody>
      </p:sp>
      <p:sp>
        <p:nvSpPr>
          <p:cNvPr id="496" name="Google Shape;496;p20"/>
          <p:cNvSpPr/>
          <p:nvPr/>
        </p:nvSpPr>
        <p:spPr>
          <a:xfrm>
            <a:off x="795966" y="47371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33333"/>
              </a:buClr>
              <a:buSzPts val="3200"/>
              <a:buFont typeface="Poppins"/>
              <a:buNone/>
            </a:pPr>
            <a:r>
              <a:rPr b="0" i="0" lang="en-US" sz="3200" u="none" cap="none" strike="noStrike">
                <a:solidFill>
                  <a:srgbClr val="333333"/>
                </a:solidFill>
                <a:latin typeface="Poppins"/>
                <a:ea typeface="Poppins"/>
                <a:cs typeface="Poppins"/>
                <a:sym typeface="Poppins"/>
              </a:rPr>
              <a:t>First dragon was successfully tamed</a:t>
            </a:r>
            <a:endParaRPr b="0" i="0" sz="3200" u="none" cap="none" strike="noStrike">
              <a:solidFill>
                <a:schemeClr val="dk1"/>
              </a:solidFill>
              <a:latin typeface="Calibri"/>
              <a:ea typeface="Calibri"/>
              <a:cs typeface="Calibri"/>
              <a:sym typeface="Calibri"/>
            </a:endParaRPr>
          </a:p>
        </p:txBody>
      </p:sp>
      <p:sp>
        <p:nvSpPr>
          <p:cNvPr id="497" name="Google Shape;497;p20"/>
          <p:cNvSpPr/>
          <p:nvPr/>
        </p:nvSpPr>
        <p:spPr>
          <a:xfrm>
            <a:off x="11863283" y="3581400"/>
            <a:ext cx="6096762"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p20"/>
          <p:cNvSpPr/>
          <p:nvPr/>
        </p:nvSpPr>
        <p:spPr>
          <a:xfrm>
            <a:off x="11863283" y="3581400"/>
            <a:ext cx="6096762"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p20"/>
          <p:cNvSpPr/>
          <p:nvPr/>
        </p:nvSpPr>
        <p:spPr>
          <a:xfrm>
            <a:off x="11761670" y="3581400"/>
            <a:ext cx="6299987"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33333"/>
              </a:buClr>
              <a:buSzPts val="4800"/>
              <a:buFont typeface="Bebas Neue"/>
              <a:buNone/>
            </a:pPr>
            <a:r>
              <a:rPr b="0" i="0" lang="en-US" sz="4800" u="none" cap="none" strike="noStrike">
                <a:solidFill>
                  <a:srgbClr val="333333"/>
                </a:solidFill>
                <a:latin typeface="Bebas Neue"/>
                <a:ea typeface="Bebas Neue"/>
                <a:cs typeface="Bebas Neue"/>
                <a:sym typeface="Bebas Neue"/>
              </a:rPr>
              <a:t>Unicorn Migration</a:t>
            </a:r>
            <a:endParaRPr b="0" i="0" sz="4800" u="none" cap="none" strike="noStrike">
              <a:solidFill>
                <a:schemeClr val="dk1"/>
              </a:solidFill>
              <a:latin typeface="Calibri"/>
              <a:ea typeface="Calibri"/>
              <a:cs typeface="Calibri"/>
              <a:sym typeface="Calibri"/>
            </a:endParaRPr>
          </a:p>
        </p:txBody>
      </p:sp>
      <p:sp>
        <p:nvSpPr>
          <p:cNvPr id="500" name="Google Shape;500;p20"/>
          <p:cNvSpPr/>
          <p:nvPr/>
        </p:nvSpPr>
        <p:spPr>
          <a:xfrm>
            <a:off x="11795541" y="44196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33333"/>
              </a:buClr>
              <a:buSzPts val="3200"/>
              <a:buFont typeface="Poppins"/>
              <a:buNone/>
            </a:pPr>
            <a:r>
              <a:rPr b="0" i="0" lang="en-US" sz="3200" u="none" cap="none" strike="noStrike">
                <a:solidFill>
                  <a:srgbClr val="333333"/>
                </a:solidFill>
                <a:latin typeface="Poppins"/>
                <a:ea typeface="Poppins"/>
                <a:cs typeface="Poppins"/>
                <a:sym typeface="Poppins"/>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501" name="Google Shape;501;p20"/>
          <p:cNvSpPr/>
          <p:nvPr/>
        </p:nvSpPr>
        <p:spPr>
          <a:xfrm>
            <a:off x="17299562" y="8801100"/>
            <a:ext cx="6096762"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p20"/>
          <p:cNvSpPr/>
          <p:nvPr/>
        </p:nvSpPr>
        <p:spPr>
          <a:xfrm>
            <a:off x="17299562" y="8801100"/>
            <a:ext cx="6096762"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p20"/>
          <p:cNvSpPr/>
          <p:nvPr/>
        </p:nvSpPr>
        <p:spPr>
          <a:xfrm>
            <a:off x="17197949" y="8801100"/>
            <a:ext cx="6299987"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33333"/>
              </a:buClr>
              <a:buSzPts val="4800"/>
              <a:buFont typeface="Bebas Neue"/>
              <a:buNone/>
            </a:pPr>
            <a:r>
              <a:rPr b="0" i="0" lang="en-US" sz="4800" u="none" cap="none" strike="noStrike">
                <a:solidFill>
                  <a:srgbClr val="333333"/>
                </a:solidFill>
                <a:latin typeface="Bebas Neue"/>
                <a:ea typeface="Bebas Neue"/>
                <a:cs typeface="Bebas Neue"/>
                <a:sym typeface="Bebas Neue"/>
              </a:rPr>
              <a:t>Rainbow Sightings</a:t>
            </a:r>
            <a:endParaRPr b="0" i="0" sz="4800" u="none" cap="none" strike="noStrike">
              <a:solidFill>
                <a:schemeClr val="dk1"/>
              </a:solidFill>
              <a:latin typeface="Calibri"/>
              <a:ea typeface="Calibri"/>
              <a:cs typeface="Calibri"/>
              <a:sym typeface="Calibri"/>
            </a:endParaRPr>
          </a:p>
        </p:txBody>
      </p:sp>
      <p:sp>
        <p:nvSpPr>
          <p:cNvPr id="504" name="Google Shape;504;p20"/>
          <p:cNvSpPr/>
          <p:nvPr/>
        </p:nvSpPr>
        <p:spPr>
          <a:xfrm>
            <a:off x="17231820" y="96393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33333"/>
              </a:buClr>
              <a:buSzPts val="3200"/>
              <a:buFont typeface="Poppins"/>
              <a:buNone/>
            </a:pPr>
            <a:r>
              <a:rPr b="0" i="0" lang="en-US" sz="3200" u="none" cap="none" strike="noStrike">
                <a:solidFill>
                  <a:srgbClr val="333333"/>
                </a:solidFill>
                <a:latin typeface="Poppins"/>
                <a:ea typeface="Poppins"/>
                <a:cs typeface="Poppins"/>
                <a:sym typeface="Poppins"/>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505" name="Google Shape;505;p20"/>
          <p:cNvSpPr/>
          <p:nvPr/>
        </p:nvSpPr>
        <p:spPr>
          <a:xfrm>
            <a:off x="6427003" y="8763000"/>
            <a:ext cx="6096762"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p20"/>
          <p:cNvSpPr/>
          <p:nvPr/>
        </p:nvSpPr>
        <p:spPr>
          <a:xfrm>
            <a:off x="6427003" y="8763000"/>
            <a:ext cx="6096762"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p20"/>
          <p:cNvSpPr/>
          <p:nvPr/>
        </p:nvSpPr>
        <p:spPr>
          <a:xfrm>
            <a:off x="6325391" y="8763000"/>
            <a:ext cx="6299987"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33333"/>
              </a:buClr>
              <a:buSzPts val="4800"/>
              <a:buFont typeface="Bebas Neue"/>
              <a:buNone/>
            </a:pPr>
            <a:r>
              <a:rPr b="0" i="0" lang="en-US" sz="4800" u="none" cap="none" strike="noStrike">
                <a:solidFill>
                  <a:srgbClr val="333333"/>
                </a:solidFill>
                <a:latin typeface="Bebas Neue"/>
                <a:ea typeface="Bebas Neue"/>
                <a:cs typeface="Bebas Neue"/>
                <a:sym typeface="Bebas Neue"/>
              </a:rPr>
              <a:t>Enchanted Pool</a:t>
            </a:r>
            <a:endParaRPr b="0" i="0" sz="4800" u="none" cap="none" strike="noStrike">
              <a:solidFill>
                <a:schemeClr val="dk1"/>
              </a:solidFill>
              <a:latin typeface="Calibri"/>
              <a:ea typeface="Calibri"/>
              <a:cs typeface="Calibri"/>
              <a:sym typeface="Calibri"/>
            </a:endParaRPr>
          </a:p>
        </p:txBody>
      </p:sp>
      <p:sp>
        <p:nvSpPr>
          <p:cNvPr id="508" name="Google Shape;508;p20"/>
          <p:cNvSpPr/>
          <p:nvPr/>
        </p:nvSpPr>
        <p:spPr>
          <a:xfrm>
            <a:off x="6359261" y="96012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33333"/>
              </a:buClr>
              <a:buSzPts val="3200"/>
              <a:buFont typeface="Poppins"/>
              <a:buNone/>
            </a:pPr>
            <a:r>
              <a:rPr b="0" i="0" lang="en-US" sz="3200" u="none" cap="none" strike="noStrike">
                <a:solidFill>
                  <a:srgbClr val="333333"/>
                </a:solidFill>
                <a:latin typeface="Poppins"/>
                <a:ea typeface="Poppins"/>
                <a:cs typeface="Poppins"/>
                <a:sym typeface="Poppins"/>
              </a:rPr>
              <a:t>A magical pool with power to grant wishes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BE2"/>
        </a:solidFill>
      </p:bgPr>
    </p:bg>
    <p:spTree>
      <p:nvGrpSpPr>
        <p:cNvPr id="513" name="Shape 513"/>
        <p:cNvGrpSpPr/>
        <p:nvPr/>
      </p:nvGrpSpPr>
      <p:grpSpPr>
        <a:xfrm>
          <a:off x="0" y="0"/>
          <a:ext cx="0" cy="0"/>
          <a:chOff x="0" y="0"/>
          <a:chExt cx="0" cy="0"/>
        </a:xfrm>
      </p:grpSpPr>
      <p:pic>
        <p:nvPicPr>
          <p:cNvPr descr=" " id="514" name="Google Shape;514;p21"/>
          <p:cNvPicPr preferRelativeResize="0"/>
          <p:nvPr/>
        </p:nvPicPr>
        <p:blipFill rotWithShape="1">
          <a:blip r:embed="rId3">
            <a:alphaModFix/>
          </a:blip>
          <a:srcRect b="0" l="0" r="0" t="0"/>
          <a:stretch/>
        </p:blipFill>
        <p:spPr>
          <a:xfrm>
            <a:off x="-6033254" y="20193521"/>
            <a:ext cx="11348745" cy="10792649"/>
          </a:xfrm>
          <a:prstGeom prst="rect">
            <a:avLst/>
          </a:prstGeom>
          <a:noFill/>
          <a:ln>
            <a:noFill/>
          </a:ln>
        </p:spPr>
      </p:pic>
      <p:pic>
        <p:nvPicPr>
          <p:cNvPr descr=" " id="515" name="Google Shape;515;p21"/>
          <p:cNvPicPr preferRelativeResize="0"/>
          <p:nvPr/>
        </p:nvPicPr>
        <p:blipFill rotWithShape="1">
          <a:blip r:embed="rId4">
            <a:alphaModFix/>
          </a:blip>
          <a:srcRect b="0" l="0" r="0" t="0"/>
          <a:stretch/>
        </p:blipFill>
        <p:spPr>
          <a:xfrm>
            <a:off x="0" y="2349500"/>
            <a:ext cx="2868360" cy="3782640"/>
          </a:xfrm>
          <a:prstGeom prst="rect">
            <a:avLst/>
          </a:prstGeom>
          <a:noFill/>
          <a:ln>
            <a:noFill/>
          </a:ln>
        </p:spPr>
      </p:pic>
      <p:pic>
        <p:nvPicPr>
          <p:cNvPr descr=" " id="516" name="Google Shape;516;p21"/>
          <p:cNvPicPr preferRelativeResize="0"/>
          <p:nvPr/>
        </p:nvPicPr>
        <p:blipFill rotWithShape="1">
          <a:blip r:embed="rId5">
            <a:alphaModFix/>
          </a:blip>
          <a:srcRect b="0" l="0" r="0" t="0"/>
          <a:stretch/>
        </p:blipFill>
        <p:spPr>
          <a:xfrm>
            <a:off x="0" y="0"/>
            <a:ext cx="24387048" cy="10651902"/>
          </a:xfrm>
          <a:prstGeom prst="rect">
            <a:avLst/>
          </a:prstGeom>
          <a:noFill/>
          <a:ln>
            <a:noFill/>
          </a:ln>
        </p:spPr>
      </p:pic>
      <p:pic>
        <p:nvPicPr>
          <p:cNvPr descr=" " id="517" name="Google Shape;517;p21"/>
          <p:cNvPicPr preferRelativeResize="0"/>
          <p:nvPr/>
        </p:nvPicPr>
        <p:blipFill rotWithShape="1">
          <a:blip r:embed="rId6">
            <a:alphaModFix/>
          </a:blip>
          <a:srcRect b="0" l="0" r="0" t="0"/>
          <a:stretch/>
        </p:blipFill>
        <p:spPr>
          <a:xfrm>
            <a:off x="22716383" y="0"/>
            <a:ext cx="1670665" cy="13716000"/>
          </a:xfrm>
          <a:prstGeom prst="rect">
            <a:avLst/>
          </a:prstGeom>
          <a:noFill/>
          <a:ln>
            <a:noFill/>
          </a:ln>
        </p:spPr>
      </p:pic>
      <p:pic>
        <p:nvPicPr>
          <p:cNvPr descr=" " id="518" name="Google Shape;518;p21"/>
          <p:cNvPicPr preferRelativeResize="0"/>
          <p:nvPr/>
        </p:nvPicPr>
        <p:blipFill rotWithShape="1">
          <a:blip r:embed="rId7">
            <a:alphaModFix/>
          </a:blip>
          <a:srcRect b="0" l="0" r="0" t="0"/>
          <a:stretch/>
        </p:blipFill>
        <p:spPr>
          <a:xfrm>
            <a:off x="0" y="3785617"/>
            <a:ext cx="2084952" cy="7239000"/>
          </a:xfrm>
          <a:prstGeom prst="rect">
            <a:avLst/>
          </a:prstGeom>
          <a:noFill/>
          <a:ln>
            <a:noFill/>
          </a:ln>
        </p:spPr>
      </p:pic>
      <p:sp>
        <p:nvSpPr>
          <p:cNvPr id="519" name="Google Shape;519;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0" name="Google Shape;520;p21"/>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521" name="Google Shape;521;p21"/>
          <p:cNvSpPr/>
          <p:nvPr/>
        </p:nvSpPr>
        <p:spPr>
          <a:xfrm>
            <a:off x="6054423" y="1422400"/>
            <a:ext cx="12278201" cy="1557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33333"/>
              </a:buClr>
              <a:buSzPts val="8000"/>
              <a:buFont typeface="Bebas Neue"/>
              <a:buNone/>
            </a:pPr>
            <a:r>
              <a:rPr b="0" i="0" lang="en-US" sz="8000" u="none" cap="none" strike="noStrike">
                <a:solidFill>
                  <a:srgbClr val="333333"/>
                </a:solidFill>
                <a:latin typeface="Bebas Neue"/>
                <a:ea typeface="Bebas Neue"/>
                <a:cs typeface="Bebas Neue"/>
                <a:sym typeface="Bebas Neue"/>
              </a:rPr>
              <a:t>The Information</a:t>
            </a:r>
            <a:endParaRPr b="0" i="0" sz="8000" u="none" cap="none" strike="noStrike">
              <a:solidFill>
                <a:schemeClr val="dk1"/>
              </a:solidFill>
              <a:latin typeface="Calibri"/>
              <a:ea typeface="Calibri"/>
              <a:cs typeface="Calibri"/>
              <a:sym typeface="Calibri"/>
            </a:endParaRPr>
          </a:p>
        </p:txBody>
      </p:sp>
      <p:sp>
        <p:nvSpPr>
          <p:cNvPr id="522" name="Google Shape;522;p21"/>
          <p:cNvSpPr/>
          <p:nvPr/>
        </p:nvSpPr>
        <p:spPr>
          <a:xfrm>
            <a:off x="1892537" y="4203700"/>
            <a:ext cx="6122165" cy="7162800"/>
          </a:xfrm>
          <a:prstGeom prst="roundRect">
            <a:avLst>
              <a:gd fmla="val 3286"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3" name="Google Shape;523;p21"/>
          <p:cNvPicPr preferRelativeResize="0"/>
          <p:nvPr/>
        </p:nvPicPr>
        <p:blipFill rotWithShape="1">
          <a:blip r:embed="rId9">
            <a:alphaModFix/>
          </a:blip>
          <a:srcRect b="0" l="0" r="0" t="0"/>
          <a:stretch/>
        </p:blipFill>
        <p:spPr>
          <a:xfrm>
            <a:off x="4136159" y="4508500"/>
            <a:ext cx="1634920" cy="1625600"/>
          </a:xfrm>
          <a:prstGeom prst="rect">
            <a:avLst/>
          </a:prstGeom>
          <a:noFill/>
          <a:ln>
            <a:noFill/>
          </a:ln>
        </p:spPr>
      </p:pic>
      <p:sp>
        <p:nvSpPr>
          <p:cNvPr id="524" name="Google Shape;524;p21"/>
          <p:cNvSpPr/>
          <p:nvPr/>
        </p:nvSpPr>
        <p:spPr>
          <a:xfrm>
            <a:off x="2298987" y="6438900"/>
            <a:ext cx="5309264" cy="462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p21"/>
          <p:cNvSpPr/>
          <p:nvPr/>
        </p:nvSpPr>
        <p:spPr>
          <a:xfrm>
            <a:off x="2197375" y="6438900"/>
            <a:ext cx="5512489" cy="1676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33333"/>
              </a:buClr>
              <a:buSzPts val="4800"/>
              <a:buFont typeface="Bebas Neue"/>
              <a:buNone/>
            </a:pPr>
            <a:r>
              <a:rPr b="0" i="0" lang="en-US" sz="4800" u="none" cap="none" strike="noStrike">
                <a:solidFill>
                  <a:srgbClr val="333333"/>
                </a:solidFill>
                <a:latin typeface="Bebas Neue"/>
                <a:ea typeface="Bebas Neue"/>
                <a:cs typeface="Bebas Neue"/>
                <a:sym typeface="Bebas Neue"/>
              </a:rPr>
              <a:t>Spellcastin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333333"/>
              </a:buClr>
              <a:buSzPts val="4800"/>
              <a:buFont typeface="Bebas Neue"/>
              <a:buNone/>
            </a:pPr>
            <a:r>
              <a:rPr b="0" i="0" lang="en-US" sz="4800" u="none" cap="none" strike="noStrike">
                <a:solidFill>
                  <a:srgbClr val="333333"/>
                </a:solidFill>
                <a:latin typeface="Bebas Neue"/>
                <a:ea typeface="Bebas Neue"/>
                <a:cs typeface="Bebas Neue"/>
                <a:sym typeface="Bebas Neue"/>
              </a:rPr>
              <a:t> Competition</a:t>
            </a:r>
            <a:endParaRPr b="0" i="0" sz="4800" u="none" cap="none" strike="noStrike">
              <a:solidFill>
                <a:schemeClr val="dk1"/>
              </a:solidFill>
              <a:latin typeface="Calibri"/>
              <a:ea typeface="Calibri"/>
              <a:cs typeface="Calibri"/>
              <a:sym typeface="Calibri"/>
            </a:endParaRPr>
          </a:p>
        </p:txBody>
      </p:sp>
      <p:sp>
        <p:nvSpPr>
          <p:cNvPr id="526" name="Google Shape;526;p21"/>
          <p:cNvSpPr/>
          <p:nvPr/>
        </p:nvSpPr>
        <p:spPr>
          <a:xfrm>
            <a:off x="2231246" y="8013700"/>
            <a:ext cx="5444747" cy="31834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33333"/>
              </a:buClr>
              <a:buSzPts val="3200"/>
              <a:buFont typeface="Poppins"/>
              <a:buNone/>
            </a:pPr>
            <a:r>
              <a:rPr b="0" i="0" lang="en-US" sz="3200" u="none" cap="none" strike="noStrike">
                <a:solidFill>
                  <a:srgbClr val="333333"/>
                </a:solidFill>
                <a:latin typeface="Poppins"/>
                <a:ea typeface="Poppins"/>
                <a:cs typeface="Poppins"/>
                <a:sym typeface="Poppins"/>
              </a:rPr>
              <a:t>A significant event in the history of the fantasy realm, in which the greatest spellcasters of the realm.</a:t>
            </a:r>
            <a:endParaRPr b="0" i="0" sz="3200" u="none" cap="none" strike="noStrike">
              <a:solidFill>
                <a:schemeClr val="dk1"/>
              </a:solidFill>
              <a:latin typeface="Calibri"/>
              <a:ea typeface="Calibri"/>
              <a:cs typeface="Calibri"/>
              <a:sym typeface="Calibri"/>
            </a:endParaRPr>
          </a:p>
        </p:txBody>
      </p:sp>
      <p:sp>
        <p:nvSpPr>
          <p:cNvPr id="527" name="Google Shape;527;p21"/>
          <p:cNvSpPr/>
          <p:nvPr/>
        </p:nvSpPr>
        <p:spPr>
          <a:xfrm>
            <a:off x="9132441" y="4203700"/>
            <a:ext cx="6122165" cy="7162800"/>
          </a:xfrm>
          <a:prstGeom prst="roundRect">
            <a:avLst>
              <a:gd fmla="val 3286"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8" name="Google Shape;528;p21"/>
          <p:cNvPicPr preferRelativeResize="0"/>
          <p:nvPr/>
        </p:nvPicPr>
        <p:blipFill rotWithShape="1">
          <a:blip r:embed="rId10">
            <a:alphaModFix/>
          </a:blip>
          <a:srcRect b="0" l="0" r="0" t="0"/>
          <a:stretch/>
        </p:blipFill>
        <p:spPr>
          <a:xfrm>
            <a:off x="11229388" y="4508500"/>
            <a:ext cx="1928272" cy="1625600"/>
          </a:xfrm>
          <a:prstGeom prst="rect">
            <a:avLst/>
          </a:prstGeom>
          <a:noFill/>
          <a:ln>
            <a:noFill/>
          </a:ln>
        </p:spPr>
      </p:pic>
      <p:sp>
        <p:nvSpPr>
          <p:cNvPr id="529" name="Google Shape;529;p21"/>
          <p:cNvSpPr/>
          <p:nvPr/>
        </p:nvSpPr>
        <p:spPr>
          <a:xfrm>
            <a:off x="9538892" y="6438900"/>
            <a:ext cx="5309264" cy="462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p21"/>
          <p:cNvSpPr/>
          <p:nvPr/>
        </p:nvSpPr>
        <p:spPr>
          <a:xfrm>
            <a:off x="9437280" y="6438900"/>
            <a:ext cx="5512489" cy="1676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33333"/>
              </a:buClr>
              <a:buSzPts val="4800"/>
              <a:buFont typeface="Bebas Neue"/>
              <a:buNone/>
            </a:pPr>
            <a:r>
              <a:rPr b="0" i="0" lang="en-US" sz="4800" u="none" cap="none" strike="noStrike">
                <a:solidFill>
                  <a:srgbClr val="333333"/>
                </a:solidFill>
                <a:latin typeface="Bebas Neue"/>
                <a:ea typeface="Bebas Neue"/>
                <a:cs typeface="Bebas Neue"/>
                <a:sym typeface="Bebas Neue"/>
              </a:rPr>
              <a:t>Treasure</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333333"/>
              </a:buClr>
              <a:buSzPts val="4800"/>
              <a:buFont typeface="Bebas Neue"/>
              <a:buNone/>
            </a:pPr>
            <a:r>
              <a:rPr b="0" i="0" lang="en-US" sz="4800" u="none" cap="none" strike="noStrike">
                <a:solidFill>
                  <a:srgbClr val="333333"/>
                </a:solidFill>
                <a:latin typeface="Bebas Neue"/>
                <a:ea typeface="Bebas Neue"/>
                <a:cs typeface="Bebas Neue"/>
                <a:sym typeface="Bebas Neue"/>
              </a:rPr>
              <a:t>Hunt</a:t>
            </a:r>
            <a:endParaRPr b="0" i="0" sz="4800" u="none" cap="none" strike="noStrike">
              <a:solidFill>
                <a:schemeClr val="dk1"/>
              </a:solidFill>
              <a:latin typeface="Calibri"/>
              <a:ea typeface="Calibri"/>
              <a:cs typeface="Calibri"/>
              <a:sym typeface="Calibri"/>
            </a:endParaRPr>
          </a:p>
        </p:txBody>
      </p:sp>
      <p:sp>
        <p:nvSpPr>
          <p:cNvPr id="531" name="Google Shape;531;p21"/>
          <p:cNvSpPr/>
          <p:nvPr/>
        </p:nvSpPr>
        <p:spPr>
          <a:xfrm>
            <a:off x="9471150" y="8013700"/>
            <a:ext cx="5444747" cy="31834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33333"/>
              </a:buClr>
              <a:buSzPts val="3200"/>
              <a:buFont typeface="Poppins"/>
              <a:buNone/>
            </a:pPr>
            <a:r>
              <a:rPr b="0" i="0" lang="en-US" sz="3200" u="none" cap="none" strike="noStrike">
                <a:solidFill>
                  <a:srgbClr val="333333"/>
                </a:solidFill>
                <a:latin typeface="Poppins"/>
                <a:ea typeface="Poppins"/>
                <a:cs typeface="Poppins"/>
                <a:sym typeface="Poppins"/>
              </a:rPr>
              <a:t>A significant event in the history of the fantasy realm, in which a massive and awesome treasure hunt was organized.</a:t>
            </a:r>
            <a:endParaRPr b="0" i="0" sz="3200" u="none" cap="none" strike="noStrike">
              <a:solidFill>
                <a:schemeClr val="dk1"/>
              </a:solidFill>
              <a:latin typeface="Calibri"/>
              <a:ea typeface="Calibri"/>
              <a:cs typeface="Calibri"/>
              <a:sym typeface="Calibri"/>
            </a:endParaRPr>
          </a:p>
        </p:txBody>
      </p:sp>
      <p:sp>
        <p:nvSpPr>
          <p:cNvPr id="532" name="Google Shape;532;p21"/>
          <p:cNvSpPr/>
          <p:nvPr/>
        </p:nvSpPr>
        <p:spPr>
          <a:xfrm>
            <a:off x="16372346" y="4203700"/>
            <a:ext cx="6122165" cy="7162800"/>
          </a:xfrm>
          <a:prstGeom prst="roundRect">
            <a:avLst>
              <a:gd fmla="val 3286"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3" name="Google Shape;533;p21"/>
          <p:cNvPicPr preferRelativeResize="0"/>
          <p:nvPr/>
        </p:nvPicPr>
        <p:blipFill rotWithShape="1">
          <a:blip r:embed="rId11">
            <a:alphaModFix/>
          </a:blip>
          <a:srcRect b="0" l="0" r="0" t="0"/>
          <a:stretch/>
        </p:blipFill>
        <p:spPr>
          <a:xfrm>
            <a:off x="18303713" y="4508500"/>
            <a:ext cx="2259434" cy="1625600"/>
          </a:xfrm>
          <a:prstGeom prst="rect">
            <a:avLst/>
          </a:prstGeom>
          <a:noFill/>
          <a:ln>
            <a:noFill/>
          </a:ln>
        </p:spPr>
      </p:pic>
      <p:sp>
        <p:nvSpPr>
          <p:cNvPr id="534" name="Google Shape;534;p21"/>
          <p:cNvSpPr/>
          <p:nvPr/>
        </p:nvSpPr>
        <p:spPr>
          <a:xfrm>
            <a:off x="16778797" y="6438900"/>
            <a:ext cx="5309264" cy="462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p21"/>
          <p:cNvSpPr/>
          <p:nvPr/>
        </p:nvSpPr>
        <p:spPr>
          <a:xfrm>
            <a:off x="16677184" y="6438900"/>
            <a:ext cx="5512489" cy="1676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33333"/>
              </a:buClr>
              <a:buSzPts val="4800"/>
              <a:buFont typeface="Bebas Neue"/>
              <a:buNone/>
            </a:pPr>
            <a:r>
              <a:rPr b="0" i="0" lang="en-US" sz="4800" u="none" cap="none" strike="noStrike">
                <a:solidFill>
                  <a:srgbClr val="333333"/>
                </a:solidFill>
                <a:latin typeface="Bebas Neue"/>
                <a:ea typeface="Bebas Neue"/>
                <a:cs typeface="Bebas Neue"/>
                <a:sym typeface="Bebas Neue"/>
              </a:rPr>
              <a:t>Great</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333333"/>
              </a:buClr>
              <a:buSzPts val="4800"/>
              <a:buFont typeface="Bebas Neue"/>
              <a:buNone/>
            </a:pPr>
            <a:r>
              <a:rPr b="0" i="0" lang="en-US" sz="4800" u="none" cap="none" strike="noStrike">
                <a:solidFill>
                  <a:srgbClr val="333333"/>
                </a:solidFill>
                <a:latin typeface="Bebas Neue"/>
                <a:ea typeface="Bebas Neue"/>
                <a:cs typeface="Bebas Neue"/>
                <a:sym typeface="Bebas Neue"/>
              </a:rPr>
              <a:t>Adventure</a:t>
            </a:r>
            <a:endParaRPr b="0" i="0" sz="4800" u="none" cap="none" strike="noStrike">
              <a:solidFill>
                <a:schemeClr val="dk1"/>
              </a:solidFill>
              <a:latin typeface="Calibri"/>
              <a:ea typeface="Calibri"/>
              <a:cs typeface="Calibri"/>
              <a:sym typeface="Calibri"/>
            </a:endParaRPr>
          </a:p>
        </p:txBody>
      </p:sp>
      <p:sp>
        <p:nvSpPr>
          <p:cNvPr id="536" name="Google Shape;536;p21"/>
          <p:cNvSpPr/>
          <p:nvPr/>
        </p:nvSpPr>
        <p:spPr>
          <a:xfrm>
            <a:off x="16711055" y="8013700"/>
            <a:ext cx="5444747" cy="31834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33333"/>
              </a:buClr>
              <a:buSzPts val="3200"/>
              <a:buFont typeface="Poppins"/>
              <a:buNone/>
            </a:pPr>
            <a:r>
              <a:rPr b="0" i="0" lang="en-US" sz="3200" u="none" cap="none" strike="noStrike">
                <a:solidFill>
                  <a:srgbClr val="333333"/>
                </a:solidFill>
                <a:latin typeface="Poppins"/>
                <a:ea typeface="Poppins"/>
                <a:cs typeface="Poppins"/>
                <a:sym typeface="Poppins"/>
              </a:rPr>
              <a:t>A notable year in the history of the fantasy realm, in which a large number of adventurers set out to explore.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BE2"/>
        </a:solidFill>
      </p:bgPr>
    </p:bg>
    <p:spTree>
      <p:nvGrpSpPr>
        <p:cNvPr id="541" name="Shape 541"/>
        <p:cNvGrpSpPr/>
        <p:nvPr/>
      </p:nvGrpSpPr>
      <p:grpSpPr>
        <a:xfrm>
          <a:off x="0" y="0"/>
          <a:ext cx="0" cy="0"/>
          <a:chOff x="0" y="0"/>
          <a:chExt cx="0" cy="0"/>
        </a:xfrm>
      </p:grpSpPr>
      <p:pic>
        <p:nvPicPr>
          <p:cNvPr descr=" " id="542" name="Google Shape;542;p22"/>
          <p:cNvPicPr preferRelativeResize="0"/>
          <p:nvPr/>
        </p:nvPicPr>
        <p:blipFill rotWithShape="1">
          <a:blip r:embed="rId3">
            <a:alphaModFix/>
          </a:blip>
          <a:srcRect b="0" l="0" r="0" t="0"/>
          <a:stretch/>
        </p:blipFill>
        <p:spPr>
          <a:xfrm>
            <a:off x="0" y="2901677"/>
            <a:ext cx="24387048" cy="9131077"/>
          </a:xfrm>
          <a:prstGeom prst="rect">
            <a:avLst/>
          </a:prstGeom>
          <a:noFill/>
          <a:ln>
            <a:noFill/>
          </a:ln>
        </p:spPr>
      </p:pic>
      <p:pic>
        <p:nvPicPr>
          <p:cNvPr descr=" " id="543" name="Google Shape;543;p22"/>
          <p:cNvPicPr preferRelativeResize="0"/>
          <p:nvPr/>
        </p:nvPicPr>
        <p:blipFill rotWithShape="1">
          <a:blip r:embed="rId4">
            <a:alphaModFix/>
          </a:blip>
          <a:srcRect b="0" l="0" r="0" t="0"/>
          <a:stretch/>
        </p:blipFill>
        <p:spPr>
          <a:xfrm>
            <a:off x="21481529" y="0"/>
            <a:ext cx="2905519" cy="2626940"/>
          </a:xfrm>
          <a:prstGeom prst="rect">
            <a:avLst/>
          </a:prstGeom>
          <a:noFill/>
          <a:ln>
            <a:noFill/>
          </a:ln>
        </p:spPr>
      </p:pic>
      <p:sp>
        <p:nvSpPr>
          <p:cNvPr id="544" name="Google Shape;544;p2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5" name="Google Shape;545;p2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46" name="Google Shape;546;p22"/>
          <p:cNvSpPr/>
          <p:nvPr/>
        </p:nvSpPr>
        <p:spPr>
          <a:xfrm>
            <a:off x="9267925" y="1130300"/>
            <a:ext cx="5851198" cy="1557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33333"/>
              </a:buClr>
              <a:buSzPts val="8000"/>
              <a:buFont typeface="Bebas Neue"/>
              <a:buNone/>
            </a:pPr>
            <a:r>
              <a:rPr b="0" i="0" lang="en-US" sz="8000" u="none" cap="none" strike="noStrike">
                <a:solidFill>
                  <a:srgbClr val="333333"/>
                </a:solidFill>
                <a:latin typeface="Bebas Neue"/>
                <a:ea typeface="Bebas Neue"/>
                <a:cs typeface="Bebas Neue"/>
                <a:sym typeface="Bebas Neue"/>
              </a:rPr>
              <a:t>Our Team</a:t>
            </a:r>
            <a:endParaRPr b="0" i="0" sz="8000" u="none" cap="none" strike="noStrike">
              <a:solidFill>
                <a:schemeClr val="dk1"/>
              </a:solidFill>
              <a:latin typeface="Calibri"/>
              <a:ea typeface="Calibri"/>
              <a:cs typeface="Calibri"/>
              <a:sym typeface="Calibri"/>
            </a:endParaRPr>
          </a:p>
        </p:txBody>
      </p:sp>
      <p:pic>
        <p:nvPicPr>
          <p:cNvPr descr=" " id="547" name="Google Shape;547;p22"/>
          <p:cNvPicPr preferRelativeResize="0"/>
          <p:nvPr/>
        </p:nvPicPr>
        <p:blipFill rotWithShape="1">
          <a:blip r:embed="rId6">
            <a:alphaModFix/>
          </a:blip>
          <a:srcRect b="0" l="0" r="0" t="0"/>
          <a:stretch/>
        </p:blipFill>
        <p:spPr>
          <a:xfrm>
            <a:off x="2197375" y="4394200"/>
            <a:ext cx="6299987" cy="6146800"/>
          </a:xfrm>
          <a:prstGeom prst="rect">
            <a:avLst/>
          </a:prstGeom>
          <a:noFill/>
          <a:ln>
            <a:noFill/>
          </a:ln>
        </p:spPr>
      </p:pic>
      <p:pic>
        <p:nvPicPr>
          <p:cNvPr descr=" " id="548" name="Google Shape;548;p22"/>
          <p:cNvPicPr preferRelativeResize="0"/>
          <p:nvPr/>
        </p:nvPicPr>
        <p:blipFill rotWithShape="1">
          <a:blip r:embed="rId7">
            <a:alphaModFix/>
          </a:blip>
          <a:srcRect b="0" l="0" r="0" t="0"/>
          <a:stretch/>
        </p:blipFill>
        <p:spPr>
          <a:xfrm>
            <a:off x="9018127" y="4394200"/>
            <a:ext cx="6312689" cy="6159500"/>
          </a:xfrm>
          <a:prstGeom prst="rect">
            <a:avLst/>
          </a:prstGeom>
          <a:noFill/>
          <a:ln>
            <a:noFill/>
          </a:ln>
        </p:spPr>
      </p:pic>
      <p:pic>
        <p:nvPicPr>
          <p:cNvPr descr=" " id="549" name="Google Shape;549;p22"/>
          <p:cNvPicPr preferRelativeResize="0"/>
          <p:nvPr/>
        </p:nvPicPr>
        <p:blipFill rotWithShape="1">
          <a:blip r:embed="rId8">
            <a:alphaModFix/>
          </a:blip>
          <a:srcRect b="0" l="0" r="0" t="0"/>
          <a:stretch/>
        </p:blipFill>
        <p:spPr>
          <a:xfrm>
            <a:off x="15813476" y="4406900"/>
            <a:ext cx="6350794" cy="61468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BE2"/>
        </a:solidFill>
      </p:bgPr>
    </p:bg>
    <p:spTree>
      <p:nvGrpSpPr>
        <p:cNvPr id="554" name="Shape 554"/>
        <p:cNvGrpSpPr/>
        <p:nvPr/>
      </p:nvGrpSpPr>
      <p:grpSpPr>
        <a:xfrm>
          <a:off x="0" y="0"/>
          <a:ext cx="0" cy="0"/>
          <a:chOff x="0" y="0"/>
          <a:chExt cx="0" cy="0"/>
        </a:xfrm>
      </p:grpSpPr>
      <p:pic>
        <p:nvPicPr>
          <p:cNvPr descr=" " id="555" name="Google Shape;555;p23"/>
          <p:cNvPicPr preferRelativeResize="0"/>
          <p:nvPr/>
        </p:nvPicPr>
        <p:blipFill rotWithShape="1">
          <a:blip r:embed="rId3">
            <a:alphaModFix/>
          </a:blip>
          <a:srcRect b="0" l="0" r="0" t="0"/>
          <a:stretch/>
        </p:blipFill>
        <p:spPr>
          <a:xfrm>
            <a:off x="17032829" y="6858000"/>
            <a:ext cx="3848581" cy="3848100"/>
          </a:xfrm>
          <a:prstGeom prst="rect">
            <a:avLst/>
          </a:prstGeom>
          <a:noFill/>
          <a:ln>
            <a:noFill/>
          </a:ln>
        </p:spPr>
      </p:pic>
      <p:pic>
        <p:nvPicPr>
          <p:cNvPr descr=" " id="556" name="Google Shape;556;p23"/>
          <p:cNvPicPr preferRelativeResize="0"/>
          <p:nvPr/>
        </p:nvPicPr>
        <p:blipFill rotWithShape="1">
          <a:blip r:embed="rId4">
            <a:alphaModFix/>
          </a:blip>
          <a:srcRect b="0" l="0" r="0" t="0"/>
          <a:stretch/>
        </p:blipFill>
        <p:spPr>
          <a:xfrm>
            <a:off x="19007572" y="7531100"/>
            <a:ext cx="5379476" cy="5410200"/>
          </a:xfrm>
          <a:prstGeom prst="rect">
            <a:avLst/>
          </a:prstGeom>
          <a:noFill/>
          <a:ln>
            <a:noFill/>
          </a:ln>
        </p:spPr>
      </p:pic>
      <p:pic>
        <p:nvPicPr>
          <p:cNvPr descr=" " id="557" name="Google Shape;557;p23"/>
          <p:cNvPicPr preferRelativeResize="0"/>
          <p:nvPr/>
        </p:nvPicPr>
        <p:blipFill rotWithShape="1">
          <a:blip r:embed="rId5">
            <a:alphaModFix/>
          </a:blip>
          <a:srcRect b="0" l="0" r="0" t="0"/>
          <a:stretch/>
        </p:blipFill>
        <p:spPr>
          <a:xfrm>
            <a:off x="0" y="12115800"/>
            <a:ext cx="24387048" cy="1600200"/>
          </a:xfrm>
          <a:prstGeom prst="rect">
            <a:avLst/>
          </a:prstGeom>
          <a:noFill/>
          <a:ln>
            <a:noFill/>
          </a:ln>
        </p:spPr>
      </p:pic>
      <p:pic>
        <p:nvPicPr>
          <p:cNvPr descr=" " id="558" name="Google Shape;558;p23"/>
          <p:cNvPicPr preferRelativeResize="0"/>
          <p:nvPr/>
        </p:nvPicPr>
        <p:blipFill rotWithShape="1">
          <a:blip r:embed="rId6">
            <a:alphaModFix/>
          </a:blip>
          <a:srcRect b="0" l="0" r="0" t="0"/>
          <a:stretch/>
        </p:blipFill>
        <p:spPr>
          <a:xfrm>
            <a:off x="673184" y="596900"/>
            <a:ext cx="10186673" cy="1819970"/>
          </a:xfrm>
          <a:prstGeom prst="rect">
            <a:avLst/>
          </a:prstGeom>
          <a:noFill/>
          <a:ln>
            <a:noFill/>
          </a:ln>
        </p:spPr>
      </p:pic>
      <p:sp>
        <p:nvSpPr>
          <p:cNvPr id="559" name="Google Shape;559;p2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0" name="Google Shape;560;p2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561" name="Google Shape;561;p23"/>
          <p:cNvSpPr/>
          <p:nvPr/>
        </p:nvSpPr>
        <p:spPr>
          <a:xfrm>
            <a:off x="9665908" y="2133600"/>
            <a:ext cx="10783648" cy="9448800"/>
          </a:xfrm>
          <a:prstGeom prst="roundRect">
            <a:avLst>
              <a:gd fmla="val 13452"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p23"/>
          <p:cNvSpPr/>
          <p:nvPr/>
        </p:nvSpPr>
        <p:spPr>
          <a:xfrm>
            <a:off x="10478810" y="2946400"/>
            <a:ext cx="9496554" cy="2777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3333"/>
              </a:buClr>
              <a:buSzPts val="8000"/>
              <a:buFont typeface="Bebas Neue"/>
              <a:buNone/>
            </a:pPr>
            <a:r>
              <a:rPr b="0" i="0" lang="en-US" sz="8000" u="none" cap="none" strike="noStrike">
                <a:solidFill>
                  <a:srgbClr val="333333"/>
                </a:solidFill>
                <a:latin typeface="Bebas Neue"/>
                <a:ea typeface="Bebas Neue"/>
                <a:cs typeface="Bebas Neue"/>
                <a:sym typeface="Bebas Neue"/>
              </a:rPr>
              <a:t>Thank you for choosing EaTemp</a:t>
            </a:r>
            <a:endParaRPr b="0" i="0" sz="8000" u="none" cap="none" strike="noStrike">
              <a:solidFill>
                <a:schemeClr val="dk1"/>
              </a:solidFill>
              <a:latin typeface="Calibri"/>
              <a:ea typeface="Calibri"/>
              <a:cs typeface="Calibri"/>
              <a:sym typeface="Calibri"/>
            </a:endParaRPr>
          </a:p>
        </p:txBody>
      </p:sp>
      <p:sp>
        <p:nvSpPr>
          <p:cNvPr id="563" name="Google Shape;563;p23"/>
          <p:cNvSpPr/>
          <p:nvPr/>
        </p:nvSpPr>
        <p:spPr>
          <a:xfrm>
            <a:off x="10478810" y="5994400"/>
            <a:ext cx="9293328" cy="491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3333"/>
              </a:buClr>
              <a:buSzPts val="3200"/>
              <a:buFont typeface="Poppins"/>
              <a:buNone/>
            </a:pPr>
            <a:r>
              <a:rPr b="0" i="0" lang="en-US" sz="3200" u="none" cap="none" strike="noStrike">
                <a:solidFill>
                  <a:srgbClr val="333333"/>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333333"/>
              </a:buClr>
              <a:buSzPts val="3200"/>
              <a:buFont typeface="Poppins"/>
              <a:buNone/>
            </a:pPr>
            <a:r>
              <a:rPr b="0" i="0" lang="en-US" sz="3200" u="none" cap="none" strike="noStrike">
                <a:solidFill>
                  <a:srgbClr val="333333"/>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564" name="Google Shape;564;p23"/>
          <p:cNvSpPr/>
          <p:nvPr/>
        </p:nvSpPr>
        <p:spPr>
          <a:xfrm rot="-5400000">
            <a:off x="22204468" y="8326859"/>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8">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565" name="Google Shape;565;p23"/>
          <p:cNvPicPr preferRelativeResize="0"/>
          <p:nvPr/>
        </p:nvPicPr>
        <p:blipFill rotWithShape="1">
          <a:blip r:embed="rId9">
            <a:alphaModFix/>
          </a:blip>
          <a:srcRect b="0" l="0" r="0" t="0"/>
          <a:stretch/>
        </p:blipFill>
        <p:spPr>
          <a:xfrm>
            <a:off x="1346368" y="3035300"/>
            <a:ext cx="8014702" cy="80137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BE2"/>
        </a:solidFill>
      </p:bgPr>
    </p:bg>
    <p:spTree>
      <p:nvGrpSpPr>
        <p:cNvPr id="38" name="Shape 38"/>
        <p:cNvGrpSpPr/>
        <p:nvPr/>
      </p:nvGrpSpPr>
      <p:grpSpPr>
        <a:xfrm>
          <a:off x="0" y="0"/>
          <a:ext cx="0" cy="0"/>
          <a:chOff x="0" y="0"/>
          <a:chExt cx="0" cy="0"/>
        </a:xfrm>
      </p:grpSpPr>
      <p:sp>
        <p:nvSpPr>
          <p:cNvPr id="39" name="Google Shape;39;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 name="Google Shape;40;p3"/>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41" name="Google Shape;41;p3"/>
          <p:cNvPicPr preferRelativeResize="0"/>
          <p:nvPr/>
        </p:nvPicPr>
        <p:blipFill rotWithShape="1">
          <a:blip r:embed="rId4">
            <a:alphaModFix/>
          </a:blip>
          <a:srcRect b="0" l="0" r="0" t="0"/>
          <a:stretch/>
        </p:blipFill>
        <p:spPr>
          <a:xfrm>
            <a:off x="0" y="5156150"/>
            <a:ext cx="24387048" cy="6274107"/>
          </a:xfrm>
          <a:prstGeom prst="rect">
            <a:avLst/>
          </a:prstGeom>
          <a:noFill/>
          <a:ln>
            <a:noFill/>
          </a:ln>
        </p:spPr>
      </p:pic>
      <p:sp>
        <p:nvSpPr>
          <p:cNvPr id="42" name="Google Shape;42;p3"/>
          <p:cNvSpPr/>
          <p:nvPr/>
        </p:nvSpPr>
        <p:spPr>
          <a:xfrm>
            <a:off x="2540318" y="965200"/>
            <a:ext cx="19306413" cy="4673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33333"/>
              </a:buClr>
              <a:buSzPts val="24000"/>
              <a:buFont typeface="Bebas Neue"/>
              <a:buNone/>
            </a:pPr>
            <a:r>
              <a:rPr b="0" i="0" lang="en-US" sz="24000" u="none" cap="none" strike="noStrike">
                <a:solidFill>
                  <a:srgbClr val="333333"/>
                </a:solidFill>
                <a:latin typeface="Bebas Neue"/>
                <a:ea typeface="Bebas Neue"/>
                <a:cs typeface="Bebas Neue"/>
                <a:sym typeface="Bebas Neue"/>
              </a:rPr>
              <a:t>Table of Contents</a:t>
            </a:r>
            <a:endParaRPr b="0" i="0" sz="24000" u="none" cap="none" strike="noStrike">
              <a:solidFill>
                <a:schemeClr val="dk1"/>
              </a:solidFill>
              <a:latin typeface="Calibri"/>
              <a:ea typeface="Calibri"/>
              <a:cs typeface="Calibri"/>
              <a:sym typeface="Calibri"/>
            </a:endParaRPr>
          </a:p>
        </p:txBody>
      </p:sp>
      <p:sp>
        <p:nvSpPr>
          <p:cNvPr id="43" name="Google Shape;43;p3"/>
          <p:cNvSpPr/>
          <p:nvPr/>
        </p:nvSpPr>
        <p:spPr>
          <a:xfrm>
            <a:off x="546168" y="6438900"/>
            <a:ext cx="4496362" cy="340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3"/>
          <p:cNvSpPr/>
          <p:nvPr/>
        </p:nvSpPr>
        <p:spPr>
          <a:xfrm>
            <a:off x="2140217" y="6438900"/>
            <a:ext cx="1308264"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3"/>
          <p:cNvSpPr/>
          <p:nvPr/>
        </p:nvSpPr>
        <p:spPr>
          <a:xfrm>
            <a:off x="2140217" y="6438900"/>
            <a:ext cx="1850198"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87769"/>
              </a:buClr>
              <a:buSzPts val="12800"/>
              <a:buFont typeface="Bebas Neue"/>
              <a:buNone/>
            </a:pPr>
            <a:r>
              <a:rPr b="0" i="0" lang="en-US" sz="12800" u="none" cap="none" strike="noStrike">
                <a:solidFill>
                  <a:srgbClr val="787769"/>
                </a:solidFill>
                <a:latin typeface="Bebas Neue"/>
                <a:ea typeface="Bebas Neue"/>
                <a:cs typeface="Bebas Neue"/>
                <a:sym typeface="Bebas Neue"/>
              </a:rPr>
              <a:t>01</a:t>
            </a:r>
            <a:endParaRPr b="0" i="0" sz="12800" u="none" cap="none" strike="noStrike">
              <a:solidFill>
                <a:schemeClr val="dk1"/>
              </a:solidFill>
              <a:latin typeface="Calibri"/>
              <a:ea typeface="Calibri"/>
              <a:cs typeface="Calibri"/>
              <a:sym typeface="Calibri"/>
            </a:endParaRPr>
          </a:p>
        </p:txBody>
      </p:sp>
      <p:sp>
        <p:nvSpPr>
          <p:cNvPr id="46" name="Google Shape;46;p3"/>
          <p:cNvSpPr/>
          <p:nvPr/>
        </p:nvSpPr>
        <p:spPr>
          <a:xfrm>
            <a:off x="546168" y="8394700"/>
            <a:ext cx="4496362"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3"/>
          <p:cNvSpPr/>
          <p:nvPr/>
        </p:nvSpPr>
        <p:spPr>
          <a:xfrm>
            <a:off x="444556" y="8394700"/>
            <a:ext cx="4699587"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33333"/>
              </a:buClr>
              <a:buSzPts val="4800"/>
              <a:buFont typeface="Bebas Neue"/>
              <a:buNone/>
            </a:pPr>
            <a:r>
              <a:rPr b="0" i="0" lang="en-US" sz="4800" u="none" cap="none" strike="noStrike">
                <a:solidFill>
                  <a:srgbClr val="333333"/>
                </a:solidFill>
                <a:latin typeface="Bebas Neue"/>
                <a:ea typeface="Bebas Neue"/>
                <a:cs typeface="Bebas Neue"/>
                <a:sym typeface="Bebas Neue"/>
              </a:rPr>
              <a:t>Introduction</a:t>
            </a:r>
            <a:endParaRPr b="0" i="0" sz="4800" u="none" cap="none" strike="noStrike">
              <a:solidFill>
                <a:schemeClr val="dk1"/>
              </a:solidFill>
              <a:latin typeface="Calibri"/>
              <a:ea typeface="Calibri"/>
              <a:cs typeface="Calibri"/>
              <a:sym typeface="Calibri"/>
            </a:endParaRPr>
          </a:p>
        </p:txBody>
      </p:sp>
      <p:sp>
        <p:nvSpPr>
          <p:cNvPr id="48" name="Google Shape;48;p3"/>
          <p:cNvSpPr/>
          <p:nvPr/>
        </p:nvSpPr>
        <p:spPr>
          <a:xfrm>
            <a:off x="478426" y="9232900"/>
            <a:ext cx="4631846"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33333"/>
              </a:buClr>
              <a:buSzPts val="3200"/>
              <a:buFont typeface="Poppins"/>
              <a:buNone/>
            </a:pPr>
            <a:r>
              <a:rPr b="0" i="0" lang="en-US" sz="3200" u="none" cap="none" strike="noStrike">
                <a:solidFill>
                  <a:srgbClr val="333333"/>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sp>
        <p:nvSpPr>
          <p:cNvPr id="49" name="Google Shape;49;p3"/>
          <p:cNvSpPr/>
          <p:nvPr/>
        </p:nvSpPr>
        <p:spPr>
          <a:xfrm>
            <a:off x="5309264" y="6438900"/>
            <a:ext cx="4496362" cy="340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p3"/>
          <p:cNvSpPr/>
          <p:nvPr/>
        </p:nvSpPr>
        <p:spPr>
          <a:xfrm>
            <a:off x="6903313" y="6438900"/>
            <a:ext cx="1308264"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3"/>
          <p:cNvSpPr/>
          <p:nvPr/>
        </p:nvSpPr>
        <p:spPr>
          <a:xfrm>
            <a:off x="6903313" y="6438900"/>
            <a:ext cx="1850198"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87769"/>
              </a:buClr>
              <a:buSzPts val="12800"/>
              <a:buFont typeface="Bebas Neue"/>
              <a:buNone/>
            </a:pPr>
            <a:r>
              <a:rPr b="0" i="0" lang="en-US" sz="12800" u="none" cap="none" strike="noStrike">
                <a:solidFill>
                  <a:srgbClr val="787769"/>
                </a:solidFill>
                <a:latin typeface="Bebas Neue"/>
                <a:ea typeface="Bebas Neue"/>
                <a:cs typeface="Bebas Neue"/>
                <a:sym typeface="Bebas Neue"/>
              </a:rPr>
              <a:t>02</a:t>
            </a:r>
            <a:endParaRPr b="0" i="0" sz="12800" u="none" cap="none" strike="noStrike">
              <a:solidFill>
                <a:schemeClr val="dk1"/>
              </a:solidFill>
              <a:latin typeface="Calibri"/>
              <a:ea typeface="Calibri"/>
              <a:cs typeface="Calibri"/>
              <a:sym typeface="Calibri"/>
            </a:endParaRPr>
          </a:p>
        </p:txBody>
      </p:sp>
      <p:sp>
        <p:nvSpPr>
          <p:cNvPr id="52" name="Google Shape;52;p3"/>
          <p:cNvSpPr/>
          <p:nvPr/>
        </p:nvSpPr>
        <p:spPr>
          <a:xfrm>
            <a:off x="5309264" y="8394700"/>
            <a:ext cx="4496362"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3"/>
          <p:cNvSpPr/>
          <p:nvPr/>
        </p:nvSpPr>
        <p:spPr>
          <a:xfrm>
            <a:off x="5207651" y="8394700"/>
            <a:ext cx="4699587"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33333"/>
              </a:buClr>
              <a:buSzPts val="4800"/>
              <a:buFont typeface="Bebas Neue"/>
              <a:buNone/>
            </a:pPr>
            <a:r>
              <a:rPr b="0" i="0" lang="en-US" sz="4800" u="none" cap="none" strike="noStrike">
                <a:solidFill>
                  <a:srgbClr val="333333"/>
                </a:solidFill>
                <a:latin typeface="Bebas Neue"/>
                <a:ea typeface="Bebas Neue"/>
                <a:cs typeface="Bebas Neue"/>
                <a:sym typeface="Bebas Neue"/>
              </a:rPr>
              <a:t>Wonders</a:t>
            </a:r>
            <a:endParaRPr b="0" i="0" sz="4800" u="none" cap="none" strike="noStrike">
              <a:solidFill>
                <a:schemeClr val="dk1"/>
              </a:solidFill>
              <a:latin typeface="Calibri"/>
              <a:ea typeface="Calibri"/>
              <a:cs typeface="Calibri"/>
              <a:sym typeface="Calibri"/>
            </a:endParaRPr>
          </a:p>
        </p:txBody>
      </p:sp>
      <p:sp>
        <p:nvSpPr>
          <p:cNvPr id="54" name="Google Shape;54;p3"/>
          <p:cNvSpPr/>
          <p:nvPr/>
        </p:nvSpPr>
        <p:spPr>
          <a:xfrm>
            <a:off x="5241522" y="9232900"/>
            <a:ext cx="4631846"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33333"/>
              </a:buClr>
              <a:buSzPts val="3200"/>
              <a:buFont typeface="Poppins"/>
              <a:buNone/>
            </a:pPr>
            <a:r>
              <a:rPr b="0" i="0" lang="en-US" sz="3200" u="none" cap="none" strike="noStrike">
                <a:solidFill>
                  <a:srgbClr val="333333"/>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55" name="Google Shape;55;p3"/>
          <p:cNvSpPr/>
          <p:nvPr/>
        </p:nvSpPr>
        <p:spPr>
          <a:xfrm>
            <a:off x="10072359" y="6438900"/>
            <a:ext cx="4496362" cy="340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3"/>
          <p:cNvSpPr/>
          <p:nvPr/>
        </p:nvSpPr>
        <p:spPr>
          <a:xfrm>
            <a:off x="11666408" y="6438900"/>
            <a:ext cx="1308264"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3"/>
          <p:cNvSpPr/>
          <p:nvPr/>
        </p:nvSpPr>
        <p:spPr>
          <a:xfrm>
            <a:off x="11666408" y="6438900"/>
            <a:ext cx="1850198"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87769"/>
              </a:buClr>
              <a:buSzPts val="12800"/>
              <a:buFont typeface="Bebas Neue"/>
              <a:buNone/>
            </a:pPr>
            <a:r>
              <a:rPr b="0" i="0" lang="en-US" sz="12800" u="none" cap="none" strike="noStrike">
                <a:solidFill>
                  <a:srgbClr val="787769"/>
                </a:solidFill>
                <a:latin typeface="Bebas Neue"/>
                <a:ea typeface="Bebas Neue"/>
                <a:cs typeface="Bebas Neue"/>
                <a:sym typeface="Bebas Neue"/>
              </a:rPr>
              <a:t>03</a:t>
            </a:r>
            <a:endParaRPr b="0" i="0" sz="12800" u="none" cap="none" strike="noStrike">
              <a:solidFill>
                <a:schemeClr val="dk1"/>
              </a:solidFill>
              <a:latin typeface="Calibri"/>
              <a:ea typeface="Calibri"/>
              <a:cs typeface="Calibri"/>
              <a:sym typeface="Calibri"/>
            </a:endParaRPr>
          </a:p>
        </p:txBody>
      </p:sp>
      <p:sp>
        <p:nvSpPr>
          <p:cNvPr id="58" name="Google Shape;58;p3"/>
          <p:cNvSpPr/>
          <p:nvPr/>
        </p:nvSpPr>
        <p:spPr>
          <a:xfrm>
            <a:off x="10072359" y="8394700"/>
            <a:ext cx="4496362"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3"/>
          <p:cNvSpPr/>
          <p:nvPr/>
        </p:nvSpPr>
        <p:spPr>
          <a:xfrm>
            <a:off x="9970746" y="8394700"/>
            <a:ext cx="4699587"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33333"/>
              </a:buClr>
              <a:buSzPts val="4800"/>
              <a:buFont typeface="Bebas Neue"/>
              <a:buNone/>
            </a:pPr>
            <a:r>
              <a:rPr b="0" i="0" lang="en-US" sz="4800" u="none" cap="none" strike="noStrike">
                <a:solidFill>
                  <a:srgbClr val="333333"/>
                </a:solidFill>
                <a:latin typeface="Bebas Neue"/>
                <a:ea typeface="Bebas Neue"/>
                <a:cs typeface="Bebas Neue"/>
                <a:sym typeface="Bebas Neue"/>
              </a:rPr>
              <a:t>Encounters</a:t>
            </a:r>
            <a:endParaRPr b="0" i="0" sz="4800" u="none" cap="none" strike="noStrike">
              <a:solidFill>
                <a:schemeClr val="dk1"/>
              </a:solidFill>
              <a:latin typeface="Calibri"/>
              <a:ea typeface="Calibri"/>
              <a:cs typeface="Calibri"/>
              <a:sym typeface="Calibri"/>
            </a:endParaRPr>
          </a:p>
        </p:txBody>
      </p:sp>
      <p:sp>
        <p:nvSpPr>
          <p:cNvPr id="60" name="Google Shape;60;p3"/>
          <p:cNvSpPr/>
          <p:nvPr/>
        </p:nvSpPr>
        <p:spPr>
          <a:xfrm>
            <a:off x="10004617" y="9232900"/>
            <a:ext cx="4631846"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33333"/>
              </a:buClr>
              <a:buSzPts val="3200"/>
              <a:buFont typeface="Poppins"/>
              <a:buNone/>
            </a:pPr>
            <a:r>
              <a:rPr b="0" i="0" lang="en-US" sz="3200" u="none" cap="none" strike="noStrike">
                <a:solidFill>
                  <a:srgbClr val="333333"/>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61" name="Google Shape;61;p3"/>
          <p:cNvSpPr/>
          <p:nvPr/>
        </p:nvSpPr>
        <p:spPr>
          <a:xfrm>
            <a:off x="14835454" y="6438900"/>
            <a:ext cx="4496362" cy="340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3"/>
          <p:cNvSpPr/>
          <p:nvPr/>
        </p:nvSpPr>
        <p:spPr>
          <a:xfrm>
            <a:off x="16429503" y="6438900"/>
            <a:ext cx="1308264"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3"/>
          <p:cNvSpPr/>
          <p:nvPr/>
        </p:nvSpPr>
        <p:spPr>
          <a:xfrm>
            <a:off x="16429503" y="6438900"/>
            <a:ext cx="1850198"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87769"/>
              </a:buClr>
              <a:buSzPts val="12800"/>
              <a:buFont typeface="Bebas Neue"/>
              <a:buNone/>
            </a:pPr>
            <a:r>
              <a:rPr b="0" i="0" lang="en-US" sz="12800" u="none" cap="none" strike="noStrike">
                <a:solidFill>
                  <a:srgbClr val="787769"/>
                </a:solidFill>
                <a:latin typeface="Bebas Neue"/>
                <a:ea typeface="Bebas Neue"/>
                <a:cs typeface="Bebas Neue"/>
                <a:sym typeface="Bebas Neue"/>
              </a:rPr>
              <a:t>04</a:t>
            </a:r>
            <a:endParaRPr b="0" i="0" sz="12800" u="none" cap="none" strike="noStrike">
              <a:solidFill>
                <a:schemeClr val="dk1"/>
              </a:solidFill>
              <a:latin typeface="Calibri"/>
              <a:ea typeface="Calibri"/>
              <a:cs typeface="Calibri"/>
              <a:sym typeface="Calibri"/>
            </a:endParaRPr>
          </a:p>
        </p:txBody>
      </p:sp>
      <p:sp>
        <p:nvSpPr>
          <p:cNvPr id="64" name="Google Shape;64;p3"/>
          <p:cNvSpPr/>
          <p:nvPr/>
        </p:nvSpPr>
        <p:spPr>
          <a:xfrm>
            <a:off x="14835454" y="8394700"/>
            <a:ext cx="4496362"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3"/>
          <p:cNvSpPr/>
          <p:nvPr/>
        </p:nvSpPr>
        <p:spPr>
          <a:xfrm>
            <a:off x="14733842" y="8394700"/>
            <a:ext cx="4699587"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33333"/>
              </a:buClr>
              <a:buSzPts val="4800"/>
              <a:buFont typeface="Bebas Neue"/>
              <a:buNone/>
            </a:pPr>
            <a:r>
              <a:rPr b="0" i="0" lang="en-US" sz="4800" u="none" cap="none" strike="noStrike">
                <a:solidFill>
                  <a:srgbClr val="333333"/>
                </a:solidFill>
                <a:latin typeface="Bebas Neue"/>
                <a:ea typeface="Bebas Neue"/>
                <a:cs typeface="Bebas Neue"/>
                <a:sym typeface="Bebas Neue"/>
              </a:rPr>
              <a:t>Adventure</a:t>
            </a:r>
            <a:endParaRPr b="0" i="0" sz="4800" u="none" cap="none" strike="noStrike">
              <a:solidFill>
                <a:schemeClr val="dk1"/>
              </a:solidFill>
              <a:latin typeface="Calibri"/>
              <a:ea typeface="Calibri"/>
              <a:cs typeface="Calibri"/>
              <a:sym typeface="Calibri"/>
            </a:endParaRPr>
          </a:p>
        </p:txBody>
      </p:sp>
      <p:sp>
        <p:nvSpPr>
          <p:cNvPr id="66" name="Google Shape;66;p3"/>
          <p:cNvSpPr/>
          <p:nvPr/>
        </p:nvSpPr>
        <p:spPr>
          <a:xfrm>
            <a:off x="14767712" y="9232900"/>
            <a:ext cx="4631846"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33333"/>
              </a:buClr>
              <a:buSzPts val="3200"/>
              <a:buFont typeface="Poppins"/>
              <a:buNone/>
            </a:pPr>
            <a:r>
              <a:rPr b="0" i="0" lang="en-US" sz="3200" u="none" cap="none" strike="noStrike">
                <a:solidFill>
                  <a:srgbClr val="333333"/>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67" name="Google Shape;67;p3"/>
          <p:cNvSpPr/>
          <p:nvPr/>
        </p:nvSpPr>
        <p:spPr>
          <a:xfrm>
            <a:off x="19598550" y="6438900"/>
            <a:ext cx="4496362" cy="340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3"/>
          <p:cNvSpPr/>
          <p:nvPr/>
        </p:nvSpPr>
        <p:spPr>
          <a:xfrm>
            <a:off x="21192599" y="6438900"/>
            <a:ext cx="1308264"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3"/>
          <p:cNvSpPr/>
          <p:nvPr/>
        </p:nvSpPr>
        <p:spPr>
          <a:xfrm>
            <a:off x="21192599" y="6438900"/>
            <a:ext cx="1850198"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87769"/>
              </a:buClr>
              <a:buSzPts val="12800"/>
              <a:buFont typeface="Bebas Neue"/>
              <a:buNone/>
            </a:pPr>
            <a:r>
              <a:rPr b="0" i="0" lang="en-US" sz="12800" u="none" cap="none" strike="noStrike">
                <a:solidFill>
                  <a:srgbClr val="787769"/>
                </a:solidFill>
                <a:latin typeface="Bebas Neue"/>
                <a:ea typeface="Bebas Neue"/>
                <a:cs typeface="Bebas Neue"/>
                <a:sym typeface="Bebas Neue"/>
              </a:rPr>
              <a:t>05</a:t>
            </a:r>
            <a:endParaRPr b="0" i="0" sz="12800" u="none" cap="none" strike="noStrike">
              <a:solidFill>
                <a:schemeClr val="dk1"/>
              </a:solidFill>
              <a:latin typeface="Calibri"/>
              <a:ea typeface="Calibri"/>
              <a:cs typeface="Calibri"/>
              <a:sym typeface="Calibri"/>
            </a:endParaRPr>
          </a:p>
        </p:txBody>
      </p:sp>
      <p:sp>
        <p:nvSpPr>
          <p:cNvPr id="70" name="Google Shape;70;p3"/>
          <p:cNvSpPr/>
          <p:nvPr/>
        </p:nvSpPr>
        <p:spPr>
          <a:xfrm>
            <a:off x="19598550" y="8394700"/>
            <a:ext cx="4496362"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3"/>
          <p:cNvSpPr/>
          <p:nvPr/>
        </p:nvSpPr>
        <p:spPr>
          <a:xfrm>
            <a:off x="19496937" y="8394700"/>
            <a:ext cx="4699587"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33333"/>
              </a:buClr>
              <a:buSzPts val="4800"/>
              <a:buFont typeface="Bebas Neue"/>
              <a:buNone/>
            </a:pPr>
            <a:r>
              <a:rPr b="0" i="0" lang="en-US" sz="4800" u="none" cap="none" strike="noStrike">
                <a:solidFill>
                  <a:srgbClr val="333333"/>
                </a:solidFill>
                <a:latin typeface="Bebas Neue"/>
                <a:ea typeface="Bebas Neue"/>
                <a:cs typeface="Bebas Neue"/>
                <a:sym typeface="Bebas Neue"/>
              </a:rPr>
              <a:t>Magic</a:t>
            </a:r>
            <a:endParaRPr b="0" i="0" sz="4800" u="none" cap="none" strike="noStrike">
              <a:solidFill>
                <a:schemeClr val="dk1"/>
              </a:solidFill>
              <a:latin typeface="Calibri"/>
              <a:ea typeface="Calibri"/>
              <a:cs typeface="Calibri"/>
              <a:sym typeface="Calibri"/>
            </a:endParaRPr>
          </a:p>
        </p:txBody>
      </p:sp>
      <p:sp>
        <p:nvSpPr>
          <p:cNvPr id="72" name="Google Shape;72;p3"/>
          <p:cNvSpPr/>
          <p:nvPr/>
        </p:nvSpPr>
        <p:spPr>
          <a:xfrm>
            <a:off x="19530808" y="9232900"/>
            <a:ext cx="4631846"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33333"/>
              </a:buClr>
              <a:buSzPts val="3200"/>
              <a:buFont typeface="Poppins"/>
              <a:buNone/>
            </a:pPr>
            <a:r>
              <a:rPr b="0" i="0" lang="en-US" sz="3200" u="none" cap="none" strike="noStrike">
                <a:solidFill>
                  <a:srgbClr val="333333"/>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BE2"/>
        </a:solidFill>
      </p:bgPr>
    </p:bg>
    <p:spTree>
      <p:nvGrpSpPr>
        <p:cNvPr id="77" name="Shape 77"/>
        <p:cNvGrpSpPr/>
        <p:nvPr/>
      </p:nvGrpSpPr>
      <p:grpSpPr>
        <a:xfrm>
          <a:off x="0" y="0"/>
          <a:ext cx="0" cy="0"/>
          <a:chOff x="0" y="0"/>
          <a:chExt cx="0" cy="0"/>
        </a:xfrm>
      </p:grpSpPr>
      <p:pic>
        <p:nvPicPr>
          <p:cNvPr descr=" " id="78" name="Google Shape;78;p4"/>
          <p:cNvPicPr preferRelativeResize="0"/>
          <p:nvPr/>
        </p:nvPicPr>
        <p:blipFill rotWithShape="1">
          <a:blip r:embed="rId3">
            <a:alphaModFix/>
          </a:blip>
          <a:srcRect b="0" l="0" r="0" t="0"/>
          <a:stretch/>
        </p:blipFill>
        <p:spPr>
          <a:xfrm>
            <a:off x="0" y="5986810"/>
            <a:ext cx="6696084" cy="7729190"/>
          </a:xfrm>
          <a:prstGeom prst="rect">
            <a:avLst/>
          </a:prstGeom>
          <a:noFill/>
          <a:ln>
            <a:noFill/>
          </a:ln>
        </p:spPr>
      </p:pic>
      <p:pic>
        <p:nvPicPr>
          <p:cNvPr descr=" " id="79" name="Google Shape;79;p4"/>
          <p:cNvPicPr preferRelativeResize="0"/>
          <p:nvPr/>
        </p:nvPicPr>
        <p:blipFill rotWithShape="1">
          <a:blip r:embed="rId4">
            <a:alphaModFix/>
          </a:blip>
          <a:srcRect b="0" l="0" r="0" t="0"/>
          <a:stretch/>
        </p:blipFill>
        <p:spPr>
          <a:xfrm>
            <a:off x="0" y="0"/>
            <a:ext cx="3486322" cy="1879569"/>
          </a:xfrm>
          <a:prstGeom prst="rect">
            <a:avLst/>
          </a:prstGeom>
          <a:noFill/>
          <a:ln>
            <a:noFill/>
          </a:ln>
        </p:spPr>
      </p:pic>
      <p:pic>
        <p:nvPicPr>
          <p:cNvPr descr=" " id="80" name="Google Shape;80;p4"/>
          <p:cNvPicPr preferRelativeResize="0"/>
          <p:nvPr/>
        </p:nvPicPr>
        <p:blipFill rotWithShape="1">
          <a:blip r:embed="rId5">
            <a:alphaModFix/>
          </a:blip>
          <a:srcRect b="0" l="0" r="0" t="0"/>
          <a:stretch/>
        </p:blipFill>
        <p:spPr>
          <a:xfrm>
            <a:off x="12041868" y="0"/>
            <a:ext cx="12345180" cy="13716000"/>
          </a:xfrm>
          <a:prstGeom prst="rect">
            <a:avLst/>
          </a:prstGeom>
          <a:noFill/>
          <a:ln>
            <a:noFill/>
          </a:ln>
        </p:spPr>
      </p:pic>
      <p:pic>
        <p:nvPicPr>
          <p:cNvPr descr=" " id="81" name="Google Shape;81;p4"/>
          <p:cNvPicPr preferRelativeResize="0"/>
          <p:nvPr/>
        </p:nvPicPr>
        <p:blipFill rotWithShape="1">
          <a:blip r:embed="rId6">
            <a:alphaModFix/>
          </a:blip>
          <a:srcRect b="0" l="0" r="0" t="0"/>
          <a:stretch/>
        </p:blipFill>
        <p:spPr>
          <a:xfrm>
            <a:off x="0" y="12586320"/>
            <a:ext cx="24387048" cy="1129680"/>
          </a:xfrm>
          <a:prstGeom prst="rect">
            <a:avLst/>
          </a:prstGeom>
          <a:noFill/>
          <a:ln>
            <a:noFill/>
          </a:ln>
        </p:spPr>
      </p:pic>
      <p:pic>
        <p:nvPicPr>
          <p:cNvPr descr=" " id="82" name="Google Shape;82;p4"/>
          <p:cNvPicPr preferRelativeResize="0"/>
          <p:nvPr/>
        </p:nvPicPr>
        <p:blipFill rotWithShape="1">
          <a:blip r:embed="rId7">
            <a:alphaModFix/>
          </a:blip>
          <a:srcRect b="0" l="0" r="0" t="0"/>
          <a:stretch/>
        </p:blipFill>
        <p:spPr>
          <a:xfrm>
            <a:off x="17559948" y="0"/>
            <a:ext cx="3379506" cy="2633021"/>
          </a:xfrm>
          <a:prstGeom prst="rect">
            <a:avLst/>
          </a:prstGeom>
          <a:noFill/>
          <a:ln>
            <a:noFill/>
          </a:ln>
        </p:spPr>
      </p:pic>
      <p:pic>
        <p:nvPicPr>
          <p:cNvPr descr=" " id="83" name="Google Shape;83;p4"/>
          <p:cNvPicPr preferRelativeResize="0"/>
          <p:nvPr/>
        </p:nvPicPr>
        <p:blipFill rotWithShape="1">
          <a:blip r:embed="rId8">
            <a:alphaModFix/>
          </a:blip>
          <a:srcRect b="0" l="0" r="0" t="0"/>
          <a:stretch/>
        </p:blipFill>
        <p:spPr>
          <a:xfrm>
            <a:off x="20232299" y="0"/>
            <a:ext cx="3379289" cy="2633021"/>
          </a:xfrm>
          <a:prstGeom prst="rect">
            <a:avLst/>
          </a:prstGeom>
          <a:noFill/>
          <a:ln>
            <a:noFill/>
          </a:ln>
        </p:spPr>
      </p:pic>
      <p:pic>
        <p:nvPicPr>
          <p:cNvPr descr=" " id="84" name="Google Shape;84;p4"/>
          <p:cNvPicPr preferRelativeResize="0"/>
          <p:nvPr/>
        </p:nvPicPr>
        <p:blipFill rotWithShape="1">
          <a:blip r:embed="rId9">
            <a:alphaModFix/>
          </a:blip>
          <a:srcRect b="0" l="0" r="0" t="0"/>
          <a:stretch/>
        </p:blipFill>
        <p:spPr>
          <a:xfrm>
            <a:off x="3962895" y="0"/>
            <a:ext cx="3442130" cy="1890703"/>
          </a:xfrm>
          <a:prstGeom prst="rect">
            <a:avLst/>
          </a:prstGeom>
          <a:noFill/>
          <a:ln>
            <a:noFill/>
          </a:ln>
        </p:spPr>
      </p:pic>
      <p:pic>
        <p:nvPicPr>
          <p:cNvPr descr=" " id="85" name="Google Shape;85;p4"/>
          <p:cNvPicPr preferRelativeResize="0"/>
          <p:nvPr/>
        </p:nvPicPr>
        <p:blipFill rotWithShape="1">
          <a:blip r:embed="rId10">
            <a:alphaModFix/>
          </a:blip>
          <a:srcRect b="0" l="0" r="0" t="0"/>
          <a:stretch/>
        </p:blipFill>
        <p:spPr>
          <a:xfrm>
            <a:off x="21262368" y="3682405"/>
            <a:ext cx="2115217" cy="473140"/>
          </a:xfrm>
          <a:prstGeom prst="rect">
            <a:avLst/>
          </a:prstGeom>
          <a:noFill/>
          <a:ln>
            <a:noFill/>
          </a:ln>
        </p:spPr>
      </p:pic>
      <p:pic>
        <p:nvPicPr>
          <p:cNvPr descr=" " id="86" name="Google Shape;86;p4"/>
          <p:cNvPicPr preferRelativeResize="0"/>
          <p:nvPr/>
        </p:nvPicPr>
        <p:blipFill rotWithShape="1">
          <a:blip r:embed="rId11">
            <a:alphaModFix/>
          </a:blip>
          <a:srcRect b="0" l="0" r="0" t="0"/>
          <a:stretch/>
        </p:blipFill>
        <p:spPr>
          <a:xfrm>
            <a:off x="13958700" y="9201007"/>
            <a:ext cx="4807551" cy="4514993"/>
          </a:xfrm>
          <a:prstGeom prst="rect">
            <a:avLst/>
          </a:prstGeom>
          <a:noFill/>
          <a:ln>
            <a:noFill/>
          </a:ln>
        </p:spPr>
      </p:pic>
      <p:pic>
        <p:nvPicPr>
          <p:cNvPr descr=" " id="87" name="Google Shape;87;p4"/>
          <p:cNvPicPr preferRelativeResize="0"/>
          <p:nvPr/>
        </p:nvPicPr>
        <p:blipFill rotWithShape="1">
          <a:blip r:embed="rId12">
            <a:alphaModFix/>
          </a:blip>
          <a:srcRect b="0" l="0" r="0" t="0"/>
          <a:stretch/>
        </p:blipFill>
        <p:spPr>
          <a:xfrm>
            <a:off x="17019684" y="6968155"/>
            <a:ext cx="6744006" cy="6743164"/>
          </a:xfrm>
          <a:prstGeom prst="rect">
            <a:avLst/>
          </a:prstGeom>
          <a:noFill/>
          <a:ln>
            <a:noFill/>
          </a:ln>
        </p:spPr>
      </p:pic>
      <p:sp>
        <p:nvSpPr>
          <p:cNvPr id="88" name="Google Shape;88;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9" name="Google Shape;89;p4"/>
          <p:cNvPicPr preferRelativeResize="0"/>
          <p:nvPr/>
        </p:nvPicPr>
        <p:blipFill rotWithShape="1">
          <a:blip r:embed="rId13">
            <a:alphaModFix/>
          </a:blip>
          <a:srcRect b="0" l="0" r="0" t="0"/>
          <a:stretch/>
        </p:blipFill>
        <p:spPr>
          <a:xfrm>
            <a:off x="23523340" y="10820400"/>
            <a:ext cx="711289" cy="2590800"/>
          </a:xfrm>
          <a:prstGeom prst="rect">
            <a:avLst/>
          </a:prstGeom>
          <a:noFill/>
          <a:ln>
            <a:noFill/>
          </a:ln>
        </p:spPr>
      </p:pic>
      <p:sp>
        <p:nvSpPr>
          <p:cNvPr id="90" name="Google Shape;90;p4"/>
          <p:cNvSpPr/>
          <p:nvPr/>
        </p:nvSpPr>
        <p:spPr>
          <a:xfrm>
            <a:off x="8649781" y="3632200"/>
            <a:ext cx="7100187" cy="408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4"/>
          <p:cNvSpPr/>
          <p:nvPr/>
        </p:nvSpPr>
        <p:spPr>
          <a:xfrm>
            <a:off x="8378814" y="3632200"/>
            <a:ext cx="7642122" cy="2497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33333"/>
              </a:buClr>
              <a:buSzPts val="12800"/>
              <a:buFont typeface="Bebas Neue"/>
              <a:buNone/>
            </a:pPr>
            <a:r>
              <a:rPr b="0" i="0" lang="en-US" sz="12800" u="none" cap="none" strike="noStrike">
                <a:solidFill>
                  <a:srgbClr val="333333"/>
                </a:solidFill>
                <a:latin typeface="Bebas Neue"/>
                <a:ea typeface="Bebas Neue"/>
                <a:cs typeface="Bebas Neue"/>
                <a:sym typeface="Bebas Neue"/>
              </a:rPr>
              <a:t>Introduction</a:t>
            </a:r>
            <a:endParaRPr b="0" i="0" sz="12800" u="none" cap="none" strike="noStrike">
              <a:solidFill>
                <a:schemeClr val="dk1"/>
              </a:solidFill>
              <a:latin typeface="Calibri"/>
              <a:ea typeface="Calibri"/>
              <a:cs typeface="Calibri"/>
              <a:sym typeface="Calibri"/>
            </a:endParaRPr>
          </a:p>
        </p:txBody>
      </p:sp>
      <p:sp>
        <p:nvSpPr>
          <p:cNvPr id="92" name="Google Shape;92;p4"/>
          <p:cNvSpPr/>
          <p:nvPr/>
        </p:nvSpPr>
        <p:spPr>
          <a:xfrm>
            <a:off x="8582039" y="5892800"/>
            <a:ext cx="7235671" cy="1964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33333"/>
              </a:buClr>
              <a:buSzPts val="3200"/>
              <a:buFont typeface="Poppins"/>
              <a:buNone/>
            </a:pPr>
            <a:r>
              <a:rPr b="0" i="0" lang="en-US" sz="3200" u="none" cap="none" strike="noStrike">
                <a:solidFill>
                  <a:srgbClr val="333333"/>
                </a:solidFill>
                <a:latin typeface="Poppins"/>
                <a:ea typeface="Poppins"/>
                <a:cs typeface="Poppins"/>
                <a:sym typeface="Poppins"/>
              </a:rPr>
              <a:t>The Fantasy Realm: Uncovering the Secrets of the Imagination and the Magic that Lies Within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BE2"/>
        </a:solidFill>
      </p:bgPr>
    </p:bg>
    <p:spTree>
      <p:nvGrpSpPr>
        <p:cNvPr id="97" name="Shape 97"/>
        <p:cNvGrpSpPr/>
        <p:nvPr/>
      </p:nvGrpSpPr>
      <p:grpSpPr>
        <a:xfrm>
          <a:off x="0" y="0"/>
          <a:ext cx="0" cy="0"/>
          <a:chOff x="0" y="0"/>
          <a:chExt cx="0" cy="0"/>
        </a:xfrm>
      </p:grpSpPr>
      <p:sp>
        <p:nvSpPr>
          <p:cNvPr id="98" name="Google Shape;98;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9" name="Google Shape;99;p5"/>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100" name="Google Shape;100;p5"/>
          <p:cNvPicPr preferRelativeResize="0"/>
          <p:nvPr/>
        </p:nvPicPr>
        <p:blipFill rotWithShape="1">
          <a:blip r:embed="rId4">
            <a:alphaModFix/>
          </a:blip>
          <a:srcRect b="0" l="0" r="0" t="0"/>
          <a:stretch/>
        </p:blipFill>
        <p:spPr>
          <a:xfrm>
            <a:off x="0" y="0"/>
            <a:ext cx="24387048" cy="1473200"/>
          </a:xfrm>
          <a:prstGeom prst="rect">
            <a:avLst/>
          </a:prstGeom>
          <a:noFill/>
          <a:ln>
            <a:noFill/>
          </a:ln>
        </p:spPr>
      </p:pic>
      <p:pic>
        <p:nvPicPr>
          <p:cNvPr descr=" " id="101" name="Google Shape;101;p5"/>
          <p:cNvPicPr preferRelativeResize="0"/>
          <p:nvPr/>
        </p:nvPicPr>
        <p:blipFill rotWithShape="1">
          <a:blip r:embed="rId5">
            <a:alphaModFix/>
          </a:blip>
          <a:srcRect b="0" l="0" r="0" t="0"/>
          <a:stretch/>
        </p:blipFill>
        <p:spPr>
          <a:xfrm>
            <a:off x="711289" y="11887200"/>
            <a:ext cx="4509060" cy="1444210"/>
          </a:xfrm>
          <a:prstGeom prst="rect">
            <a:avLst/>
          </a:prstGeom>
          <a:noFill/>
          <a:ln>
            <a:noFill/>
          </a:ln>
        </p:spPr>
      </p:pic>
      <p:pic>
        <p:nvPicPr>
          <p:cNvPr descr=" " id="102" name="Google Shape;102;p5"/>
          <p:cNvPicPr preferRelativeResize="0"/>
          <p:nvPr/>
        </p:nvPicPr>
        <p:blipFill rotWithShape="1">
          <a:blip r:embed="rId6">
            <a:alphaModFix/>
          </a:blip>
          <a:srcRect b="0" l="0" r="0" t="0"/>
          <a:stretch/>
        </p:blipFill>
        <p:spPr>
          <a:xfrm>
            <a:off x="19751096" y="0"/>
            <a:ext cx="4635952" cy="5245100"/>
          </a:xfrm>
          <a:prstGeom prst="rect">
            <a:avLst/>
          </a:prstGeom>
          <a:noFill/>
          <a:ln>
            <a:noFill/>
          </a:ln>
        </p:spPr>
      </p:pic>
      <p:pic>
        <p:nvPicPr>
          <p:cNvPr descr=" " id="103" name="Google Shape;103;p5"/>
          <p:cNvPicPr preferRelativeResize="0"/>
          <p:nvPr/>
        </p:nvPicPr>
        <p:blipFill rotWithShape="1">
          <a:blip r:embed="rId7">
            <a:alphaModFix/>
          </a:blip>
          <a:srcRect b="0" l="0" r="0" t="0"/>
          <a:stretch/>
        </p:blipFill>
        <p:spPr>
          <a:xfrm>
            <a:off x="22660041" y="3546146"/>
            <a:ext cx="1727007" cy="2857500"/>
          </a:xfrm>
          <a:prstGeom prst="rect">
            <a:avLst/>
          </a:prstGeom>
          <a:noFill/>
          <a:ln>
            <a:noFill/>
          </a:ln>
        </p:spPr>
      </p:pic>
      <p:sp>
        <p:nvSpPr>
          <p:cNvPr id="104" name="Google Shape;104;p5"/>
          <p:cNvSpPr/>
          <p:nvPr/>
        </p:nvSpPr>
        <p:spPr>
          <a:xfrm>
            <a:off x="2959470" y="2743200"/>
            <a:ext cx="11198566"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3333"/>
              </a:buClr>
              <a:buSzPts val="8000"/>
              <a:buFont typeface="Bebas Neue"/>
              <a:buNone/>
            </a:pPr>
            <a:r>
              <a:rPr b="0" i="0" lang="en-US" sz="8000" u="none" cap="none" strike="noStrike">
                <a:solidFill>
                  <a:srgbClr val="333333"/>
                </a:solidFill>
                <a:latin typeface="Bebas Neue"/>
                <a:ea typeface="Bebas Neue"/>
                <a:cs typeface="Bebas Neue"/>
                <a:sym typeface="Bebas Neue"/>
              </a:rPr>
              <a:t>The Realm of the Extraordinary</a:t>
            </a:r>
            <a:endParaRPr b="0" i="0" sz="8000" u="none" cap="none" strike="noStrike">
              <a:solidFill>
                <a:schemeClr val="dk1"/>
              </a:solidFill>
              <a:latin typeface="Calibri"/>
              <a:ea typeface="Calibri"/>
              <a:cs typeface="Calibri"/>
              <a:sym typeface="Calibri"/>
            </a:endParaRPr>
          </a:p>
        </p:txBody>
      </p:sp>
      <p:sp>
        <p:nvSpPr>
          <p:cNvPr id="105" name="Google Shape;105;p5"/>
          <p:cNvSpPr/>
          <p:nvPr/>
        </p:nvSpPr>
        <p:spPr>
          <a:xfrm>
            <a:off x="2959470" y="4737100"/>
            <a:ext cx="8861474" cy="684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3333"/>
              </a:buClr>
              <a:buSzPts val="3200"/>
              <a:buFont typeface="Poppins"/>
              <a:buNone/>
            </a:pPr>
            <a:r>
              <a:rPr b="0" i="0" lang="en-US" sz="3200" u="none" cap="none" strike="noStrike">
                <a:solidFill>
                  <a:srgbClr val="333333"/>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06" name="Google Shape;106;p5"/>
          <p:cNvSpPr/>
          <p:nvPr/>
        </p:nvSpPr>
        <p:spPr>
          <a:xfrm>
            <a:off x="12701588" y="4737100"/>
            <a:ext cx="8861474" cy="684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3333"/>
              </a:buClr>
              <a:buSzPts val="3200"/>
              <a:buFont typeface="Poppins"/>
              <a:buNone/>
            </a:pPr>
            <a:r>
              <a:rPr b="0" i="0" lang="en-US" sz="3200" u="none" cap="none" strike="noStrike">
                <a:solidFill>
                  <a:srgbClr val="333333"/>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BE2"/>
        </a:solidFill>
      </p:bgPr>
    </p:bg>
    <p:spTree>
      <p:nvGrpSpPr>
        <p:cNvPr id="111" name="Shape 111"/>
        <p:cNvGrpSpPr/>
        <p:nvPr/>
      </p:nvGrpSpPr>
      <p:grpSpPr>
        <a:xfrm>
          <a:off x="0" y="0"/>
          <a:ext cx="0" cy="0"/>
          <a:chOff x="0" y="0"/>
          <a:chExt cx="0" cy="0"/>
        </a:xfrm>
      </p:grpSpPr>
      <p:sp>
        <p:nvSpPr>
          <p:cNvPr id="112" name="Google Shape;112;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3" name="Google Shape;113;p6"/>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114" name="Google Shape;114;p6"/>
          <p:cNvPicPr preferRelativeResize="0"/>
          <p:nvPr/>
        </p:nvPicPr>
        <p:blipFill rotWithShape="1">
          <a:blip r:embed="rId4">
            <a:alphaModFix/>
          </a:blip>
          <a:srcRect b="0" l="0" r="0" t="0"/>
          <a:stretch/>
        </p:blipFill>
        <p:spPr>
          <a:xfrm>
            <a:off x="0" y="0"/>
            <a:ext cx="11685461" cy="13716000"/>
          </a:xfrm>
          <a:prstGeom prst="rect">
            <a:avLst/>
          </a:prstGeom>
          <a:noFill/>
          <a:ln>
            <a:noFill/>
          </a:ln>
        </p:spPr>
      </p:pic>
      <p:sp>
        <p:nvSpPr>
          <p:cNvPr id="115" name="Google Shape;115;p6"/>
          <p:cNvSpPr/>
          <p:nvPr/>
        </p:nvSpPr>
        <p:spPr>
          <a:xfrm>
            <a:off x="13057232" y="2705100"/>
            <a:ext cx="9907238" cy="337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6" name="Google Shape;116;p6"/>
          <p:cNvPicPr preferRelativeResize="0"/>
          <p:nvPr/>
        </p:nvPicPr>
        <p:blipFill rotWithShape="1">
          <a:blip r:embed="rId5">
            <a:alphaModFix/>
          </a:blip>
          <a:srcRect b="0" l="0" r="0" t="0"/>
          <a:stretch/>
        </p:blipFill>
        <p:spPr>
          <a:xfrm>
            <a:off x="13057232" y="3604332"/>
            <a:ext cx="1625803" cy="1579742"/>
          </a:xfrm>
          <a:prstGeom prst="rect">
            <a:avLst/>
          </a:prstGeom>
          <a:noFill/>
          <a:ln>
            <a:noFill/>
          </a:ln>
        </p:spPr>
      </p:pic>
      <p:sp>
        <p:nvSpPr>
          <p:cNvPr id="117" name="Google Shape;117;p6"/>
          <p:cNvSpPr/>
          <p:nvPr/>
        </p:nvSpPr>
        <p:spPr>
          <a:xfrm>
            <a:off x="15089486" y="2705100"/>
            <a:ext cx="7874984" cy="337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6"/>
          <p:cNvSpPr/>
          <p:nvPr/>
        </p:nvSpPr>
        <p:spPr>
          <a:xfrm>
            <a:off x="15089486" y="2705100"/>
            <a:ext cx="8078210"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3333"/>
              </a:buClr>
              <a:buSzPts val="4800"/>
              <a:buFont typeface="Bebas Neue"/>
              <a:buNone/>
            </a:pPr>
            <a:r>
              <a:rPr b="0" i="0" lang="en-US" sz="4800" u="none" cap="none" strike="noStrike">
                <a:solidFill>
                  <a:srgbClr val="333333"/>
                </a:solidFill>
                <a:latin typeface="Bebas Neue"/>
                <a:ea typeface="Bebas Neue"/>
                <a:cs typeface="Bebas Neue"/>
                <a:sym typeface="Bebas Neue"/>
              </a:rPr>
              <a:t>Unicorn Sightings</a:t>
            </a:r>
            <a:endParaRPr b="0" i="0" sz="4800" u="none" cap="none" strike="noStrike">
              <a:solidFill>
                <a:schemeClr val="dk1"/>
              </a:solidFill>
              <a:latin typeface="Calibri"/>
              <a:ea typeface="Calibri"/>
              <a:cs typeface="Calibri"/>
              <a:sym typeface="Calibri"/>
            </a:endParaRPr>
          </a:p>
        </p:txBody>
      </p:sp>
      <p:sp>
        <p:nvSpPr>
          <p:cNvPr id="119" name="Google Shape;119;p6"/>
          <p:cNvSpPr/>
          <p:nvPr/>
        </p:nvSpPr>
        <p:spPr>
          <a:xfrm>
            <a:off x="15089486" y="3644900"/>
            <a:ext cx="8010468"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3333"/>
              </a:buClr>
              <a:buSzPts val="3200"/>
              <a:buFont typeface="Poppins"/>
              <a:buNone/>
            </a:pPr>
            <a:r>
              <a:rPr b="0" i="0" lang="en-US" sz="3200" u="none" cap="none" strike="noStrike">
                <a:solidFill>
                  <a:srgbClr val="333333"/>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20" name="Google Shape;120;p6"/>
          <p:cNvSpPr/>
          <p:nvPr/>
        </p:nvSpPr>
        <p:spPr>
          <a:xfrm>
            <a:off x="13057232" y="6858000"/>
            <a:ext cx="9907238" cy="337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1" name="Google Shape;121;p6"/>
          <p:cNvPicPr preferRelativeResize="0"/>
          <p:nvPr/>
        </p:nvPicPr>
        <p:blipFill rotWithShape="1">
          <a:blip r:embed="rId6">
            <a:alphaModFix/>
          </a:blip>
          <a:srcRect b="0" l="0" r="0" t="0"/>
          <a:stretch/>
        </p:blipFill>
        <p:spPr>
          <a:xfrm>
            <a:off x="13057232" y="7742777"/>
            <a:ext cx="1625803" cy="1608646"/>
          </a:xfrm>
          <a:prstGeom prst="rect">
            <a:avLst/>
          </a:prstGeom>
          <a:noFill/>
          <a:ln>
            <a:noFill/>
          </a:ln>
        </p:spPr>
      </p:pic>
      <p:sp>
        <p:nvSpPr>
          <p:cNvPr id="122" name="Google Shape;122;p6"/>
          <p:cNvSpPr/>
          <p:nvPr/>
        </p:nvSpPr>
        <p:spPr>
          <a:xfrm>
            <a:off x="15089486" y="6858000"/>
            <a:ext cx="7874984" cy="337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6"/>
          <p:cNvSpPr/>
          <p:nvPr/>
        </p:nvSpPr>
        <p:spPr>
          <a:xfrm>
            <a:off x="15089486" y="6858000"/>
            <a:ext cx="8078210"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3333"/>
              </a:buClr>
              <a:buSzPts val="4800"/>
              <a:buFont typeface="Bebas Neue"/>
              <a:buNone/>
            </a:pPr>
            <a:r>
              <a:rPr b="0" i="0" lang="en-US" sz="4800" u="none" cap="none" strike="noStrike">
                <a:solidFill>
                  <a:srgbClr val="333333"/>
                </a:solidFill>
                <a:latin typeface="Bebas Neue"/>
                <a:ea typeface="Bebas Neue"/>
                <a:cs typeface="Bebas Neue"/>
                <a:sym typeface="Bebas Neue"/>
              </a:rPr>
              <a:t>Dragon Taming</a:t>
            </a:r>
            <a:endParaRPr b="0" i="0" sz="4800" u="none" cap="none" strike="noStrike">
              <a:solidFill>
                <a:schemeClr val="dk1"/>
              </a:solidFill>
              <a:latin typeface="Calibri"/>
              <a:ea typeface="Calibri"/>
              <a:cs typeface="Calibri"/>
              <a:sym typeface="Calibri"/>
            </a:endParaRPr>
          </a:p>
        </p:txBody>
      </p:sp>
      <p:sp>
        <p:nvSpPr>
          <p:cNvPr id="124" name="Google Shape;124;p6"/>
          <p:cNvSpPr/>
          <p:nvPr/>
        </p:nvSpPr>
        <p:spPr>
          <a:xfrm>
            <a:off x="15089486" y="7797800"/>
            <a:ext cx="8010468"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3333"/>
              </a:buClr>
              <a:buSzPts val="3200"/>
              <a:buFont typeface="Poppins"/>
              <a:buNone/>
            </a:pPr>
            <a:r>
              <a:rPr b="0" i="0" lang="en-US" sz="3200" u="none" cap="none" strike="noStrike">
                <a:solidFill>
                  <a:srgbClr val="333333"/>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pic>
        <p:nvPicPr>
          <p:cNvPr descr=" " id="125" name="Google Shape;125;p6"/>
          <p:cNvPicPr preferRelativeResize="0"/>
          <p:nvPr/>
        </p:nvPicPr>
        <p:blipFill rotWithShape="1">
          <a:blip r:embed="rId7">
            <a:alphaModFix/>
          </a:blip>
          <a:srcRect b="0" l="0" r="0" t="0"/>
          <a:stretch/>
        </p:blipFill>
        <p:spPr>
          <a:xfrm>
            <a:off x="16499362" y="0"/>
            <a:ext cx="7887686" cy="121158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BE2"/>
        </a:solidFill>
      </p:bgPr>
    </p:bg>
    <p:spTree>
      <p:nvGrpSpPr>
        <p:cNvPr id="130" name="Shape 130"/>
        <p:cNvGrpSpPr/>
        <p:nvPr/>
      </p:nvGrpSpPr>
      <p:grpSpPr>
        <a:xfrm>
          <a:off x="0" y="0"/>
          <a:ext cx="0" cy="0"/>
          <a:chOff x="0" y="0"/>
          <a:chExt cx="0" cy="0"/>
        </a:xfrm>
      </p:grpSpPr>
      <p:pic>
        <p:nvPicPr>
          <p:cNvPr descr=" " id="131" name="Google Shape;131;p7"/>
          <p:cNvPicPr preferRelativeResize="0"/>
          <p:nvPr/>
        </p:nvPicPr>
        <p:blipFill rotWithShape="1">
          <a:blip r:embed="rId3">
            <a:alphaModFix/>
          </a:blip>
          <a:srcRect b="0" l="0" r="0" t="0"/>
          <a:stretch/>
        </p:blipFill>
        <p:spPr>
          <a:xfrm>
            <a:off x="0" y="11569700"/>
            <a:ext cx="24387048" cy="2146300"/>
          </a:xfrm>
          <a:prstGeom prst="rect">
            <a:avLst/>
          </a:prstGeom>
          <a:noFill/>
          <a:ln>
            <a:noFill/>
          </a:ln>
        </p:spPr>
      </p:pic>
      <p:sp>
        <p:nvSpPr>
          <p:cNvPr id="132" name="Google Shape;132;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3" name="Google Shape;133;p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34" name="Google Shape;134;p7"/>
          <p:cNvSpPr/>
          <p:nvPr/>
        </p:nvSpPr>
        <p:spPr>
          <a:xfrm>
            <a:off x="3543743"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5" name="Google Shape;135;p7"/>
          <p:cNvPicPr preferRelativeResize="0"/>
          <p:nvPr/>
        </p:nvPicPr>
        <p:blipFill rotWithShape="1">
          <a:blip r:embed="rId5">
            <a:alphaModFix/>
          </a:blip>
          <a:srcRect b="0" l="0" r="0" t="0"/>
          <a:stretch/>
        </p:blipFill>
        <p:spPr>
          <a:xfrm>
            <a:off x="6970201" y="1384300"/>
            <a:ext cx="1276103" cy="1625600"/>
          </a:xfrm>
          <a:prstGeom prst="rect">
            <a:avLst/>
          </a:prstGeom>
          <a:noFill/>
          <a:ln>
            <a:noFill/>
          </a:ln>
        </p:spPr>
      </p:pic>
      <p:sp>
        <p:nvSpPr>
          <p:cNvPr id="136" name="Google Shape;136;p7"/>
          <p:cNvSpPr/>
          <p:nvPr/>
        </p:nvSpPr>
        <p:spPr>
          <a:xfrm>
            <a:off x="5798275" y="3619500"/>
            <a:ext cx="3619952" cy="7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7"/>
          <p:cNvSpPr/>
          <p:nvPr/>
        </p:nvSpPr>
        <p:spPr>
          <a:xfrm>
            <a:off x="5798275" y="3619500"/>
            <a:ext cx="3823178"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3333"/>
              </a:buClr>
              <a:buSzPts val="4800"/>
              <a:buFont typeface="Bebas Neue"/>
              <a:buNone/>
            </a:pPr>
            <a:r>
              <a:rPr b="0" i="0" lang="en-US" sz="4800" u="none" cap="none" strike="noStrike">
                <a:solidFill>
                  <a:srgbClr val="333333"/>
                </a:solidFill>
                <a:latin typeface="Bebas Neue"/>
                <a:ea typeface="Bebas Neue"/>
                <a:cs typeface="Bebas Neue"/>
                <a:sym typeface="Bebas Neue"/>
              </a:rPr>
              <a:t>Unicorn Sightings</a:t>
            </a:r>
            <a:endParaRPr b="0" i="0" sz="4800" u="none" cap="none" strike="noStrike">
              <a:solidFill>
                <a:schemeClr val="dk1"/>
              </a:solidFill>
              <a:latin typeface="Calibri"/>
              <a:ea typeface="Calibri"/>
              <a:cs typeface="Calibri"/>
              <a:sym typeface="Calibri"/>
            </a:endParaRPr>
          </a:p>
        </p:txBody>
      </p:sp>
      <p:sp>
        <p:nvSpPr>
          <p:cNvPr id="138" name="Google Shape;138;p7"/>
          <p:cNvSpPr/>
          <p:nvPr/>
        </p:nvSpPr>
        <p:spPr>
          <a:xfrm>
            <a:off x="3543743" y="4965700"/>
            <a:ext cx="8129016"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7"/>
          <p:cNvSpPr/>
          <p:nvPr/>
        </p:nvSpPr>
        <p:spPr>
          <a:xfrm>
            <a:off x="3476001" y="4965700"/>
            <a:ext cx="8264500" cy="1964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33333"/>
              </a:buClr>
              <a:buSzPts val="3200"/>
              <a:buFont typeface="Poppins"/>
              <a:buNone/>
            </a:pPr>
            <a:r>
              <a:rPr b="0" i="0" lang="en-US" sz="3200" u="none" cap="none" strike="noStrike">
                <a:solidFill>
                  <a:srgbClr val="333333"/>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40" name="Google Shape;140;p7"/>
          <p:cNvPicPr preferRelativeResize="0"/>
          <p:nvPr/>
        </p:nvPicPr>
        <p:blipFill rotWithShape="1">
          <a:blip r:embed="rId6">
            <a:alphaModFix/>
          </a:blip>
          <a:srcRect b="0" l="0" r="0" t="0"/>
          <a:stretch/>
        </p:blipFill>
        <p:spPr>
          <a:xfrm>
            <a:off x="3543743" y="7404100"/>
            <a:ext cx="8129016" cy="5194300"/>
          </a:xfrm>
          <a:prstGeom prst="rect">
            <a:avLst/>
          </a:prstGeom>
          <a:noFill/>
          <a:ln>
            <a:noFill/>
          </a:ln>
        </p:spPr>
      </p:pic>
      <p:sp>
        <p:nvSpPr>
          <p:cNvPr id="141" name="Google Shape;141;p7"/>
          <p:cNvSpPr/>
          <p:nvPr/>
        </p:nvSpPr>
        <p:spPr>
          <a:xfrm>
            <a:off x="12663483"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2" name="Google Shape;142;p7"/>
          <p:cNvPicPr preferRelativeResize="0"/>
          <p:nvPr/>
        </p:nvPicPr>
        <p:blipFill rotWithShape="1">
          <a:blip r:embed="rId7">
            <a:alphaModFix/>
          </a:blip>
          <a:srcRect b="0" l="0" r="0" t="0"/>
          <a:stretch/>
        </p:blipFill>
        <p:spPr>
          <a:xfrm>
            <a:off x="15433465" y="1384300"/>
            <a:ext cx="2589049" cy="1625600"/>
          </a:xfrm>
          <a:prstGeom prst="rect">
            <a:avLst/>
          </a:prstGeom>
          <a:noFill/>
          <a:ln>
            <a:noFill/>
          </a:ln>
        </p:spPr>
      </p:pic>
      <p:sp>
        <p:nvSpPr>
          <p:cNvPr id="143" name="Google Shape;143;p7"/>
          <p:cNvSpPr/>
          <p:nvPr/>
        </p:nvSpPr>
        <p:spPr>
          <a:xfrm>
            <a:off x="15241905" y="3619500"/>
            <a:ext cx="2972171" cy="7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7"/>
          <p:cNvSpPr/>
          <p:nvPr/>
        </p:nvSpPr>
        <p:spPr>
          <a:xfrm>
            <a:off x="15241905" y="3619500"/>
            <a:ext cx="3175397"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3333"/>
              </a:buClr>
              <a:buSzPts val="4800"/>
              <a:buFont typeface="Bebas Neue"/>
              <a:buNone/>
            </a:pPr>
            <a:r>
              <a:rPr b="0" i="0" lang="en-US" sz="4800" u="none" cap="none" strike="noStrike">
                <a:solidFill>
                  <a:srgbClr val="333333"/>
                </a:solidFill>
                <a:latin typeface="Bebas Neue"/>
                <a:ea typeface="Bebas Neue"/>
                <a:cs typeface="Bebas Neue"/>
                <a:sym typeface="Bebas Neue"/>
              </a:rPr>
              <a:t>Dragon Taming</a:t>
            </a:r>
            <a:endParaRPr b="0" i="0" sz="4800" u="none" cap="none" strike="noStrike">
              <a:solidFill>
                <a:schemeClr val="dk1"/>
              </a:solidFill>
              <a:latin typeface="Calibri"/>
              <a:ea typeface="Calibri"/>
              <a:cs typeface="Calibri"/>
              <a:sym typeface="Calibri"/>
            </a:endParaRPr>
          </a:p>
        </p:txBody>
      </p:sp>
      <p:sp>
        <p:nvSpPr>
          <p:cNvPr id="145" name="Google Shape;145;p7"/>
          <p:cNvSpPr/>
          <p:nvPr/>
        </p:nvSpPr>
        <p:spPr>
          <a:xfrm>
            <a:off x="12663483" y="4965700"/>
            <a:ext cx="8129016"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7"/>
          <p:cNvSpPr/>
          <p:nvPr/>
        </p:nvSpPr>
        <p:spPr>
          <a:xfrm>
            <a:off x="12595741" y="4965700"/>
            <a:ext cx="8264500" cy="1964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33333"/>
              </a:buClr>
              <a:buSzPts val="3200"/>
              <a:buFont typeface="Poppins"/>
              <a:buNone/>
            </a:pPr>
            <a:r>
              <a:rPr b="0" i="0" lang="en-US" sz="3200" u="none" cap="none" strike="noStrike">
                <a:solidFill>
                  <a:srgbClr val="333333"/>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47" name="Google Shape;147;p7"/>
          <p:cNvPicPr preferRelativeResize="0"/>
          <p:nvPr/>
        </p:nvPicPr>
        <p:blipFill rotWithShape="1">
          <a:blip r:embed="rId8">
            <a:alphaModFix/>
          </a:blip>
          <a:srcRect b="0" l="0" r="0" t="0"/>
          <a:stretch/>
        </p:blipFill>
        <p:spPr>
          <a:xfrm>
            <a:off x="12663483" y="7404100"/>
            <a:ext cx="8129016" cy="5194300"/>
          </a:xfrm>
          <a:prstGeom prst="rect">
            <a:avLst/>
          </a:prstGeom>
          <a:noFill/>
          <a:ln>
            <a:noFill/>
          </a:ln>
        </p:spPr>
      </p:pic>
      <p:pic>
        <p:nvPicPr>
          <p:cNvPr descr=" " id="148" name="Google Shape;148;p7"/>
          <p:cNvPicPr preferRelativeResize="0"/>
          <p:nvPr/>
        </p:nvPicPr>
        <p:blipFill rotWithShape="1">
          <a:blip r:embed="rId9">
            <a:alphaModFix/>
          </a:blip>
          <a:srcRect b="0" l="0" r="0" t="0"/>
          <a:stretch/>
        </p:blipFill>
        <p:spPr>
          <a:xfrm>
            <a:off x="0" y="0"/>
            <a:ext cx="3327816" cy="36195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BE2"/>
        </a:solidFill>
      </p:bgPr>
    </p:bg>
    <p:spTree>
      <p:nvGrpSpPr>
        <p:cNvPr id="153" name="Shape 153"/>
        <p:cNvGrpSpPr/>
        <p:nvPr/>
      </p:nvGrpSpPr>
      <p:grpSpPr>
        <a:xfrm>
          <a:off x="0" y="0"/>
          <a:ext cx="0" cy="0"/>
          <a:chOff x="0" y="0"/>
          <a:chExt cx="0" cy="0"/>
        </a:xfrm>
      </p:grpSpPr>
      <p:sp>
        <p:nvSpPr>
          <p:cNvPr id="154" name="Google Shape;154;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5" name="Google Shape;155;p8"/>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156" name="Google Shape;156;p8"/>
          <p:cNvPicPr preferRelativeResize="0"/>
          <p:nvPr/>
        </p:nvPicPr>
        <p:blipFill rotWithShape="1">
          <a:blip r:embed="rId4">
            <a:alphaModFix/>
          </a:blip>
          <a:srcRect b="0" l="0" r="0" t="0"/>
          <a:stretch/>
        </p:blipFill>
        <p:spPr>
          <a:xfrm>
            <a:off x="3963947" y="2194669"/>
            <a:ext cx="16459009" cy="8670950"/>
          </a:xfrm>
          <a:prstGeom prst="rect">
            <a:avLst/>
          </a:prstGeom>
          <a:noFill/>
          <a:ln>
            <a:noFill/>
          </a:ln>
        </p:spPr>
      </p:pic>
      <p:sp>
        <p:nvSpPr>
          <p:cNvPr id="157" name="Google Shape;157;p8"/>
          <p:cNvSpPr/>
          <p:nvPr/>
        </p:nvSpPr>
        <p:spPr>
          <a:xfrm>
            <a:off x="10821753" y="8470900"/>
            <a:ext cx="2908664"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3333"/>
              </a:buClr>
              <a:buSzPts val="3600"/>
              <a:buFont typeface="Bebas Neue"/>
              <a:buNone/>
            </a:pPr>
            <a:r>
              <a:rPr b="0" i="0" lang="en-US" sz="3600" u="none" cap="none" strike="noStrike">
                <a:solidFill>
                  <a:srgbClr val="333333"/>
                </a:solidFill>
                <a:latin typeface="Bebas Neue"/>
                <a:ea typeface="Bebas Neue"/>
                <a:cs typeface="Bebas Neue"/>
                <a:sym typeface="Bebas Neue"/>
              </a:rPr>
              <a:t>The Dream Weaver</a:t>
            </a:r>
            <a:endParaRPr b="0" i="0" sz="3600" u="none" cap="none" strike="noStrike">
              <a:solidFill>
                <a:schemeClr val="dk1"/>
              </a:solidFill>
              <a:latin typeface="Calibri"/>
              <a:ea typeface="Calibri"/>
              <a:cs typeface="Calibri"/>
              <a:sym typeface="Calibri"/>
            </a:endParaRPr>
          </a:p>
        </p:txBody>
      </p:sp>
      <p:sp>
        <p:nvSpPr>
          <p:cNvPr id="158" name="Google Shape;158;p8"/>
          <p:cNvSpPr/>
          <p:nvPr/>
        </p:nvSpPr>
        <p:spPr>
          <a:xfrm>
            <a:off x="6160270" y="4508500"/>
            <a:ext cx="12282435" cy="314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3333"/>
              </a:buClr>
              <a:buSzPts val="4800"/>
              <a:buFont typeface="Bebas Neue"/>
              <a:buNone/>
            </a:pPr>
            <a:r>
              <a:rPr b="0" i="0" lang="en-US" sz="4800" u="none" cap="none" strike="noStrike">
                <a:solidFill>
                  <a:srgbClr val="333333"/>
                </a:solidFill>
                <a:latin typeface="Bebas Neue"/>
                <a:ea typeface="Bebas Neue"/>
                <a:cs typeface="Bebas Neue"/>
                <a:sym typeface="Bebas Neu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BE2"/>
        </a:solidFill>
      </p:bgPr>
    </p:bg>
    <p:spTree>
      <p:nvGrpSpPr>
        <p:cNvPr id="163" name="Shape 163"/>
        <p:cNvGrpSpPr/>
        <p:nvPr/>
      </p:nvGrpSpPr>
      <p:grpSpPr>
        <a:xfrm>
          <a:off x="0" y="0"/>
          <a:ext cx="0" cy="0"/>
          <a:chOff x="0" y="0"/>
          <a:chExt cx="0" cy="0"/>
        </a:xfrm>
      </p:grpSpPr>
      <p:pic>
        <p:nvPicPr>
          <p:cNvPr descr=" " id="164" name="Google Shape;164;p9"/>
          <p:cNvPicPr preferRelativeResize="0"/>
          <p:nvPr/>
        </p:nvPicPr>
        <p:blipFill rotWithShape="1">
          <a:blip r:embed="rId3">
            <a:alphaModFix/>
          </a:blip>
          <a:srcRect b="0" l="0" r="0" t="0"/>
          <a:stretch/>
        </p:blipFill>
        <p:spPr>
          <a:xfrm>
            <a:off x="0" y="7684517"/>
            <a:ext cx="2972348" cy="6031483"/>
          </a:xfrm>
          <a:prstGeom prst="rect">
            <a:avLst/>
          </a:prstGeom>
          <a:noFill/>
          <a:ln>
            <a:noFill/>
          </a:ln>
        </p:spPr>
      </p:pic>
      <p:pic>
        <p:nvPicPr>
          <p:cNvPr descr=" " id="165" name="Google Shape;165;p9"/>
          <p:cNvPicPr preferRelativeResize="0"/>
          <p:nvPr/>
        </p:nvPicPr>
        <p:blipFill rotWithShape="1">
          <a:blip r:embed="rId4">
            <a:alphaModFix/>
          </a:blip>
          <a:srcRect b="0" l="0" r="0" t="0"/>
          <a:stretch/>
        </p:blipFill>
        <p:spPr>
          <a:xfrm>
            <a:off x="-5590413" y="24092421"/>
            <a:ext cx="11348745" cy="10792649"/>
          </a:xfrm>
          <a:prstGeom prst="rect">
            <a:avLst/>
          </a:prstGeom>
          <a:noFill/>
          <a:ln>
            <a:noFill/>
          </a:ln>
        </p:spPr>
      </p:pic>
      <p:pic>
        <p:nvPicPr>
          <p:cNvPr descr=" " id="166" name="Google Shape;166;p9"/>
          <p:cNvPicPr preferRelativeResize="0"/>
          <p:nvPr/>
        </p:nvPicPr>
        <p:blipFill rotWithShape="1">
          <a:blip r:embed="rId5">
            <a:alphaModFix/>
          </a:blip>
          <a:srcRect b="0" l="0" r="0" t="0"/>
          <a:stretch/>
        </p:blipFill>
        <p:spPr>
          <a:xfrm>
            <a:off x="0" y="6248400"/>
            <a:ext cx="3311201" cy="3782640"/>
          </a:xfrm>
          <a:prstGeom prst="rect">
            <a:avLst/>
          </a:prstGeom>
          <a:noFill/>
          <a:ln>
            <a:noFill/>
          </a:ln>
        </p:spPr>
      </p:pic>
      <p:pic>
        <p:nvPicPr>
          <p:cNvPr descr=" " id="167" name="Google Shape;167;p9"/>
          <p:cNvPicPr preferRelativeResize="0"/>
          <p:nvPr/>
        </p:nvPicPr>
        <p:blipFill rotWithShape="1">
          <a:blip r:embed="rId6">
            <a:alphaModFix/>
          </a:blip>
          <a:srcRect b="0" l="0" r="0" t="0"/>
          <a:stretch/>
        </p:blipFill>
        <p:spPr>
          <a:xfrm>
            <a:off x="0" y="0"/>
            <a:ext cx="24387048" cy="13716000"/>
          </a:xfrm>
          <a:prstGeom prst="rect">
            <a:avLst/>
          </a:prstGeom>
          <a:noFill/>
          <a:ln>
            <a:noFill/>
          </a:ln>
        </p:spPr>
      </p:pic>
      <p:pic>
        <p:nvPicPr>
          <p:cNvPr descr=" " id="168" name="Google Shape;168;p9"/>
          <p:cNvPicPr preferRelativeResize="0"/>
          <p:nvPr/>
        </p:nvPicPr>
        <p:blipFill rotWithShape="1">
          <a:blip r:embed="rId7">
            <a:alphaModFix/>
          </a:blip>
          <a:srcRect b="0" l="0" r="0" t="0"/>
          <a:stretch/>
        </p:blipFill>
        <p:spPr>
          <a:xfrm>
            <a:off x="23159224" y="0"/>
            <a:ext cx="1227824" cy="13716000"/>
          </a:xfrm>
          <a:prstGeom prst="rect">
            <a:avLst/>
          </a:prstGeom>
          <a:noFill/>
          <a:ln>
            <a:noFill/>
          </a:ln>
        </p:spPr>
      </p:pic>
      <p:sp>
        <p:nvSpPr>
          <p:cNvPr id="169" name="Google Shape;169;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0" name="Google Shape;170;p9"/>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171" name="Google Shape;171;p9"/>
          <p:cNvPicPr preferRelativeResize="0"/>
          <p:nvPr/>
        </p:nvPicPr>
        <p:blipFill rotWithShape="1">
          <a:blip r:embed="rId9">
            <a:alphaModFix/>
          </a:blip>
          <a:srcRect b="0" l="0" r="0" t="0"/>
          <a:stretch/>
        </p:blipFill>
        <p:spPr>
          <a:xfrm>
            <a:off x="4775797" y="2324100"/>
            <a:ext cx="12752394" cy="10960100"/>
          </a:xfrm>
          <a:prstGeom prst="rect">
            <a:avLst/>
          </a:prstGeom>
          <a:noFill/>
          <a:ln>
            <a:noFill/>
          </a:ln>
        </p:spPr>
      </p:pic>
      <p:sp>
        <p:nvSpPr>
          <p:cNvPr id="172" name="Google Shape;172;p9"/>
          <p:cNvSpPr/>
          <p:nvPr/>
        </p:nvSpPr>
        <p:spPr>
          <a:xfrm>
            <a:off x="1994149" y="1866900"/>
            <a:ext cx="4369346" cy="42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9"/>
          <p:cNvSpPr/>
          <p:nvPr/>
        </p:nvSpPr>
        <p:spPr>
          <a:xfrm>
            <a:off x="1994149" y="1866900"/>
            <a:ext cx="4572572"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3333"/>
              </a:buClr>
              <a:buSzPts val="4800"/>
              <a:buFont typeface="Bebas Neue"/>
              <a:buNone/>
            </a:pPr>
            <a:r>
              <a:rPr b="0" i="0" lang="en-US" sz="4800" u="none" cap="none" strike="noStrike">
                <a:solidFill>
                  <a:srgbClr val="333333"/>
                </a:solidFill>
                <a:latin typeface="Bebas Neue"/>
                <a:ea typeface="Bebas Neue"/>
                <a:cs typeface="Bebas Neue"/>
                <a:sym typeface="Bebas Neue"/>
              </a:rPr>
              <a:t>Dragon Taming Technique</a:t>
            </a:r>
            <a:endParaRPr b="0" i="0" sz="4800" u="none" cap="none" strike="noStrike">
              <a:solidFill>
                <a:schemeClr val="dk1"/>
              </a:solidFill>
              <a:latin typeface="Calibri"/>
              <a:ea typeface="Calibri"/>
              <a:cs typeface="Calibri"/>
              <a:sym typeface="Calibri"/>
            </a:endParaRPr>
          </a:p>
        </p:txBody>
      </p:sp>
      <p:sp>
        <p:nvSpPr>
          <p:cNvPr id="174" name="Google Shape;174;p9"/>
          <p:cNvSpPr/>
          <p:nvPr/>
        </p:nvSpPr>
        <p:spPr>
          <a:xfrm>
            <a:off x="1994149" y="3644900"/>
            <a:ext cx="4504830"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3333"/>
              </a:buClr>
              <a:buSzPts val="3200"/>
              <a:buFont typeface="Poppins"/>
              <a:buNone/>
            </a:pPr>
            <a:r>
              <a:rPr b="0" i="0" lang="en-US" sz="3200" u="none" cap="none" strike="noStrike">
                <a:solidFill>
                  <a:srgbClr val="333333"/>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75" name="Google Shape;175;p9"/>
          <p:cNvSpPr/>
          <p:nvPr/>
        </p:nvSpPr>
        <p:spPr>
          <a:xfrm>
            <a:off x="17769521" y="6527800"/>
            <a:ext cx="4369346" cy="42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9"/>
          <p:cNvSpPr/>
          <p:nvPr/>
        </p:nvSpPr>
        <p:spPr>
          <a:xfrm>
            <a:off x="17769521" y="6527800"/>
            <a:ext cx="4572572"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3333"/>
              </a:buClr>
              <a:buSzPts val="4800"/>
              <a:buFont typeface="Bebas Neue"/>
              <a:buNone/>
            </a:pPr>
            <a:r>
              <a:rPr b="0" i="0" lang="en-US" sz="4800" u="none" cap="none" strike="noStrike">
                <a:solidFill>
                  <a:srgbClr val="333333"/>
                </a:solidFill>
                <a:latin typeface="Bebas Neue"/>
                <a:ea typeface="Bebas Neue"/>
                <a:cs typeface="Bebas Neue"/>
                <a:sym typeface="Bebas Neue"/>
              </a:rPr>
              <a:t>The Art of Unicorn Sighting</a:t>
            </a:r>
            <a:endParaRPr b="0" i="0" sz="4800" u="none" cap="none" strike="noStrike">
              <a:solidFill>
                <a:schemeClr val="dk1"/>
              </a:solidFill>
              <a:latin typeface="Calibri"/>
              <a:ea typeface="Calibri"/>
              <a:cs typeface="Calibri"/>
              <a:sym typeface="Calibri"/>
            </a:endParaRPr>
          </a:p>
        </p:txBody>
      </p:sp>
      <p:sp>
        <p:nvSpPr>
          <p:cNvPr id="177" name="Google Shape;177;p9"/>
          <p:cNvSpPr/>
          <p:nvPr/>
        </p:nvSpPr>
        <p:spPr>
          <a:xfrm>
            <a:off x="17769521" y="8305800"/>
            <a:ext cx="4504830"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3333"/>
              </a:buClr>
              <a:buSzPts val="3200"/>
              <a:buFont typeface="Poppins"/>
              <a:buNone/>
            </a:pPr>
            <a:r>
              <a:rPr b="0" i="0" lang="en-US" sz="3200" u="none" cap="none" strike="noStrike">
                <a:solidFill>
                  <a:srgbClr val="333333"/>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2023-12-29T10:40:10Z</dcterms:created>
  <dc:creator>PptxGenJS</dc:creator>
</cp:coreProperties>
</file>