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33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A8B6DF-E366-CE85-F9D1-689A2C793C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think-cell data - do not delete" hidden="1">
            <a:extLst>
              <a:ext uri="{FF2B5EF4-FFF2-40B4-BE49-F238E27FC236}">
                <a16:creationId xmlns:a16="http://schemas.microsoft.com/office/drawing/2014/main" id="{52A33A17-02C1-54EB-D59B-A90F87A82C2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2A33A17-02C1-54EB-D59B-A90F87A82C2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11E9A301-1AF5-860C-7B6C-79D91CB6B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9D91BA-27E9-5605-C69A-6038D82E7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B1D8E1B2-C4B5-E1A3-4B62-9DCAD383CC5A}"/>
              </a:ext>
            </a:extLst>
          </p:cNvPr>
          <p:cNvSpPr/>
          <p:nvPr/>
        </p:nvSpPr>
        <p:spPr>
          <a:xfrm flipV="1">
            <a:off x="1933452" y="2999068"/>
            <a:ext cx="576000" cy="336935"/>
          </a:xfrm>
          <a:prstGeom prst="round2SameRect">
            <a:avLst>
              <a:gd name="adj1" fmla="val 36365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cs typeface="Arial" panose="020B0604020202020204" pitchFamily="34" charset="0"/>
            </a:endParaRPr>
          </a:p>
        </p:txBody>
      </p:sp>
      <p:sp>
        <p:nvSpPr>
          <p:cNvPr id="7" name="Rectangle: Top Corners Rounded 6">
            <a:extLst>
              <a:ext uri="{FF2B5EF4-FFF2-40B4-BE49-F238E27FC236}">
                <a16:creationId xmlns:a16="http://schemas.microsoft.com/office/drawing/2014/main" id="{5084357C-D758-B63C-9F1C-3AA8772ECCF7}"/>
              </a:ext>
            </a:extLst>
          </p:cNvPr>
          <p:cNvSpPr/>
          <p:nvPr/>
        </p:nvSpPr>
        <p:spPr>
          <a:xfrm flipV="1">
            <a:off x="1933452" y="5676852"/>
            <a:ext cx="576000" cy="336935"/>
          </a:xfrm>
          <a:prstGeom prst="round2SameRect">
            <a:avLst>
              <a:gd name="adj1" fmla="val 36365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cs typeface="Arial" panose="020B0604020202020204" pitchFamily="34" charset="0"/>
            </a:endParaRPr>
          </a:p>
        </p:txBody>
      </p:sp>
      <p:sp>
        <p:nvSpPr>
          <p:cNvPr id="8" name="Rectangle: Top Corners Rounded 7">
            <a:extLst>
              <a:ext uri="{FF2B5EF4-FFF2-40B4-BE49-F238E27FC236}">
                <a16:creationId xmlns:a16="http://schemas.microsoft.com/office/drawing/2014/main" id="{C2B0E676-1FED-9DE0-05B4-ACBCED104A4C}"/>
              </a:ext>
            </a:extLst>
          </p:cNvPr>
          <p:cNvSpPr/>
          <p:nvPr/>
        </p:nvSpPr>
        <p:spPr>
          <a:xfrm flipV="1">
            <a:off x="7617552" y="2999068"/>
            <a:ext cx="576000" cy="336935"/>
          </a:xfrm>
          <a:prstGeom prst="round2SameRect">
            <a:avLst>
              <a:gd name="adj1" fmla="val 36365"/>
              <a:gd name="adj2" fmla="val 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9" name="Rectangle: Top Corners Rounded 8">
            <a:extLst>
              <a:ext uri="{FF2B5EF4-FFF2-40B4-BE49-F238E27FC236}">
                <a16:creationId xmlns:a16="http://schemas.microsoft.com/office/drawing/2014/main" id="{AD007D3F-3C06-5A2E-E569-17FA4A1DCAA0}"/>
              </a:ext>
            </a:extLst>
          </p:cNvPr>
          <p:cNvSpPr/>
          <p:nvPr/>
        </p:nvSpPr>
        <p:spPr>
          <a:xfrm flipV="1">
            <a:off x="7617552" y="5676852"/>
            <a:ext cx="576000" cy="336935"/>
          </a:xfrm>
          <a:prstGeom prst="round2SameRect">
            <a:avLst>
              <a:gd name="adj1" fmla="val 36365"/>
              <a:gd name="adj2" fmla="val 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cs typeface="Arial" panose="020B0604020202020204" pitchFamily="34" charset="0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3D5B52C9-A2F5-8201-56C0-5169581CBC07}"/>
              </a:ext>
            </a:extLst>
          </p:cNvPr>
          <p:cNvSpPr/>
          <p:nvPr/>
        </p:nvSpPr>
        <p:spPr>
          <a:xfrm>
            <a:off x="1797978" y="1623484"/>
            <a:ext cx="3892042" cy="1525952"/>
          </a:xfrm>
          <a:prstGeom prst="roundRect">
            <a:avLst>
              <a:gd name="adj" fmla="val 3334"/>
            </a:avLst>
          </a:prstGeom>
          <a:solidFill>
            <a:schemeClr val="bg1"/>
          </a:solidFill>
          <a:ln>
            <a:noFill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cs typeface="Arial" panose="020B0604020202020204" pitchFamily="34" charset="0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5B9C5BE9-96BB-6E1D-FD93-AD3AE69061C7}"/>
              </a:ext>
            </a:extLst>
          </p:cNvPr>
          <p:cNvSpPr/>
          <p:nvPr/>
        </p:nvSpPr>
        <p:spPr>
          <a:xfrm>
            <a:off x="858519" y="1289334"/>
            <a:ext cx="1433245" cy="2046669"/>
          </a:xfrm>
          <a:prstGeom prst="roundRect">
            <a:avLst>
              <a:gd name="adj" fmla="val 9167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cs typeface="Arial" panose="020B0604020202020204" pitchFamily="34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2D232A38-7524-C3E8-0C14-05F8EB6E91F8}"/>
              </a:ext>
            </a:extLst>
          </p:cNvPr>
          <p:cNvSpPr/>
          <p:nvPr/>
        </p:nvSpPr>
        <p:spPr>
          <a:xfrm>
            <a:off x="1797978" y="4301268"/>
            <a:ext cx="3892042" cy="1525952"/>
          </a:xfrm>
          <a:prstGeom prst="roundRect">
            <a:avLst>
              <a:gd name="adj" fmla="val 3334"/>
            </a:avLst>
          </a:prstGeom>
          <a:solidFill>
            <a:schemeClr val="bg1"/>
          </a:solidFill>
          <a:ln>
            <a:noFill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cs typeface="Arial" panose="020B0604020202020204" pitchFamily="34" charset="0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9248F63-F5D3-00DB-0E1C-2FDAE4B740FE}"/>
              </a:ext>
            </a:extLst>
          </p:cNvPr>
          <p:cNvSpPr/>
          <p:nvPr/>
        </p:nvSpPr>
        <p:spPr>
          <a:xfrm>
            <a:off x="858519" y="3967118"/>
            <a:ext cx="1433245" cy="2046669"/>
          </a:xfrm>
          <a:prstGeom prst="roundRect">
            <a:avLst>
              <a:gd name="adj" fmla="val 916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cs typeface="Arial" panose="020B0604020202020204" pitchFamily="34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1662F248-35F5-89D2-EB8D-2E69D6F156D3}"/>
              </a:ext>
            </a:extLst>
          </p:cNvPr>
          <p:cNvSpPr/>
          <p:nvPr/>
        </p:nvSpPr>
        <p:spPr>
          <a:xfrm>
            <a:off x="7482078" y="1623484"/>
            <a:ext cx="3892042" cy="1525952"/>
          </a:xfrm>
          <a:prstGeom prst="roundRect">
            <a:avLst>
              <a:gd name="adj" fmla="val 3334"/>
            </a:avLst>
          </a:prstGeom>
          <a:solidFill>
            <a:schemeClr val="bg1"/>
          </a:solidFill>
          <a:ln>
            <a:noFill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cs typeface="Arial" panose="020B0604020202020204" pitchFamily="34" charset="0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6967726F-1745-12E1-4F01-FAD4AECFACEE}"/>
              </a:ext>
            </a:extLst>
          </p:cNvPr>
          <p:cNvSpPr/>
          <p:nvPr/>
        </p:nvSpPr>
        <p:spPr>
          <a:xfrm>
            <a:off x="6542619" y="1289334"/>
            <a:ext cx="1433245" cy="2046669"/>
          </a:xfrm>
          <a:prstGeom prst="roundRect">
            <a:avLst>
              <a:gd name="adj" fmla="val 916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868319A0-ABD3-5040-0B53-B1CE54F05B1A}"/>
              </a:ext>
            </a:extLst>
          </p:cNvPr>
          <p:cNvSpPr/>
          <p:nvPr/>
        </p:nvSpPr>
        <p:spPr>
          <a:xfrm>
            <a:off x="7482078" y="4301268"/>
            <a:ext cx="3892042" cy="1525952"/>
          </a:xfrm>
          <a:prstGeom prst="roundRect">
            <a:avLst>
              <a:gd name="adj" fmla="val 3334"/>
            </a:avLst>
          </a:prstGeom>
          <a:solidFill>
            <a:schemeClr val="bg1"/>
          </a:solidFill>
          <a:ln>
            <a:noFill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cs typeface="Arial" panose="020B0604020202020204" pitchFamily="34" charset="0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C88D4688-C762-DB58-7031-80E8B0FC6186}"/>
              </a:ext>
            </a:extLst>
          </p:cNvPr>
          <p:cNvSpPr/>
          <p:nvPr/>
        </p:nvSpPr>
        <p:spPr>
          <a:xfrm>
            <a:off x="6542619" y="3967118"/>
            <a:ext cx="1433245" cy="2046669"/>
          </a:xfrm>
          <a:prstGeom prst="roundRect">
            <a:avLst>
              <a:gd name="adj" fmla="val 916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A16411E-2726-D14D-3B02-AEF5156EC583}"/>
              </a:ext>
            </a:extLst>
          </p:cNvPr>
          <p:cNvSpPr txBox="1"/>
          <p:nvPr/>
        </p:nvSpPr>
        <p:spPr>
          <a:xfrm>
            <a:off x="1305141" y="1565508"/>
            <a:ext cx="540000" cy="406265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pPr algn="ctr"/>
            <a:r>
              <a:rPr lang="en-IN" sz="2000" dirty="0">
                <a:solidFill>
                  <a:schemeClr val="bg1"/>
                </a:solidFill>
                <a:cs typeface="Arial" panose="020B0604020202020204" pitchFamily="34" charset="0"/>
              </a:rPr>
              <a:t>01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F3425FB-AADC-292F-CBB6-78425F7D8536}"/>
              </a:ext>
            </a:extLst>
          </p:cNvPr>
          <p:cNvSpPr txBox="1"/>
          <p:nvPr/>
        </p:nvSpPr>
        <p:spPr>
          <a:xfrm>
            <a:off x="6989241" y="1565508"/>
            <a:ext cx="540000" cy="406265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pPr algn="ctr"/>
            <a:r>
              <a:rPr lang="en-IN" sz="2000" dirty="0">
                <a:solidFill>
                  <a:schemeClr val="bg1"/>
                </a:solidFill>
                <a:cs typeface="Arial" panose="020B0604020202020204" pitchFamily="34" charset="0"/>
              </a:rPr>
              <a:t>03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D9F9C7C-0A35-A838-C6DC-8B3BAD18848A}"/>
              </a:ext>
            </a:extLst>
          </p:cNvPr>
          <p:cNvSpPr txBox="1"/>
          <p:nvPr/>
        </p:nvSpPr>
        <p:spPr>
          <a:xfrm>
            <a:off x="1305141" y="4243292"/>
            <a:ext cx="540000" cy="406265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pPr algn="ctr"/>
            <a:r>
              <a:rPr lang="en-IN" sz="2000" dirty="0">
                <a:solidFill>
                  <a:schemeClr val="bg1"/>
                </a:solidFill>
                <a:cs typeface="Arial" panose="020B0604020202020204" pitchFamily="34" charset="0"/>
              </a:rPr>
              <a:t>02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0A9FBBC-7366-0D61-D43D-54BF3EE08AC9}"/>
              </a:ext>
            </a:extLst>
          </p:cNvPr>
          <p:cNvSpPr txBox="1"/>
          <p:nvPr/>
        </p:nvSpPr>
        <p:spPr>
          <a:xfrm>
            <a:off x="6989241" y="4243292"/>
            <a:ext cx="540000" cy="406265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pPr algn="ctr"/>
            <a:r>
              <a:rPr lang="en-IN" sz="2000" dirty="0">
                <a:solidFill>
                  <a:schemeClr val="bg1"/>
                </a:solidFill>
                <a:cs typeface="Arial" panose="020B0604020202020204" pitchFamily="34" charset="0"/>
              </a:rPr>
              <a:t>04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5D49778-3A3B-8452-E8AC-01A9211279BC}"/>
              </a:ext>
            </a:extLst>
          </p:cNvPr>
          <p:cNvCxnSpPr>
            <a:cxnSpLocks/>
          </p:cNvCxnSpPr>
          <p:nvPr/>
        </p:nvCxnSpPr>
        <p:spPr>
          <a:xfrm>
            <a:off x="1403197" y="2103853"/>
            <a:ext cx="343889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6ED50E5-8C1A-8ED0-5272-548A8611C40F}"/>
              </a:ext>
            </a:extLst>
          </p:cNvPr>
          <p:cNvCxnSpPr>
            <a:cxnSpLocks/>
          </p:cNvCxnSpPr>
          <p:nvPr/>
        </p:nvCxnSpPr>
        <p:spPr>
          <a:xfrm>
            <a:off x="7087297" y="2103853"/>
            <a:ext cx="343889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B0924D2-4AED-E684-79A3-EC8351CCEB3B}"/>
              </a:ext>
            </a:extLst>
          </p:cNvPr>
          <p:cNvCxnSpPr>
            <a:cxnSpLocks/>
          </p:cNvCxnSpPr>
          <p:nvPr/>
        </p:nvCxnSpPr>
        <p:spPr>
          <a:xfrm>
            <a:off x="1403197" y="4781637"/>
            <a:ext cx="343889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127BBD2F-80BC-6532-855C-AD38B70D59B9}"/>
              </a:ext>
            </a:extLst>
          </p:cNvPr>
          <p:cNvCxnSpPr>
            <a:cxnSpLocks/>
          </p:cNvCxnSpPr>
          <p:nvPr/>
        </p:nvCxnSpPr>
        <p:spPr>
          <a:xfrm>
            <a:off x="7087297" y="4781637"/>
            <a:ext cx="343889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ABD2335B-7F03-EAFE-2D61-F05F412F0642}"/>
              </a:ext>
            </a:extLst>
          </p:cNvPr>
          <p:cNvSpPr txBox="1">
            <a:spLocks/>
          </p:cNvSpPr>
          <p:nvPr/>
        </p:nvSpPr>
        <p:spPr>
          <a:xfrm>
            <a:off x="2427432" y="2160109"/>
            <a:ext cx="2982768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18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40A20540-1E17-A6CE-854D-C1B183C12F9E}"/>
              </a:ext>
            </a:extLst>
          </p:cNvPr>
          <p:cNvSpPr txBox="1">
            <a:spLocks/>
          </p:cNvSpPr>
          <p:nvPr/>
        </p:nvSpPr>
        <p:spPr>
          <a:xfrm>
            <a:off x="2427432" y="4837893"/>
            <a:ext cx="2982768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18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0318D327-6852-F7AA-01B8-84CF5788A71D}"/>
              </a:ext>
            </a:extLst>
          </p:cNvPr>
          <p:cNvSpPr txBox="1">
            <a:spLocks/>
          </p:cNvSpPr>
          <p:nvPr/>
        </p:nvSpPr>
        <p:spPr>
          <a:xfrm>
            <a:off x="8111338" y="2160109"/>
            <a:ext cx="2982768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18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E8F3D173-54A3-3BC4-C5C7-0D389F12E0AF}"/>
              </a:ext>
            </a:extLst>
          </p:cNvPr>
          <p:cNvSpPr txBox="1">
            <a:spLocks/>
          </p:cNvSpPr>
          <p:nvPr/>
        </p:nvSpPr>
        <p:spPr>
          <a:xfrm>
            <a:off x="8111338" y="4837893"/>
            <a:ext cx="2982768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18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30" name="Text Placeholder 3">
            <a:extLst>
              <a:ext uri="{FF2B5EF4-FFF2-40B4-BE49-F238E27FC236}">
                <a16:creationId xmlns:a16="http://schemas.microsoft.com/office/drawing/2014/main" id="{D2D3DD82-EB15-2A54-A378-52D194CA074F}"/>
              </a:ext>
            </a:extLst>
          </p:cNvPr>
          <p:cNvSpPr txBox="1">
            <a:spLocks/>
          </p:cNvSpPr>
          <p:nvPr/>
        </p:nvSpPr>
        <p:spPr>
          <a:xfrm>
            <a:off x="1195528" y="2306623"/>
            <a:ext cx="759227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CDFDC06E-1669-5D82-A4DB-A27355F14173}"/>
              </a:ext>
            </a:extLst>
          </p:cNvPr>
          <p:cNvSpPr txBox="1">
            <a:spLocks/>
          </p:cNvSpPr>
          <p:nvPr/>
        </p:nvSpPr>
        <p:spPr>
          <a:xfrm>
            <a:off x="1195528" y="4984407"/>
            <a:ext cx="759227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D716B653-C984-0FDC-2136-69EF63C35F64}"/>
              </a:ext>
            </a:extLst>
          </p:cNvPr>
          <p:cNvSpPr txBox="1">
            <a:spLocks/>
          </p:cNvSpPr>
          <p:nvPr/>
        </p:nvSpPr>
        <p:spPr>
          <a:xfrm>
            <a:off x="6879628" y="2306623"/>
            <a:ext cx="759227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396B46BA-C77C-71B3-231B-3F61407D6FCE}"/>
              </a:ext>
            </a:extLst>
          </p:cNvPr>
          <p:cNvSpPr txBox="1">
            <a:spLocks/>
          </p:cNvSpPr>
          <p:nvPr/>
        </p:nvSpPr>
        <p:spPr>
          <a:xfrm>
            <a:off x="6879628" y="4984407"/>
            <a:ext cx="759227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2926823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8946</TotalTime>
  <Words>22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504</cp:revision>
  <dcterms:created xsi:type="dcterms:W3CDTF">2021-03-31T02:49:57Z</dcterms:created>
  <dcterms:modified xsi:type="dcterms:W3CDTF">2025-10-16T11:11:26Z</dcterms:modified>
  <cp:category/>
</cp:coreProperties>
</file>