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7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147375033" r:id="rId2"/>
  </p:sldIdLst>
  <p:sldSz cx="12192000" cy="6858000"/>
  <p:notesSz cx="6858000" cy="9144000"/>
  <p:custDataLst>
    <p:tags r:id="rId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4" pos="3864" userDrawn="1">
          <p15:clr>
            <a:srgbClr val="A4A3A4"/>
          </p15:clr>
        </p15:guide>
        <p15:guide id="5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8C2E0"/>
    <a:srgbClr val="97D0B1"/>
    <a:srgbClr val="406352"/>
    <a:srgbClr val="CBCAEA"/>
    <a:srgbClr val="D7B9E1"/>
    <a:srgbClr val="292866"/>
    <a:srgbClr val="D5ECE0"/>
    <a:srgbClr val="F2F2F2"/>
    <a:srgbClr val="2B4871"/>
    <a:srgbClr val="05BAD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355" autoAdjust="0"/>
    <p:restoredTop sz="94719"/>
  </p:normalViewPr>
  <p:slideViewPr>
    <p:cSldViewPr snapToGrid="0">
      <p:cViewPr varScale="1">
        <p:scale>
          <a:sx n="105" d="100"/>
          <a:sy n="105" d="100"/>
        </p:scale>
        <p:origin x="1212" y="84"/>
      </p:cViewPr>
      <p:guideLst>
        <p:guide pos="3864"/>
        <p:guide orient="horz" pos="2160"/>
      </p:guideLst>
    </p:cSldViewPr>
  </p:slideViewPr>
  <p:notesTextViewPr>
    <p:cViewPr>
      <p:scale>
        <a:sx n="75" d="100"/>
        <a:sy n="75" d="100"/>
      </p:scale>
      <p:origin x="0" y="0"/>
    </p:cViewPr>
  </p:notesTextViewPr>
  <p:sorterViewPr>
    <p:cViewPr>
      <p:scale>
        <a:sx n="1" d="1"/>
        <a:sy n="1" d="1"/>
      </p:scale>
      <p:origin x="0" y="0"/>
    </p:cViewPr>
  </p:sorterViewPr>
  <p:notesViewPr>
    <p:cSldViewPr snapToGrid="0">
      <p:cViewPr varScale="1">
        <p:scale>
          <a:sx n="84" d="100"/>
          <a:sy n="84" d="100"/>
        </p:scale>
        <p:origin x="2976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tags" Target="tags/tag1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61E8393-A5AD-6950-6709-404557772EF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C1C2D59-81EC-CEE5-EDE2-16D0CBA109A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38D2EF-A13A-4320-A2BE-9A5A823B592B}" type="datetimeFigureOut">
              <a:rPr lang="en-SG" smtClean="0"/>
              <a:t>16/10/2025</a:t>
            </a:fld>
            <a:endParaRPr lang="en-SG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47BA8F-7A48-4B25-7225-03BCAF276F0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50B075-D097-07A7-B579-C6289F1B664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E0A54C-7E84-4A96-95A9-A78BFDA2AAE0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4121180749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2485F5-2DBA-4A69-B0BC-0E1C482526BB}" type="datetimeFigureOut">
              <a:rPr lang="en-US" smtClean="0"/>
              <a:t>10/16/2025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CA217B-6B37-4B6C-95DA-B2933D371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5668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4" Type="http://schemas.openxmlformats.org/officeDocument/2006/relationships/image" Target="../media/image2.emf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Relationship Id="rId4" Type="http://schemas.openxmlformats.org/officeDocument/2006/relationships/image" Target="../media/image2.emf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5.xml"/><Relationship Id="rId4" Type="http://schemas.openxmlformats.org/officeDocument/2006/relationships/image" Target="../media/image2.emf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6.xml"/><Relationship Id="rId4" Type="http://schemas.openxmlformats.org/officeDocument/2006/relationships/image" Target="../media/image2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025887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FC4A6DC3-43E5-2BE0-A8FA-14D095567573}"/>
              </a:ext>
            </a:extLst>
          </p:cNvPr>
          <p:cNvSpPr/>
          <p:nvPr userDrawn="1"/>
        </p:nvSpPr>
        <p:spPr>
          <a:xfrm>
            <a:off x="5412708" y="0"/>
            <a:ext cx="6779292" cy="6858000"/>
          </a:xfrm>
          <a:custGeom>
            <a:avLst/>
            <a:gdLst>
              <a:gd name="connsiteX0" fmla="*/ 762028 w 6779292"/>
              <a:gd name="connsiteY0" fmla="*/ 0 h 6858000"/>
              <a:gd name="connsiteX1" fmla="*/ 4920012 w 6779292"/>
              <a:gd name="connsiteY1" fmla="*/ 0 h 6858000"/>
              <a:gd name="connsiteX2" fmla="*/ 4998692 w 6779292"/>
              <a:gd name="connsiteY2" fmla="*/ 0 h 6858000"/>
              <a:gd name="connsiteX3" fmla="*/ 6779292 w 6779292"/>
              <a:gd name="connsiteY3" fmla="*/ 0 h 6858000"/>
              <a:gd name="connsiteX4" fmla="*/ 6779292 w 6779292"/>
              <a:gd name="connsiteY4" fmla="*/ 2286000 h 6858000"/>
              <a:gd name="connsiteX5" fmla="*/ 6779292 w 6779292"/>
              <a:gd name="connsiteY5" fmla="*/ 4572000 h 6858000"/>
              <a:gd name="connsiteX6" fmla="*/ 6779292 w 6779292"/>
              <a:gd name="connsiteY6" fmla="*/ 6858000 h 6858000"/>
              <a:gd name="connsiteX7" fmla="*/ 0 w 6779292"/>
              <a:gd name="connsiteY7" fmla="*/ 6858000 h 6858000"/>
              <a:gd name="connsiteX8" fmla="*/ 0 w 6779292"/>
              <a:gd name="connsiteY8" fmla="*/ 5943572 h 6858000"/>
              <a:gd name="connsiteX9" fmla="*/ 0 w 6779292"/>
              <a:gd name="connsiteY9" fmla="*/ 2286000 h 6858000"/>
              <a:gd name="connsiteX10" fmla="*/ 0 w 6779292"/>
              <a:gd name="connsiteY10" fmla="*/ 762028 h 6858000"/>
              <a:gd name="connsiteX11" fmla="*/ 762028 w 6779292"/>
              <a:gd name="connsiteY11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779292" h="6858000">
                <a:moveTo>
                  <a:pt x="762028" y="0"/>
                </a:moveTo>
                <a:lnTo>
                  <a:pt x="4920012" y="0"/>
                </a:lnTo>
                <a:lnTo>
                  <a:pt x="4998692" y="0"/>
                </a:lnTo>
                <a:lnTo>
                  <a:pt x="6779292" y="0"/>
                </a:lnTo>
                <a:lnTo>
                  <a:pt x="6779292" y="2286000"/>
                </a:lnTo>
                <a:lnTo>
                  <a:pt x="6779292" y="4572000"/>
                </a:lnTo>
                <a:lnTo>
                  <a:pt x="6779292" y="6858000"/>
                </a:lnTo>
                <a:lnTo>
                  <a:pt x="0" y="6858000"/>
                </a:lnTo>
                <a:lnTo>
                  <a:pt x="0" y="5943572"/>
                </a:lnTo>
                <a:lnTo>
                  <a:pt x="0" y="2286000"/>
                </a:lnTo>
                <a:lnTo>
                  <a:pt x="0" y="762028"/>
                </a:lnTo>
                <a:cubicBezTo>
                  <a:pt x="0" y="341172"/>
                  <a:pt x="341172" y="0"/>
                  <a:pt x="762028" y="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608BA72E-4191-93ED-5F63-70653097CA4A}"/>
              </a:ext>
            </a:extLst>
          </p:cNvPr>
          <p:cNvSpPr/>
          <p:nvPr userDrawn="1"/>
        </p:nvSpPr>
        <p:spPr>
          <a:xfrm>
            <a:off x="10632898" y="-19404"/>
            <a:ext cx="1559102" cy="1924468"/>
          </a:xfrm>
          <a:custGeom>
            <a:avLst/>
            <a:gdLst>
              <a:gd name="connsiteX0" fmla="*/ 46683 w 1559102"/>
              <a:gd name="connsiteY0" fmla="*/ 0 h 1924468"/>
              <a:gd name="connsiteX1" fmla="*/ 648526 w 1559102"/>
              <a:gd name="connsiteY1" fmla="*/ 0 h 1924468"/>
              <a:gd name="connsiteX2" fmla="*/ 618867 w 1559102"/>
              <a:gd name="connsiteY2" fmla="*/ 81034 h 1924468"/>
              <a:gd name="connsiteX3" fmla="*/ 574909 w 1559102"/>
              <a:gd name="connsiteY3" fmla="*/ 371792 h 1924468"/>
              <a:gd name="connsiteX4" fmla="*/ 1552675 w 1559102"/>
              <a:gd name="connsiteY4" fmla="*/ 1349558 h 1924468"/>
              <a:gd name="connsiteX5" fmla="*/ 1559102 w 1559102"/>
              <a:gd name="connsiteY5" fmla="*/ 1349233 h 1924468"/>
              <a:gd name="connsiteX6" fmla="*/ 1559102 w 1559102"/>
              <a:gd name="connsiteY6" fmla="*/ 1924144 h 1924468"/>
              <a:gd name="connsiteX7" fmla="*/ 1552676 w 1559102"/>
              <a:gd name="connsiteY7" fmla="*/ 1924468 h 1924468"/>
              <a:gd name="connsiteX8" fmla="*/ 0 w 1559102"/>
              <a:gd name="connsiteY8" fmla="*/ 371793 h 1924468"/>
              <a:gd name="connsiteX9" fmla="*/ 31545 w 1559102"/>
              <a:gd name="connsiteY9" fmla="*/ 58874 h 19244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559102" h="1924468">
                <a:moveTo>
                  <a:pt x="46683" y="0"/>
                </a:moveTo>
                <a:lnTo>
                  <a:pt x="648526" y="0"/>
                </a:lnTo>
                <a:lnTo>
                  <a:pt x="618867" y="81034"/>
                </a:lnTo>
                <a:cubicBezTo>
                  <a:pt x="590299" y="172884"/>
                  <a:pt x="574909" y="270541"/>
                  <a:pt x="574909" y="371792"/>
                </a:cubicBezTo>
                <a:cubicBezTo>
                  <a:pt x="574909" y="911797"/>
                  <a:pt x="1012670" y="1349558"/>
                  <a:pt x="1552675" y="1349558"/>
                </a:cubicBezTo>
                <a:lnTo>
                  <a:pt x="1559102" y="1349233"/>
                </a:lnTo>
                <a:lnTo>
                  <a:pt x="1559102" y="1924144"/>
                </a:lnTo>
                <a:lnTo>
                  <a:pt x="1552676" y="1924468"/>
                </a:lnTo>
                <a:cubicBezTo>
                  <a:pt x="695157" y="1924468"/>
                  <a:pt x="0" y="1229312"/>
                  <a:pt x="0" y="371793"/>
                </a:cubicBezTo>
                <a:cubicBezTo>
                  <a:pt x="0" y="264603"/>
                  <a:pt x="10862" y="159950"/>
                  <a:pt x="31545" y="58874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11" name="Google Shape;314;p72">
            <a:extLst>
              <a:ext uri="{FF2B5EF4-FFF2-40B4-BE49-F238E27FC236}">
                <a16:creationId xmlns:a16="http://schemas.microsoft.com/office/drawing/2014/main" id="{4C86D475-EC31-FDE7-2166-FC88974B47B4}"/>
              </a:ext>
            </a:extLst>
          </p:cNvPr>
          <p:cNvSpPr/>
          <p:nvPr userDrawn="1"/>
        </p:nvSpPr>
        <p:spPr>
          <a:xfrm>
            <a:off x="6014405" y="2891616"/>
            <a:ext cx="1560000" cy="60800"/>
          </a:xfrm>
          <a:prstGeom prst="rect">
            <a:avLst/>
          </a:prstGeom>
          <a:solidFill>
            <a:schemeClr val="accent4"/>
          </a:solidFill>
          <a:ln w="952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527130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0128135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Google Shape;317;p72">
            <a:extLst>
              <a:ext uri="{FF2B5EF4-FFF2-40B4-BE49-F238E27FC236}">
                <a16:creationId xmlns:a16="http://schemas.microsoft.com/office/drawing/2014/main" id="{B0B24D8E-B221-BCE6-395F-D87EA1F5C0D0}"/>
              </a:ext>
            </a:extLst>
          </p:cNvPr>
          <p:cNvSpPr/>
          <p:nvPr userDrawn="1"/>
        </p:nvSpPr>
        <p:spPr>
          <a:xfrm>
            <a:off x="2786" y="1967"/>
            <a:ext cx="12189215" cy="5132220"/>
          </a:xfrm>
          <a:custGeom>
            <a:avLst/>
            <a:gdLst/>
            <a:ahLst/>
            <a:cxnLst/>
            <a:rect l="l" t="t" r="r" b="b"/>
            <a:pathLst>
              <a:path w="9143999" h="4734198" extrusionOk="0">
                <a:moveTo>
                  <a:pt x="0" y="0"/>
                </a:moveTo>
                <a:lnTo>
                  <a:pt x="9143999" y="0"/>
                </a:lnTo>
                <a:lnTo>
                  <a:pt x="9143999" y="4734198"/>
                </a:lnTo>
                <a:lnTo>
                  <a:pt x="5973097" y="4719484"/>
                </a:lnTo>
                <a:cubicBezTo>
                  <a:pt x="5685504" y="4751439"/>
                  <a:pt x="5493774" y="4650657"/>
                  <a:pt x="5375788" y="4409767"/>
                </a:cubicBezTo>
                <a:lnTo>
                  <a:pt x="3554362" y="1113503"/>
                </a:lnTo>
                <a:cubicBezTo>
                  <a:pt x="3419169" y="857864"/>
                  <a:pt x="3202858" y="771832"/>
                  <a:pt x="2993923" y="766916"/>
                </a:cubicBezTo>
                <a:lnTo>
                  <a:pt x="0" y="766916"/>
                </a:lnTo>
                <a:close/>
              </a:path>
            </a:pathLst>
          </a:cu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b="0" i="0" u="none" strike="noStrike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sym typeface="Arial"/>
            </a:endParaRPr>
          </a:p>
        </p:txBody>
      </p:sp>
      <p:sp>
        <p:nvSpPr>
          <p:cNvPr id="11" name="Google Shape;314;p72">
            <a:extLst>
              <a:ext uri="{FF2B5EF4-FFF2-40B4-BE49-F238E27FC236}">
                <a16:creationId xmlns:a16="http://schemas.microsoft.com/office/drawing/2014/main" id="{4C86D475-EC31-FDE7-2166-FC88974B47B4}"/>
              </a:ext>
            </a:extLst>
          </p:cNvPr>
          <p:cNvSpPr/>
          <p:nvPr userDrawn="1"/>
        </p:nvSpPr>
        <p:spPr>
          <a:xfrm>
            <a:off x="480380" y="3771292"/>
            <a:ext cx="1560000" cy="60800"/>
          </a:xfrm>
          <a:prstGeom prst="rect">
            <a:avLst/>
          </a:prstGeom>
          <a:solidFill>
            <a:schemeClr val="accent4"/>
          </a:solidFill>
          <a:ln w="9525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7C6E95C-F9B2-31ED-1261-5E82E52231DC}"/>
              </a:ext>
            </a:extLst>
          </p:cNvPr>
          <p:cNvSpPr/>
          <p:nvPr userDrawn="1"/>
        </p:nvSpPr>
        <p:spPr>
          <a:xfrm>
            <a:off x="-1" y="6649668"/>
            <a:ext cx="12192001" cy="208332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09622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A5D7575C-B496-5E9E-184F-798D6AB25EFD}"/>
              </a:ext>
            </a:extLst>
          </p:cNvPr>
          <p:cNvSpPr/>
          <p:nvPr userDrawn="1"/>
        </p:nvSpPr>
        <p:spPr bwMode="auto">
          <a:xfrm>
            <a:off x="0" y="866515"/>
            <a:ext cx="12196619" cy="45719"/>
          </a:xfrm>
          <a:prstGeom prst="rect">
            <a:avLst/>
          </a:prstGeom>
          <a:solidFill>
            <a:schemeClr val="tx2"/>
          </a:solidFill>
          <a:ln w="9525" algn="ctr">
            <a:noFill/>
            <a:miter lim="800000"/>
            <a:headEnd/>
            <a:tailEnd/>
          </a:ln>
          <a:effectLst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0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FBBBD95-D765-E756-7A0B-F06A9E93F730}"/>
              </a:ext>
            </a:extLst>
          </p:cNvPr>
          <p:cNvSpPr/>
          <p:nvPr userDrawn="1"/>
        </p:nvSpPr>
        <p:spPr bwMode="auto">
          <a:xfrm>
            <a:off x="-4620" y="1"/>
            <a:ext cx="12196619" cy="883919"/>
          </a:xfrm>
          <a:prstGeom prst="rect">
            <a:avLst/>
          </a:prstGeom>
          <a:gradFill>
            <a:gsLst>
              <a:gs pos="0">
                <a:schemeClr val="accent1">
                  <a:lumMod val="20000"/>
                  <a:lumOff val="80000"/>
                </a:schemeClr>
              </a:gs>
              <a:gs pos="100000">
                <a:schemeClr val="accent2">
                  <a:lumMod val="20000"/>
                  <a:lumOff val="80000"/>
                </a:schemeClr>
              </a:gs>
            </a:gsLst>
            <a:lin ang="2700000" scaled="0"/>
          </a:gradFill>
          <a:ln w="9525" algn="ctr">
            <a:noFill/>
            <a:miter lim="800000"/>
            <a:headEnd/>
            <a:tailEnd/>
          </a:ln>
          <a:effectLst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0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801453-F71C-4C51-9C43-7AD61258D9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19099" y="1262063"/>
            <a:ext cx="11343363" cy="3808412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FD90400-E7FB-45E1-BB98-088160338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7300" y="6635398"/>
            <a:ext cx="345162" cy="207076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1050">
                <a:solidFill>
                  <a:schemeClr val="accent1"/>
                </a:solidFill>
                <a:latin typeface="+mj-lt"/>
              </a:defRPr>
            </a:lvl1pPr>
          </a:lstStyle>
          <a:p>
            <a:fld id="{4145DBE5-F440-4DC1-86E2-EA4CF186D26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E6AB0C77-779C-4A54-B4CE-0B85EED3D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099" y="74725"/>
            <a:ext cx="11344112" cy="73447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lnSpc>
                <a:spcPct val="100000"/>
              </a:lnSpc>
              <a:defRPr b="1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697C8A63-3D04-EA10-B733-AE72D467BD3F}"/>
              </a:ext>
            </a:extLst>
          </p:cNvPr>
          <p:cNvCxnSpPr>
            <a:cxnSpLocks/>
          </p:cNvCxnSpPr>
          <p:nvPr userDrawn="1"/>
        </p:nvCxnSpPr>
        <p:spPr>
          <a:xfrm>
            <a:off x="-2309" y="6629400"/>
            <a:ext cx="12196619" cy="0"/>
          </a:xfrm>
          <a:prstGeom prst="line">
            <a:avLst/>
          </a:prstGeom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013603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30" userDrawn="1">
          <p15:clr>
            <a:srgbClr val="FBAE40"/>
          </p15:clr>
        </p15:guide>
        <p15:guide id="2" pos="262" userDrawn="1">
          <p15:clr>
            <a:srgbClr val="FBAE40"/>
          </p15:clr>
        </p15:guide>
        <p15:guide id="3" pos="741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hink-cell data - do not delete" hidden="1">
            <a:extLst>
              <a:ext uri="{FF2B5EF4-FFF2-40B4-BE49-F238E27FC236}">
                <a16:creationId xmlns:a16="http://schemas.microsoft.com/office/drawing/2014/main" id="{72C63254-3ED3-7F4A-55ED-77911D6BFAD7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30230693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Google Shape;126;p8">
            <a:extLst>
              <a:ext uri="{FF2B5EF4-FFF2-40B4-BE49-F238E27FC236}">
                <a16:creationId xmlns:a16="http://schemas.microsoft.com/office/drawing/2014/main" id="{42B1C2E2-410D-4178-8707-30E8CFC13D66}"/>
              </a:ext>
            </a:extLst>
          </p:cNvPr>
          <p:cNvSpPr/>
          <p:nvPr userDrawn="1"/>
        </p:nvSpPr>
        <p:spPr>
          <a:xfrm>
            <a:off x="0" y="0"/>
            <a:ext cx="12192000" cy="3429000"/>
          </a:xfrm>
          <a:prstGeom prst="rect">
            <a:avLst/>
          </a:pr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b="0" i="0" u="none" strike="noStrike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</a:endParaRP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26AB4896-8513-49B3-883C-8C8E512092B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9099" y="2694530"/>
            <a:ext cx="11329205" cy="734470"/>
          </a:xfrm>
          <a:prstGeom prst="rect">
            <a:avLst/>
          </a:prstGeom>
        </p:spPr>
        <p:txBody>
          <a:bodyPr vert="horz"/>
          <a:lstStyle>
            <a:lvl1pPr>
              <a:defRPr sz="54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/>
              <a:t>01</a:t>
            </a:r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E0ED0066-C241-49ED-89D6-10AD2C4C22C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9099" y="3521558"/>
            <a:ext cx="11283166" cy="43492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2800" b="1">
                <a:solidFill>
                  <a:schemeClr val="accent1"/>
                </a:solidFill>
                <a:latin typeface="+mn-lt"/>
              </a:defRPr>
            </a:lvl1pPr>
            <a:lvl2pPr marL="457200" indent="0">
              <a:buFontTx/>
              <a:buNone/>
              <a:defRPr b="1">
                <a:solidFill>
                  <a:schemeClr val="bg1"/>
                </a:solidFill>
              </a:defRPr>
            </a:lvl2pPr>
            <a:lvl3pPr marL="914400" indent="0">
              <a:buFontTx/>
              <a:buNone/>
              <a:defRPr b="1">
                <a:solidFill>
                  <a:schemeClr val="bg1"/>
                </a:solidFill>
              </a:defRPr>
            </a:lvl3pPr>
            <a:lvl4pPr marL="1371600" indent="0">
              <a:buFontTx/>
              <a:buNone/>
              <a:defRPr b="1">
                <a:solidFill>
                  <a:schemeClr val="bg1"/>
                </a:solidFill>
              </a:defRPr>
            </a:lvl4pPr>
            <a:lvl5pPr marL="1828800" indent="0">
              <a:buFontTx/>
              <a:buNone/>
              <a:defRPr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Divider title</a:t>
            </a:r>
          </a:p>
        </p:txBody>
      </p:sp>
    </p:spTree>
    <p:extLst>
      <p:ext uri="{BB962C8B-B14F-4D97-AF65-F5344CB8AC3E}">
        <p14:creationId xmlns:p14="http://schemas.microsoft.com/office/powerpoint/2010/main" val="19730136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ags" Target="../tags/tag2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112F218A-F783-D7AA-07FA-8006BACE6B39}"/>
              </a:ext>
            </a:extLst>
          </p:cNvPr>
          <p:cNvGraphicFramePr>
            <a:graphicFrameLocks noChangeAspect="1"/>
          </p:cNvGraphicFramePr>
          <p:nvPr>
            <p:custDataLst>
              <p:tags r:id="rId6"/>
            </p:custDataLst>
            <p:extLst>
              <p:ext uri="{D42A27DB-BD31-4B8C-83A1-F6EECF244321}">
                <p14:modId xmlns:p14="http://schemas.microsoft.com/office/powerpoint/2010/main" val="171084627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470" imgH="469" progId="TCLayout.ActiveDocument.1">
                  <p:embed/>
                </p:oleObj>
              </mc:Choice>
              <mc:Fallback>
                <p:oleObj name="think-cell Slide" r:id="rId7" imgW="470" imgH="469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17554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7" r:id="rId2"/>
    <p:sldLayoutId id="2147483649" r:id="rId3"/>
    <p:sldLayoutId id="2147483655" r:id="rId4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Crimson Pro" pitchFamily="2" charset="0"/>
        <a:buChar char="−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7.xml"/><Relationship Id="rId4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A8B6DF-E366-CE85-F9D1-689A2C793C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4" name="think-cell data - do not delete" hidden="1">
            <a:extLst>
              <a:ext uri="{FF2B5EF4-FFF2-40B4-BE49-F238E27FC236}">
                <a16:creationId xmlns:a16="http://schemas.microsoft.com/office/drawing/2014/main" id="{52A33A17-02C1-54EB-D59B-A90F87A82C2D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3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52A33A17-02C1-54EB-D59B-A90F87A82C2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11E9A301-1AF5-860C-7B6C-79D91CB6B3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US" dirty="0"/>
              <a:t>Text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29D91BA-27E9-5605-C69A-6038D82E70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5DBE5-F440-4DC1-86E2-EA4CF186D269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6" name="Rectangle: Top Corners Rounded 5">
            <a:extLst>
              <a:ext uri="{FF2B5EF4-FFF2-40B4-BE49-F238E27FC236}">
                <a16:creationId xmlns:a16="http://schemas.microsoft.com/office/drawing/2014/main" id="{B1D8E1B2-C4B5-E1A3-4B62-9DCAD383CC5A}"/>
              </a:ext>
            </a:extLst>
          </p:cNvPr>
          <p:cNvSpPr/>
          <p:nvPr/>
        </p:nvSpPr>
        <p:spPr>
          <a:xfrm flipV="1">
            <a:off x="1933452" y="2999068"/>
            <a:ext cx="576000" cy="336935"/>
          </a:xfrm>
          <a:prstGeom prst="round2SameRect">
            <a:avLst>
              <a:gd name="adj1" fmla="val 36365"/>
              <a:gd name="adj2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>
              <a:cs typeface="Arial" panose="020B0604020202020204" pitchFamily="34" charset="0"/>
            </a:endParaRPr>
          </a:p>
        </p:txBody>
      </p:sp>
      <p:sp>
        <p:nvSpPr>
          <p:cNvPr id="7" name="Rectangle: Top Corners Rounded 6">
            <a:extLst>
              <a:ext uri="{FF2B5EF4-FFF2-40B4-BE49-F238E27FC236}">
                <a16:creationId xmlns:a16="http://schemas.microsoft.com/office/drawing/2014/main" id="{5084357C-D758-B63C-9F1C-3AA8772ECCF7}"/>
              </a:ext>
            </a:extLst>
          </p:cNvPr>
          <p:cNvSpPr/>
          <p:nvPr/>
        </p:nvSpPr>
        <p:spPr>
          <a:xfrm flipV="1">
            <a:off x="1933452" y="5676852"/>
            <a:ext cx="576000" cy="336935"/>
          </a:xfrm>
          <a:prstGeom prst="round2SameRect">
            <a:avLst>
              <a:gd name="adj1" fmla="val 36365"/>
              <a:gd name="adj2" fmla="val 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>
              <a:cs typeface="Arial" panose="020B0604020202020204" pitchFamily="34" charset="0"/>
            </a:endParaRPr>
          </a:p>
        </p:txBody>
      </p:sp>
      <p:sp>
        <p:nvSpPr>
          <p:cNvPr id="8" name="Rectangle: Top Corners Rounded 7">
            <a:extLst>
              <a:ext uri="{FF2B5EF4-FFF2-40B4-BE49-F238E27FC236}">
                <a16:creationId xmlns:a16="http://schemas.microsoft.com/office/drawing/2014/main" id="{C2B0E676-1FED-9DE0-05B4-ACBCED104A4C}"/>
              </a:ext>
            </a:extLst>
          </p:cNvPr>
          <p:cNvSpPr/>
          <p:nvPr/>
        </p:nvSpPr>
        <p:spPr>
          <a:xfrm flipV="1">
            <a:off x="7617552" y="2999068"/>
            <a:ext cx="576000" cy="336935"/>
          </a:xfrm>
          <a:prstGeom prst="round2SameRect">
            <a:avLst>
              <a:gd name="adj1" fmla="val 36365"/>
              <a:gd name="adj2" fmla="val 0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>
              <a:solidFill>
                <a:schemeClr val="tx1"/>
              </a:solidFill>
              <a:cs typeface="Arial" panose="020B0604020202020204" pitchFamily="34" charset="0"/>
            </a:endParaRPr>
          </a:p>
        </p:txBody>
      </p:sp>
      <p:sp>
        <p:nvSpPr>
          <p:cNvPr id="9" name="Rectangle: Top Corners Rounded 8">
            <a:extLst>
              <a:ext uri="{FF2B5EF4-FFF2-40B4-BE49-F238E27FC236}">
                <a16:creationId xmlns:a16="http://schemas.microsoft.com/office/drawing/2014/main" id="{AD007D3F-3C06-5A2E-E569-17FA4A1DCAA0}"/>
              </a:ext>
            </a:extLst>
          </p:cNvPr>
          <p:cNvSpPr/>
          <p:nvPr/>
        </p:nvSpPr>
        <p:spPr>
          <a:xfrm flipV="1">
            <a:off x="7617552" y="5676852"/>
            <a:ext cx="576000" cy="336935"/>
          </a:xfrm>
          <a:prstGeom prst="round2SameRect">
            <a:avLst>
              <a:gd name="adj1" fmla="val 36365"/>
              <a:gd name="adj2" fmla="val 0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>
              <a:cs typeface="Arial" panose="020B0604020202020204" pitchFamily="34" charset="0"/>
            </a:endParaRP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3D5B52C9-A2F5-8201-56C0-5169581CBC07}"/>
              </a:ext>
            </a:extLst>
          </p:cNvPr>
          <p:cNvSpPr/>
          <p:nvPr/>
        </p:nvSpPr>
        <p:spPr>
          <a:xfrm>
            <a:off x="1797978" y="1623484"/>
            <a:ext cx="3892042" cy="1525952"/>
          </a:xfrm>
          <a:prstGeom prst="roundRect">
            <a:avLst>
              <a:gd name="adj" fmla="val 3334"/>
            </a:avLst>
          </a:prstGeom>
          <a:solidFill>
            <a:schemeClr val="bg1"/>
          </a:solidFill>
          <a:ln>
            <a:noFill/>
          </a:ln>
          <a:effectLst>
            <a:outerShdw blurRad="635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>
              <a:cs typeface="Arial" panose="020B0604020202020204" pitchFamily="34" charset="0"/>
            </a:endParaRP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5B9C5BE9-96BB-6E1D-FD93-AD3AE69061C7}"/>
              </a:ext>
            </a:extLst>
          </p:cNvPr>
          <p:cNvSpPr/>
          <p:nvPr/>
        </p:nvSpPr>
        <p:spPr>
          <a:xfrm>
            <a:off x="858519" y="1289334"/>
            <a:ext cx="1433245" cy="2046669"/>
          </a:xfrm>
          <a:prstGeom prst="roundRect">
            <a:avLst>
              <a:gd name="adj" fmla="val 9167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>
              <a:cs typeface="Arial" panose="020B0604020202020204" pitchFamily="34" charset="0"/>
            </a:endParaRP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2D232A38-7524-C3E8-0C14-05F8EB6E91F8}"/>
              </a:ext>
            </a:extLst>
          </p:cNvPr>
          <p:cNvSpPr/>
          <p:nvPr/>
        </p:nvSpPr>
        <p:spPr>
          <a:xfrm>
            <a:off x="1797978" y="4301268"/>
            <a:ext cx="3892042" cy="1525952"/>
          </a:xfrm>
          <a:prstGeom prst="roundRect">
            <a:avLst>
              <a:gd name="adj" fmla="val 3334"/>
            </a:avLst>
          </a:prstGeom>
          <a:solidFill>
            <a:schemeClr val="bg1"/>
          </a:solidFill>
          <a:ln>
            <a:noFill/>
          </a:ln>
          <a:effectLst>
            <a:outerShdw blurRad="635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>
              <a:cs typeface="Arial" panose="020B0604020202020204" pitchFamily="34" charset="0"/>
            </a:endParaRP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29248F63-F5D3-00DB-0E1C-2FDAE4B740FE}"/>
              </a:ext>
            </a:extLst>
          </p:cNvPr>
          <p:cNvSpPr/>
          <p:nvPr/>
        </p:nvSpPr>
        <p:spPr>
          <a:xfrm>
            <a:off x="858519" y="3967118"/>
            <a:ext cx="1433245" cy="2046669"/>
          </a:xfrm>
          <a:prstGeom prst="roundRect">
            <a:avLst>
              <a:gd name="adj" fmla="val 9167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>
              <a:cs typeface="Arial" panose="020B0604020202020204" pitchFamily="34" charset="0"/>
            </a:endParaRP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1662F248-35F5-89D2-EB8D-2E69D6F156D3}"/>
              </a:ext>
            </a:extLst>
          </p:cNvPr>
          <p:cNvSpPr/>
          <p:nvPr/>
        </p:nvSpPr>
        <p:spPr>
          <a:xfrm>
            <a:off x="7482078" y="1623484"/>
            <a:ext cx="3892042" cy="1525952"/>
          </a:xfrm>
          <a:prstGeom prst="roundRect">
            <a:avLst>
              <a:gd name="adj" fmla="val 3334"/>
            </a:avLst>
          </a:prstGeom>
          <a:solidFill>
            <a:schemeClr val="bg1"/>
          </a:solidFill>
          <a:ln>
            <a:noFill/>
          </a:ln>
          <a:effectLst>
            <a:outerShdw blurRad="635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>
              <a:cs typeface="Arial" panose="020B0604020202020204" pitchFamily="34" charset="0"/>
            </a:endParaRP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6967726F-1745-12E1-4F01-FAD4AECFACEE}"/>
              </a:ext>
            </a:extLst>
          </p:cNvPr>
          <p:cNvSpPr/>
          <p:nvPr/>
        </p:nvSpPr>
        <p:spPr>
          <a:xfrm>
            <a:off x="6542619" y="1289334"/>
            <a:ext cx="1433245" cy="2046669"/>
          </a:xfrm>
          <a:prstGeom prst="roundRect">
            <a:avLst>
              <a:gd name="adj" fmla="val 9167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>
              <a:solidFill>
                <a:schemeClr val="tx1"/>
              </a:solidFill>
              <a:cs typeface="Arial" panose="020B0604020202020204" pitchFamily="34" charset="0"/>
            </a:endParaRP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868319A0-ABD3-5040-0B53-B1CE54F05B1A}"/>
              </a:ext>
            </a:extLst>
          </p:cNvPr>
          <p:cNvSpPr/>
          <p:nvPr/>
        </p:nvSpPr>
        <p:spPr>
          <a:xfrm>
            <a:off x="7482078" y="4301268"/>
            <a:ext cx="3892042" cy="1525952"/>
          </a:xfrm>
          <a:prstGeom prst="roundRect">
            <a:avLst>
              <a:gd name="adj" fmla="val 3334"/>
            </a:avLst>
          </a:prstGeom>
          <a:solidFill>
            <a:schemeClr val="bg1"/>
          </a:solidFill>
          <a:ln>
            <a:noFill/>
          </a:ln>
          <a:effectLst>
            <a:outerShdw blurRad="635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>
              <a:cs typeface="Arial" panose="020B0604020202020204" pitchFamily="34" charset="0"/>
            </a:endParaRP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C88D4688-C762-DB58-7031-80E8B0FC6186}"/>
              </a:ext>
            </a:extLst>
          </p:cNvPr>
          <p:cNvSpPr/>
          <p:nvPr/>
        </p:nvSpPr>
        <p:spPr>
          <a:xfrm>
            <a:off x="6542619" y="3967118"/>
            <a:ext cx="1433245" cy="2046669"/>
          </a:xfrm>
          <a:prstGeom prst="roundRect">
            <a:avLst>
              <a:gd name="adj" fmla="val 9167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>
              <a:cs typeface="Arial" panose="020B06040202020202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CA16411E-2726-D14D-3B02-AEF5156EC583}"/>
              </a:ext>
            </a:extLst>
          </p:cNvPr>
          <p:cNvSpPr txBox="1"/>
          <p:nvPr/>
        </p:nvSpPr>
        <p:spPr>
          <a:xfrm>
            <a:off x="1305141" y="1565508"/>
            <a:ext cx="540000" cy="406265"/>
          </a:xfrm>
          <a:prstGeom prst="rect">
            <a:avLst/>
          </a:prstGeom>
          <a:noFill/>
        </p:spPr>
        <p:txBody>
          <a:bodyPr wrap="none" rtlCol="0" anchor="ctr" anchorCtr="0">
            <a:noAutofit/>
          </a:bodyPr>
          <a:lstStyle/>
          <a:p>
            <a:pPr algn="ctr"/>
            <a:r>
              <a:rPr lang="en-IN" sz="2000" dirty="0">
                <a:solidFill>
                  <a:schemeClr val="bg1"/>
                </a:solidFill>
                <a:cs typeface="Arial" panose="020B0604020202020204" pitchFamily="34" charset="0"/>
              </a:rPr>
              <a:t>01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F3425FB-AADC-292F-CBB6-78425F7D8536}"/>
              </a:ext>
            </a:extLst>
          </p:cNvPr>
          <p:cNvSpPr txBox="1"/>
          <p:nvPr/>
        </p:nvSpPr>
        <p:spPr>
          <a:xfrm>
            <a:off x="6989241" y="1565508"/>
            <a:ext cx="540000" cy="406265"/>
          </a:xfrm>
          <a:prstGeom prst="rect">
            <a:avLst/>
          </a:prstGeom>
          <a:noFill/>
        </p:spPr>
        <p:txBody>
          <a:bodyPr wrap="none" rtlCol="0" anchor="ctr" anchorCtr="0">
            <a:noAutofit/>
          </a:bodyPr>
          <a:lstStyle/>
          <a:p>
            <a:pPr algn="ctr"/>
            <a:r>
              <a:rPr lang="en-IN" sz="2000" dirty="0">
                <a:solidFill>
                  <a:schemeClr val="bg1"/>
                </a:solidFill>
                <a:cs typeface="Arial" panose="020B0604020202020204" pitchFamily="34" charset="0"/>
              </a:rPr>
              <a:t>03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FD9F9C7C-0A35-A838-C6DC-8B3BAD18848A}"/>
              </a:ext>
            </a:extLst>
          </p:cNvPr>
          <p:cNvSpPr txBox="1"/>
          <p:nvPr/>
        </p:nvSpPr>
        <p:spPr>
          <a:xfrm>
            <a:off x="1305141" y="4243292"/>
            <a:ext cx="540000" cy="406265"/>
          </a:xfrm>
          <a:prstGeom prst="rect">
            <a:avLst/>
          </a:prstGeom>
          <a:noFill/>
        </p:spPr>
        <p:txBody>
          <a:bodyPr wrap="none" rtlCol="0" anchor="ctr" anchorCtr="0">
            <a:noAutofit/>
          </a:bodyPr>
          <a:lstStyle/>
          <a:p>
            <a:pPr algn="ctr"/>
            <a:r>
              <a:rPr lang="en-IN" sz="2000" dirty="0">
                <a:solidFill>
                  <a:schemeClr val="bg1"/>
                </a:solidFill>
                <a:cs typeface="Arial" panose="020B0604020202020204" pitchFamily="34" charset="0"/>
              </a:rPr>
              <a:t>02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F0A9FBBC-7366-0D61-D43D-54BF3EE08AC9}"/>
              </a:ext>
            </a:extLst>
          </p:cNvPr>
          <p:cNvSpPr txBox="1"/>
          <p:nvPr/>
        </p:nvSpPr>
        <p:spPr>
          <a:xfrm>
            <a:off x="6989241" y="4243292"/>
            <a:ext cx="540000" cy="406265"/>
          </a:xfrm>
          <a:prstGeom prst="rect">
            <a:avLst/>
          </a:prstGeom>
          <a:noFill/>
        </p:spPr>
        <p:txBody>
          <a:bodyPr wrap="none" rtlCol="0" anchor="ctr" anchorCtr="0">
            <a:noAutofit/>
          </a:bodyPr>
          <a:lstStyle/>
          <a:p>
            <a:pPr algn="ctr"/>
            <a:r>
              <a:rPr lang="en-IN" sz="2000" dirty="0">
                <a:solidFill>
                  <a:schemeClr val="bg1"/>
                </a:solidFill>
                <a:cs typeface="Arial" panose="020B0604020202020204" pitchFamily="34" charset="0"/>
              </a:rPr>
              <a:t>04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75D49778-3A3B-8452-E8AC-01A9211279BC}"/>
              </a:ext>
            </a:extLst>
          </p:cNvPr>
          <p:cNvCxnSpPr>
            <a:cxnSpLocks/>
          </p:cNvCxnSpPr>
          <p:nvPr/>
        </p:nvCxnSpPr>
        <p:spPr>
          <a:xfrm>
            <a:off x="1403197" y="2103853"/>
            <a:ext cx="343889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F6ED50E5-8C1A-8ED0-5272-548A8611C40F}"/>
              </a:ext>
            </a:extLst>
          </p:cNvPr>
          <p:cNvCxnSpPr>
            <a:cxnSpLocks/>
          </p:cNvCxnSpPr>
          <p:nvPr/>
        </p:nvCxnSpPr>
        <p:spPr>
          <a:xfrm>
            <a:off x="7087297" y="2103853"/>
            <a:ext cx="343889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4B0924D2-4AED-E684-79A3-EC8351CCEB3B}"/>
              </a:ext>
            </a:extLst>
          </p:cNvPr>
          <p:cNvCxnSpPr>
            <a:cxnSpLocks/>
          </p:cNvCxnSpPr>
          <p:nvPr/>
        </p:nvCxnSpPr>
        <p:spPr>
          <a:xfrm>
            <a:off x="1403197" y="4781637"/>
            <a:ext cx="343889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127BBD2F-80BC-6532-855C-AD38B70D59B9}"/>
              </a:ext>
            </a:extLst>
          </p:cNvPr>
          <p:cNvCxnSpPr>
            <a:cxnSpLocks/>
          </p:cNvCxnSpPr>
          <p:nvPr/>
        </p:nvCxnSpPr>
        <p:spPr>
          <a:xfrm>
            <a:off x="7087297" y="4781637"/>
            <a:ext cx="343889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 Placeholder 3">
            <a:extLst>
              <a:ext uri="{FF2B5EF4-FFF2-40B4-BE49-F238E27FC236}">
                <a16:creationId xmlns:a16="http://schemas.microsoft.com/office/drawing/2014/main" id="{ABD2335B-7F03-EAFE-2D61-F05F412F0642}"/>
              </a:ext>
            </a:extLst>
          </p:cNvPr>
          <p:cNvSpPr txBox="1">
            <a:spLocks/>
          </p:cNvSpPr>
          <p:nvPr/>
        </p:nvSpPr>
        <p:spPr>
          <a:xfrm>
            <a:off x="2427432" y="2160109"/>
            <a:ext cx="2982768" cy="452703"/>
          </a:xfrm>
          <a:prstGeom prst="rect">
            <a:avLst/>
          </a:prstGeom>
        </p:spPr>
        <p:txBody>
          <a:bodyPr wrap="square" anchor="ctr">
            <a:noAutofit/>
          </a:bodyPr>
          <a:lstStyle>
            <a:lvl1pPr marL="0" indent="0" algn="l" defTabSz="548640" rtl="0" eaLnBrk="1" latinLnBrk="0" hangingPunct="1">
              <a:lnSpc>
                <a:spcPct val="90000"/>
              </a:lnSpc>
              <a:spcBef>
                <a:spcPts val="1800"/>
              </a:spcBef>
              <a:spcAft>
                <a:spcPts val="600"/>
              </a:spcAft>
              <a:buClr>
                <a:srgbClr val="00ADCA"/>
              </a:buClr>
              <a:buFont typeface="Arial"/>
              <a:buNone/>
              <a:defRPr lang="en-US" sz="3200" b="1" kern="1200" cap="none" baseline="0" dirty="0" smtClean="0">
                <a:solidFill>
                  <a:schemeClr val="accent1"/>
                </a:solidFill>
                <a:latin typeface="Arial" charset="0"/>
                <a:ea typeface="Arial" charset="0"/>
                <a:cs typeface="Arial" charset="0"/>
              </a:defRPr>
            </a:lvl1pPr>
            <a:lvl2pPr marL="352425" indent="-323850" algn="l" defTabSz="54864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600"/>
              </a:spcAft>
              <a:buClr>
                <a:schemeClr val="accent1"/>
              </a:buClr>
              <a:buSzPct val="100000"/>
              <a:buFont typeface="Arial" charset="0"/>
              <a:buChar char="•"/>
              <a:tabLst/>
              <a:defRPr sz="3200" kern="12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2pPr>
            <a:lvl3pPr marL="973138" indent="-309563" algn="l" defTabSz="54864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Wingdings" charset="2"/>
              <a:buChar char="§"/>
              <a:tabLst/>
              <a:defRPr sz="3200" kern="12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3pPr>
            <a:lvl4pPr marL="1547813" indent="-382588" algn="l" defTabSz="54864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"/>
              <a:buChar char="–"/>
              <a:tabLst/>
              <a:defRPr sz="3200" kern="12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4pPr>
            <a:lvl5pPr marL="2290763" indent="-371475" algn="l" defTabSz="54864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.AppleSystemUIFont" charset="-120"/>
              <a:buChar char="-"/>
              <a:tabLst/>
              <a:defRPr sz="3200" kern="12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5pPr>
            <a:lvl6pPr marL="301752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56616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11480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66344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</a:pPr>
            <a:r>
              <a:rPr lang="en-US" sz="1800" b="0" dirty="0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Insert Text Here</a:t>
            </a:r>
          </a:p>
        </p:txBody>
      </p:sp>
      <p:sp>
        <p:nvSpPr>
          <p:cNvPr id="27" name="Text Placeholder 3">
            <a:extLst>
              <a:ext uri="{FF2B5EF4-FFF2-40B4-BE49-F238E27FC236}">
                <a16:creationId xmlns:a16="http://schemas.microsoft.com/office/drawing/2014/main" id="{40A20540-1E17-A6CE-854D-C1B183C12F9E}"/>
              </a:ext>
            </a:extLst>
          </p:cNvPr>
          <p:cNvSpPr txBox="1">
            <a:spLocks/>
          </p:cNvSpPr>
          <p:nvPr/>
        </p:nvSpPr>
        <p:spPr>
          <a:xfrm>
            <a:off x="2427432" y="4837893"/>
            <a:ext cx="2982768" cy="452703"/>
          </a:xfrm>
          <a:prstGeom prst="rect">
            <a:avLst/>
          </a:prstGeom>
        </p:spPr>
        <p:txBody>
          <a:bodyPr wrap="square" anchor="ctr">
            <a:noAutofit/>
          </a:bodyPr>
          <a:lstStyle>
            <a:lvl1pPr marL="0" indent="0" algn="l" defTabSz="548640" rtl="0" eaLnBrk="1" latinLnBrk="0" hangingPunct="1">
              <a:lnSpc>
                <a:spcPct val="90000"/>
              </a:lnSpc>
              <a:spcBef>
                <a:spcPts val="1800"/>
              </a:spcBef>
              <a:spcAft>
                <a:spcPts val="600"/>
              </a:spcAft>
              <a:buClr>
                <a:srgbClr val="00ADCA"/>
              </a:buClr>
              <a:buFont typeface="Arial"/>
              <a:buNone/>
              <a:defRPr lang="en-US" sz="3200" b="1" kern="1200" cap="none" baseline="0" dirty="0" smtClean="0">
                <a:solidFill>
                  <a:schemeClr val="accent1"/>
                </a:solidFill>
                <a:latin typeface="Arial" charset="0"/>
                <a:ea typeface="Arial" charset="0"/>
                <a:cs typeface="Arial" charset="0"/>
              </a:defRPr>
            </a:lvl1pPr>
            <a:lvl2pPr marL="352425" indent="-323850" algn="l" defTabSz="54864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600"/>
              </a:spcAft>
              <a:buClr>
                <a:schemeClr val="accent1"/>
              </a:buClr>
              <a:buSzPct val="100000"/>
              <a:buFont typeface="Arial" charset="0"/>
              <a:buChar char="•"/>
              <a:tabLst/>
              <a:defRPr sz="3200" kern="12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2pPr>
            <a:lvl3pPr marL="973138" indent="-309563" algn="l" defTabSz="54864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Wingdings" charset="2"/>
              <a:buChar char="§"/>
              <a:tabLst/>
              <a:defRPr sz="3200" kern="12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3pPr>
            <a:lvl4pPr marL="1547813" indent="-382588" algn="l" defTabSz="54864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"/>
              <a:buChar char="–"/>
              <a:tabLst/>
              <a:defRPr sz="3200" kern="12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4pPr>
            <a:lvl5pPr marL="2290763" indent="-371475" algn="l" defTabSz="54864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.AppleSystemUIFont" charset="-120"/>
              <a:buChar char="-"/>
              <a:tabLst/>
              <a:defRPr sz="3200" kern="12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5pPr>
            <a:lvl6pPr marL="301752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56616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11480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66344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</a:pPr>
            <a:r>
              <a:rPr lang="en-US" sz="1800" b="0" dirty="0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Insert Text Here</a:t>
            </a:r>
          </a:p>
        </p:txBody>
      </p:sp>
      <p:sp>
        <p:nvSpPr>
          <p:cNvPr id="28" name="Text Placeholder 3">
            <a:extLst>
              <a:ext uri="{FF2B5EF4-FFF2-40B4-BE49-F238E27FC236}">
                <a16:creationId xmlns:a16="http://schemas.microsoft.com/office/drawing/2014/main" id="{0318D327-6852-F7AA-01B8-84CF5788A71D}"/>
              </a:ext>
            </a:extLst>
          </p:cNvPr>
          <p:cNvSpPr txBox="1">
            <a:spLocks/>
          </p:cNvSpPr>
          <p:nvPr/>
        </p:nvSpPr>
        <p:spPr>
          <a:xfrm>
            <a:off x="8111338" y="2160109"/>
            <a:ext cx="2982768" cy="452703"/>
          </a:xfrm>
          <a:prstGeom prst="rect">
            <a:avLst/>
          </a:prstGeom>
        </p:spPr>
        <p:txBody>
          <a:bodyPr wrap="square" anchor="ctr">
            <a:noAutofit/>
          </a:bodyPr>
          <a:lstStyle>
            <a:lvl1pPr marL="0" indent="0" algn="l" defTabSz="548640" rtl="0" eaLnBrk="1" latinLnBrk="0" hangingPunct="1">
              <a:lnSpc>
                <a:spcPct val="90000"/>
              </a:lnSpc>
              <a:spcBef>
                <a:spcPts val="1800"/>
              </a:spcBef>
              <a:spcAft>
                <a:spcPts val="600"/>
              </a:spcAft>
              <a:buClr>
                <a:srgbClr val="00ADCA"/>
              </a:buClr>
              <a:buFont typeface="Arial"/>
              <a:buNone/>
              <a:defRPr lang="en-US" sz="3200" b="1" kern="1200" cap="none" baseline="0" dirty="0" smtClean="0">
                <a:solidFill>
                  <a:schemeClr val="accent1"/>
                </a:solidFill>
                <a:latin typeface="Arial" charset="0"/>
                <a:ea typeface="Arial" charset="0"/>
                <a:cs typeface="Arial" charset="0"/>
              </a:defRPr>
            </a:lvl1pPr>
            <a:lvl2pPr marL="352425" indent="-323850" algn="l" defTabSz="54864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600"/>
              </a:spcAft>
              <a:buClr>
                <a:schemeClr val="accent1"/>
              </a:buClr>
              <a:buSzPct val="100000"/>
              <a:buFont typeface="Arial" charset="0"/>
              <a:buChar char="•"/>
              <a:tabLst/>
              <a:defRPr sz="3200" kern="12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2pPr>
            <a:lvl3pPr marL="973138" indent="-309563" algn="l" defTabSz="54864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Wingdings" charset="2"/>
              <a:buChar char="§"/>
              <a:tabLst/>
              <a:defRPr sz="3200" kern="12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3pPr>
            <a:lvl4pPr marL="1547813" indent="-382588" algn="l" defTabSz="54864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"/>
              <a:buChar char="–"/>
              <a:tabLst/>
              <a:defRPr sz="3200" kern="12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4pPr>
            <a:lvl5pPr marL="2290763" indent="-371475" algn="l" defTabSz="54864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.AppleSystemUIFont" charset="-120"/>
              <a:buChar char="-"/>
              <a:tabLst/>
              <a:defRPr sz="3200" kern="12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5pPr>
            <a:lvl6pPr marL="301752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56616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11480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66344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</a:pPr>
            <a:r>
              <a:rPr lang="en-US" sz="1800" b="0" dirty="0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Insert Text Here</a:t>
            </a:r>
          </a:p>
        </p:txBody>
      </p:sp>
      <p:sp>
        <p:nvSpPr>
          <p:cNvPr id="29" name="Text Placeholder 3">
            <a:extLst>
              <a:ext uri="{FF2B5EF4-FFF2-40B4-BE49-F238E27FC236}">
                <a16:creationId xmlns:a16="http://schemas.microsoft.com/office/drawing/2014/main" id="{E8F3D173-54A3-3BC4-C5C7-0D389F12E0AF}"/>
              </a:ext>
            </a:extLst>
          </p:cNvPr>
          <p:cNvSpPr txBox="1">
            <a:spLocks/>
          </p:cNvSpPr>
          <p:nvPr/>
        </p:nvSpPr>
        <p:spPr>
          <a:xfrm>
            <a:off x="8111338" y="4837893"/>
            <a:ext cx="2982768" cy="452703"/>
          </a:xfrm>
          <a:prstGeom prst="rect">
            <a:avLst/>
          </a:prstGeom>
        </p:spPr>
        <p:txBody>
          <a:bodyPr wrap="square" anchor="ctr">
            <a:noAutofit/>
          </a:bodyPr>
          <a:lstStyle>
            <a:lvl1pPr marL="0" indent="0" algn="l" defTabSz="548640" rtl="0" eaLnBrk="1" latinLnBrk="0" hangingPunct="1">
              <a:lnSpc>
                <a:spcPct val="90000"/>
              </a:lnSpc>
              <a:spcBef>
                <a:spcPts val="1800"/>
              </a:spcBef>
              <a:spcAft>
                <a:spcPts val="600"/>
              </a:spcAft>
              <a:buClr>
                <a:srgbClr val="00ADCA"/>
              </a:buClr>
              <a:buFont typeface="Arial"/>
              <a:buNone/>
              <a:defRPr lang="en-US" sz="3200" b="1" kern="1200" cap="none" baseline="0" dirty="0" smtClean="0">
                <a:solidFill>
                  <a:schemeClr val="accent1"/>
                </a:solidFill>
                <a:latin typeface="Arial" charset="0"/>
                <a:ea typeface="Arial" charset="0"/>
                <a:cs typeface="Arial" charset="0"/>
              </a:defRPr>
            </a:lvl1pPr>
            <a:lvl2pPr marL="352425" indent="-323850" algn="l" defTabSz="54864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600"/>
              </a:spcAft>
              <a:buClr>
                <a:schemeClr val="accent1"/>
              </a:buClr>
              <a:buSzPct val="100000"/>
              <a:buFont typeface="Arial" charset="0"/>
              <a:buChar char="•"/>
              <a:tabLst/>
              <a:defRPr sz="3200" kern="12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2pPr>
            <a:lvl3pPr marL="973138" indent="-309563" algn="l" defTabSz="54864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Wingdings" charset="2"/>
              <a:buChar char="§"/>
              <a:tabLst/>
              <a:defRPr sz="3200" kern="12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3pPr>
            <a:lvl4pPr marL="1547813" indent="-382588" algn="l" defTabSz="54864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"/>
              <a:buChar char="–"/>
              <a:tabLst/>
              <a:defRPr sz="3200" kern="12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4pPr>
            <a:lvl5pPr marL="2290763" indent="-371475" algn="l" defTabSz="54864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.AppleSystemUIFont" charset="-120"/>
              <a:buChar char="-"/>
              <a:tabLst/>
              <a:defRPr sz="3200" kern="12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5pPr>
            <a:lvl6pPr marL="301752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56616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11480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66344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</a:pPr>
            <a:r>
              <a:rPr lang="en-US" sz="1800" b="0" dirty="0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Insert Text Here</a:t>
            </a:r>
          </a:p>
        </p:txBody>
      </p:sp>
      <p:sp>
        <p:nvSpPr>
          <p:cNvPr id="30" name="Text Placeholder 3">
            <a:extLst>
              <a:ext uri="{FF2B5EF4-FFF2-40B4-BE49-F238E27FC236}">
                <a16:creationId xmlns:a16="http://schemas.microsoft.com/office/drawing/2014/main" id="{D2D3DD82-EB15-2A54-A378-52D194CA074F}"/>
              </a:ext>
            </a:extLst>
          </p:cNvPr>
          <p:cNvSpPr txBox="1">
            <a:spLocks/>
          </p:cNvSpPr>
          <p:nvPr/>
        </p:nvSpPr>
        <p:spPr>
          <a:xfrm>
            <a:off x="1195528" y="2306623"/>
            <a:ext cx="759227" cy="452703"/>
          </a:xfrm>
          <a:prstGeom prst="rect">
            <a:avLst/>
          </a:prstGeom>
        </p:spPr>
        <p:txBody>
          <a:bodyPr wrap="square" anchor="ctr">
            <a:noAutofit/>
          </a:bodyPr>
          <a:lstStyle>
            <a:lvl1pPr marL="0" indent="0" algn="l" defTabSz="548640" rtl="0" eaLnBrk="1" latinLnBrk="0" hangingPunct="1">
              <a:lnSpc>
                <a:spcPct val="90000"/>
              </a:lnSpc>
              <a:spcBef>
                <a:spcPts val="1800"/>
              </a:spcBef>
              <a:spcAft>
                <a:spcPts val="600"/>
              </a:spcAft>
              <a:buClr>
                <a:srgbClr val="00ADCA"/>
              </a:buClr>
              <a:buFont typeface="Arial"/>
              <a:buNone/>
              <a:defRPr lang="en-US" sz="3200" b="1" kern="1200" cap="none" baseline="0" dirty="0" smtClean="0">
                <a:solidFill>
                  <a:schemeClr val="accent1"/>
                </a:solidFill>
                <a:latin typeface="Arial" charset="0"/>
                <a:ea typeface="Arial" charset="0"/>
                <a:cs typeface="Arial" charset="0"/>
              </a:defRPr>
            </a:lvl1pPr>
            <a:lvl2pPr marL="352425" indent="-323850" algn="l" defTabSz="54864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600"/>
              </a:spcAft>
              <a:buClr>
                <a:schemeClr val="accent1"/>
              </a:buClr>
              <a:buSzPct val="100000"/>
              <a:buFont typeface="Arial" charset="0"/>
              <a:buChar char="•"/>
              <a:tabLst/>
              <a:defRPr sz="3200" kern="12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2pPr>
            <a:lvl3pPr marL="973138" indent="-309563" algn="l" defTabSz="54864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Wingdings" charset="2"/>
              <a:buChar char="§"/>
              <a:tabLst/>
              <a:defRPr sz="3200" kern="12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3pPr>
            <a:lvl4pPr marL="1547813" indent="-382588" algn="l" defTabSz="54864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"/>
              <a:buChar char="–"/>
              <a:tabLst/>
              <a:defRPr sz="3200" kern="12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4pPr>
            <a:lvl5pPr marL="2290763" indent="-371475" algn="l" defTabSz="54864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.AppleSystemUIFont" charset="-120"/>
              <a:buChar char="-"/>
              <a:tabLst/>
              <a:defRPr sz="3200" kern="12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5pPr>
            <a:lvl6pPr marL="301752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56616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11480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66344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</a:pPr>
            <a:r>
              <a:rPr lang="en-US" sz="2000" dirty="0">
                <a:solidFill>
                  <a:schemeClr val="bg1"/>
                </a:solidFill>
                <a:latin typeface="+mn-lt"/>
                <a:cs typeface="Arial" panose="020B0604020202020204" pitchFamily="34" charset="0"/>
              </a:rPr>
              <a:t>Title</a:t>
            </a:r>
          </a:p>
        </p:txBody>
      </p:sp>
      <p:sp>
        <p:nvSpPr>
          <p:cNvPr id="31" name="Text Placeholder 3">
            <a:extLst>
              <a:ext uri="{FF2B5EF4-FFF2-40B4-BE49-F238E27FC236}">
                <a16:creationId xmlns:a16="http://schemas.microsoft.com/office/drawing/2014/main" id="{CDFDC06E-1669-5D82-A4DB-A27355F14173}"/>
              </a:ext>
            </a:extLst>
          </p:cNvPr>
          <p:cNvSpPr txBox="1">
            <a:spLocks/>
          </p:cNvSpPr>
          <p:nvPr/>
        </p:nvSpPr>
        <p:spPr>
          <a:xfrm>
            <a:off x="1195528" y="4984407"/>
            <a:ext cx="759227" cy="452703"/>
          </a:xfrm>
          <a:prstGeom prst="rect">
            <a:avLst/>
          </a:prstGeom>
        </p:spPr>
        <p:txBody>
          <a:bodyPr wrap="square" anchor="ctr">
            <a:noAutofit/>
          </a:bodyPr>
          <a:lstStyle>
            <a:lvl1pPr marL="0" indent="0" algn="l" defTabSz="548640" rtl="0" eaLnBrk="1" latinLnBrk="0" hangingPunct="1">
              <a:lnSpc>
                <a:spcPct val="90000"/>
              </a:lnSpc>
              <a:spcBef>
                <a:spcPts val="1800"/>
              </a:spcBef>
              <a:spcAft>
                <a:spcPts val="600"/>
              </a:spcAft>
              <a:buClr>
                <a:srgbClr val="00ADCA"/>
              </a:buClr>
              <a:buFont typeface="Arial"/>
              <a:buNone/>
              <a:defRPr lang="en-US" sz="3200" b="1" kern="1200" cap="none" baseline="0" dirty="0" smtClean="0">
                <a:solidFill>
                  <a:schemeClr val="accent1"/>
                </a:solidFill>
                <a:latin typeface="Arial" charset="0"/>
                <a:ea typeface="Arial" charset="0"/>
                <a:cs typeface="Arial" charset="0"/>
              </a:defRPr>
            </a:lvl1pPr>
            <a:lvl2pPr marL="352425" indent="-323850" algn="l" defTabSz="54864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600"/>
              </a:spcAft>
              <a:buClr>
                <a:schemeClr val="accent1"/>
              </a:buClr>
              <a:buSzPct val="100000"/>
              <a:buFont typeface="Arial" charset="0"/>
              <a:buChar char="•"/>
              <a:tabLst/>
              <a:defRPr sz="3200" kern="12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2pPr>
            <a:lvl3pPr marL="973138" indent="-309563" algn="l" defTabSz="54864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Wingdings" charset="2"/>
              <a:buChar char="§"/>
              <a:tabLst/>
              <a:defRPr sz="3200" kern="12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3pPr>
            <a:lvl4pPr marL="1547813" indent="-382588" algn="l" defTabSz="54864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"/>
              <a:buChar char="–"/>
              <a:tabLst/>
              <a:defRPr sz="3200" kern="12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4pPr>
            <a:lvl5pPr marL="2290763" indent="-371475" algn="l" defTabSz="54864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.AppleSystemUIFont" charset="-120"/>
              <a:buChar char="-"/>
              <a:tabLst/>
              <a:defRPr sz="3200" kern="12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5pPr>
            <a:lvl6pPr marL="301752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56616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11480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66344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</a:pPr>
            <a:r>
              <a:rPr lang="en-US" sz="2000" dirty="0">
                <a:solidFill>
                  <a:schemeClr val="bg1"/>
                </a:solidFill>
                <a:latin typeface="+mn-lt"/>
                <a:cs typeface="Arial" panose="020B0604020202020204" pitchFamily="34" charset="0"/>
              </a:rPr>
              <a:t>Title</a:t>
            </a:r>
          </a:p>
        </p:txBody>
      </p:sp>
      <p:sp>
        <p:nvSpPr>
          <p:cNvPr id="32" name="Text Placeholder 3">
            <a:extLst>
              <a:ext uri="{FF2B5EF4-FFF2-40B4-BE49-F238E27FC236}">
                <a16:creationId xmlns:a16="http://schemas.microsoft.com/office/drawing/2014/main" id="{D716B653-C984-0FDC-2136-69EF63C35F64}"/>
              </a:ext>
            </a:extLst>
          </p:cNvPr>
          <p:cNvSpPr txBox="1">
            <a:spLocks/>
          </p:cNvSpPr>
          <p:nvPr/>
        </p:nvSpPr>
        <p:spPr>
          <a:xfrm>
            <a:off x="6879628" y="2306623"/>
            <a:ext cx="759227" cy="452703"/>
          </a:xfrm>
          <a:prstGeom prst="rect">
            <a:avLst/>
          </a:prstGeom>
        </p:spPr>
        <p:txBody>
          <a:bodyPr wrap="square" anchor="ctr">
            <a:noAutofit/>
          </a:bodyPr>
          <a:lstStyle>
            <a:lvl1pPr marL="0" indent="0" algn="l" defTabSz="548640" rtl="0" eaLnBrk="1" latinLnBrk="0" hangingPunct="1">
              <a:lnSpc>
                <a:spcPct val="90000"/>
              </a:lnSpc>
              <a:spcBef>
                <a:spcPts val="1800"/>
              </a:spcBef>
              <a:spcAft>
                <a:spcPts val="600"/>
              </a:spcAft>
              <a:buClr>
                <a:srgbClr val="00ADCA"/>
              </a:buClr>
              <a:buFont typeface="Arial"/>
              <a:buNone/>
              <a:defRPr lang="en-US" sz="3200" b="1" kern="1200" cap="none" baseline="0" dirty="0" smtClean="0">
                <a:solidFill>
                  <a:schemeClr val="accent1"/>
                </a:solidFill>
                <a:latin typeface="Arial" charset="0"/>
                <a:ea typeface="Arial" charset="0"/>
                <a:cs typeface="Arial" charset="0"/>
              </a:defRPr>
            </a:lvl1pPr>
            <a:lvl2pPr marL="352425" indent="-323850" algn="l" defTabSz="54864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600"/>
              </a:spcAft>
              <a:buClr>
                <a:schemeClr val="accent1"/>
              </a:buClr>
              <a:buSzPct val="100000"/>
              <a:buFont typeface="Arial" charset="0"/>
              <a:buChar char="•"/>
              <a:tabLst/>
              <a:defRPr sz="3200" kern="12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2pPr>
            <a:lvl3pPr marL="973138" indent="-309563" algn="l" defTabSz="54864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Wingdings" charset="2"/>
              <a:buChar char="§"/>
              <a:tabLst/>
              <a:defRPr sz="3200" kern="12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3pPr>
            <a:lvl4pPr marL="1547813" indent="-382588" algn="l" defTabSz="54864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"/>
              <a:buChar char="–"/>
              <a:tabLst/>
              <a:defRPr sz="3200" kern="12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4pPr>
            <a:lvl5pPr marL="2290763" indent="-371475" algn="l" defTabSz="54864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.AppleSystemUIFont" charset="-120"/>
              <a:buChar char="-"/>
              <a:tabLst/>
              <a:defRPr sz="3200" kern="12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5pPr>
            <a:lvl6pPr marL="301752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56616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11480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66344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</a:pPr>
            <a:r>
              <a:rPr lang="en-US" sz="2000" dirty="0">
                <a:solidFill>
                  <a:schemeClr val="bg1"/>
                </a:solidFill>
                <a:latin typeface="+mn-lt"/>
                <a:cs typeface="Arial" panose="020B0604020202020204" pitchFamily="34" charset="0"/>
              </a:rPr>
              <a:t>Title</a:t>
            </a:r>
          </a:p>
        </p:txBody>
      </p:sp>
      <p:sp>
        <p:nvSpPr>
          <p:cNvPr id="33" name="Text Placeholder 3">
            <a:extLst>
              <a:ext uri="{FF2B5EF4-FFF2-40B4-BE49-F238E27FC236}">
                <a16:creationId xmlns:a16="http://schemas.microsoft.com/office/drawing/2014/main" id="{396B46BA-C77C-71B3-231B-3F61407D6FCE}"/>
              </a:ext>
            </a:extLst>
          </p:cNvPr>
          <p:cNvSpPr txBox="1">
            <a:spLocks/>
          </p:cNvSpPr>
          <p:nvPr/>
        </p:nvSpPr>
        <p:spPr>
          <a:xfrm>
            <a:off x="6879628" y="4984407"/>
            <a:ext cx="759227" cy="452703"/>
          </a:xfrm>
          <a:prstGeom prst="rect">
            <a:avLst/>
          </a:prstGeom>
        </p:spPr>
        <p:txBody>
          <a:bodyPr wrap="square" anchor="ctr">
            <a:noAutofit/>
          </a:bodyPr>
          <a:lstStyle>
            <a:lvl1pPr marL="0" indent="0" algn="l" defTabSz="548640" rtl="0" eaLnBrk="1" latinLnBrk="0" hangingPunct="1">
              <a:lnSpc>
                <a:spcPct val="90000"/>
              </a:lnSpc>
              <a:spcBef>
                <a:spcPts val="1800"/>
              </a:spcBef>
              <a:spcAft>
                <a:spcPts val="600"/>
              </a:spcAft>
              <a:buClr>
                <a:srgbClr val="00ADCA"/>
              </a:buClr>
              <a:buFont typeface="Arial"/>
              <a:buNone/>
              <a:defRPr lang="en-US" sz="3200" b="1" kern="1200" cap="none" baseline="0" dirty="0" smtClean="0">
                <a:solidFill>
                  <a:schemeClr val="accent1"/>
                </a:solidFill>
                <a:latin typeface="Arial" charset="0"/>
                <a:ea typeface="Arial" charset="0"/>
                <a:cs typeface="Arial" charset="0"/>
              </a:defRPr>
            </a:lvl1pPr>
            <a:lvl2pPr marL="352425" indent="-323850" algn="l" defTabSz="54864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600"/>
              </a:spcAft>
              <a:buClr>
                <a:schemeClr val="accent1"/>
              </a:buClr>
              <a:buSzPct val="100000"/>
              <a:buFont typeface="Arial" charset="0"/>
              <a:buChar char="•"/>
              <a:tabLst/>
              <a:defRPr sz="3200" kern="12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2pPr>
            <a:lvl3pPr marL="973138" indent="-309563" algn="l" defTabSz="54864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Wingdings" charset="2"/>
              <a:buChar char="§"/>
              <a:tabLst/>
              <a:defRPr sz="3200" kern="12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3pPr>
            <a:lvl4pPr marL="1547813" indent="-382588" algn="l" defTabSz="54864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"/>
              <a:buChar char="–"/>
              <a:tabLst/>
              <a:defRPr sz="3200" kern="12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4pPr>
            <a:lvl5pPr marL="2290763" indent="-371475" algn="l" defTabSz="54864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.AppleSystemUIFont" charset="-120"/>
              <a:buChar char="-"/>
              <a:tabLst/>
              <a:defRPr sz="3200" kern="12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5pPr>
            <a:lvl6pPr marL="301752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56616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11480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66344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</a:pPr>
            <a:r>
              <a:rPr lang="en-US" sz="2000" dirty="0">
                <a:solidFill>
                  <a:schemeClr val="bg1"/>
                </a:solidFill>
                <a:latin typeface="+mn-lt"/>
                <a:cs typeface="Arial" panose="020B0604020202020204" pitchFamily="34" charset="0"/>
              </a:rPr>
              <a:t>Title</a:t>
            </a:r>
          </a:p>
        </p:txBody>
      </p:sp>
    </p:spTree>
    <p:extLst>
      <p:ext uri="{BB962C8B-B14F-4D97-AF65-F5344CB8AC3E}">
        <p14:creationId xmlns:p14="http://schemas.microsoft.com/office/powerpoint/2010/main" val="3292682397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 Theme">
  <a:themeElements>
    <a:clrScheme name="Custom 118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06352"/>
      </a:accent1>
      <a:accent2>
        <a:srgbClr val="97D0B1"/>
      </a:accent2>
      <a:accent3>
        <a:srgbClr val="C8C2E0"/>
      </a:accent3>
      <a:accent4>
        <a:srgbClr val="F05C4F"/>
      </a:accent4>
      <a:accent5>
        <a:srgbClr val="292866"/>
      </a:accent5>
      <a:accent6>
        <a:srgbClr val="D9D9D9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438" row="6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D9F848E6-99A2-4036-BB67-591926DFA720}">
  <we:reference id="wa104381063" version="1.0.0.1" store="en-US" storeType="OMEX"/>
  <we:alternateReferences>
    <we:reference id="WA104381063" version="1.0.0.1" store="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8946</TotalTime>
  <Words>22</Words>
  <Application>Microsoft Office PowerPoint</Application>
  <PresentationFormat>Widescreen</PresentationFormat>
  <Paragraphs>14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9" baseType="lpstr">
      <vt:lpstr>Arial</vt:lpstr>
      <vt:lpstr>Calibri</vt:lpstr>
      <vt:lpstr>Courier New</vt:lpstr>
      <vt:lpstr>Crimson Pro</vt:lpstr>
      <vt:lpstr>Roboto</vt:lpstr>
      <vt:lpstr>Wingdings</vt:lpstr>
      <vt:lpstr>Office Theme</vt:lpstr>
      <vt:lpstr>think-cell Slide</vt:lpstr>
      <vt:lpstr>Text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Training Template</dc:title>
  <dc:subject/>
  <dc:creator>Analyst Academy LLC</dc:creator>
  <cp:keywords/>
  <dc:description/>
  <cp:lastModifiedBy>Diam Cabatay</cp:lastModifiedBy>
  <cp:revision>504</cp:revision>
  <dcterms:created xsi:type="dcterms:W3CDTF">2021-03-31T02:49:57Z</dcterms:created>
  <dcterms:modified xsi:type="dcterms:W3CDTF">2025-10-16T11:11:26Z</dcterms:modified>
  <cp:category/>
</cp:coreProperties>
</file>