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55"/>
  </p:notesMasterIdLst>
  <p:handoutMasterIdLst>
    <p:handoutMasterId r:id="rId56"/>
  </p:handoutMasterIdLst>
  <p:sldIdLst>
    <p:sldId id="325" r:id="rId3"/>
    <p:sldId id="257" r:id="rId4"/>
    <p:sldId id="259" r:id="rId5"/>
    <p:sldId id="305" r:id="rId6"/>
    <p:sldId id="307" r:id="rId7"/>
    <p:sldId id="260" r:id="rId8"/>
    <p:sldId id="279" r:id="rId9"/>
    <p:sldId id="261" r:id="rId10"/>
    <p:sldId id="262" r:id="rId11"/>
    <p:sldId id="263" r:id="rId12"/>
    <p:sldId id="303" r:id="rId13"/>
    <p:sldId id="264" r:id="rId14"/>
    <p:sldId id="267" r:id="rId15"/>
    <p:sldId id="313" r:id="rId16"/>
    <p:sldId id="268" r:id="rId17"/>
    <p:sldId id="269" r:id="rId18"/>
    <p:sldId id="258" r:id="rId19"/>
    <p:sldId id="271" r:id="rId20"/>
    <p:sldId id="272" r:id="rId21"/>
    <p:sldId id="314" r:id="rId22"/>
    <p:sldId id="315" r:id="rId23"/>
    <p:sldId id="316" r:id="rId24"/>
    <p:sldId id="317" r:id="rId25"/>
    <p:sldId id="312" r:id="rId26"/>
    <p:sldId id="276" r:id="rId27"/>
    <p:sldId id="277" r:id="rId28"/>
    <p:sldId id="278" r:id="rId29"/>
    <p:sldId id="280" r:id="rId30"/>
    <p:sldId id="281" r:id="rId31"/>
    <p:sldId id="282" r:id="rId32"/>
    <p:sldId id="318" r:id="rId33"/>
    <p:sldId id="283" r:id="rId34"/>
    <p:sldId id="274" r:id="rId35"/>
    <p:sldId id="284" r:id="rId36"/>
    <p:sldId id="285" r:id="rId37"/>
    <p:sldId id="286" r:id="rId38"/>
    <p:sldId id="287" r:id="rId39"/>
    <p:sldId id="288" r:id="rId40"/>
    <p:sldId id="290" r:id="rId41"/>
    <p:sldId id="319" r:id="rId42"/>
    <p:sldId id="320" r:id="rId43"/>
    <p:sldId id="291" r:id="rId44"/>
    <p:sldId id="293" r:id="rId45"/>
    <p:sldId id="322" r:id="rId46"/>
    <p:sldId id="323" r:id="rId47"/>
    <p:sldId id="321" r:id="rId48"/>
    <p:sldId id="324" r:id="rId49"/>
    <p:sldId id="310" r:id="rId50"/>
    <p:sldId id="311" r:id="rId51"/>
    <p:sldId id="292" r:id="rId52"/>
    <p:sldId id="299" r:id="rId53"/>
    <p:sldId id="300" r:id="rId54"/>
  </p:sldIdLst>
  <p:sldSz cx="9144000" cy="5143500" type="screen16x9"/>
  <p:notesSz cx="6858000" cy="9144000"/>
  <p:embeddedFontLst>
    <p:embeddedFont>
      <p:font typeface="Lato" panose="020F0502020204030203" pitchFamily="34" charset="0"/>
      <p:regular r:id="rId57"/>
      <p:bold r:id="rId58"/>
    </p:embeddedFont>
    <p:embeddedFont>
      <p:font typeface="Bebas Neue" panose="020B0606020202050201" pitchFamily="34" charset="0"/>
      <p:regular r:id="rId59"/>
    </p:embeddedFont>
    <p:embeddedFont>
      <p:font typeface="맑은 고딕" panose="020B0503020000020004" pitchFamily="34" charset="-127"/>
      <p:regular r:id="rId60"/>
      <p:bold r:id="rId61"/>
    </p:embeddedFont>
    <p:embeddedFont>
      <p:font typeface="Roboto" pitchFamily="2" charset="0"/>
      <p:regular r:id="rId62"/>
      <p:bold r:id="rId63"/>
      <p:italic r:id="rId64"/>
      <p:boldItalic r:id="rId65"/>
    </p:embeddedFont>
    <p:embeddedFont>
      <p:font typeface="FZShuTi" panose="020B0604020202020204" charset="-122"/>
      <p:regular r:id="rId66"/>
    </p:embeddedFont>
    <p:embeddedFont>
      <p:font typeface="Proxima Nova" panose="020B0604020202020204" charset="0"/>
      <p:regular r:id="rId67"/>
      <p:bold r:id="rId68"/>
      <p:italic r:id="rId69"/>
      <p:boldItalic r:id="rId70"/>
    </p:embeddedFont>
    <p:embeddedFont>
      <p:font typeface="Anton" panose="020B0604020202020204" charset="0"/>
      <p:regular r:id="rId71"/>
    </p:embeddedFont>
    <p:embeddedFont>
      <p:font typeface="Proxima Nova Semibold" panose="020B0604020202020204" charset="0"/>
      <p:regular r:id="rId72"/>
      <p:bold r:id="rId73"/>
      <p:boldItalic r:id="rId74"/>
    </p:embeddedFont>
    <p:embeddedFont>
      <p:font typeface="Open Sans" panose="020B0604020202020204" charset="0"/>
      <p:regular r:id="rId75"/>
    </p:embeddedFont>
    <p:embeddedFont>
      <p:font typeface="HY견명조" panose="020B0604020202020204" charset="-127"/>
      <p:regular r:id="rId76"/>
    </p:embeddedFont>
    <p:embeddedFont>
      <p:font typeface="Segoe UI" panose="020B0502040204020203" pitchFamily="34"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C00"/>
    <a:srgbClr val="343434"/>
    <a:srgbClr val="CF6107"/>
    <a:srgbClr val="000000"/>
    <a:srgbClr val="D67A00"/>
    <a:srgbClr val="EDB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2B097C-2DDE-4998-8207-A7C4B54F62D2}">
  <a:tblStyle styleId="{972B097C-2DDE-4998-8207-A7C4B54F62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02"/>
      </p:cViewPr>
      <p:guideLst/>
    </p:cSldViewPr>
  </p:slideViewPr>
  <p:notesTextViewPr>
    <p:cViewPr>
      <p:scale>
        <a:sx n="1" d="1"/>
        <a:sy n="1" d="1"/>
      </p:scale>
      <p:origin x="0" y="0"/>
    </p:cViewPr>
  </p:notesTextViewPr>
  <p:sorterViewPr>
    <p:cViewPr varScale="1">
      <p:scale>
        <a:sx n="1" d="1"/>
        <a:sy n="1" d="1"/>
      </p:scale>
      <p:origin x="0" y="-8160"/>
    </p:cViewPr>
  </p:sorterViewPr>
  <p:notesViewPr>
    <p:cSldViewPr snapToGrid="0">
      <p:cViewPr varScale="1">
        <p:scale>
          <a:sx n="70" d="100"/>
          <a:sy n="70" d="100"/>
        </p:scale>
        <p:origin x="276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font" Target="fonts/font12.fntdata"/><Relationship Id="rId76" Type="http://schemas.openxmlformats.org/officeDocument/2006/relationships/font" Target="fonts/font20.fntdata"/><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font" Target="fonts/font18.fntdata"/><Relationship Id="rId79" Type="http://schemas.openxmlformats.org/officeDocument/2006/relationships/font" Target="fonts/font23.fntdata"/><Relationship Id="rId5" Type="http://schemas.openxmlformats.org/officeDocument/2006/relationships/slide" Target="slides/slide3.xml"/><Relationship Id="rId61" Type="http://schemas.openxmlformats.org/officeDocument/2006/relationships/font" Target="fonts/font5.fntdata"/><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6.fntdata"/><Relationship Id="rId80" Type="http://schemas.openxmlformats.org/officeDocument/2006/relationships/font" Target="fonts/font2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237FD5-C25C-49BD-8B53-C08CD93DA48B}" type="datetimeFigureOut">
              <a:rPr lang="es-PE" smtClean="0"/>
              <a:t>21/09/2025</a:t>
            </a:fld>
            <a:endParaRPr lang="es-PE"/>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664E37-B438-438C-8585-F2F1D33E2780}" type="slidenum">
              <a:rPr lang="es-PE" smtClean="0"/>
              <a:t>‹Nº›</a:t>
            </a:fld>
            <a:endParaRPr lang="es-PE"/>
          </a:p>
        </p:txBody>
      </p:sp>
    </p:spTree>
    <p:extLst>
      <p:ext uri="{BB962C8B-B14F-4D97-AF65-F5344CB8AC3E}">
        <p14:creationId xmlns:p14="http://schemas.microsoft.com/office/powerpoint/2010/main" val="26993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911760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a62a012e11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a62a012e11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827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a62a012e11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a62a012e11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16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a62a012e11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a62a012e11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7935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a62a012e11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a62a012e11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079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a62a012e11_0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a62a012e11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901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a62a012e11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a62a012e11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216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564d5cb7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564d5cb7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2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a62a012e11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a62a012e11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869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a6f3c8e6c1_2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a6f3c8e6c1_2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631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a62a012e11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a62a012e11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50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a62a012e11_0_1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a62a012e11_0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94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a62a012e11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a62a012e11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3159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a62a012e11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a62a012e11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912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a62a012e11_0_16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a62a012e11_0_16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31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8"/>
        <p:cNvGrpSpPr/>
        <p:nvPr/>
      </p:nvGrpSpPr>
      <p:grpSpPr>
        <a:xfrm>
          <a:off x="0" y="0"/>
          <a:ext cx="0" cy="0"/>
          <a:chOff x="0" y="0"/>
          <a:chExt cx="0" cy="0"/>
        </a:xfrm>
      </p:grpSpPr>
      <p:sp>
        <p:nvSpPr>
          <p:cNvPr id="2829" name="Google Shape;2829;ga564d5cb7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0" name="Google Shape;2830;ga564d5cb7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15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a62a012e11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a62a012e11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8408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9"/>
        <p:cNvGrpSpPr/>
        <p:nvPr/>
      </p:nvGrpSpPr>
      <p:grpSpPr>
        <a:xfrm>
          <a:off x="0" y="0"/>
          <a:ext cx="0" cy="0"/>
          <a:chOff x="0" y="0"/>
          <a:chExt cx="0" cy="0"/>
        </a:xfrm>
      </p:grpSpPr>
      <p:sp>
        <p:nvSpPr>
          <p:cNvPr id="2890" name="Google Shape;2890;ga62a012e11_0_16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1" name="Google Shape;2891;ga62a012e11_0_16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3193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a62a012e11_0_16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a62a012e11_0_16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2678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4"/>
        <p:cNvGrpSpPr/>
        <p:nvPr/>
      </p:nvGrpSpPr>
      <p:grpSpPr>
        <a:xfrm>
          <a:off x="0" y="0"/>
          <a:ext cx="0" cy="0"/>
          <a:chOff x="0" y="0"/>
          <a:chExt cx="0" cy="0"/>
        </a:xfrm>
      </p:grpSpPr>
      <p:sp>
        <p:nvSpPr>
          <p:cNvPr id="3025" name="Google Shape;3025;ga62a012e11_0_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6" name="Google Shape;3026;ga62a012e11_0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865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9"/>
        <p:cNvGrpSpPr/>
        <p:nvPr/>
      </p:nvGrpSpPr>
      <p:grpSpPr>
        <a:xfrm>
          <a:off x="0" y="0"/>
          <a:ext cx="0" cy="0"/>
          <a:chOff x="0" y="0"/>
          <a:chExt cx="0" cy="0"/>
        </a:xfrm>
      </p:grpSpPr>
      <p:sp>
        <p:nvSpPr>
          <p:cNvPr id="3130" name="Google Shape;3130;ga62a012e11_0_16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1" name="Google Shape;3131;ga62a012e11_0_16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1610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0"/>
        <p:cNvGrpSpPr/>
        <p:nvPr/>
      </p:nvGrpSpPr>
      <p:grpSpPr>
        <a:xfrm>
          <a:off x="0" y="0"/>
          <a:ext cx="0" cy="0"/>
          <a:chOff x="0" y="0"/>
          <a:chExt cx="0" cy="0"/>
        </a:xfrm>
      </p:grpSpPr>
      <p:sp>
        <p:nvSpPr>
          <p:cNvPr id="3151" name="Google Shape;3151;ga6f3c8e6c1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2" name="Google Shape;3152;ga6f3c8e6c1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881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a62a012e11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a62a012e11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684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a62a012e11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a62a012e11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12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4"/>
        <p:cNvGrpSpPr/>
        <p:nvPr/>
      </p:nvGrpSpPr>
      <p:grpSpPr>
        <a:xfrm>
          <a:off x="0" y="0"/>
          <a:ext cx="0" cy="0"/>
          <a:chOff x="0" y="0"/>
          <a:chExt cx="0" cy="0"/>
        </a:xfrm>
      </p:grpSpPr>
      <p:sp>
        <p:nvSpPr>
          <p:cNvPr id="3175" name="Google Shape;3175;ga62a012e11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6" name="Google Shape;3176;ga62a012e11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313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0"/>
        <p:cNvGrpSpPr/>
        <p:nvPr/>
      </p:nvGrpSpPr>
      <p:grpSpPr>
        <a:xfrm>
          <a:off x="0" y="0"/>
          <a:ext cx="0" cy="0"/>
          <a:chOff x="0" y="0"/>
          <a:chExt cx="0" cy="0"/>
        </a:xfrm>
      </p:grpSpPr>
      <p:sp>
        <p:nvSpPr>
          <p:cNvPr id="3201" name="Google Shape;3201;ga62a012e11_0_16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2" name="Google Shape;3202;ga62a012e11_0_16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7823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1"/>
        <p:cNvGrpSpPr/>
        <p:nvPr/>
      </p:nvGrpSpPr>
      <p:grpSpPr>
        <a:xfrm>
          <a:off x="0" y="0"/>
          <a:ext cx="0" cy="0"/>
          <a:chOff x="0" y="0"/>
          <a:chExt cx="0" cy="0"/>
        </a:xfrm>
      </p:grpSpPr>
      <p:sp>
        <p:nvSpPr>
          <p:cNvPr id="3392" name="Google Shape;3392;ga564d5cb7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3" name="Google Shape;3393;ga564d5cb7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73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632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4991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513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669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764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391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9fbb7c795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9fbb7c795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86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a62a012e11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a62a012e11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2659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6"/>
        <p:cNvGrpSpPr/>
        <p:nvPr/>
      </p:nvGrpSpPr>
      <p:grpSpPr>
        <a:xfrm>
          <a:off x="0" y="0"/>
          <a:ext cx="0" cy="0"/>
          <a:chOff x="0" y="0"/>
          <a:chExt cx="0" cy="0"/>
        </a:xfrm>
      </p:grpSpPr>
      <p:sp>
        <p:nvSpPr>
          <p:cNvPr id="3437" name="Google Shape;3437;ga6f3c8e6c1_2_1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8" name="Google Shape;3438;ga6f3c8e6c1_2_1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441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8"/>
        <p:cNvGrpSpPr/>
        <p:nvPr/>
      </p:nvGrpSpPr>
      <p:grpSpPr>
        <a:xfrm>
          <a:off x="0" y="0"/>
          <a:ext cx="0" cy="0"/>
          <a:chOff x="0" y="0"/>
          <a:chExt cx="0" cy="0"/>
        </a:xfrm>
      </p:grpSpPr>
      <p:sp>
        <p:nvSpPr>
          <p:cNvPr id="4099" name="Google Shape;4099;ga62a012e11_0_8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0" name="Google Shape;4100;ga62a012e11_0_8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750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5"/>
        <p:cNvGrpSpPr/>
        <p:nvPr/>
      </p:nvGrpSpPr>
      <p:grpSpPr>
        <a:xfrm>
          <a:off x="0" y="0"/>
          <a:ext cx="0" cy="0"/>
          <a:chOff x="0" y="0"/>
          <a:chExt cx="0" cy="0"/>
        </a:xfrm>
      </p:grpSpPr>
      <p:sp>
        <p:nvSpPr>
          <p:cNvPr id="4436" name="Google Shape;4436;ga62a012e11_0_9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7" name="Google Shape;4437;ga62a012e11_0_9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24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a6f3c8e6c1_2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a6f3c8e6c1_2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77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a6f3c8e6c1_2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a6f3c8e6c1_2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18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a62a012e11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a62a012e11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562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a564d5cb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a564d5cb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17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a62a012e11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a62a012e11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13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94875" y="540000"/>
            <a:ext cx="4068900" cy="2715000"/>
          </a:xfrm>
          <a:prstGeom prst="rect">
            <a:avLst/>
          </a:prstGeom>
        </p:spPr>
        <p:txBody>
          <a:bodyPr spcFirstLastPara="1" wrap="square" lIns="91425" tIns="91425" rIns="91425" bIns="91425" anchor="ctr" anchorCtr="0">
            <a:noAutofit/>
          </a:bodyPr>
          <a:lstStyle>
            <a:lvl1pPr lvl="0" algn="l">
              <a:spcBef>
                <a:spcPts val="0"/>
              </a:spcBef>
              <a:spcAft>
                <a:spcPts val="0"/>
              </a:spcAft>
              <a:buSzPts val="5200"/>
              <a:buNone/>
              <a:defRPr sz="5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94875" y="3100850"/>
            <a:ext cx="4484400" cy="396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0800000" flipH="1">
            <a:off x="0" y="4251588"/>
            <a:ext cx="2133247" cy="891912"/>
          </a:xfrm>
          <a:custGeom>
            <a:avLst/>
            <a:gdLst/>
            <a:ahLst/>
            <a:cxnLst/>
            <a:rect l="l" t="t" r="r" b="b"/>
            <a:pathLst>
              <a:path w="27851" h="31673" extrusionOk="0">
                <a:moveTo>
                  <a:pt x="1" y="1"/>
                </a:moveTo>
                <a:lnTo>
                  <a:pt x="1" y="31551"/>
                </a:lnTo>
                <a:cubicBezTo>
                  <a:pt x="690" y="31632"/>
                  <a:pt x="1383" y="31673"/>
                  <a:pt x="2077" y="31673"/>
                </a:cubicBezTo>
                <a:cubicBezTo>
                  <a:pt x="6200" y="31673"/>
                  <a:pt x="10308" y="30235"/>
                  <a:pt x="13272" y="27360"/>
                </a:cubicBezTo>
                <a:cubicBezTo>
                  <a:pt x="15665" y="25042"/>
                  <a:pt x="17270" y="22055"/>
                  <a:pt x="18548" y="18978"/>
                </a:cubicBezTo>
                <a:cubicBezTo>
                  <a:pt x="20792" y="13524"/>
                  <a:pt x="22129" y="7595"/>
                  <a:pt x="25532" y="2765"/>
                </a:cubicBezTo>
                <a:cubicBezTo>
                  <a:pt x="26231" y="1784"/>
                  <a:pt x="27004" y="863"/>
                  <a:pt x="27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2" name="Rectángulo 1"/>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45" name="Google Shape;45;p9"/>
          <p:cNvSpPr txBox="1">
            <a:spLocks noGrp="1"/>
          </p:cNvSpPr>
          <p:nvPr>
            <p:ph type="subTitle" idx="1"/>
          </p:nvPr>
        </p:nvSpPr>
        <p:spPr>
          <a:xfrm>
            <a:off x="2392650" y="3232825"/>
            <a:ext cx="4358700" cy="44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 name="Google Shape;44;p9"/>
          <p:cNvSpPr txBox="1">
            <a:spLocks noGrp="1"/>
          </p:cNvSpPr>
          <p:nvPr>
            <p:ph type="title"/>
          </p:nvPr>
        </p:nvSpPr>
        <p:spPr>
          <a:xfrm>
            <a:off x="2121950" y="1813513"/>
            <a:ext cx="4817400" cy="1165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0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dirty="0"/>
          </a:p>
        </p:txBody>
      </p:sp>
      <p:pic>
        <p:nvPicPr>
          <p:cNvPr id="3" name="Imagen 2"/>
          <p:cNvPicPr>
            <a:picLocks noChangeAspect="1"/>
          </p:cNvPicPr>
          <p:nvPr userDrawn="1"/>
        </p:nvPicPr>
        <p:blipFill>
          <a:blip r:embed="rId2"/>
          <a:stretch>
            <a:fillRect/>
          </a:stretch>
        </p:blipFill>
        <p:spPr>
          <a:xfrm>
            <a:off x="8064500" y="279335"/>
            <a:ext cx="737746" cy="123196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Google Shape;64;p10"/>
          <p:cNvSpPr txBox="1">
            <a:spLocks noGrp="1"/>
          </p:cNvSpPr>
          <p:nvPr>
            <p:ph type="body" idx="1"/>
          </p:nvPr>
        </p:nvSpPr>
        <p:spPr>
          <a:xfrm>
            <a:off x="540000" y="3153225"/>
            <a:ext cx="4159200" cy="1265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4500"/>
              <a:buFont typeface="Bebas Neue"/>
              <a:buNone/>
              <a:defRPr sz="4500">
                <a:solidFill>
                  <a:schemeClr val="bg1"/>
                </a:solidFill>
                <a:latin typeface="Bebas Neue"/>
                <a:ea typeface="Bebas Neue"/>
                <a:cs typeface="Bebas Neue"/>
                <a:sym typeface="Bebas Neue"/>
              </a:defRPr>
            </a:lvl1pPr>
          </a:lstStyle>
          <a:p>
            <a:endParaRPr dirty="0"/>
          </a:p>
        </p:txBody>
      </p:sp>
      <p:sp>
        <p:nvSpPr>
          <p:cNvPr id="4" name="Rectángulo 3"/>
          <p:cNvSpPr/>
          <p:nvPr userDrawn="1"/>
        </p:nvSpPr>
        <p:spPr>
          <a:xfrm>
            <a:off x="228600" y="228600"/>
            <a:ext cx="8674100" cy="1282700"/>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63"/>
        <p:cNvGrpSpPr/>
        <p:nvPr/>
      </p:nvGrpSpPr>
      <p:grpSpPr>
        <a:xfrm>
          <a:off x="0" y="0"/>
          <a:ext cx="0" cy="0"/>
          <a:chOff x="0" y="0"/>
          <a:chExt cx="0" cy="0"/>
        </a:xfrm>
      </p:grpSpPr>
      <p:sp>
        <p:nvSpPr>
          <p:cNvPr id="64" name="Google Shape;64;p10"/>
          <p:cNvSpPr txBox="1">
            <a:spLocks noGrp="1"/>
          </p:cNvSpPr>
          <p:nvPr>
            <p:ph type="body" idx="1"/>
          </p:nvPr>
        </p:nvSpPr>
        <p:spPr>
          <a:xfrm>
            <a:off x="4572000" y="3653557"/>
            <a:ext cx="4159200" cy="1265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4500"/>
              <a:buFont typeface="Bebas Neue"/>
              <a:buNone/>
              <a:defRPr sz="4500">
                <a:solidFill>
                  <a:schemeClr val="bg1"/>
                </a:solidFill>
                <a:latin typeface="Bebas Neue"/>
                <a:ea typeface="Bebas Neue"/>
                <a:cs typeface="Bebas Neue"/>
                <a:sym typeface="Bebas Neue"/>
              </a:defRPr>
            </a:lvl1pPr>
          </a:lstStyle>
          <a:p>
            <a:endParaRPr dirty="0"/>
          </a:p>
        </p:txBody>
      </p:sp>
      <p:sp>
        <p:nvSpPr>
          <p:cNvPr id="4" name="Rectángulo 3"/>
          <p:cNvSpPr/>
          <p:nvPr userDrawn="1"/>
        </p:nvSpPr>
        <p:spPr>
          <a:xfrm>
            <a:off x="228600" y="228600"/>
            <a:ext cx="8674100" cy="12827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Tree>
    <p:extLst>
      <p:ext uri="{BB962C8B-B14F-4D97-AF65-F5344CB8AC3E}">
        <p14:creationId xmlns:p14="http://schemas.microsoft.com/office/powerpoint/2010/main" val="347440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1"/>
        <p:cNvGrpSpPr/>
        <p:nvPr/>
      </p:nvGrpSpPr>
      <p:grpSpPr>
        <a:xfrm>
          <a:off x="0" y="0"/>
          <a:ext cx="0" cy="0"/>
          <a:chOff x="0" y="0"/>
          <a:chExt cx="0" cy="0"/>
        </a:xfrm>
      </p:grpSpPr>
      <p:sp>
        <p:nvSpPr>
          <p:cNvPr id="82" name="Google Shape;82;p11"/>
          <p:cNvSpPr txBox="1">
            <a:spLocks noGrp="1"/>
          </p:cNvSpPr>
          <p:nvPr>
            <p:ph type="title" hasCustomPrompt="1"/>
          </p:nvPr>
        </p:nvSpPr>
        <p:spPr>
          <a:xfrm>
            <a:off x="2557425" y="1690625"/>
            <a:ext cx="5576400" cy="1379100"/>
          </a:xfrm>
          <a:prstGeom prst="rect">
            <a:avLst/>
          </a:prstGeom>
        </p:spPr>
        <p:txBody>
          <a:bodyPr spcFirstLastPara="1" wrap="square" lIns="91425" tIns="91425" rIns="91425" bIns="91425" anchor="ctr" anchorCtr="0">
            <a:noAutofit/>
          </a:bodyPr>
          <a:lstStyle>
            <a:lvl1pPr lvl="0" algn="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3" name="Google Shape;83;p11"/>
          <p:cNvSpPr txBox="1">
            <a:spLocks noGrp="1"/>
          </p:cNvSpPr>
          <p:nvPr>
            <p:ph type="body" idx="1"/>
          </p:nvPr>
        </p:nvSpPr>
        <p:spPr>
          <a:xfrm>
            <a:off x="3947025" y="3152225"/>
            <a:ext cx="4186800" cy="400800"/>
          </a:xfrm>
          <a:prstGeom prst="rect">
            <a:avLst/>
          </a:prstGeom>
        </p:spPr>
        <p:txBody>
          <a:bodyPr spcFirstLastPara="1" wrap="square" lIns="91425" tIns="91425" rIns="91425" bIns="91425" anchor="t" anchorCtr="0">
            <a:noAutofit/>
          </a:bodyPr>
          <a:lstStyle>
            <a:lvl1pPr marL="457200" lvl="0" indent="-317500" algn="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8"/>
        <p:cNvGrpSpPr/>
        <p:nvPr/>
      </p:nvGrpSpPr>
      <p:grpSpPr>
        <a:xfrm>
          <a:off x="0" y="0"/>
          <a:ext cx="0" cy="0"/>
          <a:chOff x="0" y="0"/>
          <a:chExt cx="0" cy="0"/>
        </a:xfrm>
      </p:grpSpPr>
      <p:sp>
        <p:nvSpPr>
          <p:cNvPr id="2" name="Rectángulo 1"/>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9"/>
        <p:cNvGrpSpPr/>
        <p:nvPr/>
      </p:nvGrpSpPr>
      <p:grpSpPr>
        <a:xfrm>
          <a:off x="0" y="0"/>
          <a:ext cx="0" cy="0"/>
          <a:chOff x="0" y="0"/>
          <a:chExt cx="0" cy="0"/>
        </a:xfrm>
      </p:grpSpPr>
      <p:sp>
        <p:nvSpPr>
          <p:cNvPr id="90" name="Google Shape;90;p13"/>
          <p:cNvSpPr txBox="1">
            <a:spLocks noGrp="1"/>
          </p:cNvSpPr>
          <p:nvPr>
            <p:ph type="subTitle" idx="1"/>
          </p:nvPr>
        </p:nvSpPr>
        <p:spPr>
          <a:xfrm>
            <a:off x="5142550" y="184777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91" name="Google Shape;91;p13"/>
          <p:cNvSpPr txBox="1">
            <a:spLocks noGrp="1"/>
          </p:cNvSpPr>
          <p:nvPr>
            <p:ph type="subTitle" idx="2"/>
          </p:nvPr>
        </p:nvSpPr>
        <p:spPr>
          <a:xfrm>
            <a:off x="4761400" y="22579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2" name="Google Shape;92;p13"/>
          <p:cNvSpPr txBox="1">
            <a:spLocks noGrp="1"/>
          </p:cNvSpPr>
          <p:nvPr>
            <p:ph type="subTitle" idx="3"/>
          </p:nvPr>
        </p:nvSpPr>
        <p:spPr>
          <a:xfrm>
            <a:off x="2277650" y="184777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93" name="Google Shape;93;p13"/>
          <p:cNvSpPr txBox="1">
            <a:spLocks noGrp="1"/>
          </p:cNvSpPr>
          <p:nvPr>
            <p:ph type="subTitle" idx="4"/>
          </p:nvPr>
        </p:nvSpPr>
        <p:spPr>
          <a:xfrm>
            <a:off x="1896500" y="22579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4" name="Google Shape;94;p13"/>
          <p:cNvSpPr txBox="1">
            <a:spLocks noGrp="1"/>
          </p:cNvSpPr>
          <p:nvPr>
            <p:ph type="subTitle" idx="5"/>
          </p:nvPr>
        </p:nvSpPr>
        <p:spPr>
          <a:xfrm>
            <a:off x="5142550" y="370500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95" name="Google Shape;95;p13"/>
          <p:cNvSpPr txBox="1">
            <a:spLocks noGrp="1"/>
          </p:cNvSpPr>
          <p:nvPr>
            <p:ph type="subTitle" idx="6"/>
          </p:nvPr>
        </p:nvSpPr>
        <p:spPr>
          <a:xfrm>
            <a:off x="4761400" y="4115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6" name="Google Shape;96;p13"/>
          <p:cNvSpPr txBox="1">
            <a:spLocks noGrp="1"/>
          </p:cNvSpPr>
          <p:nvPr>
            <p:ph type="subTitle" idx="7"/>
          </p:nvPr>
        </p:nvSpPr>
        <p:spPr>
          <a:xfrm>
            <a:off x="2277650" y="370500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97" name="Google Shape;97;p13"/>
          <p:cNvSpPr txBox="1">
            <a:spLocks noGrp="1"/>
          </p:cNvSpPr>
          <p:nvPr>
            <p:ph type="subTitle" idx="8"/>
          </p:nvPr>
        </p:nvSpPr>
        <p:spPr>
          <a:xfrm>
            <a:off x="1896500" y="4115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8" name="Google Shape;98;p13"/>
          <p:cNvSpPr txBox="1">
            <a:spLocks noGrp="1"/>
          </p:cNvSpPr>
          <p:nvPr>
            <p:ph type="title" hasCustomPrompt="1"/>
          </p:nvPr>
        </p:nvSpPr>
        <p:spPr>
          <a:xfrm>
            <a:off x="2619950" y="128587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4800">
                <a:solidFill>
                  <a:schemeClr val="accent5"/>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9" name="Google Shape;99;p13"/>
          <p:cNvSpPr txBox="1">
            <a:spLocks noGrp="1"/>
          </p:cNvSpPr>
          <p:nvPr>
            <p:ph type="title" idx="9" hasCustomPrompt="1"/>
          </p:nvPr>
        </p:nvSpPr>
        <p:spPr>
          <a:xfrm>
            <a:off x="5484850" y="128587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4800">
                <a:solidFill>
                  <a:schemeClr val="accent5"/>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00" name="Google Shape;100;p13"/>
          <p:cNvSpPr txBox="1">
            <a:spLocks noGrp="1"/>
          </p:cNvSpPr>
          <p:nvPr>
            <p:ph type="title" idx="13" hasCustomPrompt="1"/>
          </p:nvPr>
        </p:nvSpPr>
        <p:spPr>
          <a:xfrm>
            <a:off x="2619950" y="31412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4800">
                <a:solidFill>
                  <a:schemeClr val="accent5"/>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01" name="Google Shape;101;p13"/>
          <p:cNvSpPr txBox="1">
            <a:spLocks noGrp="1"/>
          </p:cNvSpPr>
          <p:nvPr>
            <p:ph type="title" idx="14" hasCustomPrompt="1"/>
          </p:nvPr>
        </p:nvSpPr>
        <p:spPr>
          <a:xfrm>
            <a:off x="5484850" y="31412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4800">
                <a:solidFill>
                  <a:schemeClr val="accent5"/>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02" name="Google Shape;102;p13"/>
          <p:cNvSpPr txBox="1">
            <a:spLocks noGrp="1"/>
          </p:cNvSpPr>
          <p:nvPr>
            <p:ph type="title" idx="15"/>
          </p:nvPr>
        </p:nvSpPr>
        <p:spPr>
          <a:xfrm>
            <a:off x="2693525" y="375925"/>
            <a:ext cx="3756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4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17" name="Freeform 5"/>
          <p:cNvSpPr>
            <a:spLocks/>
          </p:cNvSpPr>
          <p:nvPr userDrawn="1"/>
        </p:nvSpPr>
        <p:spPr bwMode="auto">
          <a:xfrm>
            <a:off x="1" y="0"/>
            <a:ext cx="9144000" cy="1847775"/>
          </a:xfrm>
          <a:custGeom>
            <a:avLst/>
            <a:gdLst>
              <a:gd name="T0" fmla="*/ 0 w 3746"/>
              <a:gd name="T1" fmla="*/ 0 h 522"/>
              <a:gd name="T2" fmla="*/ 0 w 3746"/>
              <a:gd name="T3" fmla="*/ 522 h 522"/>
              <a:gd name="T4" fmla="*/ 3 w 3746"/>
              <a:gd name="T5" fmla="*/ 522 h 522"/>
              <a:gd name="T6" fmla="*/ 1873 w 3746"/>
              <a:gd name="T7" fmla="*/ 107 h 522"/>
              <a:gd name="T8" fmla="*/ 3744 w 3746"/>
              <a:gd name="T9" fmla="*/ 522 h 522"/>
              <a:gd name="T10" fmla="*/ 3746 w 3746"/>
              <a:gd name="T11" fmla="*/ 522 h 522"/>
              <a:gd name="T12" fmla="*/ 3746 w 3746"/>
              <a:gd name="T13" fmla="*/ 0 h 522"/>
              <a:gd name="T14" fmla="*/ 0 w 3746"/>
              <a:gd name="T15" fmla="*/ 0 h 5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6" h="522">
                <a:moveTo>
                  <a:pt x="0" y="0"/>
                </a:moveTo>
                <a:cubicBezTo>
                  <a:pt x="0" y="522"/>
                  <a:pt x="0" y="522"/>
                  <a:pt x="0" y="522"/>
                </a:cubicBezTo>
                <a:cubicBezTo>
                  <a:pt x="3" y="522"/>
                  <a:pt x="3" y="522"/>
                  <a:pt x="3" y="522"/>
                </a:cubicBezTo>
                <a:cubicBezTo>
                  <a:pt x="53" y="291"/>
                  <a:pt x="871" y="107"/>
                  <a:pt x="1873" y="107"/>
                </a:cubicBezTo>
                <a:cubicBezTo>
                  <a:pt x="2875" y="107"/>
                  <a:pt x="3693" y="291"/>
                  <a:pt x="3744" y="522"/>
                </a:cubicBezTo>
                <a:cubicBezTo>
                  <a:pt x="3746" y="522"/>
                  <a:pt x="3746" y="522"/>
                  <a:pt x="3746" y="522"/>
                </a:cubicBezTo>
                <a:cubicBezTo>
                  <a:pt x="3746" y="0"/>
                  <a:pt x="3746" y="0"/>
                  <a:pt x="3746" y="0"/>
                </a:cubicBezTo>
                <a:lnTo>
                  <a:pt x="0" y="0"/>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s-P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1">
  <p:cSld name="CUSTOM_2">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2918550" y="3069688"/>
            <a:ext cx="3306900" cy="4977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2700"/>
            </a:lvl1pPr>
            <a:lvl2pPr lvl="1" rtl="0">
              <a:spcBef>
                <a:spcPts val="16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7" name="Google Shape;107;p14"/>
          <p:cNvSpPr txBox="1">
            <a:spLocks noGrp="1"/>
          </p:cNvSpPr>
          <p:nvPr>
            <p:ph type="subTitle" idx="1"/>
          </p:nvPr>
        </p:nvSpPr>
        <p:spPr>
          <a:xfrm>
            <a:off x="1729600" y="1576100"/>
            <a:ext cx="5690700" cy="100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20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 name="Rectángulo 3"/>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1809075" y="368825"/>
            <a:ext cx="5526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sp>
        <p:nvSpPr>
          <p:cNvPr id="114" name="Google Shape;114;p15"/>
          <p:cNvSpPr txBox="1">
            <a:spLocks noGrp="1"/>
          </p:cNvSpPr>
          <p:nvPr>
            <p:ph type="subTitle" idx="1"/>
          </p:nvPr>
        </p:nvSpPr>
        <p:spPr>
          <a:xfrm>
            <a:off x="756413" y="1620750"/>
            <a:ext cx="4647300" cy="253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4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4_2">
    <p:spTree>
      <p:nvGrpSpPr>
        <p:cNvPr id="1" name="Shape 127"/>
        <p:cNvGrpSpPr/>
        <p:nvPr/>
      </p:nvGrpSpPr>
      <p:grpSpPr>
        <a:xfrm>
          <a:off x="0" y="0"/>
          <a:ext cx="0" cy="0"/>
          <a:chOff x="0" y="0"/>
          <a:chExt cx="0" cy="0"/>
        </a:xfrm>
      </p:grpSpPr>
      <p:sp>
        <p:nvSpPr>
          <p:cNvPr id="11" name="Rectángulo 10"/>
          <p:cNvSpPr/>
          <p:nvPr userDrawn="1"/>
        </p:nvSpPr>
        <p:spPr>
          <a:xfrm>
            <a:off x="228600" y="228600"/>
            <a:ext cx="8674100" cy="12827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28" name="Google Shape;128;p17"/>
          <p:cNvSpPr txBox="1">
            <a:spLocks noGrp="1"/>
          </p:cNvSpPr>
          <p:nvPr>
            <p:ph type="subTitle" idx="1"/>
          </p:nvPr>
        </p:nvSpPr>
        <p:spPr>
          <a:xfrm>
            <a:off x="2430050" y="154212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29" name="Google Shape;129;p17"/>
          <p:cNvSpPr txBox="1">
            <a:spLocks noGrp="1"/>
          </p:cNvSpPr>
          <p:nvPr>
            <p:ph type="subTitle" idx="2"/>
          </p:nvPr>
        </p:nvSpPr>
        <p:spPr>
          <a:xfrm>
            <a:off x="2267400" y="1952250"/>
            <a:ext cx="2049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0" name="Google Shape;130;p17"/>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131" name="Google Shape;131;p17"/>
          <p:cNvSpPr txBox="1">
            <a:spLocks noGrp="1"/>
          </p:cNvSpPr>
          <p:nvPr>
            <p:ph type="subTitle" idx="3"/>
          </p:nvPr>
        </p:nvSpPr>
        <p:spPr>
          <a:xfrm>
            <a:off x="4990150" y="154212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32" name="Google Shape;132;p17"/>
          <p:cNvSpPr txBox="1">
            <a:spLocks noGrp="1"/>
          </p:cNvSpPr>
          <p:nvPr>
            <p:ph type="subTitle" idx="4"/>
          </p:nvPr>
        </p:nvSpPr>
        <p:spPr>
          <a:xfrm>
            <a:off x="4827550" y="1952250"/>
            <a:ext cx="2049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3" name="Google Shape;133;p17"/>
          <p:cNvSpPr txBox="1">
            <a:spLocks noGrp="1"/>
          </p:cNvSpPr>
          <p:nvPr>
            <p:ph type="subTitle" idx="5"/>
          </p:nvPr>
        </p:nvSpPr>
        <p:spPr>
          <a:xfrm>
            <a:off x="2430050" y="325910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34" name="Google Shape;134;p17"/>
          <p:cNvSpPr txBox="1">
            <a:spLocks noGrp="1"/>
          </p:cNvSpPr>
          <p:nvPr>
            <p:ph type="subTitle" idx="6"/>
          </p:nvPr>
        </p:nvSpPr>
        <p:spPr>
          <a:xfrm>
            <a:off x="2267400" y="3669225"/>
            <a:ext cx="2049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5" name="Google Shape;135;p17"/>
          <p:cNvSpPr txBox="1">
            <a:spLocks noGrp="1"/>
          </p:cNvSpPr>
          <p:nvPr>
            <p:ph type="subTitle" idx="7"/>
          </p:nvPr>
        </p:nvSpPr>
        <p:spPr>
          <a:xfrm>
            <a:off x="4990150" y="325910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36" name="Google Shape;136;p17"/>
          <p:cNvSpPr txBox="1">
            <a:spLocks noGrp="1"/>
          </p:cNvSpPr>
          <p:nvPr>
            <p:ph type="subTitle" idx="8"/>
          </p:nvPr>
        </p:nvSpPr>
        <p:spPr>
          <a:xfrm>
            <a:off x="4827550" y="3669225"/>
            <a:ext cx="2049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37"/>
        <p:cNvGrpSpPr/>
        <p:nvPr/>
      </p:nvGrpSpPr>
      <p:grpSpPr>
        <a:xfrm>
          <a:off x="0" y="0"/>
          <a:ext cx="0" cy="0"/>
          <a:chOff x="0" y="0"/>
          <a:chExt cx="0" cy="0"/>
        </a:xfrm>
      </p:grpSpPr>
      <p:sp>
        <p:nvSpPr>
          <p:cNvPr id="138" name="Google Shape;138;p18"/>
          <p:cNvSpPr txBox="1">
            <a:spLocks noGrp="1"/>
          </p:cNvSpPr>
          <p:nvPr>
            <p:ph type="subTitle" idx="1"/>
          </p:nvPr>
        </p:nvSpPr>
        <p:spPr>
          <a:xfrm>
            <a:off x="1150000" y="2806050"/>
            <a:ext cx="2916000" cy="73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9" name="Google Shape;139;p18"/>
          <p:cNvSpPr txBox="1">
            <a:spLocks noGrp="1"/>
          </p:cNvSpPr>
          <p:nvPr>
            <p:ph type="title"/>
          </p:nvPr>
        </p:nvSpPr>
        <p:spPr>
          <a:xfrm>
            <a:off x="1150000" y="1612950"/>
            <a:ext cx="4156500" cy="1193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l" rtl="0">
              <a:spcBef>
                <a:spcPts val="0"/>
              </a:spcBef>
              <a:spcAft>
                <a:spcPts val="0"/>
              </a:spcAft>
              <a:buClr>
                <a:schemeClr val="dk1"/>
              </a:buClr>
              <a:buSzPts val="3500"/>
              <a:buNone/>
              <a:defRPr sz="3500">
                <a:solidFill>
                  <a:schemeClr val="dk1"/>
                </a:solidFill>
              </a:defRPr>
            </a:lvl2pPr>
            <a:lvl3pPr lvl="2" algn="l" rtl="0">
              <a:spcBef>
                <a:spcPts val="0"/>
              </a:spcBef>
              <a:spcAft>
                <a:spcPts val="0"/>
              </a:spcAft>
              <a:buClr>
                <a:schemeClr val="dk1"/>
              </a:buClr>
              <a:buSzPts val="3500"/>
              <a:buNone/>
              <a:defRPr sz="3500">
                <a:solidFill>
                  <a:schemeClr val="dk1"/>
                </a:solidFill>
              </a:defRPr>
            </a:lvl3pPr>
            <a:lvl4pPr lvl="3" algn="l" rtl="0">
              <a:spcBef>
                <a:spcPts val="0"/>
              </a:spcBef>
              <a:spcAft>
                <a:spcPts val="0"/>
              </a:spcAft>
              <a:buClr>
                <a:schemeClr val="dk1"/>
              </a:buClr>
              <a:buSzPts val="3500"/>
              <a:buNone/>
              <a:defRPr sz="3500">
                <a:solidFill>
                  <a:schemeClr val="dk1"/>
                </a:solidFill>
              </a:defRPr>
            </a:lvl4pPr>
            <a:lvl5pPr lvl="4" algn="l" rtl="0">
              <a:spcBef>
                <a:spcPts val="0"/>
              </a:spcBef>
              <a:spcAft>
                <a:spcPts val="0"/>
              </a:spcAft>
              <a:buClr>
                <a:schemeClr val="dk1"/>
              </a:buClr>
              <a:buSzPts val="3500"/>
              <a:buNone/>
              <a:defRPr sz="3500">
                <a:solidFill>
                  <a:schemeClr val="dk1"/>
                </a:solidFill>
              </a:defRPr>
            </a:lvl5pPr>
            <a:lvl6pPr lvl="5" algn="l" rtl="0">
              <a:spcBef>
                <a:spcPts val="0"/>
              </a:spcBef>
              <a:spcAft>
                <a:spcPts val="0"/>
              </a:spcAft>
              <a:buClr>
                <a:schemeClr val="dk1"/>
              </a:buClr>
              <a:buSzPts val="3500"/>
              <a:buNone/>
              <a:defRPr sz="3500">
                <a:solidFill>
                  <a:schemeClr val="dk1"/>
                </a:solidFill>
              </a:defRPr>
            </a:lvl6pPr>
            <a:lvl7pPr lvl="6" algn="l" rtl="0">
              <a:spcBef>
                <a:spcPts val="0"/>
              </a:spcBef>
              <a:spcAft>
                <a:spcPts val="0"/>
              </a:spcAft>
              <a:buClr>
                <a:schemeClr val="dk1"/>
              </a:buClr>
              <a:buSzPts val="3500"/>
              <a:buNone/>
              <a:defRPr sz="3500">
                <a:solidFill>
                  <a:schemeClr val="dk1"/>
                </a:solidFill>
              </a:defRPr>
            </a:lvl7pPr>
            <a:lvl8pPr lvl="7" algn="l" rtl="0">
              <a:spcBef>
                <a:spcPts val="0"/>
              </a:spcBef>
              <a:spcAft>
                <a:spcPts val="0"/>
              </a:spcAft>
              <a:buClr>
                <a:schemeClr val="dk1"/>
              </a:buClr>
              <a:buSzPts val="3500"/>
              <a:buNone/>
              <a:defRPr sz="3500">
                <a:solidFill>
                  <a:schemeClr val="dk1"/>
                </a:solidFill>
              </a:defRPr>
            </a:lvl8pPr>
            <a:lvl9pPr lvl="8" algn="l" rtl="0">
              <a:spcBef>
                <a:spcPts val="0"/>
              </a:spcBef>
              <a:spcAft>
                <a:spcPts val="0"/>
              </a:spcAft>
              <a:buClr>
                <a:schemeClr val="dk1"/>
              </a:buClr>
              <a:buSzPts val="3500"/>
              <a:buNone/>
              <a:defRPr sz="35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5" name="Rectángulo 4"/>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5" name="Google Shape;15;p3"/>
          <p:cNvSpPr txBox="1">
            <a:spLocks noGrp="1"/>
          </p:cNvSpPr>
          <p:nvPr>
            <p:ph type="title"/>
          </p:nvPr>
        </p:nvSpPr>
        <p:spPr>
          <a:xfrm>
            <a:off x="4824975" y="1594200"/>
            <a:ext cx="4384200"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4824975" y="983475"/>
            <a:ext cx="1239900" cy="681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4824975" y="2435988"/>
            <a:ext cx="2521800" cy="489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1">
  <p:cSld name="CUSTOM_5">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801575" y="1641600"/>
            <a:ext cx="7458000" cy="1165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0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44" name="Google Shape;144;p19"/>
          <p:cNvSpPr txBox="1">
            <a:spLocks noGrp="1"/>
          </p:cNvSpPr>
          <p:nvPr>
            <p:ph type="subTitle" idx="1"/>
          </p:nvPr>
        </p:nvSpPr>
        <p:spPr>
          <a:xfrm>
            <a:off x="2693525" y="3060900"/>
            <a:ext cx="3756900" cy="44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1" preserve="1">
  <p:cSld name="1_Section title and description 1">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801575" y="1641600"/>
            <a:ext cx="7458000" cy="1165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0000">
                <a:solidFill>
                  <a:schemeClr val="bg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dirty="0"/>
          </a:p>
        </p:txBody>
      </p:sp>
      <p:sp>
        <p:nvSpPr>
          <p:cNvPr id="144" name="Google Shape;144;p19"/>
          <p:cNvSpPr txBox="1">
            <a:spLocks noGrp="1"/>
          </p:cNvSpPr>
          <p:nvPr>
            <p:ph type="subTitle" idx="1"/>
          </p:nvPr>
        </p:nvSpPr>
        <p:spPr>
          <a:xfrm>
            <a:off x="2693525" y="3060900"/>
            <a:ext cx="3756900" cy="44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 name="Rectángulo 4"/>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pic>
        <p:nvPicPr>
          <p:cNvPr id="3" name="Imagen 2"/>
          <p:cNvPicPr>
            <a:picLocks noChangeAspect="1"/>
          </p:cNvPicPr>
          <p:nvPr userDrawn="1"/>
        </p:nvPicPr>
        <p:blipFill>
          <a:blip r:embed="rId2"/>
          <a:stretch>
            <a:fillRect/>
          </a:stretch>
        </p:blipFill>
        <p:spPr>
          <a:xfrm>
            <a:off x="7236700" y="358681"/>
            <a:ext cx="1475500" cy="1029419"/>
          </a:xfrm>
          <a:prstGeom prst="rect">
            <a:avLst/>
          </a:prstGeom>
        </p:spPr>
      </p:pic>
    </p:spTree>
    <p:extLst>
      <p:ext uri="{BB962C8B-B14F-4D97-AF65-F5344CB8AC3E}">
        <p14:creationId xmlns:p14="http://schemas.microsoft.com/office/powerpoint/2010/main" val="951091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1">
  <p:cSld name="CUSTOM_5_1">
    <p:spTree>
      <p:nvGrpSpPr>
        <p:cNvPr id="1" name="Shape 149"/>
        <p:cNvGrpSpPr/>
        <p:nvPr/>
      </p:nvGrpSpPr>
      <p:grpSpPr>
        <a:xfrm>
          <a:off x="0" y="0"/>
          <a:ext cx="0" cy="0"/>
          <a:chOff x="0" y="0"/>
          <a:chExt cx="0" cy="0"/>
        </a:xfrm>
      </p:grpSpPr>
      <p:sp>
        <p:nvSpPr>
          <p:cNvPr id="15" name="Rectángulo 14"/>
          <p:cNvSpPr/>
          <p:nvPr userDrawn="1"/>
        </p:nvSpPr>
        <p:spPr>
          <a:xfrm>
            <a:off x="228600" y="228600"/>
            <a:ext cx="8674100" cy="10023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50" name="Google Shape;150;p20"/>
          <p:cNvSpPr txBox="1">
            <a:spLocks noGrp="1"/>
          </p:cNvSpPr>
          <p:nvPr>
            <p:ph type="subTitle" idx="1"/>
          </p:nvPr>
        </p:nvSpPr>
        <p:spPr>
          <a:xfrm>
            <a:off x="3710075" y="190705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51" name="Google Shape;151;p20"/>
          <p:cNvSpPr txBox="1">
            <a:spLocks noGrp="1"/>
          </p:cNvSpPr>
          <p:nvPr>
            <p:ph type="subTitle" idx="2"/>
          </p:nvPr>
        </p:nvSpPr>
        <p:spPr>
          <a:xfrm>
            <a:off x="3586475" y="2317175"/>
            <a:ext cx="1971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2" name="Google Shape;152;p20"/>
          <p:cNvSpPr txBox="1">
            <a:spLocks noGrp="1"/>
          </p:cNvSpPr>
          <p:nvPr>
            <p:ph type="subTitle" idx="3"/>
          </p:nvPr>
        </p:nvSpPr>
        <p:spPr>
          <a:xfrm>
            <a:off x="997575" y="190705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53" name="Google Shape;153;p20"/>
          <p:cNvSpPr txBox="1">
            <a:spLocks noGrp="1"/>
          </p:cNvSpPr>
          <p:nvPr>
            <p:ph type="subTitle" idx="4"/>
          </p:nvPr>
        </p:nvSpPr>
        <p:spPr>
          <a:xfrm>
            <a:off x="873975" y="2317175"/>
            <a:ext cx="1971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4" name="Google Shape;154;p20"/>
          <p:cNvSpPr txBox="1">
            <a:spLocks noGrp="1"/>
          </p:cNvSpPr>
          <p:nvPr>
            <p:ph type="subTitle" idx="5"/>
          </p:nvPr>
        </p:nvSpPr>
        <p:spPr>
          <a:xfrm>
            <a:off x="3710075" y="361187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55" name="Google Shape;155;p20"/>
          <p:cNvSpPr txBox="1">
            <a:spLocks noGrp="1"/>
          </p:cNvSpPr>
          <p:nvPr>
            <p:ph type="subTitle" idx="6"/>
          </p:nvPr>
        </p:nvSpPr>
        <p:spPr>
          <a:xfrm>
            <a:off x="3586475" y="4022000"/>
            <a:ext cx="1971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6" name="Google Shape;156;p20"/>
          <p:cNvSpPr txBox="1">
            <a:spLocks noGrp="1"/>
          </p:cNvSpPr>
          <p:nvPr>
            <p:ph type="subTitle" idx="7"/>
          </p:nvPr>
        </p:nvSpPr>
        <p:spPr>
          <a:xfrm>
            <a:off x="997575" y="361187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57" name="Google Shape;157;p20"/>
          <p:cNvSpPr txBox="1">
            <a:spLocks noGrp="1"/>
          </p:cNvSpPr>
          <p:nvPr>
            <p:ph type="subTitle" idx="8"/>
          </p:nvPr>
        </p:nvSpPr>
        <p:spPr>
          <a:xfrm>
            <a:off x="873975" y="4022000"/>
            <a:ext cx="1971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8" name="Google Shape;158;p20"/>
          <p:cNvSpPr txBox="1">
            <a:spLocks noGrp="1"/>
          </p:cNvSpPr>
          <p:nvPr>
            <p:ph type="title"/>
          </p:nvPr>
        </p:nvSpPr>
        <p:spPr>
          <a:xfrm>
            <a:off x="1034700" y="361350"/>
            <a:ext cx="7074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accent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dirty="0"/>
          </a:p>
        </p:txBody>
      </p:sp>
      <p:sp>
        <p:nvSpPr>
          <p:cNvPr id="159" name="Google Shape;159;p20"/>
          <p:cNvSpPr txBox="1">
            <a:spLocks noGrp="1"/>
          </p:cNvSpPr>
          <p:nvPr>
            <p:ph type="subTitle" idx="9"/>
          </p:nvPr>
        </p:nvSpPr>
        <p:spPr>
          <a:xfrm>
            <a:off x="6422575" y="190705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60" name="Google Shape;160;p20"/>
          <p:cNvSpPr txBox="1">
            <a:spLocks noGrp="1"/>
          </p:cNvSpPr>
          <p:nvPr>
            <p:ph type="subTitle" idx="13"/>
          </p:nvPr>
        </p:nvSpPr>
        <p:spPr>
          <a:xfrm>
            <a:off x="6298975" y="2317175"/>
            <a:ext cx="1971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1" name="Google Shape;161;p20"/>
          <p:cNvSpPr txBox="1">
            <a:spLocks noGrp="1"/>
          </p:cNvSpPr>
          <p:nvPr>
            <p:ph type="subTitle" idx="14"/>
          </p:nvPr>
        </p:nvSpPr>
        <p:spPr>
          <a:xfrm>
            <a:off x="6422575" y="361187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62" name="Google Shape;162;p20"/>
          <p:cNvSpPr txBox="1">
            <a:spLocks noGrp="1"/>
          </p:cNvSpPr>
          <p:nvPr>
            <p:ph type="subTitle" idx="15"/>
          </p:nvPr>
        </p:nvSpPr>
        <p:spPr>
          <a:xfrm>
            <a:off x="6298975" y="4022000"/>
            <a:ext cx="19710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65"/>
        <p:cNvGrpSpPr/>
        <p:nvPr/>
      </p:nvGrpSpPr>
      <p:grpSpPr>
        <a:xfrm>
          <a:off x="0" y="0"/>
          <a:ext cx="0" cy="0"/>
          <a:chOff x="0" y="0"/>
          <a:chExt cx="0" cy="0"/>
        </a:xfrm>
      </p:grpSpPr>
      <p:sp>
        <p:nvSpPr>
          <p:cNvPr id="7" name="Rectángulo 6"/>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66" name="Google Shape;166;p21"/>
          <p:cNvSpPr txBox="1">
            <a:spLocks noGrp="1"/>
          </p:cNvSpPr>
          <p:nvPr>
            <p:ph type="title"/>
          </p:nvPr>
        </p:nvSpPr>
        <p:spPr>
          <a:xfrm>
            <a:off x="2349425" y="361350"/>
            <a:ext cx="444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67" name="Google Shape;167;p21"/>
          <p:cNvSpPr txBox="1">
            <a:spLocks noGrp="1"/>
          </p:cNvSpPr>
          <p:nvPr>
            <p:ph type="subTitle" idx="1"/>
          </p:nvPr>
        </p:nvSpPr>
        <p:spPr>
          <a:xfrm>
            <a:off x="3710088" y="1819563"/>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68" name="Google Shape;168;p21"/>
          <p:cNvSpPr txBox="1">
            <a:spLocks noGrp="1"/>
          </p:cNvSpPr>
          <p:nvPr>
            <p:ph type="subTitle" idx="2"/>
          </p:nvPr>
        </p:nvSpPr>
        <p:spPr>
          <a:xfrm>
            <a:off x="3230238" y="2229688"/>
            <a:ext cx="26835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9" name="Google Shape;169;p21"/>
          <p:cNvSpPr txBox="1">
            <a:spLocks noGrp="1"/>
          </p:cNvSpPr>
          <p:nvPr>
            <p:ph type="subTitle" idx="3"/>
          </p:nvPr>
        </p:nvSpPr>
        <p:spPr>
          <a:xfrm>
            <a:off x="3710088" y="3214488"/>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0" name="Google Shape;170;p21"/>
          <p:cNvSpPr txBox="1">
            <a:spLocks noGrp="1"/>
          </p:cNvSpPr>
          <p:nvPr>
            <p:ph type="subTitle" idx="4"/>
          </p:nvPr>
        </p:nvSpPr>
        <p:spPr>
          <a:xfrm>
            <a:off x="3230250" y="3624613"/>
            <a:ext cx="26835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2">
  <p:cSld name="CUSTOM_4_2_1">
    <p:spTree>
      <p:nvGrpSpPr>
        <p:cNvPr id="1" name="Shape 171"/>
        <p:cNvGrpSpPr/>
        <p:nvPr/>
      </p:nvGrpSpPr>
      <p:grpSpPr>
        <a:xfrm>
          <a:off x="0" y="0"/>
          <a:ext cx="0" cy="0"/>
          <a:chOff x="0" y="0"/>
          <a:chExt cx="0" cy="0"/>
        </a:xfrm>
      </p:grpSpPr>
      <p:sp>
        <p:nvSpPr>
          <p:cNvPr id="13" name="Rectángulo 12"/>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72" name="Google Shape;172;p22"/>
          <p:cNvSpPr txBox="1">
            <a:spLocks noGrp="1"/>
          </p:cNvSpPr>
          <p:nvPr>
            <p:ph type="subTitle" idx="1"/>
          </p:nvPr>
        </p:nvSpPr>
        <p:spPr>
          <a:xfrm>
            <a:off x="2430050" y="17212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3" name="Google Shape;173;p22"/>
          <p:cNvSpPr txBox="1">
            <a:spLocks noGrp="1"/>
          </p:cNvSpPr>
          <p:nvPr>
            <p:ph type="subTitle" idx="2"/>
          </p:nvPr>
        </p:nvSpPr>
        <p:spPr>
          <a:xfrm>
            <a:off x="2430050" y="2131325"/>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4" name="Google Shape;174;p22"/>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175" name="Google Shape;175;p22"/>
          <p:cNvSpPr txBox="1">
            <a:spLocks noGrp="1"/>
          </p:cNvSpPr>
          <p:nvPr>
            <p:ph type="subTitle" idx="3"/>
          </p:nvPr>
        </p:nvSpPr>
        <p:spPr>
          <a:xfrm>
            <a:off x="4990150" y="17212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6" name="Google Shape;176;p22"/>
          <p:cNvSpPr txBox="1">
            <a:spLocks noGrp="1"/>
          </p:cNvSpPr>
          <p:nvPr>
            <p:ph type="subTitle" idx="4"/>
          </p:nvPr>
        </p:nvSpPr>
        <p:spPr>
          <a:xfrm>
            <a:off x="4990150" y="2131325"/>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7" name="Google Shape;177;p22"/>
          <p:cNvSpPr txBox="1">
            <a:spLocks noGrp="1"/>
          </p:cNvSpPr>
          <p:nvPr>
            <p:ph type="subTitle" idx="5"/>
          </p:nvPr>
        </p:nvSpPr>
        <p:spPr>
          <a:xfrm>
            <a:off x="2430050" y="3438175"/>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8" name="Google Shape;178;p22"/>
          <p:cNvSpPr txBox="1">
            <a:spLocks noGrp="1"/>
          </p:cNvSpPr>
          <p:nvPr>
            <p:ph type="subTitle" idx="6"/>
          </p:nvPr>
        </p:nvSpPr>
        <p:spPr>
          <a:xfrm>
            <a:off x="2430050" y="3848300"/>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9" name="Google Shape;179;p22"/>
          <p:cNvSpPr txBox="1">
            <a:spLocks noGrp="1"/>
          </p:cNvSpPr>
          <p:nvPr>
            <p:ph type="subTitle" idx="7"/>
          </p:nvPr>
        </p:nvSpPr>
        <p:spPr>
          <a:xfrm>
            <a:off x="4990150" y="3438175"/>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80" name="Google Shape;180;p22"/>
          <p:cNvSpPr txBox="1">
            <a:spLocks noGrp="1"/>
          </p:cNvSpPr>
          <p:nvPr>
            <p:ph type="subTitle" idx="8"/>
          </p:nvPr>
        </p:nvSpPr>
        <p:spPr>
          <a:xfrm>
            <a:off x="4990150" y="3848300"/>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81" name="Google Shape;181;p22"/>
          <p:cNvSpPr/>
          <p:nvPr/>
        </p:nvSpPr>
        <p:spPr>
          <a:xfrm rot="10800000">
            <a:off x="6058675" y="2634100"/>
            <a:ext cx="4054105" cy="3875200"/>
          </a:xfrm>
          <a:custGeom>
            <a:avLst/>
            <a:gdLst/>
            <a:ahLst/>
            <a:cxnLst/>
            <a:rect l="l" t="t" r="r" b="b"/>
            <a:pathLst>
              <a:path w="137883" h="147318" extrusionOk="0">
                <a:moveTo>
                  <a:pt x="87089" y="0"/>
                </a:moveTo>
                <a:cubicBezTo>
                  <a:pt x="84951" y="0"/>
                  <a:pt x="82829" y="143"/>
                  <a:pt x="80742" y="438"/>
                </a:cubicBezTo>
                <a:cubicBezTo>
                  <a:pt x="77847" y="827"/>
                  <a:pt x="61509" y="3451"/>
                  <a:pt x="51385" y="17131"/>
                </a:cubicBezTo>
                <a:cubicBezTo>
                  <a:pt x="38077" y="35129"/>
                  <a:pt x="20791" y="62624"/>
                  <a:pt x="6807" y="98398"/>
                </a:cubicBezTo>
                <a:cubicBezTo>
                  <a:pt x="1931" y="110842"/>
                  <a:pt x="1" y="134240"/>
                  <a:pt x="16914" y="143857"/>
                </a:cubicBezTo>
                <a:cubicBezTo>
                  <a:pt x="21066" y="146223"/>
                  <a:pt x="26002" y="147318"/>
                  <a:pt x="31121" y="147318"/>
                </a:cubicBezTo>
                <a:cubicBezTo>
                  <a:pt x="42263" y="147318"/>
                  <a:pt x="54269" y="142130"/>
                  <a:pt x="60917" y="133580"/>
                </a:cubicBezTo>
                <a:cubicBezTo>
                  <a:pt x="72429" y="118834"/>
                  <a:pt x="62220" y="101734"/>
                  <a:pt x="75206" y="89984"/>
                </a:cubicBezTo>
                <a:cubicBezTo>
                  <a:pt x="81860" y="83973"/>
                  <a:pt x="86499" y="86699"/>
                  <a:pt x="98079" y="81993"/>
                </a:cubicBezTo>
                <a:cubicBezTo>
                  <a:pt x="114586" y="75322"/>
                  <a:pt x="137883" y="56512"/>
                  <a:pt x="135614" y="35433"/>
                </a:cubicBezTo>
                <a:cubicBezTo>
                  <a:pt x="133497" y="15636"/>
                  <a:pt x="109471" y="0"/>
                  <a:pt x="87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2" preserve="1">
  <p:cSld name="1_Title and four columns 2">
    <p:spTree>
      <p:nvGrpSpPr>
        <p:cNvPr id="1" name="Shape 171"/>
        <p:cNvGrpSpPr/>
        <p:nvPr/>
      </p:nvGrpSpPr>
      <p:grpSpPr>
        <a:xfrm>
          <a:off x="0" y="0"/>
          <a:ext cx="0" cy="0"/>
          <a:chOff x="0" y="0"/>
          <a:chExt cx="0" cy="0"/>
        </a:xfrm>
      </p:grpSpPr>
      <p:sp>
        <p:nvSpPr>
          <p:cNvPr id="2" name="Rectángulo 1"/>
          <p:cNvSpPr/>
          <p:nvPr userDrawn="1"/>
        </p:nvSpPr>
        <p:spPr>
          <a:xfrm>
            <a:off x="0" y="0"/>
            <a:ext cx="9144000" cy="51435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2" name="Google Shape;172;p22"/>
          <p:cNvSpPr txBox="1">
            <a:spLocks noGrp="1"/>
          </p:cNvSpPr>
          <p:nvPr>
            <p:ph type="subTitle" idx="1"/>
          </p:nvPr>
        </p:nvSpPr>
        <p:spPr>
          <a:xfrm>
            <a:off x="2430050" y="17212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3" name="Google Shape;173;p22"/>
          <p:cNvSpPr txBox="1">
            <a:spLocks noGrp="1"/>
          </p:cNvSpPr>
          <p:nvPr>
            <p:ph type="subTitle" idx="2"/>
          </p:nvPr>
        </p:nvSpPr>
        <p:spPr>
          <a:xfrm>
            <a:off x="2430050" y="2131325"/>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4" name="Google Shape;174;p22"/>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175" name="Google Shape;175;p22"/>
          <p:cNvSpPr txBox="1">
            <a:spLocks noGrp="1"/>
          </p:cNvSpPr>
          <p:nvPr>
            <p:ph type="subTitle" idx="3"/>
          </p:nvPr>
        </p:nvSpPr>
        <p:spPr>
          <a:xfrm>
            <a:off x="4990150" y="17212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6" name="Google Shape;176;p22"/>
          <p:cNvSpPr txBox="1">
            <a:spLocks noGrp="1"/>
          </p:cNvSpPr>
          <p:nvPr>
            <p:ph type="subTitle" idx="4"/>
          </p:nvPr>
        </p:nvSpPr>
        <p:spPr>
          <a:xfrm>
            <a:off x="4990150" y="2131325"/>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7" name="Google Shape;177;p22"/>
          <p:cNvSpPr txBox="1">
            <a:spLocks noGrp="1"/>
          </p:cNvSpPr>
          <p:nvPr>
            <p:ph type="subTitle" idx="5"/>
          </p:nvPr>
        </p:nvSpPr>
        <p:spPr>
          <a:xfrm>
            <a:off x="2430050" y="3438175"/>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78" name="Google Shape;178;p22"/>
          <p:cNvSpPr txBox="1">
            <a:spLocks noGrp="1"/>
          </p:cNvSpPr>
          <p:nvPr>
            <p:ph type="subTitle" idx="6"/>
          </p:nvPr>
        </p:nvSpPr>
        <p:spPr>
          <a:xfrm>
            <a:off x="2430050" y="3848300"/>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9" name="Google Shape;179;p22"/>
          <p:cNvSpPr txBox="1">
            <a:spLocks noGrp="1"/>
          </p:cNvSpPr>
          <p:nvPr>
            <p:ph type="subTitle" idx="7"/>
          </p:nvPr>
        </p:nvSpPr>
        <p:spPr>
          <a:xfrm>
            <a:off x="4990150" y="3438175"/>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80" name="Google Shape;180;p22"/>
          <p:cNvSpPr txBox="1">
            <a:spLocks noGrp="1"/>
          </p:cNvSpPr>
          <p:nvPr>
            <p:ph type="subTitle" idx="8"/>
          </p:nvPr>
        </p:nvSpPr>
        <p:spPr>
          <a:xfrm>
            <a:off x="4990150" y="3848300"/>
            <a:ext cx="18597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762176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183"/>
        <p:cNvGrpSpPr/>
        <p:nvPr/>
      </p:nvGrpSpPr>
      <p:grpSpPr>
        <a:xfrm>
          <a:off x="0" y="0"/>
          <a:ext cx="0" cy="0"/>
          <a:chOff x="0" y="0"/>
          <a:chExt cx="0" cy="0"/>
        </a:xfrm>
      </p:grpSpPr>
      <p:sp>
        <p:nvSpPr>
          <p:cNvPr id="3" name="Rectángulo 2"/>
          <p:cNvSpPr/>
          <p:nvPr userDrawn="1"/>
        </p:nvSpPr>
        <p:spPr>
          <a:xfrm>
            <a:off x="228600" y="228600"/>
            <a:ext cx="8674100" cy="12827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84" name="Google Shape;184;p23"/>
          <p:cNvSpPr txBox="1">
            <a:spLocks noGrp="1"/>
          </p:cNvSpPr>
          <p:nvPr>
            <p:ph type="title"/>
          </p:nvPr>
        </p:nvSpPr>
        <p:spPr>
          <a:xfrm>
            <a:off x="540000" y="361350"/>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atin typeface="Roboto"/>
                <a:ea typeface="Roboto"/>
                <a:cs typeface="Roboto"/>
                <a:sym typeface="Roboto"/>
              </a:defRPr>
            </a:lvl2pPr>
            <a:lvl3pPr lvl="2">
              <a:spcBef>
                <a:spcPts val="0"/>
              </a:spcBef>
              <a:spcAft>
                <a:spcPts val="0"/>
              </a:spcAft>
              <a:buSzPts val="3500"/>
              <a:buNone/>
              <a:defRPr>
                <a:latin typeface="Roboto"/>
                <a:ea typeface="Roboto"/>
                <a:cs typeface="Roboto"/>
                <a:sym typeface="Roboto"/>
              </a:defRPr>
            </a:lvl3pPr>
            <a:lvl4pPr lvl="3">
              <a:spcBef>
                <a:spcPts val="0"/>
              </a:spcBef>
              <a:spcAft>
                <a:spcPts val="0"/>
              </a:spcAft>
              <a:buSzPts val="3500"/>
              <a:buNone/>
              <a:defRPr>
                <a:latin typeface="Roboto"/>
                <a:ea typeface="Roboto"/>
                <a:cs typeface="Roboto"/>
                <a:sym typeface="Roboto"/>
              </a:defRPr>
            </a:lvl4pPr>
            <a:lvl5pPr lvl="4">
              <a:spcBef>
                <a:spcPts val="0"/>
              </a:spcBef>
              <a:spcAft>
                <a:spcPts val="0"/>
              </a:spcAft>
              <a:buSzPts val="3500"/>
              <a:buNone/>
              <a:defRPr>
                <a:latin typeface="Roboto"/>
                <a:ea typeface="Roboto"/>
                <a:cs typeface="Roboto"/>
                <a:sym typeface="Roboto"/>
              </a:defRPr>
            </a:lvl5pPr>
            <a:lvl6pPr lvl="5">
              <a:spcBef>
                <a:spcPts val="0"/>
              </a:spcBef>
              <a:spcAft>
                <a:spcPts val="0"/>
              </a:spcAft>
              <a:buSzPts val="3500"/>
              <a:buNone/>
              <a:defRPr>
                <a:latin typeface="Roboto"/>
                <a:ea typeface="Roboto"/>
                <a:cs typeface="Roboto"/>
                <a:sym typeface="Roboto"/>
              </a:defRPr>
            </a:lvl6pPr>
            <a:lvl7pPr lvl="6">
              <a:spcBef>
                <a:spcPts val="0"/>
              </a:spcBef>
              <a:spcAft>
                <a:spcPts val="0"/>
              </a:spcAft>
              <a:buSzPts val="3500"/>
              <a:buNone/>
              <a:defRPr>
                <a:latin typeface="Roboto"/>
                <a:ea typeface="Roboto"/>
                <a:cs typeface="Roboto"/>
                <a:sym typeface="Roboto"/>
              </a:defRPr>
            </a:lvl7pPr>
            <a:lvl8pPr lvl="7">
              <a:spcBef>
                <a:spcPts val="0"/>
              </a:spcBef>
              <a:spcAft>
                <a:spcPts val="0"/>
              </a:spcAft>
              <a:buSzPts val="3500"/>
              <a:buNone/>
              <a:defRPr>
                <a:latin typeface="Roboto"/>
                <a:ea typeface="Roboto"/>
                <a:cs typeface="Roboto"/>
                <a:sym typeface="Roboto"/>
              </a:defRPr>
            </a:lvl8pPr>
            <a:lvl9pPr lvl="8">
              <a:spcBef>
                <a:spcPts val="0"/>
              </a:spcBef>
              <a:spcAft>
                <a:spcPts val="0"/>
              </a:spcAft>
              <a:buSzPts val="3500"/>
              <a:buNone/>
              <a:defRPr>
                <a:latin typeface="Roboto"/>
                <a:ea typeface="Roboto"/>
                <a:cs typeface="Roboto"/>
                <a:sym typeface="Robo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2">
  <p:cSld name="CUSTOM_4_2_1_1">
    <p:spTree>
      <p:nvGrpSpPr>
        <p:cNvPr id="1" name="Shape 187"/>
        <p:cNvGrpSpPr/>
        <p:nvPr/>
      </p:nvGrpSpPr>
      <p:grpSpPr>
        <a:xfrm>
          <a:off x="0" y="0"/>
          <a:ext cx="0" cy="0"/>
          <a:chOff x="0" y="0"/>
          <a:chExt cx="0" cy="0"/>
        </a:xfrm>
      </p:grpSpPr>
      <p:sp>
        <p:nvSpPr>
          <p:cNvPr id="9" name="Rectángulo 8"/>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188" name="Google Shape;188;p24"/>
          <p:cNvSpPr txBox="1">
            <a:spLocks noGrp="1"/>
          </p:cNvSpPr>
          <p:nvPr>
            <p:ph type="subTitle" idx="1"/>
          </p:nvPr>
        </p:nvSpPr>
        <p:spPr>
          <a:xfrm>
            <a:off x="1917175" y="13714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89" name="Google Shape;189;p24"/>
          <p:cNvSpPr txBox="1">
            <a:spLocks noGrp="1"/>
          </p:cNvSpPr>
          <p:nvPr>
            <p:ph type="subTitle" idx="2"/>
          </p:nvPr>
        </p:nvSpPr>
        <p:spPr>
          <a:xfrm>
            <a:off x="1917175" y="1781525"/>
            <a:ext cx="21948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90" name="Google Shape;190;p24"/>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191" name="Google Shape;191;p24"/>
          <p:cNvSpPr txBox="1">
            <a:spLocks noGrp="1"/>
          </p:cNvSpPr>
          <p:nvPr>
            <p:ph type="subTitle" idx="3"/>
          </p:nvPr>
        </p:nvSpPr>
        <p:spPr>
          <a:xfrm>
            <a:off x="1917175" y="25235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92" name="Google Shape;192;p24"/>
          <p:cNvSpPr txBox="1">
            <a:spLocks noGrp="1"/>
          </p:cNvSpPr>
          <p:nvPr>
            <p:ph type="subTitle" idx="4"/>
          </p:nvPr>
        </p:nvSpPr>
        <p:spPr>
          <a:xfrm>
            <a:off x="1917175" y="2933625"/>
            <a:ext cx="21948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93" name="Google Shape;193;p24"/>
          <p:cNvSpPr txBox="1">
            <a:spLocks noGrp="1"/>
          </p:cNvSpPr>
          <p:nvPr>
            <p:ph type="subTitle" idx="5"/>
          </p:nvPr>
        </p:nvSpPr>
        <p:spPr>
          <a:xfrm>
            <a:off x="1917175" y="3675600"/>
            <a:ext cx="1723800" cy="35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194" name="Google Shape;194;p24"/>
          <p:cNvSpPr txBox="1">
            <a:spLocks noGrp="1"/>
          </p:cNvSpPr>
          <p:nvPr>
            <p:ph type="subTitle" idx="6"/>
          </p:nvPr>
        </p:nvSpPr>
        <p:spPr>
          <a:xfrm>
            <a:off x="1917175" y="4085725"/>
            <a:ext cx="21948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CUSTOM_6">
    <p:spTree>
      <p:nvGrpSpPr>
        <p:cNvPr id="1" name="Shape 199"/>
        <p:cNvGrpSpPr/>
        <p:nvPr/>
      </p:nvGrpSpPr>
      <p:grpSpPr>
        <a:xfrm>
          <a:off x="0" y="0"/>
          <a:ext cx="0" cy="0"/>
          <a:chOff x="0" y="0"/>
          <a:chExt cx="0" cy="0"/>
        </a:xfrm>
      </p:grpSpPr>
      <p:sp>
        <p:nvSpPr>
          <p:cNvPr id="200" name="Google Shape;200;p25"/>
          <p:cNvSpPr txBox="1">
            <a:spLocks noGrp="1"/>
          </p:cNvSpPr>
          <p:nvPr>
            <p:ph type="title" hasCustomPrompt="1"/>
          </p:nvPr>
        </p:nvSpPr>
        <p:spPr>
          <a:xfrm>
            <a:off x="2592888" y="819788"/>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1" name="Google Shape;201;p25"/>
          <p:cNvSpPr txBox="1">
            <a:spLocks noGrp="1"/>
          </p:cNvSpPr>
          <p:nvPr>
            <p:ph type="subTitle" idx="1"/>
          </p:nvPr>
        </p:nvSpPr>
        <p:spPr>
          <a:xfrm>
            <a:off x="2394438" y="1349188"/>
            <a:ext cx="43551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2" name="Google Shape;202;p25"/>
          <p:cNvSpPr txBox="1">
            <a:spLocks noGrp="1"/>
          </p:cNvSpPr>
          <p:nvPr>
            <p:ph type="title" idx="2" hasCustomPrompt="1"/>
          </p:nvPr>
        </p:nvSpPr>
        <p:spPr>
          <a:xfrm>
            <a:off x="2592888" y="2118200"/>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3" name="Google Shape;203;p25"/>
          <p:cNvSpPr txBox="1">
            <a:spLocks noGrp="1"/>
          </p:cNvSpPr>
          <p:nvPr>
            <p:ph type="subTitle" idx="3"/>
          </p:nvPr>
        </p:nvSpPr>
        <p:spPr>
          <a:xfrm>
            <a:off x="2394438" y="2647600"/>
            <a:ext cx="43551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4" name="Google Shape;204;p25"/>
          <p:cNvSpPr txBox="1">
            <a:spLocks noGrp="1"/>
          </p:cNvSpPr>
          <p:nvPr>
            <p:ph type="title" idx="4" hasCustomPrompt="1"/>
          </p:nvPr>
        </p:nvSpPr>
        <p:spPr>
          <a:xfrm>
            <a:off x="2592888" y="3416613"/>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5" name="Google Shape;205;p25"/>
          <p:cNvSpPr txBox="1">
            <a:spLocks noGrp="1"/>
          </p:cNvSpPr>
          <p:nvPr>
            <p:ph type="subTitle" idx="5"/>
          </p:nvPr>
        </p:nvSpPr>
        <p:spPr>
          <a:xfrm>
            <a:off x="2394438" y="3946013"/>
            <a:ext cx="43551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3">
  <p:cSld name="CUSTOM_4_2_1_2">
    <p:spTree>
      <p:nvGrpSpPr>
        <p:cNvPr id="1" name="Shape 210"/>
        <p:cNvGrpSpPr/>
        <p:nvPr/>
      </p:nvGrpSpPr>
      <p:grpSpPr>
        <a:xfrm>
          <a:off x="0" y="0"/>
          <a:ext cx="0" cy="0"/>
          <a:chOff x="0" y="0"/>
          <a:chExt cx="0" cy="0"/>
        </a:xfrm>
      </p:grpSpPr>
      <p:sp>
        <p:nvSpPr>
          <p:cNvPr id="11" name="Freeform 5"/>
          <p:cNvSpPr>
            <a:spLocks/>
          </p:cNvSpPr>
          <p:nvPr userDrawn="1"/>
        </p:nvSpPr>
        <p:spPr bwMode="auto">
          <a:xfrm>
            <a:off x="-2743" y="-8606"/>
            <a:ext cx="9146743" cy="1078281"/>
          </a:xfrm>
          <a:custGeom>
            <a:avLst/>
            <a:gdLst>
              <a:gd name="T0" fmla="*/ 7901 w 7901"/>
              <a:gd name="T1" fmla="*/ 0 h 566"/>
              <a:gd name="T2" fmla="*/ 7901 w 7901"/>
              <a:gd name="T3" fmla="*/ 303 h 566"/>
              <a:gd name="T4" fmla="*/ 3915 w 7901"/>
              <a:gd name="T5" fmla="*/ 303 h 566"/>
              <a:gd name="T6" fmla="*/ 2967 w 7901"/>
              <a:gd name="T7" fmla="*/ 566 h 566"/>
              <a:gd name="T8" fmla="*/ 589 w 7901"/>
              <a:gd name="T9" fmla="*/ 566 h 566"/>
              <a:gd name="T10" fmla="*/ 0 w 7901"/>
              <a:gd name="T11" fmla="*/ 303 h 566"/>
              <a:gd name="T12" fmla="*/ 0 w 7901"/>
              <a:gd name="T13" fmla="*/ 0 h 566"/>
              <a:gd name="T14" fmla="*/ 7901 w 7901"/>
              <a:gd name="T15" fmla="*/ 0 h 566"/>
              <a:gd name="connsiteX0" fmla="*/ 10003 w 10003"/>
              <a:gd name="connsiteY0" fmla="*/ 0 h 10000"/>
              <a:gd name="connsiteX1" fmla="*/ 10003 w 10003"/>
              <a:gd name="connsiteY1" fmla="*/ 5353 h 10000"/>
              <a:gd name="connsiteX2" fmla="*/ 4958 w 10003"/>
              <a:gd name="connsiteY2" fmla="*/ 5353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 name="connsiteX0" fmla="*/ 10003 w 10003"/>
              <a:gd name="connsiteY0" fmla="*/ 0 h 10000"/>
              <a:gd name="connsiteX1" fmla="*/ 10003 w 10003"/>
              <a:gd name="connsiteY1" fmla="*/ 5353 h 10000"/>
              <a:gd name="connsiteX2" fmla="*/ 4933 w 10003"/>
              <a:gd name="connsiteY2" fmla="*/ 8820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3" h="10000">
                <a:moveTo>
                  <a:pt x="10003" y="0"/>
                </a:moveTo>
                <a:lnTo>
                  <a:pt x="10003" y="5353"/>
                </a:lnTo>
                <a:lnTo>
                  <a:pt x="4933" y="8820"/>
                </a:lnTo>
                <a:lnTo>
                  <a:pt x="3758" y="10000"/>
                </a:lnTo>
                <a:lnTo>
                  <a:pt x="0" y="9947"/>
                </a:lnTo>
                <a:cubicBezTo>
                  <a:pt x="1" y="8416"/>
                  <a:pt x="2" y="6884"/>
                  <a:pt x="3" y="5353"/>
                </a:cubicBezTo>
                <a:lnTo>
                  <a:pt x="3" y="0"/>
                </a:lnTo>
                <a:lnTo>
                  <a:pt x="10003"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211" name="Google Shape;211;p26"/>
          <p:cNvSpPr txBox="1">
            <a:spLocks noGrp="1"/>
          </p:cNvSpPr>
          <p:nvPr>
            <p:ph type="subTitle" idx="1"/>
          </p:nvPr>
        </p:nvSpPr>
        <p:spPr>
          <a:xfrm>
            <a:off x="3710088" y="1326550"/>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212" name="Google Shape;212;p26"/>
          <p:cNvSpPr txBox="1">
            <a:spLocks noGrp="1"/>
          </p:cNvSpPr>
          <p:nvPr>
            <p:ph type="subTitle" idx="2"/>
          </p:nvPr>
        </p:nvSpPr>
        <p:spPr>
          <a:xfrm>
            <a:off x="2997575" y="1736675"/>
            <a:ext cx="31488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3" name="Google Shape;213;p26"/>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214" name="Google Shape;214;p26"/>
          <p:cNvSpPr txBox="1">
            <a:spLocks noGrp="1"/>
          </p:cNvSpPr>
          <p:nvPr>
            <p:ph type="subTitle" idx="3"/>
          </p:nvPr>
        </p:nvSpPr>
        <p:spPr>
          <a:xfrm flipH="1">
            <a:off x="3710088" y="2461913"/>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215" name="Google Shape;215;p26"/>
          <p:cNvSpPr txBox="1">
            <a:spLocks noGrp="1"/>
          </p:cNvSpPr>
          <p:nvPr>
            <p:ph type="subTitle" idx="4"/>
          </p:nvPr>
        </p:nvSpPr>
        <p:spPr>
          <a:xfrm flipH="1">
            <a:off x="2997588" y="2872050"/>
            <a:ext cx="31488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6" name="Google Shape;216;p26"/>
          <p:cNvSpPr txBox="1">
            <a:spLocks noGrp="1"/>
          </p:cNvSpPr>
          <p:nvPr>
            <p:ph type="subTitle" idx="5"/>
          </p:nvPr>
        </p:nvSpPr>
        <p:spPr>
          <a:xfrm flipH="1">
            <a:off x="3710088" y="357477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217" name="Google Shape;217;p26"/>
          <p:cNvSpPr txBox="1">
            <a:spLocks noGrp="1"/>
          </p:cNvSpPr>
          <p:nvPr>
            <p:ph type="subTitle" idx="6"/>
          </p:nvPr>
        </p:nvSpPr>
        <p:spPr>
          <a:xfrm flipH="1">
            <a:off x="2997600" y="3984900"/>
            <a:ext cx="31488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824975" y="1594200"/>
            <a:ext cx="4384200"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4824975" y="983475"/>
            <a:ext cx="1239900" cy="681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4824975" y="2435988"/>
            <a:ext cx="2521800" cy="489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3198335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3" preserve="1" userDrawn="1">
  <p:cSld name="1_Title and three columns 3">
    <p:spTree>
      <p:nvGrpSpPr>
        <p:cNvPr id="1" name="Shape 210"/>
        <p:cNvGrpSpPr/>
        <p:nvPr/>
      </p:nvGrpSpPr>
      <p:grpSpPr>
        <a:xfrm>
          <a:off x="0" y="0"/>
          <a:ext cx="0" cy="0"/>
          <a:chOff x="0" y="0"/>
          <a:chExt cx="0" cy="0"/>
        </a:xfrm>
      </p:grpSpPr>
      <p:sp>
        <p:nvSpPr>
          <p:cNvPr id="4" name="Freeform 5"/>
          <p:cNvSpPr>
            <a:spLocks/>
          </p:cNvSpPr>
          <p:nvPr userDrawn="1"/>
        </p:nvSpPr>
        <p:spPr bwMode="auto">
          <a:xfrm>
            <a:off x="-2743" y="-8606"/>
            <a:ext cx="9146743" cy="1078281"/>
          </a:xfrm>
          <a:custGeom>
            <a:avLst/>
            <a:gdLst>
              <a:gd name="T0" fmla="*/ 7901 w 7901"/>
              <a:gd name="T1" fmla="*/ 0 h 566"/>
              <a:gd name="T2" fmla="*/ 7901 w 7901"/>
              <a:gd name="T3" fmla="*/ 303 h 566"/>
              <a:gd name="T4" fmla="*/ 3915 w 7901"/>
              <a:gd name="T5" fmla="*/ 303 h 566"/>
              <a:gd name="T6" fmla="*/ 2967 w 7901"/>
              <a:gd name="T7" fmla="*/ 566 h 566"/>
              <a:gd name="T8" fmla="*/ 589 w 7901"/>
              <a:gd name="T9" fmla="*/ 566 h 566"/>
              <a:gd name="T10" fmla="*/ 0 w 7901"/>
              <a:gd name="T11" fmla="*/ 303 h 566"/>
              <a:gd name="T12" fmla="*/ 0 w 7901"/>
              <a:gd name="T13" fmla="*/ 0 h 566"/>
              <a:gd name="T14" fmla="*/ 7901 w 7901"/>
              <a:gd name="T15" fmla="*/ 0 h 566"/>
              <a:gd name="connsiteX0" fmla="*/ 10003 w 10003"/>
              <a:gd name="connsiteY0" fmla="*/ 0 h 10000"/>
              <a:gd name="connsiteX1" fmla="*/ 10003 w 10003"/>
              <a:gd name="connsiteY1" fmla="*/ 5353 h 10000"/>
              <a:gd name="connsiteX2" fmla="*/ 4958 w 10003"/>
              <a:gd name="connsiteY2" fmla="*/ 5353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 name="connsiteX0" fmla="*/ 10003 w 10003"/>
              <a:gd name="connsiteY0" fmla="*/ 0 h 10000"/>
              <a:gd name="connsiteX1" fmla="*/ 10003 w 10003"/>
              <a:gd name="connsiteY1" fmla="*/ 5353 h 10000"/>
              <a:gd name="connsiteX2" fmla="*/ 4933 w 10003"/>
              <a:gd name="connsiteY2" fmla="*/ 8820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3" h="10000">
                <a:moveTo>
                  <a:pt x="10003" y="0"/>
                </a:moveTo>
                <a:lnTo>
                  <a:pt x="10003" y="5353"/>
                </a:lnTo>
                <a:lnTo>
                  <a:pt x="4933" y="8820"/>
                </a:lnTo>
                <a:lnTo>
                  <a:pt x="3758" y="10000"/>
                </a:lnTo>
                <a:lnTo>
                  <a:pt x="0" y="9947"/>
                </a:lnTo>
                <a:cubicBezTo>
                  <a:pt x="1" y="8416"/>
                  <a:pt x="2" y="6884"/>
                  <a:pt x="3" y="5353"/>
                </a:cubicBezTo>
                <a:lnTo>
                  <a:pt x="3" y="0"/>
                </a:lnTo>
                <a:lnTo>
                  <a:pt x="10003"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213" name="Google Shape;213;p26"/>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Tree>
    <p:extLst>
      <p:ext uri="{BB962C8B-B14F-4D97-AF65-F5344CB8AC3E}">
        <p14:creationId xmlns:p14="http://schemas.microsoft.com/office/powerpoint/2010/main" val="1923809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3" preserve="1" userDrawn="1">
  <p:cSld name="1_Title and three columns 3">
    <p:spTree>
      <p:nvGrpSpPr>
        <p:cNvPr id="1" name="Shape 210"/>
        <p:cNvGrpSpPr/>
        <p:nvPr/>
      </p:nvGrpSpPr>
      <p:grpSpPr>
        <a:xfrm>
          <a:off x="0" y="0"/>
          <a:ext cx="0" cy="0"/>
          <a:chOff x="0" y="0"/>
          <a:chExt cx="0" cy="0"/>
        </a:xfrm>
      </p:grpSpPr>
      <p:sp>
        <p:nvSpPr>
          <p:cNvPr id="3" name="Freeform 5"/>
          <p:cNvSpPr>
            <a:spLocks/>
          </p:cNvSpPr>
          <p:nvPr userDrawn="1"/>
        </p:nvSpPr>
        <p:spPr bwMode="auto">
          <a:xfrm>
            <a:off x="-2743" y="-8606"/>
            <a:ext cx="9146743" cy="1078281"/>
          </a:xfrm>
          <a:custGeom>
            <a:avLst/>
            <a:gdLst>
              <a:gd name="T0" fmla="*/ 7901 w 7901"/>
              <a:gd name="T1" fmla="*/ 0 h 566"/>
              <a:gd name="T2" fmla="*/ 7901 w 7901"/>
              <a:gd name="T3" fmla="*/ 303 h 566"/>
              <a:gd name="T4" fmla="*/ 3915 w 7901"/>
              <a:gd name="T5" fmla="*/ 303 h 566"/>
              <a:gd name="T6" fmla="*/ 2967 w 7901"/>
              <a:gd name="T7" fmla="*/ 566 h 566"/>
              <a:gd name="T8" fmla="*/ 589 w 7901"/>
              <a:gd name="T9" fmla="*/ 566 h 566"/>
              <a:gd name="T10" fmla="*/ 0 w 7901"/>
              <a:gd name="T11" fmla="*/ 303 h 566"/>
              <a:gd name="T12" fmla="*/ 0 w 7901"/>
              <a:gd name="T13" fmla="*/ 0 h 566"/>
              <a:gd name="T14" fmla="*/ 7901 w 7901"/>
              <a:gd name="T15" fmla="*/ 0 h 566"/>
              <a:gd name="connsiteX0" fmla="*/ 10003 w 10003"/>
              <a:gd name="connsiteY0" fmla="*/ 0 h 10000"/>
              <a:gd name="connsiteX1" fmla="*/ 10003 w 10003"/>
              <a:gd name="connsiteY1" fmla="*/ 5353 h 10000"/>
              <a:gd name="connsiteX2" fmla="*/ 4958 w 10003"/>
              <a:gd name="connsiteY2" fmla="*/ 5353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 name="connsiteX0" fmla="*/ 10003 w 10003"/>
              <a:gd name="connsiteY0" fmla="*/ 0 h 10000"/>
              <a:gd name="connsiteX1" fmla="*/ 10003 w 10003"/>
              <a:gd name="connsiteY1" fmla="*/ 5353 h 10000"/>
              <a:gd name="connsiteX2" fmla="*/ 4933 w 10003"/>
              <a:gd name="connsiteY2" fmla="*/ 8820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3" h="10000">
                <a:moveTo>
                  <a:pt x="10003" y="0"/>
                </a:moveTo>
                <a:lnTo>
                  <a:pt x="10003" y="5353"/>
                </a:lnTo>
                <a:lnTo>
                  <a:pt x="4933" y="8820"/>
                </a:lnTo>
                <a:lnTo>
                  <a:pt x="3758" y="10000"/>
                </a:lnTo>
                <a:lnTo>
                  <a:pt x="0" y="9947"/>
                </a:lnTo>
                <a:cubicBezTo>
                  <a:pt x="1" y="8416"/>
                  <a:pt x="2" y="6884"/>
                  <a:pt x="3" y="5353"/>
                </a:cubicBezTo>
                <a:lnTo>
                  <a:pt x="3" y="0"/>
                </a:lnTo>
                <a:lnTo>
                  <a:pt x="10003"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840579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3">
  <p:cSld name="CUSTOM_7">
    <p:spTree>
      <p:nvGrpSpPr>
        <p:cNvPr id="1" name="Shape 220"/>
        <p:cNvGrpSpPr/>
        <p:nvPr/>
      </p:nvGrpSpPr>
      <p:grpSpPr>
        <a:xfrm>
          <a:off x="0" y="0"/>
          <a:ext cx="0" cy="0"/>
          <a:chOff x="0" y="0"/>
          <a:chExt cx="0" cy="0"/>
        </a:xfrm>
      </p:grpSpPr>
      <p:sp>
        <p:nvSpPr>
          <p:cNvPr id="4" name="Freeform 5"/>
          <p:cNvSpPr>
            <a:spLocks/>
          </p:cNvSpPr>
          <p:nvPr userDrawn="1"/>
        </p:nvSpPr>
        <p:spPr bwMode="auto">
          <a:xfrm>
            <a:off x="-2743" y="-8606"/>
            <a:ext cx="9146743" cy="1078281"/>
          </a:xfrm>
          <a:custGeom>
            <a:avLst/>
            <a:gdLst>
              <a:gd name="T0" fmla="*/ 7901 w 7901"/>
              <a:gd name="T1" fmla="*/ 0 h 566"/>
              <a:gd name="T2" fmla="*/ 7901 w 7901"/>
              <a:gd name="T3" fmla="*/ 303 h 566"/>
              <a:gd name="T4" fmla="*/ 3915 w 7901"/>
              <a:gd name="T5" fmla="*/ 303 h 566"/>
              <a:gd name="T6" fmla="*/ 2967 w 7901"/>
              <a:gd name="T7" fmla="*/ 566 h 566"/>
              <a:gd name="T8" fmla="*/ 589 w 7901"/>
              <a:gd name="T9" fmla="*/ 566 h 566"/>
              <a:gd name="T10" fmla="*/ 0 w 7901"/>
              <a:gd name="T11" fmla="*/ 303 h 566"/>
              <a:gd name="T12" fmla="*/ 0 w 7901"/>
              <a:gd name="T13" fmla="*/ 0 h 566"/>
              <a:gd name="T14" fmla="*/ 7901 w 7901"/>
              <a:gd name="T15" fmla="*/ 0 h 566"/>
              <a:gd name="connsiteX0" fmla="*/ 10003 w 10003"/>
              <a:gd name="connsiteY0" fmla="*/ 0 h 10000"/>
              <a:gd name="connsiteX1" fmla="*/ 10003 w 10003"/>
              <a:gd name="connsiteY1" fmla="*/ 5353 h 10000"/>
              <a:gd name="connsiteX2" fmla="*/ 4958 w 10003"/>
              <a:gd name="connsiteY2" fmla="*/ 5353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 name="connsiteX0" fmla="*/ 10003 w 10003"/>
              <a:gd name="connsiteY0" fmla="*/ 0 h 10000"/>
              <a:gd name="connsiteX1" fmla="*/ 10003 w 10003"/>
              <a:gd name="connsiteY1" fmla="*/ 5353 h 10000"/>
              <a:gd name="connsiteX2" fmla="*/ 4933 w 10003"/>
              <a:gd name="connsiteY2" fmla="*/ 8820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3" h="10000">
                <a:moveTo>
                  <a:pt x="10003" y="0"/>
                </a:moveTo>
                <a:lnTo>
                  <a:pt x="10003" y="5353"/>
                </a:lnTo>
                <a:lnTo>
                  <a:pt x="4933" y="8820"/>
                </a:lnTo>
                <a:lnTo>
                  <a:pt x="3758" y="10000"/>
                </a:lnTo>
                <a:lnTo>
                  <a:pt x="0" y="9947"/>
                </a:lnTo>
                <a:cubicBezTo>
                  <a:pt x="1" y="8416"/>
                  <a:pt x="2" y="6884"/>
                  <a:pt x="3" y="5353"/>
                </a:cubicBezTo>
                <a:lnTo>
                  <a:pt x="3" y="0"/>
                </a:lnTo>
                <a:lnTo>
                  <a:pt x="10003"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221" name="Google Shape;221;p27"/>
          <p:cNvSpPr txBox="1">
            <a:spLocks noGrp="1"/>
          </p:cNvSpPr>
          <p:nvPr>
            <p:ph type="subTitle" idx="1"/>
          </p:nvPr>
        </p:nvSpPr>
        <p:spPr>
          <a:xfrm>
            <a:off x="1150000" y="2803850"/>
            <a:ext cx="2639700" cy="58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2" name="Google Shape;222;p27"/>
          <p:cNvSpPr txBox="1">
            <a:spLocks noGrp="1"/>
          </p:cNvSpPr>
          <p:nvPr>
            <p:ph type="title"/>
          </p:nvPr>
        </p:nvSpPr>
        <p:spPr>
          <a:xfrm>
            <a:off x="1150000" y="1610750"/>
            <a:ext cx="1643700" cy="1193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l" rtl="0">
              <a:spcBef>
                <a:spcPts val="0"/>
              </a:spcBef>
              <a:spcAft>
                <a:spcPts val="0"/>
              </a:spcAft>
              <a:buClr>
                <a:schemeClr val="dk1"/>
              </a:buClr>
              <a:buSzPts val="3500"/>
              <a:buNone/>
              <a:defRPr sz="3500">
                <a:solidFill>
                  <a:schemeClr val="dk1"/>
                </a:solidFill>
              </a:defRPr>
            </a:lvl2pPr>
            <a:lvl3pPr lvl="2" algn="l" rtl="0">
              <a:spcBef>
                <a:spcPts val="0"/>
              </a:spcBef>
              <a:spcAft>
                <a:spcPts val="0"/>
              </a:spcAft>
              <a:buClr>
                <a:schemeClr val="dk1"/>
              </a:buClr>
              <a:buSzPts val="3500"/>
              <a:buNone/>
              <a:defRPr sz="3500">
                <a:solidFill>
                  <a:schemeClr val="dk1"/>
                </a:solidFill>
              </a:defRPr>
            </a:lvl3pPr>
            <a:lvl4pPr lvl="3" algn="l" rtl="0">
              <a:spcBef>
                <a:spcPts val="0"/>
              </a:spcBef>
              <a:spcAft>
                <a:spcPts val="0"/>
              </a:spcAft>
              <a:buClr>
                <a:schemeClr val="dk1"/>
              </a:buClr>
              <a:buSzPts val="3500"/>
              <a:buNone/>
              <a:defRPr sz="3500">
                <a:solidFill>
                  <a:schemeClr val="dk1"/>
                </a:solidFill>
              </a:defRPr>
            </a:lvl4pPr>
            <a:lvl5pPr lvl="4" algn="l" rtl="0">
              <a:spcBef>
                <a:spcPts val="0"/>
              </a:spcBef>
              <a:spcAft>
                <a:spcPts val="0"/>
              </a:spcAft>
              <a:buClr>
                <a:schemeClr val="dk1"/>
              </a:buClr>
              <a:buSzPts val="3500"/>
              <a:buNone/>
              <a:defRPr sz="3500">
                <a:solidFill>
                  <a:schemeClr val="dk1"/>
                </a:solidFill>
              </a:defRPr>
            </a:lvl5pPr>
            <a:lvl6pPr lvl="5" algn="l" rtl="0">
              <a:spcBef>
                <a:spcPts val="0"/>
              </a:spcBef>
              <a:spcAft>
                <a:spcPts val="0"/>
              </a:spcAft>
              <a:buClr>
                <a:schemeClr val="dk1"/>
              </a:buClr>
              <a:buSzPts val="3500"/>
              <a:buNone/>
              <a:defRPr sz="3500">
                <a:solidFill>
                  <a:schemeClr val="dk1"/>
                </a:solidFill>
              </a:defRPr>
            </a:lvl6pPr>
            <a:lvl7pPr lvl="6" algn="l" rtl="0">
              <a:spcBef>
                <a:spcPts val="0"/>
              </a:spcBef>
              <a:spcAft>
                <a:spcPts val="0"/>
              </a:spcAft>
              <a:buClr>
                <a:schemeClr val="dk1"/>
              </a:buClr>
              <a:buSzPts val="3500"/>
              <a:buNone/>
              <a:defRPr sz="3500">
                <a:solidFill>
                  <a:schemeClr val="dk1"/>
                </a:solidFill>
              </a:defRPr>
            </a:lvl7pPr>
            <a:lvl8pPr lvl="7" algn="l" rtl="0">
              <a:spcBef>
                <a:spcPts val="0"/>
              </a:spcBef>
              <a:spcAft>
                <a:spcPts val="0"/>
              </a:spcAft>
              <a:buClr>
                <a:schemeClr val="dk1"/>
              </a:buClr>
              <a:buSzPts val="3500"/>
              <a:buNone/>
              <a:defRPr sz="3500">
                <a:solidFill>
                  <a:schemeClr val="dk1"/>
                </a:solidFill>
              </a:defRPr>
            </a:lvl8pPr>
            <a:lvl9pPr lvl="8" algn="l" rtl="0">
              <a:spcBef>
                <a:spcPts val="0"/>
              </a:spcBef>
              <a:spcAft>
                <a:spcPts val="0"/>
              </a:spcAft>
              <a:buClr>
                <a:schemeClr val="dk1"/>
              </a:buClr>
              <a:buSzPts val="3500"/>
              <a:buNone/>
              <a:defRPr sz="3500">
                <a:solidFill>
                  <a:schemeClr val="dk1"/>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4">
  <p:cSld name="CUSTOM_7_1">
    <p:spTree>
      <p:nvGrpSpPr>
        <p:cNvPr id="1" name="Shape 225"/>
        <p:cNvGrpSpPr/>
        <p:nvPr/>
      </p:nvGrpSpPr>
      <p:grpSpPr>
        <a:xfrm>
          <a:off x="0" y="0"/>
          <a:ext cx="0" cy="0"/>
          <a:chOff x="0" y="0"/>
          <a:chExt cx="0" cy="0"/>
        </a:xfrm>
      </p:grpSpPr>
      <p:sp>
        <p:nvSpPr>
          <p:cNvPr id="6" name="Freeform 5"/>
          <p:cNvSpPr>
            <a:spLocks/>
          </p:cNvSpPr>
          <p:nvPr userDrawn="1"/>
        </p:nvSpPr>
        <p:spPr bwMode="auto">
          <a:xfrm rot="10800000">
            <a:off x="125506" y="3996248"/>
            <a:ext cx="8892988" cy="1078281"/>
          </a:xfrm>
          <a:custGeom>
            <a:avLst/>
            <a:gdLst>
              <a:gd name="T0" fmla="*/ 7901 w 7901"/>
              <a:gd name="T1" fmla="*/ 0 h 566"/>
              <a:gd name="T2" fmla="*/ 7901 w 7901"/>
              <a:gd name="T3" fmla="*/ 303 h 566"/>
              <a:gd name="T4" fmla="*/ 3915 w 7901"/>
              <a:gd name="T5" fmla="*/ 303 h 566"/>
              <a:gd name="T6" fmla="*/ 2967 w 7901"/>
              <a:gd name="T7" fmla="*/ 566 h 566"/>
              <a:gd name="T8" fmla="*/ 589 w 7901"/>
              <a:gd name="T9" fmla="*/ 566 h 566"/>
              <a:gd name="T10" fmla="*/ 0 w 7901"/>
              <a:gd name="T11" fmla="*/ 303 h 566"/>
              <a:gd name="T12" fmla="*/ 0 w 7901"/>
              <a:gd name="T13" fmla="*/ 0 h 566"/>
              <a:gd name="T14" fmla="*/ 7901 w 7901"/>
              <a:gd name="T15" fmla="*/ 0 h 566"/>
              <a:gd name="connsiteX0" fmla="*/ 10003 w 10003"/>
              <a:gd name="connsiteY0" fmla="*/ 0 h 10000"/>
              <a:gd name="connsiteX1" fmla="*/ 10003 w 10003"/>
              <a:gd name="connsiteY1" fmla="*/ 5353 h 10000"/>
              <a:gd name="connsiteX2" fmla="*/ 4958 w 10003"/>
              <a:gd name="connsiteY2" fmla="*/ 5353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 name="connsiteX0" fmla="*/ 10003 w 10003"/>
              <a:gd name="connsiteY0" fmla="*/ 0 h 10000"/>
              <a:gd name="connsiteX1" fmla="*/ 10003 w 10003"/>
              <a:gd name="connsiteY1" fmla="*/ 5353 h 10000"/>
              <a:gd name="connsiteX2" fmla="*/ 4933 w 10003"/>
              <a:gd name="connsiteY2" fmla="*/ 8820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3" h="10000">
                <a:moveTo>
                  <a:pt x="10003" y="0"/>
                </a:moveTo>
                <a:lnTo>
                  <a:pt x="10003" y="5353"/>
                </a:lnTo>
                <a:lnTo>
                  <a:pt x="4933" y="8820"/>
                </a:lnTo>
                <a:lnTo>
                  <a:pt x="3758" y="10000"/>
                </a:lnTo>
                <a:lnTo>
                  <a:pt x="0" y="9947"/>
                </a:lnTo>
                <a:cubicBezTo>
                  <a:pt x="1" y="8416"/>
                  <a:pt x="2" y="6884"/>
                  <a:pt x="3" y="5353"/>
                </a:cubicBezTo>
                <a:lnTo>
                  <a:pt x="3" y="0"/>
                </a:lnTo>
                <a:lnTo>
                  <a:pt x="10003"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226" name="Google Shape;226;p28"/>
          <p:cNvSpPr txBox="1">
            <a:spLocks noGrp="1"/>
          </p:cNvSpPr>
          <p:nvPr>
            <p:ph type="subTitle" idx="1"/>
          </p:nvPr>
        </p:nvSpPr>
        <p:spPr>
          <a:xfrm flipH="1">
            <a:off x="5066325" y="2803150"/>
            <a:ext cx="2916000" cy="733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spcBef>
                <a:spcPts val="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27" name="Google Shape;227;p28"/>
          <p:cNvSpPr txBox="1">
            <a:spLocks noGrp="1"/>
          </p:cNvSpPr>
          <p:nvPr>
            <p:ph type="title"/>
          </p:nvPr>
        </p:nvSpPr>
        <p:spPr>
          <a:xfrm flipH="1">
            <a:off x="6432825" y="1610050"/>
            <a:ext cx="1549500" cy="1193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r" rtl="0">
              <a:spcBef>
                <a:spcPts val="0"/>
              </a:spcBef>
              <a:spcAft>
                <a:spcPts val="0"/>
              </a:spcAft>
              <a:buClr>
                <a:schemeClr val="dk1"/>
              </a:buClr>
              <a:buSzPts val="3500"/>
              <a:buNone/>
              <a:defRPr sz="3500">
                <a:solidFill>
                  <a:schemeClr val="dk1"/>
                </a:solidFill>
              </a:defRPr>
            </a:lvl2pPr>
            <a:lvl3pPr lvl="2" algn="r" rtl="0">
              <a:spcBef>
                <a:spcPts val="0"/>
              </a:spcBef>
              <a:spcAft>
                <a:spcPts val="0"/>
              </a:spcAft>
              <a:buClr>
                <a:schemeClr val="dk1"/>
              </a:buClr>
              <a:buSzPts val="3500"/>
              <a:buNone/>
              <a:defRPr sz="3500">
                <a:solidFill>
                  <a:schemeClr val="dk1"/>
                </a:solidFill>
              </a:defRPr>
            </a:lvl3pPr>
            <a:lvl4pPr lvl="3" algn="r" rtl="0">
              <a:spcBef>
                <a:spcPts val="0"/>
              </a:spcBef>
              <a:spcAft>
                <a:spcPts val="0"/>
              </a:spcAft>
              <a:buClr>
                <a:schemeClr val="dk1"/>
              </a:buClr>
              <a:buSzPts val="3500"/>
              <a:buNone/>
              <a:defRPr sz="3500">
                <a:solidFill>
                  <a:schemeClr val="dk1"/>
                </a:solidFill>
              </a:defRPr>
            </a:lvl4pPr>
            <a:lvl5pPr lvl="4" algn="r" rtl="0">
              <a:spcBef>
                <a:spcPts val="0"/>
              </a:spcBef>
              <a:spcAft>
                <a:spcPts val="0"/>
              </a:spcAft>
              <a:buClr>
                <a:schemeClr val="dk1"/>
              </a:buClr>
              <a:buSzPts val="3500"/>
              <a:buNone/>
              <a:defRPr sz="3500">
                <a:solidFill>
                  <a:schemeClr val="dk1"/>
                </a:solidFill>
              </a:defRPr>
            </a:lvl5pPr>
            <a:lvl6pPr lvl="5" algn="r" rtl="0">
              <a:spcBef>
                <a:spcPts val="0"/>
              </a:spcBef>
              <a:spcAft>
                <a:spcPts val="0"/>
              </a:spcAft>
              <a:buClr>
                <a:schemeClr val="dk1"/>
              </a:buClr>
              <a:buSzPts val="3500"/>
              <a:buNone/>
              <a:defRPr sz="3500">
                <a:solidFill>
                  <a:schemeClr val="dk1"/>
                </a:solidFill>
              </a:defRPr>
            </a:lvl6pPr>
            <a:lvl7pPr lvl="6" algn="r" rtl="0">
              <a:spcBef>
                <a:spcPts val="0"/>
              </a:spcBef>
              <a:spcAft>
                <a:spcPts val="0"/>
              </a:spcAft>
              <a:buClr>
                <a:schemeClr val="dk1"/>
              </a:buClr>
              <a:buSzPts val="3500"/>
              <a:buNone/>
              <a:defRPr sz="3500">
                <a:solidFill>
                  <a:schemeClr val="dk1"/>
                </a:solidFill>
              </a:defRPr>
            </a:lvl7pPr>
            <a:lvl8pPr lvl="7" algn="r" rtl="0">
              <a:spcBef>
                <a:spcPts val="0"/>
              </a:spcBef>
              <a:spcAft>
                <a:spcPts val="0"/>
              </a:spcAft>
              <a:buClr>
                <a:schemeClr val="dk1"/>
              </a:buClr>
              <a:buSzPts val="3500"/>
              <a:buNone/>
              <a:defRPr sz="3500">
                <a:solidFill>
                  <a:schemeClr val="dk1"/>
                </a:solidFill>
              </a:defRPr>
            </a:lvl8pPr>
            <a:lvl9pPr lvl="8" algn="r" rtl="0">
              <a:spcBef>
                <a:spcPts val="0"/>
              </a:spcBef>
              <a:spcAft>
                <a:spcPts val="0"/>
              </a:spcAft>
              <a:buClr>
                <a:schemeClr val="dk1"/>
              </a:buClr>
              <a:buSzPts val="3500"/>
              <a:buNone/>
              <a:defRPr sz="3500">
                <a:solidFill>
                  <a:schemeClr val="dk1"/>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2">
  <p:cSld name="CUSTOM_8">
    <p:spTree>
      <p:nvGrpSpPr>
        <p:cNvPr id="1" name="Shape 230"/>
        <p:cNvGrpSpPr/>
        <p:nvPr/>
      </p:nvGrpSpPr>
      <p:grpSpPr>
        <a:xfrm>
          <a:off x="0" y="0"/>
          <a:ext cx="0" cy="0"/>
          <a:chOff x="0" y="0"/>
          <a:chExt cx="0" cy="0"/>
        </a:xfrm>
      </p:grpSpPr>
      <p:sp>
        <p:nvSpPr>
          <p:cNvPr id="7" name="Freeform 5"/>
          <p:cNvSpPr>
            <a:spLocks/>
          </p:cNvSpPr>
          <p:nvPr userDrawn="1"/>
        </p:nvSpPr>
        <p:spPr bwMode="auto">
          <a:xfrm rot="10800000">
            <a:off x="125506" y="3996248"/>
            <a:ext cx="8892988" cy="1078281"/>
          </a:xfrm>
          <a:custGeom>
            <a:avLst/>
            <a:gdLst>
              <a:gd name="T0" fmla="*/ 7901 w 7901"/>
              <a:gd name="T1" fmla="*/ 0 h 566"/>
              <a:gd name="T2" fmla="*/ 7901 w 7901"/>
              <a:gd name="T3" fmla="*/ 303 h 566"/>
              <a:gd name="T4" fmla="*/ 3915 w 7901"/>
              <a:gd name="T5" fmla="*/ 303 h 566"/>
              <a:gd name="T6" fmla="*/ 2967 w 7901"/>
              <a:gd name="T7" fmla="*/ 566 h 566"/>
              <a:gd name="T8" fmla="*/ 589 w 7901"/>
              <a:gd name="T9" fmla="*/ 566 h 566"/>
              <a:gd name="T10" fmla="*/ 0 w 7901"/>
              <a:gd name="T11" fmla="*/ 303 h 566"/>
              <a:gd name="T12" fmla="*/ 0 w 7901"/>
              <a:gd name="T13" fmla="*/ 0 h 566"/>
              <a:gd name="T14" fmla="*/ 7901 w 7901"/>
              <a:gd name="T15" fmla="*/ 0 h 566"/>
              <a:gd name="connsiteX0" fmla="*/ 10003 w 10003"/>
              <a:gd name="connsiteY0" fmla="*/ 0 h 10000"/>
              <a:gd name="connsiteX1" fmla="*/ 10003 w 10003"/>
              <a:gd name="connsiteY1" fmla="*/ 5353 h 10000"/>
              <a:gd name="connsiteX2" fmla="*/ 4958 w 10003"/>
              <a:gd name="connsiteY2" fmla="*/ 5353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 name="connsiteX0" fmla="*/ 10003 w 10003"/>
              <a:gd name="connsiteY0" fmla="*/ 0 h 10000"/>
              <a:gd name="connsiteX1" fmla="*/ 10003 w 10003"/>
              <a:gd name="connsiteY1" fmla="*/ 5353 h 10000"/>
              <a:gd name="connsiteX2" fmla="*/ 4933 w 10003"/>
              <a:gd name="connsiteY2" fmla="*/ 8820 h 10000"/>
              <a:gd name="connsiteX3" fmla="*/ 3758 w 10003"/>
              <a:gd name="connsiteY3" fmla="*/ 10000 h 10000"/>
              <a:gd name="connsiteX4" fmla="*/ 0 w 10003"/>
              <a:gd name="connsiteY4" fmla="*/ 9947 h 10000"/>
              <a:gd name="connsiteX5" fmla="*/ 3 w 10003"/>
              <a:gd name="connsiteY5" fmla="*/ 5353 h 10000"/>
              <a:gd name="connsiteX6" fmla="*/ 3 w 10003"/>
              <a:gd name="connsiteY6" fmla="*/ 0 h 10000"/>
              <a:gd name="connsiteX7" fmla="*/ 10003 w 10003"/>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3" h="10000">
                <a:moveTo>
                  <a:pt x="10003" y="0"/>
                </a:moveTo>
                <a:lnTo>
                  <a:pt x="10003" y="5353"/>
                </a:lnTo>
                <a:lnTo>
                  <a:pt x="4933" y="8820"/>
                </a:lnTo>
                <a:lnTo>
                  <a:pt x="3758" y="10000"/>
                </a:lnTo>
                <a:lnTo>
                  <a:pt x="0" y="9947"/>
                </a:lnTo>
                <a:cubicBezTo>
                  <a:pt x="1" y="8416"/>
                  <a:pt x="2" y="6884"/>
                  <a:pt x="3" y="5353"/>
                </a:cubicBezTo>
                <a:lnTo>
                  <a:pt x="3" y="0"/>
                </a:lnTo>
                <a:lnTo>
                  <a:pt x="10003"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231" name="Google Shape;231;p29"/>
          <p:cNvSpPr txBox="1">
            <a:spLocks noGrp="1"/>
          </p:cNvSpPr>
          <p:nvPr>
            <p:ph type="subTitle" idx="1"/>
          </p:nvPr>
        </p:nvSpPr>
        <p:spPr>
          <a:xfrm>
            <a:off x="1829313" y="3574775"/>
            <a:ext cx="23901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232" name="Google Shape;232;p29"/>
          <p:cNvSpPr txBox="1">
            <a:spLocks noGrp="1"/>
          </p:cNvSpPr>
          <p:nvPr>
            <p:ph type="subTitle" idx="2"/>
          </p:nvPr>
        </p:nvSpPr>
        <p:spPr>
          <a:xfrm>
            <a:off x="1647225" y="3984900"/>
            <a:ext cx="27543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33" name="Google Shape;233;p29"/>
          <p:cNvSpPr txBox="1">
            <a:spLocks noGrp="1"/>
          </p:cNvSpPr>
          <p:nvPr>
            <p:ph type="title"/>
          </p:nvPr>
        </p:nvSpPr>
        <p:spPr>
          <a:xfrm>
            <a:off x="1446900" y="361350"/>
            <a:ext cx="625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234" name="Google Shape;234;p29"/>
          <p:cNvSpPr txBox="1">
            <a:spLocks noGrp="1"/>
          </p:cNvSpPr>
          <p:nvPr>
            <p:ph type="subTitle" idx="3"/>
          </p:nvPr>
        </p:nvSpPr>
        <p:spPr>
          <a:xfrm>
            <a:off x="4924588" y="3574775"/>
            <a:ext cx="23901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235" name="Google Shape;235;p29"/>
          <p:cNvSpPr txBox="1">
            <a:spLocks noGrp="1"/>
          </p:cNvSpPr>
          <p:nvPr>
            <p:ph type="subTitle" idx="4"/>
          </p:nvPr>
        </p:nvSpPr>
        <p:spPr>
          <a:xfrm>
            <a:off x="4742550" y="3984900"/>
            <a:ext cx="27543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userDrawn="1">
  <p:cSld name="CUSTOM_1_1">
    <p:spTree>
      <p:nvGrpSpPr>
        <p:cNvPr id="1" name="Shape 240"/>
        <p:cNvGrpSpPr/>
        <p:nvPr/>
      </p:nvGrpSpPr>
      <p:grpSpPr>
        <a:xfrm>
          <a:off x="0" y="0"/>
          <a:ext cx="0" cy="0"/>
          <a:chOff x="0" y="0"/>
          <a:chExt cx="0" cy="0"/>
        </a:xfrm>
      </p:grpSpPr>
      <p:sp>
        <p:nvSpPr>
          <p:cNvPr id="4" name="Rectángulo 3"/>
          <p:cNvSpPr/>
          <p:nvPr userDrawn="1"/>
        </p:nvSpPr>
        <p:spPr>
          <a:xfrm>
            <a:off x="228600" y="228600"/>
            <a:ext cx="8674100" cy="12827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EF7C00"/>
              </a:solidFill>
            </a:endParaRPr>
          </a:p>
        </p:txBody>
      </p:sp>
      <p:sp>
        <p:nvSpPr>
          <p:cNvPr id="244" name="Google Shape;244;p30"/>
          <p:cNvSpPr txBox="1">
            <a:spLocks noGrp="1"/>
          </p:cNvSpPr>
          <p:nvPr>
            <p:ph type="title"/>
          </p:nvPr>
        </p:nvSpPr>
        <p:spPr>
          <a:xfrm>
            <a:off x="2938205" y="997975"/>
            <a:ext cx="3267600" cy="716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3500"/>
              <a:buNone/>
              <a:defRPr>
                <a:latin typeface="Open Sans"/>
                <a:ea typeface="Open Sans"/>
                <a:cs typeface="Open Sans"/>
                <a:sym typeface="Open Sans"/>
              </a:defRPr>
            </a:lvl2pPr>
            <a:lvl3pPr lvl="2" rtl="0">
              <a:spcBef>
                <a:spcPts val="0"/>
              </a:spcBef>
              <a:spcAft>
                <a:spcPts val="0"/>
              </a:spcAft>
              <a:buSzPts val="3500"/>
              <a:buNone/>
              <a:defRPr>
                <a:latin typeface="Open Sans"/>
                <a:ea typeface="Open Sans"/>
                <a:cs typeface="Open Sans"/>
                <a:sym typeface="Open Sans"/>
              </a:defRPr>
            </a:lvl3pPr>
            <a:lvl4pPr lvl="3" rtl="0">
              <a:spcBef>
                <a:spcPts val="0"/>
              </a:spcBef>
              <a:spcAft>
                <a:spcPts val="0"/>
              </a:spcAft>
              <a:buSzPts val="3500"/>
              <a:buNone/>
              <a:defRPr>
                <a:latin typeface="Open Sans"/>
                <a:ea typeface="Open Sans"/>
                <a:cs typeface="Open Sans"/>
                <a:sym typeface="Open Sans"/>
              </a:defRPr>
            </a:lvl4pPr>
            <a:lvl5pPr lvl="4" rtl="0">
              <a:spcBef>
                <a:spcPts val="0"/>
              </a:spcBef>
              <a:spcAft>
                <a:spcPts val="0"/>
              </a:spcAft>
              <a:buSzPts val="3500"/>
              <a:buNone/>
              <a:defRPr>
                <a:latin typeface="Open Sans"/>
                <a:ea typeface="Open Sans"/>
                <a:cs typeface="Open Sans"/>
                <a:sym typeface="Open Sans"/>
              </a:defRPr>
            </a:lvl5pPr>
            <a:lvl6pPr lvl="5" rtl="0">
              <a:spcBef>
                <a:spcPts val="0"/>
              </a:spcBef>
              <a:spcAft>
                <a:spcPts val="0"/>
              </a:spcAft>
              <a:buSzPts val="3500"/>
              <a:buNone/>
              <a:defRPr>
                <a:latin typeface="Open Sans"/>
                <a:ea typeface="Open Sans"/>
                <a:cs typeface="Open Sans"/>
                <a:sym typeface="Open Sans"/>
              </a:defRPr>
            </a:lvl6pPr>
            <a:lvl7pPr lvl="6" rtl="0">
              <a:spcBef>
                <a:spcPts val="0"/>
              </a:spcBef>
              <a:spcAft>
                <a:spcPts val="0"/>
              </a:spcAft>
              <a:buSzPts val="3500"/>
              <a:buNone/>
              <a:defRPr>
                <a:latin typeface="Open Sans"/>
                <a:ea typeface="Open Sans"/>
                <a:cs typeface="Open Sans"/>
                <a:sym typeface="Open Sans"/>
              </a:defRPr>
            </a:lvl7pPr>
            <a:lvl8pPr lvl="7" rtl="0">
              <a:spcBef>
                <a:spcPts val="0"/>
              </a:spcBef>
              <a:spcAft>
                <a:spcPts val="0"/>
              </a:spcAft>
              <a:buSzPts val="3500"/>
              <a:buNone/>
              <a:defRPr>
                <a:latin typeface="Open Sans"/>
                <a:ea typeface="Open Sans"/>
                <a:cs typeface="Open Sans"/>
                <a:sym typeface="Open Sans"/>
              </a:defRPr>
            </a:lvl8pPr>
            <a:lvl9pPr lvl="8" rtl="0">
              <a:spcBef>
                <a:spcPts val="0"/>
              </a:spcBef>
              <a:spcAft>
                <a:spcPts val="0"/>
              </a:spcAft>
              <a:buSzPts val="3500"/>
              <a:buNone/>
              <a:defRPr>
                <a:latin typeface="Open Sans"/>
                <a:ea typeface="Open Sans"/>
                <a:cs typeface="Open Sans"/>
                <a:sym typeface="Open Sans"/>
              </a:defRPr>
            </a:lvl9pPr>
          </a:lstStyle>
          <a:p>
            <a:endParaRPr/>
          </a:p>
        </p:txBody>
      </p:sp>
      <p:sp>
        <p:nvSpPr>
          <p:cNvPr id="245" name="Google Shape;245;p30"/>
          <p:cNvSpPr txBox="1">
            <a:spLocks noGrp="1"/>
          </p:cNvSpPr>
          <p:nvPr>
            <p:ph type="subTitle" idx="1"/>
          </p:nvPr>
        </p:nvSpPr>
        <p:spPr>
          <a:xfrm>
            <a:off x="2983301" y="1622325"/>
            <a:ext cx="3177300" cy="10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90"/>
        <p:cNvGrpSpPr/>
        <p:nvPr/>
      </p:nvGrpSpPr>
      <p:grpSpPr>
        <a:xfrm>
          <a:off x="0" y="0"/>
          <a:ext cx="0" cy="0"/>
          <a:chOff x="0" y="0"/>
          <a:chExt cx="0" cy="0"/>
        </a:xfrm>
      </p:grpSpPr>
      <p:sp>
        <p:nvSpPr>
          <p:cNvPr id="291" name="Google Shape;291;p33"/>
          <p:cNvSpPr/>
          <p:nvPr/>
        </p:nvSpPr>
        <p:spPr>
          <a:xfrm rot="10800000">
            <a:off x="5312875" y="1159100"/>
            <a:ext cx="5148207" cy="5500486"/>
          </a:xfrm>
          <a:custGeom>
            <a:avLst/>
            <a:gdLst/>
            <a:ahLst/>
            <a:cxnLst/>
            <a:rect l="l" t="t" r="r" b="b"/>
            <a:pathLst>
              <a:path w="137883" h="147318" extrusionOk="0">
                <a:moveTo>
                  <a:pt x="87089" y="0"/>
                </a:moveTo>
                <a:cubicBezTo>
                  <a:pt x="84951" y="0"/>
                  <a:pt x="82829" y="143"/>
                  <a:pt x="80742" y="438"/>
                </a:cubicBezTo>
                <a:cubicBezTo>
                  <a:pt x="77847" y="827"/>
                  <a:pt x="61509" y="3451"/>
                  <a:pt x="51385" y="17131"/>
                </a:cubicBezTo>
                <a:cubicBezTo>
                  <a:pt x="38077" y="35129"/>
                  <a:pt x="20791" y="62624"/>
                  <a:pt x="6807" y="98398"/>
                </a:cubicBezTo>
                <a:cubicBezTo>
                  <a:pt x="1931" y="110842"/>
                  <a:pt x="1" y="134240"/>
                  <a:pt x="16914" y="143857"/>
                </a:cubicBezTo>
                <a:cubicBezTo>
                  <a:pt x="21066" y="146223"/>
                  <a:pt x="26002" y="147318"/>
                  <a:pt x="31121" y="147318"/>
                </a:cubicBezTo>
                <a:cubicBezTo>
                  <a:pt x="42263" y="147318"/>
                  <a:pt x="54269" y="142130"/>
                  <a:pt x="60917" y="133580"/>
                </a:cubicBezTo>
                <a:cubicBezTo>
                  <a:pt x="72429" y="118834"/>
                  <a:pt x="62220" y="101734"/>
                  <a:pt x="75206" y="89984"/>
                </a:cubicBezTo>
                <a:cubicBezTo>
                  <a:pt x="81860" y="83973"/>
                  <a:pt x="86499" y="86699"/>
                  <a:pt x="98079" y="81993"/>
                </a:cubicBezTo>
                <a:cubicBezTo>
                  <a:pt x="114586" y="75322"/>
                  <a:pt x="137883" y="56512"/>
                  <a:pt x="135614" y="35433"/>
                </a:cubicBezTo>
                <a:cubicBezTo>
                  <a:pt x="133497" y="15636"/>
                  <a:pt x="109471" y="0"/>
                  <a:pt x="87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2"/>
        <p:cNvGrpSpPr/>
        <p:nvPr/>
      </p:nvGrpSpPr>
      <p:grpSpPr>
        <a:xfrm>
          <a:off x="0" y="0"/>
          <a:ext cx="0" cy="0"/>
          <a:chOff x="0" y="0"/>
          <a:chExt cx="0" cy="0"/>
        </a:xfrm>
      </p:grpSpPr>
      <p:sp>
        <p:nvSpPr>
          <p:cNvPr id="293" name="Google Shape;293;p34"/>
          <p:cNvSpPr/>
          <p:nvPr/>
        </p:nvSpPr>
        <p:spPr>
          <a:xfrm rot="-5400000" flipH="1">
            <a:off x="8061800" y="385695"/>
            <a:ext cx="1643749" cy="697195"/>
          </a:xfrm>
          <a:custGeom>
            <a:avLst/>
            <a:gdLst/>
            <a:ahLst/>
            <a:cxnLst/>
            <a:rect l="l" t="t" r="r" b="b"/>
            <a:pathLst>
              <a:path w="91561" h="24418" extrusionOk="0">
                <a:moveTo>
                  <a:pt x="38485" y="1"/>
                </a:moveTo>
                <a:cubicBezTo>
                  <a:pt x="31264" y="1"/>
                  <a:pt x="24814" y="3471"/>
                  <a:pt x="18146" y="9586"/>
                </a:cubicBezTo>
                <a:cubicBezTo>
                  <a:pt x="5574" y="21119"/>
                  <a:pt x="1" y="24418"/>
                  <a:pt x="1" y="24418"/>
                </a:cubicBezTo>
                <a:lnTo>
                  <a:pt x="91560" y="22486"/>
                </a:lnTo>
                <a:cubicBezTo>
                  <a:pt x="91560" y="22486"/>
                  <a:pt x="77814" y="21535"/>
                  <a:pt x="60173" y="8739"/>
                </a:cubicBezTo>
                <a:cubicBezTo>
                  <a:pt x="51881" y="2723"/>
                  <a:pt x="44881" y="1"/>
                  <a:pt x="38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4"/>
          <p:cNvSpPr/>
          <p:nvPr/>
        </p:nvSpPr>
        <p:spPr>
          <a:xfrm rot="5400000">
            <a:off x="-561548" y="385695"/>
            <a:ext cx="1643749" cy="697195"/>
          </a:xfrm>
          <a:custGeom>
            <a:avLst/>
            <a:gdLst/>
            <a:ahLst/>
            <a:cxnLst/>
            <a:rect l="l" t="t" r="r" b="b"/>
            <a:pathLst>
              <a:path w="91561" h="24418" extrusionOk="0">
                <a:moveTo>
                  <a:pt x="38485" y="1"/>
                </a:moveTo>
                <a:cubicBezTo>
                  <a:pt x="31264" y="1"/>
                  <a:pt x="24814" y="3471"/>
                  <a:pt x="18146" y="9586"/>
                </a:cubicBezTo>
                <a:cubicBezTo>
                  <a:pt x="5574" y="21119"/>
                  <a:pt x="1" y="24418"/>
                  <a:pt x="1" y="24418"/>
                </a:cubicBezTo>
                <a:lnTo>
                  <a:pt x="91560" y="22486"/>
                </a:lnTo>
                <a:cubicBezTo>
                  <a:pt x="91560" y="22486"/>
                  <a:pt x="77814" y="21535"/>
                  <a:pt x="60173" y="8739"/>
                </a:cubicBezTo>
                <a:cubicBezTo>
                  <a:pt x="51881" y="2723"/>
                  <a:pt x="44881" y="1"/>
                  <a:pt x="38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4"/>
          <p:cNvSpPr/>
          <p:nvPr/>
        </p:nvSpPr>
        <p:spPr>
          <a:xfrm rot="-5400000" flipH="1">
            <a:off x="-983393" y="3058136"/>
            <a:ext cx="2988857" cy="1127022"/>
          </a:xfrm>
          <a:custGeom>
            <a:avLst/>
            <a:gdLst/>
            <a:ahLst/>
            <a:cxnLst/>
            <a:rect l="l" t="t" r="r" b="b"/>
            <a:pathLst>
              <a:path w="75362" h="17277" extrusionOk="0">
                <a:moveTo>
                  <a:pt x="0" y="0"/>
                </a:moveTo>
                <a:cubicBezTo>
                  <a:pt x="1457" y="2571"/>
                  <a:pt x="3314" y="4830"/>
                  <a:pt x="5826" y="6450"/>
                </a:cubicBezTo>
                <a:cubicBezTo>
                  <a:pt x="8652" y="8278"/>
                  <a:pt x="12000" y="9062"/>
                  <a:pt x="15385" y="9062"/>
                </a:cubicBezTo>
                <a:cubicBezTo>
                  <a:pt x="17448" y="9062"/>
                  <a:pt x="19524" y="8771"/>
                  <a:pt x="21505" y="8248"/>
                </a:cubicBezTo>
                <a:cubicBezTo>
                  <a:pt x="22396" y="8010"/>
                  <a:pt x="23273" y="7728"/>
                  <a:pt x="24150" y="7445"/>
                </a:cubicBezTo>
                <a:cubicBezTo>
                  <a:pt x="26616" y="6661"/>
                  <a:pt x="29082" y="5834"/>
                  <a:pt x="31604" y="5834"/>
                </a:cubicBezTo>
                <a:cubicBezTo>
                  <a:pt x="32045" y="5834"/>
                  <a:pt x="32488" y="5859"/>
                  <a:pt x="32933" y="5915"/>
                </a:cubicBezTo>
                <a:cubicBezTo>
                  <a:pt x="37659" y="6494"/>
                  <a:pt x="41255" y="10269"/>
                  <a:pt x="45193" y="12974"/>
                </a:cubicBezTo>
                <a:cubicBezTo>
                  <a:pt x="48834" y="15456"/>
                  <a:pt x="53099" y="17135"/>
                  <a:pt x="57513" y="17269"/>
                </a:cubicBezTo>
                <a:cubicBezTo>
                  <a:pt x="57695" y="17274"/>
                  <a:pt x="57877" y="17277"/>
                  <a:pt x="58059" y="17277"/>
                </a:cubicBezTo>
                <a:cubicBezTo>
                  <a:pt x="62283" y="17277"/>
                  <a:pt x="66560" y="15789"/>
                  <a:pt x="69580" y="12840"/>
                </a:cubicBezTo>
                <a:cubicBezTo>
                  <a:pt x="72538" y="9927"/>
                  <a:pt x="74054" y="5974"/>
                  <a:pt x="75361" y="1977"/>
                </a:cubicBezTo>
                <a:lnTo>
                  <a:pt x="753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4"/>
          <p:cNvSpPr/>
          <p:nvPr/>
        </p:nvSpPr>
        <p:spPr>
          <a:xfrm rot="5400000">
            <a:off x="7138536" y="3058136"/>
            <a:ext cx="2988857" cy="1127022"/>
          </a:xfrm>
          <a:custGeom>
            <a:avLst/>
            <a:gdLst/>
            <a:ahLst/>
            <a:cxnLst/>
            <a:rect l="l" t="t" r="r" b="b"/>
            <a:pathLst>
              <a:path w="75362" h="17277" extrusionOk="0">
                <a:moveTo>
                  <a:pt x="0" y="0"/>
                </a:moveTo>
                <a:cubicBezTo>
                  <a:pt x="1457" y="2571"/>
                  <a:pt x="3314" y="4830"/>
                  <a:pt x="5826" y="6450"/>
                </a:cubicBezTo>
                <a:cubicBezTo>
                  <a:pt x="8652" y="8278"/>
                  <a:pt x="12000" y="9062"/>
                  <a:pt x="15385" y="9062"/>
                </a:cubicBezTo>
                <a:cubicBezTo>
                  <a:pt x="17448" y="9062"/>
                  <a:pt x="19524" y="8771"/>
                  <a:pt x="21505" y="8248"/>
                </a:cubicBezTo>
                <a:cubicBezTo>
                  <a:pt x="22396" y="8010"/>
                  <a:pt x="23273" y="7728"/>
                  <a:pt x="24150" y="7445"/>
                </a:cubicBezTo>
                <a:cubicBezTo>
                  <a:pt x="26616" y="6661"/>
                  <a:pt x="29082" y="5834"/>
                  <a:pt x="31604" y="5834"/>
                </a:cubicBezTo>
                <a:cubicBezTo>
                  <a:pt x="32045" y="5834"/>
                  <a:pt x="32488" y="5859"/>
                  <a:pt x="32933" y="5915"/>
                </a:cubicBezTo>
                <a:cubicBezTo>
                  <a:pt x="37659" y="6494"/>
                  <a:pt x="41255" y="10269"/>
                  <a:pt x="45193" y="12974"/>
                </a:cubicBezTo>
                <a:cubicBezTo>
                  <a:pt x="48834" y="15456"/>
                  <a:pt x="53099" y="17135"/>
                  <a:pt x="57513" y="17269"/>
                </a:cubicBezTo>
                <a:cubicBezTo>
                  <a:pt x="57695" y="17274"/>
                  <a:pt x="57877" y="17277"/>
                  <a:pt x="58059" y="17277"/>
                </a:cubicBezTo>
                <a:cubicBezTo>
                  <a:pt x="62283" y="17277"/>
                  <a:pt x="66560" y="15789"/>
                  <a:pt x="69580" y="12840"/>
                </a:cubicBezTo>
                <a:cubicBezTo>
                  <a:pt x="72538" y="9927"/>
                  <a:pt x="74054" y="5974"/>
                  <a:pt x="75361" y="1977"/>
                </a:cubicBezTo>
                <a:lnTo>
                  <a:pt x="753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297"/>
        <p:cNvGrpSpPr/>
        <p:nvPr/>
      </p:nvGrpSpPr>
      <p:grpSpPr>
        <a:xfrm>
          <a:off x="0" y="0"/>
          <a:ext cx="0" cy="0"/>
          <a:chOff x="0" y="0"/>
          <a:chExt cx="0" cy="0"/>
        </a:xfrm>
      </p:grpSpPr>
      <p:sp>
        <p:nvSpPr>
          <p:cNvPr id="298" name="Google Shape;298;p35"/>
          <p:cNvSpPr/>
          <p:nvPr/>
        </p:nvSpPr>
        <p:spPr>
          <a:xfrm flipH="1">
            <a:off x="-2799954" y="2891287"/>
            <a:ext cx="7492636" cy="4468172"/>
          </a:xfrm>
          <a:custGeom>
            <a:avLst/>
            <a:gdLst/>
            <a:ahLst/>
            <a:cxnLst/>
            <a:rect l="l" t="t" r="r" b="b"/>
            <a:pathLst>
              <a:path w="142182" h="87637" extrusionOk="0">
                <a:moveTo>
                  <a:pt x="82703" y="1"/>
                </a:moveTo>
                <a:cubicBezTo>
                  <a:pt x="64021" y="1"/>
                  <a:pt x="56921" y="17348"/>
                  <a:pt x="48510" y="25223"/>
                </a:cubicBezTo>
                <a:cubicBezTo>
                  <a:pt x="38756" y="34328"/>
                  <a:pt x="17718" y="25404"/>
                  <a:pt x="8872" y="42396"/>
                </a:cubicBezTo>
                <a:cubicBezTo>
                  <a:pt x="0" y="59387"/>
                  <a:pt x="19508" y="87403"/>
                  <a:pt x="19508" y="87403"/>
                </a:cubicBezTo>
                <a:lnTo>
                  <a:pt x="129808" y="87636"/>
                </a:lnTo>
                <a:cubicBezTo>
                  <a:pt x="129808" y="87636"/>
                  <a:pt x="142182" y="71086"/>
                  <a:pt x="141974" y="58116"/>
                </a:cubicBezTo>
                <a:cubicBezTo>
                  <a:pt x="141741" y="45145"/>
                  <a:pt x="128900" y="31137"/>
                  <a:pt x="122467" y="28180"/>
                </a:cubicBezTo>
                <a:cubicBezTo>
                  <a:pt x="116059" y="25197"/>
                  <a:pt x="118913" y="8647"/>
                  <a:pt x="92583" y="1435"/>
                </a:cubicBezTo>
                <a:cubicBezTo>
                  <a:pt x="88960" y="443"/>
                  <a:pt x="85684" y="1"/>
                  <a:pt x="82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7513157" y="-141200"/>
            <a:ext cx="1975504" cy="1342964"/>
          </a:xfrm>
          <a:custGeom>
            <a:avLst/>
            <a:gdLst/>
            <a:ahLst/>
            <a:cxnLst/>
            <a:rect l="l" t="t" r="r" b="b"/>
            <a:pathLst>
              <a:path w="71215" h="47963" extrusionOk="0">
                <a:moveTo>
                  <a:pt x="21118" y="0"/>
                </a:moveTo>
                <a:lnTo>
                  <a:pt x="0" y="1635"/>
                </a:lnTo>
                <a:cubicBezTo>
                  <a:pt x="0" y="1635"/>
                  <a:pt x="0" y="4667"/>
                  <a:pt x="2081" y="14980"/>
                </a:cubicBezTo>
                <a:cubicBezTo>
                  <a:pt x="4176" y="25294"/>
                  <a:pt x="13271" y="26171"/>
                  <a:pt x="25799" y="29143"/>
                </a:cubicBezTo>
                <a:cubicBezTo>
                  <a:pt x="38327" y="32115"/>
                  <a:pt x="38253" y="47169"/>
                  <a:pt x="52861" y="47927"/>
                </a:cubicBezTo>
                <a:cubicBezTo>
                  <a:pt x="53317" y="47951"/>
                  <a:pt x="53763" y="47963"/>
                  <a:pt x="54198" y="47963"/>
                </a:cubicBezTo>
                <a:cubicBezTo>
                  <a:pt x="67700" y="47963"/>
                  <a:pt x="71215" y="36930"/>
                  <a:pt x="71215" y="36930"/>
                </a:cubicBezTo>
                <a:lnTo>
                  <a:pt x="70382" y="11562"/>
                </a:lnTo>
                <a:lnTo>
                  <a:pt x="68807" y="5558"/>
                </a:lnTo>
                <a:cubicBezTo>
                  <a:pt x="68807" y="5558"/>
                  <a:pt x="59874" y="3476"/>
                  <a:pt x="59275" y="3476"/>
                </a:cubicBezTo>
                <a:cubicBezTo>
                  <a:pt x="59265" y="3476"/>
                  <a:pt x="59257" y="3477"/>
                  <a:pt x="59251" y="3478"/>
                </a:cubicBezTo>
                <a:cubicBezTo>
                  <a:pt x="59249" y="3478"/>
                  <a:pt x="59244" y="3479"/>
                  <a:pt x="59236" y="3479"/>
                </a:cubicBezTo>
                <a:cubicBezTo>
                  <a:pt x="58312" y="3479"/>
                  <a:pt x="21118" y="0"/>
                  <a:pt x="2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503751" y="172756"/>
            <a:ext cx="8121179" cy="2669537"/>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spTree>
    <p:extLst>
      <p:ext uri="{BB962C8B-B14F-4D97-AF65-F5344CB8AC3E}">
        <p14:creationId xmlns:p14="http://schemas.microsoft.com/office/powerpoint/2010/main" val="151470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20"/>
        <p:cNvGrpSpPr/>
        <p:nvPr/>
      </p:nvGrpSpPr>
      <p:grpSpPr>
        <a:xfrm>
          <a:off x="0" y="0"/>
          <a:ext cx="0" cy="0"/>
          <a:chOff x="0" y="0"/>
          <a:chExt cx="0" cy="0"/>
        </a:xfrm>
      </p:grpSpPr>
      <p:sp>
        <p:nvSpPr>
          <p:cNvPr id="5" name="Freeform 5"/>
          <p:cNvSpPr>
            <a:spLocks/>
          </p:cNvSpPr>
          <p:nvPr userDrawn="1"/>
        </p:nvSpPr>
        <p:spPr bwMode="auto">
          <a:xfrm rot="10800000">
            <a:off x="0" y="0"/>
            <a:ext cx="9144000" cy="5143500"/>
          </a:xfrm>
          <a:custGeom>
            <a:avLst/>
            <a:gdLst>
              <a:gd name="T0" fmla="*/ 5913 w 6017"/>
              <a:gd name="T1" fmla="*/ 0 h 1695"/>
              <a:gd name="T2" fmla="*/ 105 w 6017"/>
              <a:gd name="T3" fmla="*/ 0 h 1695"/>
              <a:gd name="T4" fmla="*/ 0 w 6017"/>
              <a:gd name="T5" fmla="*/ 0 h 1695"/>
              <a:gd name="T6" fmla="*/ 0 w 6017"/>
              <a:gd name="T7" fmla="*/ 1695 h 1695"/>
              <a:gd name="T8" fmla="*/ 105 w 6017"/>
              <a:gd name="T9" fmla="*/ 1695 h 1695"/>
              <a:gd name="T10" fmla="*/ 105 w 6017"/>
              <a:gd name="T11" fmla="*/ 527 h 1695"/>
              <a:gd name="T12" fmla="*/ 5913 w 6017"/>
              <a:gd name="T13" fmla="*/ 527 h 1695"/>
              <a:gd name="T14" fmla="*/ 5913 w 6017"/>
              <a:gd name="T15" fmla="*/ 1695 h 1695"/>
              <a:gd name="T16" fmla="*/ 6017 w 6017"/>
              <a:gd name="T17" fmla="*/ 1695 h 1695"/>
              <a:gd name="T18" fmla="*/ 6017 w 6017"/>
              <a:gd name="T19" fmla="*/ 0 h 1695"/>
              <a:gd name="T20" fmla="*/ 5913 w 6017"/>
              <a:gd name="T21" fmla="*/ 0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17" h="1695">
                <a:moveTo>
                  <a:pt x="5913" y="0"/>
                </a:moveTo>
                <a:lnTo>
                  <a:pt x="105" y="0"/>
                </a:lnTo>
                <a:lnTo>
                  <a:pt x="0" y="0"/>
                </a:lnTo>
                <a:lnTo>
                  <a:pt x="0" y="1695"/>
                </a:lnTo>
                <a:lnTo>
                  <a:pt x="105" y="1695"/>
                </a:lnTo>
                <a:lnTo>
                  <a:pt x="105" y="527"/>
                </a:lnTo>
                <a:lnTo>
                  <a:pt x="5913" y="527"/>
                </a:lnTo>
                <a:lnTo>
                  <a:pt x="5913" y="1695"/>
                </a:lnTo>
                <a:lnTo>
                  <a:pt x="6017" y="1695"/>
                </a:lnTo>
                <a:lnTo>
                  <a:pt x="6017" y="0"/>
                </a:lnTo>
                <a:lnTo>
                  <a:pt x="5913"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21" name="Google Shape;21;p4"/>
          <p:cNvSpPr txBox="1">
            <a:spLocks noGrp="1"/>
          </p:cNvSpPr>
          <p:nvPr>
            <p:ph type="title"/>
          </p:nvPr>
        </p:nvSpPr>
        <p:spPr>
          <a:xfrm>
            <a:off x="540000" y="127403"/>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solidFill>
                  <a:schemeClr val="bg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32052" y="254632"/>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
        <p:nvSpPr>
          <p:cNvPr id="3" name="Rectángulo 2"/>
          <p:cNvSpPr/>
          <p:nvPr userDrawn="1"/>
        </p:nvSpPr>
        <p:spPr>
          <a:xfrm>
            <a:off x="0" y="4535374"/>
            <a:ext cx="9160656" cy="608126"/>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Tree>
    <p:extLst>
      <p:ext uri="{BB962C8B-B14F-4D97-AF65-F5344CB8AC3E}">
        <p14:creationId xmlns:p14="http://schemas.microsoft.com/office/powerpoint/2010/main" val="1869235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4633247" y="735029"/>
            <a:ext cx="3673443" cy="3673443"/>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34750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MAGE AND CONTENTS LAYOUT_04">
    <p:bg>
      <p:bgPr>
        <a:solidFill>
          <a:schemeClr val="accent1"/>
        </a:solidFill>
        <a:effectLst/>
      </p:bgPr>
    </p:bg>
    <p:spTree>
      <p:nvGrpSpPr>
        <p:cNvPr id="1" name=""/>
        <p:cNvGrpSpPr/>
        <p:nvPr/>
      </p:nvGrpSpPr>
      <p:grpSpPr>
        <a:xfrm>
          <a:off x="0" y="0"/>
          <a:ext cx="0" cy="0"/>
          <a:chOff x="0" y="0"/>
          <a:chExt cx="0" cy="0"/>
        </a:xfrm>
      </p:grpSpPr>
      <p:sp>
        <p:nvSpPr>
          <p:cNvPr id="8" name="그림 개체 틀 2"/>
          <p:cNvSpPr>
            <a:spLocks noGrp="1"/>
          </p:cNvSpPr>
          <p:nvPr>
            <p:ph type="pic" sz="quarter" idx="14" hasCustomPrompt="1"/>
          </p:nvPr>
        </p:nvSpPr>
        <p:spPr>
          <a:xfrm>
            <a:off x="0" y="1"/>
            <a:ext cx="9144000" cy="2913017"/>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35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673666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445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06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53470" y="262288"/>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92404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53470" y="262288"/>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739881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540000" y="361350"/>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5"/>
          <p:cNvSpPr txBox="1">
            <a:spLocks noGrp="1"/>
          </p:cNvSpPr>
          <p:nvPr>
            <p:ph type="subTitle" idx="1"/>
          </p:nvPr>
        </p:nvSpPr>
        <p:spPr>
          <a:xfrm>
            <a:off x="5482138" y="156962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28" name="Google Shape;28;p5"/>
          <p:cNvSpPr txBox="1">
            <a:spLocks noGrp="1"/>
          </p:cNvSpPr>
          <p:nvPr>
            <p:ph type="subTitle" idx="2"/>
          </p:nvPr>
        </p:nvSpPr>
        <p:spPr>
          <a:xfrm>
            <a:off x="5002288" y="1979750"/>
            <a:ext cx="26835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 name="Google Shape;29;p5"/>
          <p:cNvSpPr txBox="1">
            <a:spLocks noGrp="1"/>
          </p:cNvSpPr>
          <p:nvPr>
            <p:ph type="subTitle" idx="3"/>
          </p:nvPr>
        </p:nvSpPr>
        <p:spPr>
          <a:xfrm>
            <a:off x="1938063" y="1569625"/>
            <a:ext cx="17238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Open Sans"/>
              <a:buNone/>
              <a:defRPr sz="2500">
                <a:solidFill>
                  <a:schemeClr val="dk1"/>
                </a:solidFill>
                <a:latin typeface="Bebas Neue"/>
                <a:ea typeface="Bebas Neue"/>
                <a:cs typeface="Bebas Neue"/>
                <a:sym typeface="Bebas Neue"/>
              </a:defRPr>
            </a:lvl1pPr>
            <a:lvl2pPr lvl="1"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2pPr>
            <a:lvl3pPr lvl="2"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3pPr>
            <a:lvl4pPr lvl="3"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4pPr>
            <a:lvl5pPr lvl="4"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5pPr>
            <a:lvl6pPr lvl="5"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6pPr>
            <a:lvl7pPr lvl="6"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7pPr>
            <a:lvl8pPr lvl="7" algn="ctr" rtl="0">
              <a:spcBef>
                <a:spcPts val="1600"/>
              </a:spcBef>
              <a:spcAft>
                <a:spcPts val="0"/>
              </a:spcAft>
              <a:buClr>
                <a:schemeClr val="dk1"/>
              </a:buClr>
              <a:buSzPts val="1400"/>
              <a:buFont typeface="Open Sans"/>
              <a:buNone/>
              <a:defRPr b="1">
                <a:solidFill>
                  <a:schemeClr val="dk1"/>
                </a:solidFill>
                <a:latin typeface="Open Sans"/>
                <a:ea typeface="Open Sans"/>
                <a:cs typeface="Open Sans"/>
                <a:sym typeface="Open Sans"/>
              </a:defRPr>
            </a:lvl8pPr>
            <a:lvl9pPr lvl="8" algn="ctr" rtl="0">
              <a:spcBef>
                <a:spcPts val="1600"/>
              </a:spcBef>
              <a:spcAft>
                <a:spcPts val="1600"/>
              </a:spcAft>
              <a:buClr>
                <a:schemeClr val="dk1"/>
              </a:buClr>
              <a:buSzPts val="1400"/>
              <a:buFont typeface="Open Sans"/>
              <a:buNone/>
              <a:defRPr b="1">
                <a:solidFill>
                  <a:schemeClr val="dk1"/>
                </a:solidFill>
                <a:latin typeface="Open Sans"/>
                <a:ea typeface="Open Sans"/>
                <a:cs typeface="Open Sans"/>
                <a:sym typeface="Open Sans"/>
              </a:defRPr>
            </a:lvl9pPr>
          </a:lstStyle>
          <a:p>
            <a:endParaRPr/>
          </a:p>
        </p:txBody>
      </p:sp>
      <p:sp>
        <p:nvSpPr>
          <p:cNvPr id="30" name="Google Shape;30;p5"/>
          <p:cNvSpPr txBox="1">
            <a:spLocks noGrp="1"/>
          </p:cNvSpPr>
          <p:nvPr>
            <p:ph type="subTitle" idx="4"/>
          </p:nvPr>
        </p:nvSpPr>
        <p:spPr>
          <a:xfrm>
            <a:off x="1458225" y="1979750"/>
            <a:ext cx="26835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7" name="Rectángulo 6"/>
          <p:cNvSpPr/>
          <p:nvPr userDrawn="1"/>
        </p:nvSpPr>
        <p:spPr>
          <a:xfrm>
            <a:off x="124691" y="83127"/>
            <a:ext cx="4172602" cy="498548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Google Shape;32;p6"/>
          <p:cNvSpPr txBox="1">
            <a:spLocks noGrp="1"/>
          </p:cNvSpPr>
          <p:nvPr>
            <p:ph type="title"/>
          </p:nvPr>
        </p:nvSpPr>
        <p:spPr>
          <a:xfrm>
            <a:off x="733975" y="361350"/>
            <a:ext cx="76761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31"/>
        <p:cNvGrpSpPr/>
        <p:nvPr/>
      </p:nvGrpSpPr>
      <p:grpSpPr>
        <a:xfrm>
          <a:off x="0" y="0"/>
          <a:ext cx="0" cy="0"/>
          <a:chOff x="0" y="0"/>
          <a:chExt cx="0" cy="0"/>
        </a:xfrm>
      </p:grpSpPr>
      <p:sp>
        <p:nvSpPr>
          <p:cNvPr id="7" name="Rectángulo 6"/>
          <p:cNvSpPr/>
          <p:nvPr userDrawn="1"/>
        </p:nvSpPr>
        <p:spPr>
          <a:xfrm>
            <a:off x="124690" y="101600"/>
            <a:ext cx="8917709" cy="2336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Google Shape;32;p6"/>
          <p:cNvSpPr txBox="1">
            <a:spLocks noGrp="1"/>
          </p:cNvSpPr>
          <p:nvPr>
            <p:ph type="title"/>
          </p:nvPr>
        </p:nvSpPr>
        <p:spPr>
          <a:xfrm>
            <a:off x="733975" y="361350"/>
            <a:ext cx="76761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dirty="0"/>
          </a:p>
        </p:txBody>
      </p:sp>
    </p:spTree>
    <p:extLst>
      <p:ext uri="{BB962C8B-B14F-4D97-AF65-F5344CB8AC3E}">
        <p14:creationId xmlns:p14="http://schemas.microsoft.com/office/powerpoint/2010/main" val="272735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7" name="Google Shape;37;p7"/>
          <p:cNvSpPr txBox="1">
            <a:spLocks noGrp="1"/>
          </p:cNvSpPr>
          <p:nvPr>
            <p:ph type="title"/>
          </p:nvPr>
        </p:nvSpPr>
        <p:spPr>
          <a:xfrm>
            <a:off x="3400050" y="1759150"/>
            <a:ext cx="2343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 name="Google Shape;38;p7"/>
          <p:cNvSpPr txBox="1">
            <a:spLocks noGrp="1"/>
          </p:cNvSpPr>
          <p:nvPr>
            <p:ph type="subTitle" idx="1"/>
          </p:nvPr>
        </p:nvSpPr>
        <p:spPr>
          <a:xfrm>
            <a:off x="3137850" y="2700275"/>
            <a:ext cx="28683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 name="Freeform 5"/>
          <p:cNvSpPr>
            <a:spLocks/>
          </p:cNvSpPr>
          <p:nvPr userDrawn="1"/>
        </p:nvSpPr>
        <p:spPr bwMode="auto">
          <a:xfrm rot="10800000">
            <a:off x="0" y="2700275"/>
            <a:ext cx="9144000" cy="2443224"/>
          </a:xfrm>
          <a:custGeom>
            <a:avLst/>
            <a:gdLst>
              <a:gd name="T0" fmla="*/ 5240 w 5333"/>
              <a:gd name="T1" fmla="*/ 0 h 1503"/>
              <a:gd name="T2" fmla="*/ 93 w 5333"/>
              <a:gd name="T3" fmla="*/ 0 h 1503"/>
              <a:gd name="T4" fmla="*/ 0 w 5333"/>
              <a:gd name="T5" fmla="*/ 0 h 1503"/>
              <a:gd name="T6" fmla="*/ 0 w 5333"/>
              <a:gd name="T7" fmla="*/ 1503 h 1503"/>
              <a:gd name="T8" fmla="*/ 93 w 5333"/>
              <a:gd name="T9" fmla="*/ 1503 h 1503"/>
              <a:gd name="T10" fmla="*/ 93 w 5333"/>
              <a:gd name="T11" fmla="*/ 468 h 1503"/>
              <a:gd name="T12" fmla="*/ 5240 w 5333"/>
              <a:gd name="T13" fmla="*/ 468 h 1503"/>
              <a:gd name="T14" fmla="*/ 5240 w 5333"/>
              <a:gd name="T15" fmla="*/ 1503 h 1503"/>
              <a:gd name="T16" fmla="*/ 5333 w 5333"/>
              <a:gd name="T17" fmla="*/ 1503 h 1503"/>
              <a:gd name="T18" fmla="*/ 5333 w 5333"/>
              <a:gd name="T19" fmla="*/ 0 h 1503"/>
              <a:gd name="T20" fmla="*/ 5240 w 5333"/>
              <a:gd name="T21"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33" h="1503">
                <a:moveTo>
                  <a:pt x="5240" y="0"/>
                </a:moveTo>
                <a:lnTo>
                  <a:pt x="93" y="0"/>
                </a:lnTo>
                <a:lnTo>
                  <a:pt x="0" y="0"/>
                </a:lnTo>
                <a:lnTo>
                  <a:pt x="0" y="1503"/>
                </a:lnTo>
                <a:lnTo>
                  <a:pt x="93" y="1503"/>
                </a:lnTo>
                <a:lnTo>
                  <a:pt x="93" y="468"/>
                </a:lnTo>
                <a:lnTo>
                  <a:pt x="5240" y="468"/>
                </a:lnTo>
                <a:lnTo>
                  <a:pt x="5240" y="1503"/>
                </a:lnTo>
                <a:lnTo>
                  <a:pt x="5333" y="1503"/>
                </a:lnTo>
                <a:lnTo>
                  <a:pt x="5333" y="0"/>
                </a:lnTo>
                <a:lnTo>
                  <a:pt x="524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1350"/>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a:spcBef>
                <a:spcPts val="0"/>
              </a:spcBef>
              <a:spcAft>
                <a:spcPts val="0"/>
              </a:spcAft>
              <a:buClr>
                <a:schemeClr val="dk1"/>
              </a:buClr>
              <a:buSzPts val="3500"/>
              <a:buNone/>
              <a:defRPr sz="3500">
                <a:solidFill>
                  <a:schemeClr val="dk1"/>
                </a:solidFill>
              </a:defRPr>
            </a:lvl2pPr>
            <a:lvl3pPr lvl="2" algn="ctr">
              <a:spcBef>
                <a:spcPts val="0"/>
              </a:spcBef>
              <a:spcAft>
                <a:spcPts val="0"/>
              </a:spcAft>
              <a:buClr>
                <a:schemeClr val="dk1"/>
              </a:buClr>
              <a:buSzPts val="3500"/>
              <a:buNone/>
              <a:defRPr sz="3500">
                <a:solidFill>
                  <a:schemeClr val="dk1"/>
                </a:solidFill>
              </a:defRPr>
            </a:lvl3pPr>
            <a:lvl4pPr lvl="3" algn="ctr">
              <a:spcBef>
                <a:spcPts val="0"/>
              </a:spcBef>
              <a:spcAft>
                <a:spcPts val="0"/>
              </a:spcAft>
              <a:buClr>
                <a:schemeClr val="dk1"/>
              </a:buClr>
              <a:buSzPts val="3500"/>
              <a:buNone/>
              <a:defRPr sz="3500">
                <a:solidFill>
                  <a:schemeClr val="dk1"/>
                </a:solidFill>
              </a:defRPr>
            </a:lvl4pPr>
            <a:lvl5pPr lvl="4" algn="ctr">
              <a:spcBef>
                <a:spcPts val="0"/>
              </a:spcBef>
              <a:spcAft>
                <a:spcPts val="0"/>
              </a:spcAft>
              <a:buClr>
                <a:schemeClr val="dk1"/>
              </a:buClr>
              <a:buSzPts val="3500"/>
              <a:buNone/>
              <a:defRPr sz="3500">
                <a:solidFill>
                  <a:schemeClr val="dk1"/>
                </a:solidFill>
              </a:defRPr>
            </a:lvl5pPr>
            <a:lvl6pPr lvl="5" algn="ctr">
              <a:spcBef>
                <a:spcPts val="0"/>
              </a:spcBef>
              <a:spcAft>
                <a:spcPts val="0"/>
              </a:spcAft>
              <a:buClr>
                <a:schemeClr val="dk1"/>
              </a:buClr>
              <a:buSzPts val="3500"/>
              <a:buNone/>
              <a:defRPr sz="3500">
                <a:solidFill>
                  <a:schemeClr val="dk1"/>
                </a:solidFill>
              </a:defRPr>
            </a:lvl6pPr>
            <a:lvl7pPr lvl="6" algn="ctr">
              <a:spcBef>
                <a:spcPts val="0"/>
              </a:spcBef>
              <a:spcAft>
                <a:spcPts val="0"/>
              </a:spcAft>
              <a:buClr>
                <a:schemeClr val="dk1"/>
              </a:buClr>
              <a:buSzPts val="3500"/>
              <a:buNone/>
              <a:defRPr sz="3500">
                <a:solidFill>
                  <a:schemeClr val="dk1"/>
                </a:solidFill>
              </a:defRPr>
            </a:lvl7pPr>
            <a:lvl8pPr lvl="7" algn="ctr">
              <a:spcBef>
                <a:spcPts val="0"/>
              </a:spcBef>
              <a:spcAft>
                <a:spcPts val="0"/>
              </a:spcAft>
              <a:buClr>
                <a:schemeClr val="dk1"/>
              </a:buClr>
              <a:buSzPts val="3500"/>
              <a:buNone/>
              <a:defRPr sz="3500">
                <a:solidFill>
                  <a:schemeClr val="dk1"/>
                </a:solidFill>
              </a:defRPr>
            </a:lvl8pPr>
            <a:lvl9pPr lvl="8" algn="ctr">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2" name="Rectángulo 1"/>
          <p:cNvSpPr/>
          <p:nvPr userDrawn="1"/>
        </p:nvSpPr>
        <p:spPr>
          <a:xfrm>
            <a:off x="118241" y="94592"/>
            <a:ext cx="8923283" cy="4974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87" r:id="rId3"/>
    <p:sldLayoutId id="2147483650" r:id="rId4"/>
    <p:sldLayoutId id="2147483651" r:id="rId5"/>
    <p:sldLayoutId id="2147483652" r:id="rId6"/>
    <p:sldLayoutId id="2147483691" r:id="rId7"/>
    <p:sldLayoutId id="2147483653" r:id="rId8"/>
    <p:sldLayoutId id="2147483654" r:id="rId9"/>
    <p:sldLayoutId id="2147483655" r:id="rId10"/>
    <p:sldLayoutId id="2147483656" r:id="rId11"/>
    <p:sldLayoutId id="2147483685" r:id="rId12"/>
    <p:sldLayoutId id="2147483657" r:id="rId13"/>
    <p:sldLayoutId id="2147483658" r:id="rId14"/>
    <p:sldLayoutId id="2147483659" r:id="rId15"/>
    <p:sldLayoutId id="2147483660" r:id="rId16"/>
    <p:sldLayoutId id="2147483661" r:id="rId17"/>
    <p:sldLayoutId id="2147483663" r:id="rId18"/>
    <p:sldLayoutId id="2147483664" r:id="rId19"/>
    <p:sldLayoutId id="2147483665" r:id="rId20"/>
    <p:sldLayoutId id="2147483686" r:id="rId21"/>
    <p:sldLayoutId id="2147483666" r:id="rId22"/>
    <p:sldLayoutId id="2147483667" r:id="rId23"/>
    <p:sldLayoutId id="2147483668" r:id="rId24"/>
    <p:sldLayoutId id="2147483688" r:id="rId25"/>
    <p:sldLayoutId id="2147483669" r:id="rId26"/>
    <p:sldLayoutId id="2147483670" r:id="rId27"/>
    <p:sldLayoutId id="2147483671" r:id="rId28"/>
    <p:sldLayoutId id="2147483672" r:id="rId29"/>
    <p:sldLayoutId id="2147483689" r:id="rId30"/>
    <p:sldLayoutId id="2147483690" r:id="rId31"/>
    <p:sldLayoutId id="2147483673" r:id="rId32"/>
    <p:sldLayoutId id="2147483674" r:id="rId33"/>
    <p:sldLayoutId id="2147483675" r:id="rId34"/>
    <p:sldLayoutId id="2147483676" r:id="rId35"/>
    <p:sldLayoutId id="2147483679" r:id="rId36"/>
    <p:sldLayoutId id="2147483680" r:id="rId37"/>
    <p:sldLayoutId id="2147483681" r:id="rId38"/>
    <p:sldLayoutId id="2147483692" r:id="rId39"/>
    <p:sldLayoutId id="2147483693" r:id="rId40"/>
    <p:sldLayoutId id="2147483694" r:id="rId41"/>
    <p:sldLayoutId id="2147483695" r:id="rId42"/>
    <p:sldLayoutId id="2147483696" r:id="rId43"/>
    <p:sldLayoutId id="2147483697" r:id="rId44"/>
    <p:sldLayoutId id="2147483698" r:id="rId45"/>
    <p:sldLayoutId id="2147483699"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340">
          <p15:clr>
            <a:srgbClr val="EA4335"/>
          </p15:clr>
        </p15:guide>
        <p15:guide id="3" orient="horz" pos="2900">
          <p15:clr>
            <a:srgbClr val="EA4335"/>
          </p15:clr>
        </p15:guide>
        <p15:guide id="4" pos="542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302" name="Google Shape;302;p36"/>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
        <p:nvSpPr>
          <p:cNvPr id="2" name="Rectángulo 1"/>
          <p:cNvSpPr/>
          <p:nvPr userDrawn="1"/>
        </p:nvSpPr>
        <p:spPr>
          <a:xfrm>
            <a:off x="0" y="0"/>
            <a:ext cx="9144000" cy="5143500"/>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43.emf"/></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46.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16.emf"/></Relationships>
</file>

<file path=ppt/slides/_rels/slide43.xml.rels><?xml version="1.0" encoding="UTF-8" standalone="yes"?>
<Relationships xmlns="http://schemas.openxmlformats.org/package/2006/relationships"><Relationship Id="rId3" Type="http://schemas.openxmlformats.org/officeDocument/2006/relationships/hyperlink" Target="https://plantillaspowerpoint.org/" TargetMode="External"/><Relationship Id="rId2" Type="http://schemas.openxmlformats.org/officeDocument/2006/relationships/notesSlide" Target="../notesSlides/notesSlide33.xml"/><Relationship Id="rId1" Type="http://schemas.openxmlformats.org/officeDocument/2006/relationships/slideLayout" Target="../slideLayouts/slideLayout30.xml"/><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53.emf"/><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52.emf"/><Relationship Id="rId5" Type="http://schemas.openxmlformats.org/officeDocument/2006/relationships/image" Target="../media/image4.emf"/><Relationship Id="rId4" Type="http://schemas.openxmlformats.org/officeDocument/2006/relationships/image" Target="../media/image51.emf"/></Relationships>
</file>

<file path=ppt/slides/_rels/slide4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6.xml"/><Relationship Id="rId1" Type="http://schemas.openxmlformats.org/officeDocument/2006/relationships/slideLayout" Target="../slideLayouts/slideLayout30.xml"/><Relationship Id="rId4" Type="http://schemas.openxmlformats.org/officeDocument/2006/relationships/image" Target="../media/image55.emf"/></Relationships>
</file>

<file path=ppt/slides/_rels/slide4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7.xml"/><Relationship Id="rId1" Type="http://schemas.openxmlformats.org/officeDocument/2006/relationships/slideLayout" Target="../slideLayouts/slideLayout30.xml"/><Relationship Id="rId6" Type="http://schemas.openxmlformats.org/officeDocument/2006/relationships/image" Target="../media/image58.emf"/><Relationship Id="rId5" Type="http://schemas.openxmlformats.org/officeDocument/2006/relationships/image" Target="../media/image18.emf"/><Relationship Id="rId4" Type="http://schemas.openxmlformats.org/officeDocument/2006/relationships/image" Target="../media/image57.emf"/></Relationships>
</file>

<file path=ppt/slides/_rels/slide48.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59.emf"/><Relationship Id="rId7" Type="http://schemas.openxmlformats.org/officeDocument/2006/relationships/image" Target="../media/image34.emf"/><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40.emf"/></Relationships>
</file>

<file path=ppt/slides/_rels/slide49.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3.emf"/><Relationship Id="rId7" Type="http://schemas.openxmlformats.org/officeDocument/2006/relationships/image" Target="../media/image67.emf"/><Relationship Id="rId2" Type="http://schemas.openxmlformats.org/officeDocument/2006/relationships/notesSlide" Target="../notesSlides/notesSlide39.xml"/><Relationship Id="rId1" Type="http://schemas.openxmlformats.org/officeDocument/2006/relationships/slideLayout" Target="../slideLayouts/slideLayout30.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矩形 3">
            <a:extLst>
              <a:ext uri="{FF2B5EF4-FFF2-40B4-BE49-F238E27FC236}">
                <a16:creationId xmlns:a16="http://schemas.microsoft.com/office/drawing/2014/main" id="{5E1A5753-46A2-18F4-A9ED-E0EB369A9C1D}"/>
              </a:ext>
            </a:extLst>
          </p:cNvPr>
          <p:cNvSpPr/>
          <p:nvPr/>
        </p:nvSpPr>
        <p:spPr>
          <a:xfrm>
            <a:off x="-29780" y="-6606"/>
            <a:ext cx="9173780" cy="1848854"/>
          </a:xfrm>
          <a:custGeom>
            <a:avLst/>
            <a:gdLst>
              <a:gd name="connsiteX0" fmla="*/ 0 w 5276007"/>
              <a:gd name="connsiteY0" fmla="*/ 0 h 1634591"/>
              <a:gd name="connsiteX1" fmla="*/ 5276007 w 5276007"/>
              <a:gd name="connsiteY1" fmla="*/ 0 h 1634591"/>
              <a:gd name="connsiteX2" fmla="*/ 5276007 w 5276007"/>
              <a:gd name="connsiteY2" fmla="*/ 1634591 h 1634591"/>
              <a:gd name="connsiteX3" fmla="*/ 0 w 5276007"/>
              <a:gd name="connsiteY3" fmla="*/ 1634591 h 1634591"/>
              <a:gd name="connsiteX4" fmla="*/ 0 w 5276007"/>
              <a:gd name="connsiteY4" fmla="*/ 0 h 1634591"/>
              <a:gd name="connsiteX0" fmla="*/ 0 w 5276007"/>
              <a:gd name="connsiteY0" fmla="*/ 0 h 1691235"/>
              <a:gd name="connsiteX1" fmla="*/ 5276007 w 5276007"/>
              <a:gd name="connsiteY1" fmla="*/ 0 h 1691235"/>
              <a:gd name="connsiteX2" fmla="*/ 5276007 w 5276007"/>
              <a:gd name="connsiteY2" fmla="*/ 1634591 h 1691235"/>
              <a:gd name="connsiteX3" fmla="*/ 2589451 w 5276007"/>
              <a:gd name="connsiteY3" fmla="*/ 1691235 h 1691235"/>
              <a:gd name="connsiteX4" fmla="*/ 0 w 5276007"/>
              <a:gd name="connsiteY4" fmla="*/ 1634591 h 1691235"/>
              <a:gd name="connsiteX5" fmla="*/ 0 w 5276007"/>
              <a:gd name="connsiteY5" fmla="*/ 0 h 1691235"/>
              <a:gd name="connsiteX0" fmla="*/ 0 w 5276007"/>
              <a:gd name="connsiteY0" fmla="*/ 0 h 1691235"/>
              <a:gd name="connsiteX1" fmla="*/ 5276007 w 5276007"/>
              <a:gd name="connsiteY1" fmla="*/ 0 h 1691235"/>
              <a:gd name="connsiteX2" fmla="*/ 2589451 w 5276007"/>
              <a:gd name="connsiteY2" fmla="*/ 1691235 h 1691235"/>
              <a:gd name="connsiteX3" fmla="*/ 0 w 5276007"/>
              <a:gd name="connsiteY3" fmla="*/ 1634591 h 1691235"/>
              <a:gd name="connsiteX4" fmla="*/ 0 w 5276007"/>
              <a:gd name="connsiteY4" fmla="*/ 0 h 1691235"/>
              <a:gd name="connsiteX0" fmla="*/ 0 w 5276007"/>
              <a:gd name="connsiteY0" fmla="*/ 0 h 1691235"/>
              <a:gd name="connsiteX1" fmla="*/ 5276007 w 5276007"/>
              <a:gd name="connsiteY1" fmla="*/ 0 h 1691235"/>
              <a:gd name="connsiteX2" fmla="*/ 2589451 w 5276007"/>
              <a:gd name="connsiteY2" fmla="*/ 1691235 h 1691235"/>
              <a:gd name="connsiteX3" fmla="*/ 0 w 5276007"/>
              <a:gd name="connsiteY3" fmla="*/ 0 h 1691235"/>
              <a:gd name="connsiteX0" fmla="*/ 0 w 5276007"/>
              <a:gd name="connsiteY0" fmla="*/ 0 h 1691699"/>
              <a:gd name="connsiteX1" fmla="*/ 5276007 w 5276007"/>
              <a:gd name="connsiteY1" fmla="*/ 0 h 1691699"/>
              <a:gd name="connsiteX2" fmla="*/ 2589451 w 5276007"/>
              <a:gd name="connsiteY2" fmla="*/ 1691235 h 1691699"/>
              <a:gd name="connsiteX3" fmla="*/ 0 w 5276007"/>
              <a:gd name="connsiteY3" fmla="*/ 0 h 1691699"/>
              <a:gd name="connsiteX0" fmla="*/ 0 w 5276007"/>
              <a:gd name="connsiteY0" fmla="*/ 0 h 1691254"/>
              <a:gd name="connsiteX1" fmla="*/ 5276007 w 5276007"/>
              <a:gd name="connsiteY1" fmla="*/ 0 h 1691254"/>
              <a:gd name="connsiteX2" fmla="*/ 2589451 w 5276007"/>
              <a:gd name="connsiteY2" fmla="*/ 1691235 h 1691254"/>
              <a:gd name="connsiteX3" fmla="*/ 0 w 5276007"/>
              <a:gd name="connsiteY3" fmla="*/ 0 h 1691254"/>
              <a:gd name="connsiteX0" fmla="*/ 0 w 5276007"/>
              <a:gd name="connsiteY0" fmla="*/ 0 h 1738636"/>
              <a:gd name="connsiteX1" fmla="*/ 5276007 w 5276007"/>
              <a:gd name="connsiteY1" fmla="*/ 0 h 1738636"/>
              <a:gd name="connsiteX2" fmla="*/ 543941 w 5276007"/>
              <a:gd name="connsiteY2" fmla="*/ 1738619 h 1738636"/>
              <a:gd name="connsiteX3" fmla="*/ 0 w 5276007"/>
              <a:gd name="connsiteY3" fmla="*/ 0 h 1738636"/>
              <a:gd name="connsiteX0" fmla="*/ 0 w 5395119"/>
              <a:gd name="connsiteY0" fmla="*/ 0 h 1747245"/>
              <a:gd name="connsiteX1" fmla="*/ 5276007 w 5395119"/>
              <a:gd name="connsiteY1" fmla="*/ 0 h 1747245"/>
              <a:gd name="connsiteX2" fmla="*/ 3364512 w 5395119"/>
              <a:gd name="connsiteY2" fmla="*/ 640851 h 1747245"/>
              <a:gd name="connsiteX3" fmla="*/ 543941 w 5395119"/>
              <a:gd name="connsiteY3" fmla="*/ 1738619 h 1747245"/>
              <a:gd name="connsiteX4" fmla="*/ 0 w 5395119"/>
              <a:gd name="connsiteY4" fmla="*/ 0 h 1747245"/>
              <a:gd name="connsiteX0" fmla="*/ 0 w 5276007"/>
              <a:gd name="connsiteY0" fmla="*/ 0 h 1747245"/>
              <a:gd name="connsiteX1" fmla="*/ 5276007 w 5276007"/>
              <a:gd name="connsiteY1" fmla="*/ 0 h 1747245"/>
              <a:gd name="connsiteX2" fmla="*/ 3364512 w 5276007"/>
              <a:gd name="connsiteY2" fmla="*/ 640851 h 1747245"/>
              <a:gd name="connsiteX3" fmla="*/ 543941 w 5276007"/>
              <a:gd name="connsiteY3" fmla="*/ 1738619 h 1747245"/>
              <a:gd name="connsiteX4" fmla="*/ 0 w 5276007"/>
              <a:gd name="connsiteY4" fmla="*/ 0 h 1747245"/>
              <a:gd name="connsiteX0" fmla="*/ 0 w 5276007"/>
              <a:gd name="connsiteY0" fmla="*/ 0 h 1794237"/>
              <a:gd name="connsiteX1" fmla="*/ 5276007 w 5276007"/>
              <a:gd name="connsiteY1" fmla="*/ 0 h 1794237"/>
              <a:gd name="connsiteX2" fmla="*/ 3364512 w 5276007"/>
              <a:gd name="connsiteY2" fmla="*/ 640851 h 1794237"/>
              <a:gd name="connsiteX3" fmla="*/ 1009470 w 5276007"/>
              <a:gd name="connsiteY3" fmla="*/ 1786002 h 1794237"/>
              <a:gd name="connsiteX4" fmla="*/ 0 w 5276007"/>
              <a:gd name="connsiteY4" fmla="*/ 0 h 1794237"/>
              <a:gd name="connsiteX0" fmla="*/ 379361 w 5655368"/>
              <a:gd name="connsiteY0" fmla="*/ 0 h 1797761"/>
              <a:gd name="connsiteX1" fmla="*/ 5655368 w 5655368"/>
              <a:gd name="connsiteY1" fmla="*/ 0 h 1797761"/>
              <a:gd name="connsiteX2" fmla="*/ 3743873 w 5655368"/>
              <a:gd name="connsiteY2" fmla="*/ 640851 h 1797761"/>
              <a:gd name="connsiteX3" fmla="*/ 1388831 w 5655368"/>
              <a:gd name="connsiteY3" fmla="*/ 1786002 h 1797761"/>
              <a:gd name="connsiteX4" fmla="*/ 407574 w 5655368"/>
              <a:gd name="connsiteY4" fmla="*/ 1162072 h 1797761"/>
              <a:gd name="connsiteX5" fmla="*/ 379361 w 5655368"/>
              <a:gd name="connsiteY5" fmla="*/ 0 h 1797761"/>
              <a:gd name="connsiteX0" fmla="*/ 340061 w 5616068"/>
              <a:gd name="connsiteY0" fmla="*/ 0 h 1797761"/>
              <a:gd name="connsiteX1" fmla="*/ 5616068 w 5616068"/>
              <a:gd name="connsiteY1" fmla="*/ 0 h 1797761"/>
              <a:gd name="connsiteX2" fmla="*/ 3704573 w 5616068"/>
              <a:gd name="connsiteY2" fmla="*/ 640851 h 1797761"/>
              <a:gd name="connsiteX3" fmla="*/ 1349531 w 5616068"/>
              <a:gd name="connsiteY3" fmla="*/ 1786002 h 1797761"/>
              <a:gd name="connsiteX4" fmla="*/ 368274 w 5616068"/>
              <a:gd name="connsiteY4" fmla="*/ 1162072 h 1797761"/>
              <a:gd name="connsiteX5" fmla="*/ 340061 w 5616068"/>
              <a:gd name="connsiteY5" fmla="*/ 0 h 1797761"/>
              <a:gd name="connsiteX0" fmla="*/ 0 w 5276007"/>
              <a:gd name="connsiteY0" fmla="*/ 0 h 1797761"/>
              <a:gd name="connsiteX1" fmla="*/ 5276007 w 5276007"/>
              <a:gd name="connsiteY1" fmla="*/ 0 h 1797761"/>
              <a:gd name="connsiteX2" fmla="*/ 3364512 w 5276007"/>
              <a:gd name="connsiteY2" fmla="*/ 640851 h 1797761"/>
              <a:gd name="connsiteX3" fmla="*/ 1009470 w 5276007"/>
              <a:gd name="connsiteY3" fmla="*/ 1786002 h 1797761"/>
              <a:gd name="connsiteX4" fmla="*/ 28213 w 5276007"/>
              <a:gd name="connsiteY4" fmla="*/ 1162072 h 1797761"/>
              <a:gd name="connsiteX5" fmla="*/ 0 w 5276007"/>
              <a:gd name="connsiteY5" fmla="*/ 0 h 1797761"/>
              <a:gd name="connsiteX0" fmla="*/ 35269 w 5311276"/>
              <a:gd name="connsiteY0" fmla="*/ 0 h 1798359"/>
              <a:gd name="connsiteX1" fmla="*/ 5311276 w 5311276"/>
              <a:gd name="connsiteY1" fmla="*/ 0 h 1798359"/>
              <a:gd name="connsiteX2" fmla="*/ 3399781 w 5311276"/>
              <a:gd name="connsiteY2" fmla="*/ 640851 h 1798359"/>
              <a:gd name="connsiteX3" fmla="*/ 1044739 w 5311276"/>
              <a:gd name="connsiteY3" fmla="*/ 1786002 h 1798359"/>
              <a:gd name="connsiteX4" fmla="*/ 0 w 5311276"/>
              <a:gd name="connsiteY4" fmla="*/ 1171549 h 1798359"/>
              <a:gd name="connsiteX5" fmla="*/ 35269 w 5311276"/>
              <a:gd name="connsiteY5" fmla="*/ 0 h 1798359"/>
              <a:gd name="connsiteX0" fmla="*/ 0 w 5320287"/>
              <a:gd name="connsiteY0" fmla="*/ 0 h 1798359"/>
              <a:gd name="connsiteX1" fmla="*/ 5320287 w 5320287"/>
              <a:gd name="connsiteY1" fmla="*/ 0 h 1798359"/>
              <a:gd name="connsiteX2" fmla="*/ 3408792 w 5320287"/>
              <a:gd name="connsiteY2" fmla="*/ 640851 h 1798359"/>
              <a:gd name="connsiteX3" fmla="*/ 1053750 w 5320287"/>
              <a:gd name="connsiteY3" fmla="*/ 1786002 h 1798359"/>
              <a:gd name="connsiteX4" fmla="*/ 9011 w 5320287"/>
              <a:gd name="connsiteY4" fmla="*/ 1171549 h 1798359"/>
              <a:gd name="connsiteX5" fmla="*/ 0 w 5320287"/>
              <a:gd name="connsiteY5" fmla="*/ 0 h 1798359"/>
              <a:gd name="connsiteX0" fmla="*/ 577 w 5320864"/>
              <a:gd name="connsiteY0" fmla="*/ 0 h 1798359"/>
              <a:gd name="connsiteX1" fmla="*/ 5320864 w 5320864"/>
              <a:gd name="connsiteY1" fmla="*/ 0 h 1798359"/>
              <a:gd name="connsiteX2" fmla="*/ 3409369 w 5320864"/>
              <a:gd name="connsiteY2" fmla="*/ 640851 h 1798359"/>
              <a:gd name="connsiteX3" fmla="*/ 1054327 w 5320864"/>
              <a:gd name="connsiteY3" fmla="*/ 1786002 h 1798359"/>
              <a:gd name="connsiteX4" fmla="*/ 9588 w 5320864"/>
              <a:gd name="connsiteY4" fmla="*/ 1171549 h 1798359"/>
              <a:gd name="connsiteX5" fmla="*/ 577 w 5320864"/>
              <a:gd name="connsiteY5" fmla="*/ 0 h 1798359"/>
              <a:gd name="connsiteX0" fmla="*/ 0 w 5320287"/>
              <a:gd name="connsiteY0" fmla="*/ 0 h 1798359"/>
              <a:gd name="connsiteX1" fmla="*/ 5320287 w 5320287"/>
              <a:gd name="connsiteY1" fmla="*/ 0 h 1798359"/>
              <a:gd name="connsiteX2" fmla="*/ 3408792 w 5320287"/>
              <a:gd name="connsiteY2" fmla="*/ 640851 h 1798359"/>
              <a:gd name="connsiteX3" fmla="*/ 1053750 w 5320287"/>
              <a:gd name="connsiteY3" fmla="*/ 1786002 h 1798359"/>
              <a:gd name="connsiteX4" fmla="*/ 9011 w 5320287"/>
              <a:gd name="connsiteY4" fmla="*/ 1171549 h 1798359"/>
              <a:gd name="connsiteX5" fmla="*/ 0 w 5320287"/>
              <a:gd name="connsiteY5" fmla="*/ 0 h 1798359"/>
              <a:gd name="connsiteX0" fmla="*/ 0 w 5320287"/>
              <a:gd name="connsiteY0" fmla="*/ 0 h 1799010"/>
              <a:gd name="connsiteX1" fmla="*/ 5320287 w 5320287"/>
              <a:gd name="connsiteY1" fmla="*/ 0 h 1799010"/>
              <a:gd name="connsiteX2" fmla="*/ 3408792 w 5320287"/>
              <a:gd name="connsiteY2" fmla="*/ 640851 h 1799010"/>
              <a:gd name="connsiteX3" fmla="*/ 1053750 w 5320287"/>
              <a:gd name="connsiteY3" fmla="*/ 1786002 h 1799010"/>
              <a:gd name="connsiteX4" fmla="*/ 1631 w 5320287"/>
              <a:gd name="connsiteY4" fmla="*/ 1181464 h 1799010"/>
              <a:gd name="connsiteX5" fmla="*/ 0 w 5320287"/>
              <a:gd name="connsiteY5" fmla="*/ 0 h 1799010"/>
              <a:gd name="connsiteX0" fmla="*/ 0 w 5320287"/>
              <a:gd name="connsiteY0" fmla="*/ 0 h 1799141"/>
              <a:gd name="connsiteX1" fmla="*/ 5320287 w 5320287"/>
              <a:gd name="connsiteY1" fmla="*/ 0 h 1799141"/>
              <a:gd name="connsiteX2" fmla="*/ 3408792 w 5320287"/>
              <a:gd name="connsiteY2" fmla="*/ 640851 h 1799141"/>
              <a:gd name="connsiteX3" fmla="*/ 1053750 w 5320287"/>
              <a:gd name="connsiteY3" fmla="*/ 1786002 h 1799141"/>
              <a:gd name="connsiteX4" fmla="*/ 1631 w 5320287"/>
              <a:gd name="connsiteY4" fmla="*/ 1181464 h 1799141"/>
              <a:gd name="connsiteX5" fmla="*/ 0 w 5320287"/>
              <a:gd name="connsiteY5" fmla="*/ 0 h 1799141"/>
              <a:gd name="connsiteX0" fmla="*/ 0 w 5320287"/>
              <a:gd name="connsiteY0" fmla="*/ 0 h 1799141"/>
              <a:gd name="connsiteX1" fmla="*/ 5320287 w 5320287"/>
              <a:gd name="connsiteY1" fmla="*/ 0 h 1799141"/>
              <a:gd name="connsiteX2" fmla="*/ 3408792 w 5320287"/>
              <a:gd name="connsiteY2" fmla="*/ 640851 h 1799141"/>
              <a:gd name="connsiteX3" fmla="*/ 1053750 w 5320287"/>
              <a:gd name="connsiteY3" fmla="*/ 1786002 h 1799141"/>
              <a:gd name="connsiteX4" fmla="*/ 1631 w 5320287"/>
              <a:gd name="connsiteY4" fmla="*/ 1181464 h 1799141"/>
              <a:gd name="connsiteX5" fmla="*/ 0 w 5320287"/>
              <a:gd name="connsiteY5" fmla="*/ 0 h 1799141"/>
              <a:gd name="connsiteX0" fmla="*/ 0 w 5320287"/>
              <a:gd name="connsiteY0" fmla="*/ 0 h 1798546"/>
              <a:gd name="connsiteX1" fmla="*/ 5320287 w 5320287"/>
              <a:gd name="connsiteY1" fmla="*/ 0 h 1798546"/>
              <a:gd name="connsiteX2" fmla="*/ 3028721 w 5320287"/>
              <a:gd name="connsiteY2" fmla="*/ 655724 h 1798546"/>
              <a:gd name="connsiteX3" fmla="*/ 1053750 w 5320287"/>
              <a:gd name="connsiteY3" fmla="*/ 1786002 h 1798546"/>
              <a:gd name="connsiteX4" fmla="*/ 1631 w 5320287"/>
              <a:gd name="connsiteY4" fmla="*/ 1181464 h 1798546"/>
              <a:gd name="connsiteX5" fmla="*/ 0 w 5320287"/>
              <a:gd name="connsiteY5" fmla="*/ 0 h 1798546"/>
              <a:gd name="connsiteX0" fmla="*/ 0 w 5320287"/>
              <a:gd name="connsiteY0" fmla="*/ 0 h 1797575"/>
              <a:gd name="connsiteX1" fmla="*/ 5320287 w 5320287"/>
              <a:gd name="connsiteY1" fmla="*/ 0 h 1797575"/>
              <a:gd name="connsiteX2" fmla="*/ 3047172 w 5320287"/>
              <a:gd name="connsiteY2" fmla="*/ 680513 h 1797575"/>
              <a:gd name="connsiteX3" fmla="*/ 1053750 w 5320287"/>
              <a:gd name="connsiteY3" fmla="*/ 1786002 h 1797575"/>
              <a:gd name="connsiteX4" fmla="*/ 1631 w 5320287"/>
              <a:gd name="connsiteY4" fmla="*/ 1181464 h 1797575"/>
              <a:gd name="connsiteX5" fmla="*/ 0 w 5320287"/>
              <a:gd name="connsiteY5" fmla="*/ 0 h 1797575"/>
              <a:gd name="connsiteX0" fmla="*/ 0 w 5320287"/>
              <a:gd name="connsiteY0" fmla="*/ 0 h 1796630"/>
              <a:gd name="connsiteX1" fmla="*/ 5320287 w 5320287"/>
              <a:gd name="connsiteY1" fmla="*/ 0 h 1796630"/>
              <a:gd name="connsiteX2" fmla="*/ 3065621 w 5320287"/>
              <a:gd name="connsiteY2" fmla="*/ 705302 h 1796630"/>
              <a:gd name="connsiteX3" fmla="*/ 1053750 w 5320287"/>
              <a:gd name="connsiteY3" fmla="*/ 1786002 h 1796630"/>
              <a:gd name="connsiteX4" fmla="*/ 1631 w 5320287"/>
              <a:gd name="connsiteY4" fmla="*/ 1181464 h 1796630"/>
              <a:gd name="connsiteX5" fmla="*/ 0 w 5320287"/>
              <a:gd name="connsiteY5" fmla="*/ 0 h 1796630"/>
              <a:gd name="connsiteX0" fmla="*/ 1399 w 5321686"/>
              <a:gd name="connsiteY0" fmla="*/ 0 h 1796630"/>
              <a:gd name="connsiteX1" fmla="*/ 5321686 w 5321686"/>
              <a:gd name="connsiteY1" fmla="*/ 0 h 1796630"/>
              <a:gd name="connsiteX2" fmla="*/ 3067020 w 5321686"/>
              <a:gd name="connsiteY2" fmla="*/ 705302 h 1796630"/>
              <a:gd name="connsiteX3" fmla="*/ 1055149 w 5321686"/>
              <a:gd name="connsiteY3" fmla="*/ 1786002 h 1796630"/>
              <a:gd name="connsiteX4" fmla="*/ 3030 w 5321686"/>
              <a:gd name="connsiteY4" fmla="*/ 1181464 h 1796630"/>
              <a:gd name="connsiteX5" fmla="*/ 1399 w 5321686"/>
              <a:gd name="connsiteY5" fmla="*/ 0 h 1796630"/>
              <a:gd name="connsiteX0" fmla="*/ 1399 w 5321686"/>
              <a:gd name="connsiteY0" fmla="*/ 0 h 1437098"/>
              <a:gd name="connsiteX1" fmla="*/ 5321686 w 5321686"/>
              <a:gd name="connsiteY1" fmla="*/ 0 h 1437098"/>
              <a:gd name="connsiteX2" fmla="*/ 3067020 w 5321686"/>
              <a:gd name="connsiteY2" fmla="*/ 705302 h 1437098"/>
              <a:gd name="connsiteX3" fmla="*/ 1047642 w 5321686"/>
              <a:gd name="connsiteY3" fmla="*/ 1387591 h 1437098"/>
              <a:gd name="connsiteX4" fmla="*/ 3030 w 5321686"/>
              <a:gd name="connsiteY4" fmla="*/ 1181464 h 1437098"/>
              <a:gd name="connsiteX5" fmla="*/ 1399 w 5321686"/>
              <a:gd name="connsiteY5" fmla="*/ 0 h 1437098"/>
              <a:gd name="connsiteX0" fmla="*/ 1399 w 5321686"/>
              <a:gd name="connsiteY0" fmla="*/ 0 h 1425971"/>
              <a:gd name="connsiteX1" fmla="*/ 5321686 w 5321686"/>
              <a:gd name="connsiteY1" fmla="*/ 0 h 1425971"/>
              <a:gd name="connsiteX2" fmla="*/ 3067020 w 5321686"/>
              <a:gd name="connsiteY2" fmla="*/ 705302 h 1425971"/>
              <a:gd name="connsiteX3" fmla="*/ 1047642 w 5321686"/>
              <a:gd name="connsiteY3" fmla="*/ 1387591 h 1425971"/>
              <a:gd name="connsiteX4" fmla="*/ 3030 w 5321686"/>
              <a:gd name="connsiteY4" fmla="*/ 1181464 h 1425971"/>
              <a:gd name="connsiteX5" fmla="*/ 1399 w 5321686"/>
              <a:gd name="connsiteY5" fmla="*/ 0 h 1425971"/>
              <a:gd name="connsiteX0" fmla="*/ 1399 w 5321686"/>
              <a:gd name="connsiteY0" fmla="*/ 0 h 1463776"/>
              <a:gd name="connsiteX1" fmla="*/ 5321686 w 5321686"/>
              <a:gd name="connsiteY1" fmla="*/ 0 h 1463776"/>
              <a:gd name="connsiteX2" fmla="*/ 3067020 w 5321686"/>
              <a:gd name="connsiteY2" fmla="*/ 705302 h 1463776"/>
              <a:gd name="connsiteX3" fmla="*/ 867469 w 5321686"/>
              <a:gd name="connsiteY3" fmla="*/ 1438023 h 1463776"/>
              <a:gd name="connsiteX4" fmla="*/ 3030 w 5321686"/>
              <a:gd name="connsiteY4" fmla="*/ 1181464 h 1463776"/>
              <a:gd name="connsiteX5" fmla="*/ 1399 w 5321686"/>
              <a:gd name="connsiteY5" fmla="*/ 0 h 1463776"/>
              <a:gd name="connsiteX0" fmla="*/ 1399 w 5321686"/>
              <a:gd name="connsiteY0" fmla="*/ 0 h 1454904"/>
              <a:gd name="connsiteX1" fmla="*/ 5321686 w 5321686"/>
              <a:gd name="connsiteY1" fmla="*/ 0 h 1454904"/>
              <a:gd name="connsiteX2" fmla="*/ 3067020 w 5321686"/>
              <a:gd name="connsiteY2" fmla="*/ 705302 h 1454904"/>
              <a:gd name="connsiteX3" fmla="*/ 867469 w 5321686"/>
              <a:gd name="connsiteY3" fmla="*/ 1438023 h 1454904"/>
              <a:gd name="connsiteX4" fmla="*/ 3030 w 5321686"/>
              <a:gd name="connsiteY4" fmla="*/ 1181464 h 1454904"/>
              <a:gd name="connsiteX5" fmla="*/ 1399 w 5321686"/>
              <a:gd name="connsiteY5" fmla="*/ 0 h 1454904"/>
              <a:gd name="connsiteX0" fmla="*/ 1399 w 5321686"/>
              <a:gd name="connsiteY0" fmla="*/ 0 h 1484262"/>
              <a:gd name="connsiteX1" fmla="*/ 5321686 w 5321686"/>
              <a:gd name="connsiteY1" fmla="*/ 0 h 1484262"/>
              <a:gd name="connsiteX2" fmla="*/ 2793008 w 5321686"/>
              <a:gd name="connsiteY2" fmla="*/ 427927 h 1484262"/>
              <a:gd name="connsiteX3" fmla="*/ 867469 w 5321686"/>
              <a:gd name="connsiteY3" fmla="*/ 1438023 h 1484262"/>
              <a:gd name="connsiteX4" fmla="*/ 3030 w 5321686"/>
              <a:gd name="connsiteY4" fmla="*/ 1181464 h 1484262"/>
              <a:gd name="connsiteX5" fmla="*/ 1399 w 5321686"/>
              <a:gd name="connsiteY5" fmla="*/ 0 h 1484262"/>
              <a:gd name="connsiteX0" fmla="*/ 1399 w 5321686"/>
              <a:gd name="connsiteY0" fmla="*/ 0 h 1476470"/>
              <a:gd name="connsiteX1" fmla="*/ 5321686 w 5321686"/>
              <a:gd name="connsiteY1" fmla="*/ 0 h 1476470"/>
              <a:gd name="connsiteX2" fmla="*/ 2853066 w 5321686"/>
              <a:gd name="connsiteY2" fmla="*/ 538877 h 1476470"/>
              <a:gd name="connsiteX3" fmla="*/ 867469 w 5321686"/>
              <a:gd name="connsiteY3" fmla="*/ 1438023 h 1476470"/>
              <a:gd name="connsiteX4" fmla="*/ 3030 w 5321686"/>
              <a:gd name="connsiteY4" fmla="*/ 1181464 h 1476470"/>
              <a:gd name="connsiteX5" fmla="*/ 1399 w 5321686"/>
              <a:gd name="connsiteY5" fmla="*/ 0 h 1476470"/>
              <a:gd name="connsiteX0" fmla="*/ 1399 w 5321686"/>
              <a:gd name="connsiteY0" fmla="*/ 0 h 1476470"/>
              <a:gd name="connsiteX1" fmla="*/ 5321686 w 5321686"/>
              <a:gd name="connsiteY1" fmla="*/ 0 h 1476470"/>
              <a:gd name="connsiteX2" fmla="*/ 2853066 w 5321686"/>
              <a:gd name="connsiteY2" fmla="*/ 538877 h 1476470"/>
              <a:gd name="connsiteX3" fmla="*/ 867469 w 5321686"/>
              <a:gd name="connsiteY3" fmla="*/ 1438023 h 1476470"/>
              <a:gd name="connsiteX4" fmla="*/ 3030 w 5321686"/>
              <a:gd name="connsiteY4" fmla="*/ 1181464 h 1476470"/>
              <a:gd name="connsiteX5" fmla="*/ 1399 w 5321686"/>
              <a:gd name="connsiteY5" fmla="*/ 0 h 1476470"/>
              <a:gd name="connsiteX0" fmla="*/ 1399 w 5786909"/>
              <a:gd name="connsiteY0" fmla="*/ 0 h 1476470"/>
              <a:gd name="connsiteX1" fmla="*/ 5321686 w 5786909"/>
              <a:gd name="connsiteY1" fmla="*/ 0 h 1476470"/>
              <a:gd name="connsiteX2" fmla="*/ 5308196 w 5786909"/>
              <a:gd name="connsiteY2" fmla="*/ 630398 h 1476470"/>
              <a:gd name="connsiteX3" fmla="*/ 2853066 w 5786909"/>
              <a:gd name="connsiteY3" fmla="*/ 538877 h 1476470"/>
              <a:gd name="connsiteX4" fmla="*/ 867469 w 5786909"/>
              <a:gd name="connsiteY4" fmla="*/ 1438023 h 1476470"/>
              <a:gd name="connsiteX5" fmla="*/ 3030 w 5786909"/>
              <a:gd name="connsiteY5" fmla="*/ 1181464 h 1476470"/>
              <a:gd name="connsiteX6" fmla="*/ 1399 w 5786909"/>
              <a:gd name="connsiteY6" fmla="*/ 0 h 1476470"/>
              <a:gd name="connsiteX0" fmla="*/ 1399 w 5679488"/>
              <a:gd name="connsiteY0" fmla="*/ 0 h 1476470"/>
              <a:gd name="connsiteX1" fmla="*/ 5321686 w 5679488"/>
              <a:gd name="connsiteY1" fmla="*/ 0 h 1476470"/>
              <a:gd name="connsiteX2" fmla="*/ 5308196 w 5679488"/>
              <a:gd name="connsiteY2" fmla="*/ 630398 h 1476470"/>
              <a:gd name="connsiteX3" fmla="*/ 2853066 w 5679488"/>
              <a:gd name="connsiteY3" fmla="*/ 538877 h 1476470"/>
              <a:gd name="connsiteX4" fmla="*/ 867469 w 5679488"/>
              <a:gd name="connsiteY4" fmla="*/ 1438023 h 1476470"/>
              <a:gd name="connsiteX5" fmla="*/ 3030 w 5679488"/>
              <a:gd name="connsiteY5" fmla="*/ 1181464 h 1476470"/>
              <a:gd name="connsiteX6" fmla="*/ 1399 w 5679488"/>
              <a:gd name="connsiteY6" fmla="*/ 0 h 1476470"/>
              <a:gd name="connsiteX0" fmla="*/ 1399 w 5321946"/>
              <a:gd name="connsiteY0" fmla="*/ 0 h 1476470"/>
              <a:gd name="connsiteX1" fmla="*/ 5321686 w 5321946"/>
              <a:gd name="connsiteY1" fmla="*/ 0 h 1476470"/>
              <a:gd name="connsiteX2" fmla="*/ 5308196 w 5321946"/>
              <a:gd name="connsiteY2" fmla="*/ 630398 h 1476470"/>
              <a:gd name="connsiteX3" fmla="*/ 2853066 w 5321946"/>
              <a:gd name="connsiteY3" fmla="*/ 538877 h 1476470"/>
              <a:gd name="connsiteX4" fmla="*/ 867469 w 5321946"/>
              <a:gd name="connsiteY4" fmla="*/ 1438023 h 1476470"/>
              <a:gd name="connsiteX5" fmla="*/ 3030 w 5321946"/>
              <a:gd name="connsiteY5" fmla="*/ 1181464 h 1476470"/>
              <a:gd name="connsiteX6" fmla="*/ 1399 w 5321946"/>
              <a:gd name="connsiteY6" fmla="*/ 0 h 1476470"/>
              <a:gd name="connsiteX0" fmla="*/ 1399 w 5335422"/>
              <a:gd name="connsiteY0" fmla="*/ 0 h 1476470"/>
              <a:gd name="connsiteX1" fmla="*/ 5321686 w 5335422"/>
              <a:gd name="connsiteY1" fmla="*/ 0 h 1476470"/>
              <a:gd name="connsiteX2" fmla="*/ 5335178 w 5335422"/>
              <a:gd name="connsiteY2" fmla="*/ 635441 h 1476470"/>
              <a:gd name="connsiteX3" fmla="*/ 2853066 w 5335422"/>
              <a:gd name="connsiteY3" fmla="*/ 538877 h 1476470"/>
              <a:gd name="connsiteX4" fmla="*/ 867469 w 5335422"/>
              <a:gd name="connsiteY4" fmla="*/ 1438023 h 1476470"/>
              <a:gd name="connsiteX5" fmla="*/ 3030 w 5335422"/>
              <a:gd name="connsiteY5" fmla="*/ 1181464 h 1476470"/>
              <a:gd name="connsiteX6" fmla="*/ 1399 w 5335422"/>
              <a:gd name="connsiteY6" fmla="*/ 0 h 1476470"/>
              <a:gd name="connsiteX0" fmla="*/ 1399 w 5335422"/>
              <a:gd name="connsiteY0" fmla="*/ 0 h 1476470"/>
              <a:gd name="connsiteX1" fmla="*/ 5321686 w 5335422"/>
              <a:gd name="connsiteY1" fmla="*/ 0 h 1476470"/>
              <a:gd name="connsiteX2" fmla="*/ 5335178 w 5335422"/>
              <a:gd name="connsiteY2" fmla="*/ 716132 h 1476470"/>
              <a:gd name="connsiteX3" fmla="*/ 2853066 w 5335422"/>
              <a:gd name="connsiteY3" fmla="*/ 538877 h 1476470"/>
              <a:gd name="connsiteX4" fmla="*/ 867469 w 5335422"/>
              <a:gd name="connsiteY4" fmla="*/ 1438023 h 1476470"/>
              <a:gd name="connsiteX5" fmla="*/ 3030 w 5335422"/>
              <a:gd name="connsiteY5" fmla="*/ 1181464 h 1476470"/>
              <a:gd name="connsiteX6" fmla="*/ 1399 w 5335422"/>
              <a:gd name="connsiteY6" fmla="*/ 0 h 1476470"/>
              <a:gd name="connsiteX0" fmla="*/ 1399 w 5335422"/>
              <a:gd name="connsiteY0" fmla="*/ 0 h 1477880"/>
              <a:gd name="connsiteX1" fmla="*/ 5321686 w 5335422"/>
              <a:gd name="connsiteY1" fmla="*/ 0 h 1477880"/>
              <a:gd name="connsiteX2" fmla="*/ 5335178 w 5335422"/>
              <a:gd name="connsiteY2" fmla="*/ 716132 h 1477880"/>
              <a:gd name="connsiteX3" fmla="*/ 4014236 w 5335422"/>
              <a:gd name="connsiteY3" fmla="*/ 518704 h 1477880"/>
              <a:gd name="connsiteX4" fmla="*/ 867469 w 5335422"/>
              <a:gd name="connsiteY4" fmla="*/ 1438023 h 1477880"/>
              <a:gd name="connsiteX5" fmla="*/ 3030 w 5335422"/>
              <a:gd name="connsiteY5" fmla="*/ 1181464 h 1477880"/>
              <a:gd name="connsiteX6" fmla="*/ 1399 w 5335422"/>
              <a:gd name="connsiteY6" fmla="*/ 0 h 1477880"/>
              <a:gd name="connsiteX0" fmla="*/ 1399 w 5335422"/>
              <a:gd name="connsiteY0" fmla="*/ 0 h 1477527"/>
              <a:gd name="connsiteX1" fmla="*/ 5321686 w 5335422"/>
              <a:gd name="connsiteY1" fmla="*/ 0 h 1477527"/>
              <a:gd name="connsiteX2" fmla="*/ 5335178 w 5335422"/>
              <a:gd name="connsiteY2" fmla="*/ 716132 h 1477527"/>
              <a:gd name="connsiteX3" fmla="*/ 3968291 w 5335422"/>
              <a:gd name="connsiteY3" fmla="*/ 523748 h 1477527"/>
              <a:gd name="connsiteX4" fmla="*/ 867469 w 5335422"/>
              <a:gd name="connsiteY4" fmla="*/ 1438023 h 1477527"/>
              <a:gd name="connsiteX5" fmla="*/ 3030 w 5335422"/>
              <a:gd name="connsiteY5" fmla="*/ 1181464 h 1477527"/>
              <a:gd name="connsiteX6" fmla="*/ 1399 w 5335422"/>
              <a:gd name="connsiteY6" fmla="*/ 0 h 1477527"/>
              <a:gd name="connsiteX0" fmla="*/ 1399 w 5335422"/>
              <a:gd name="connsiteY0" fmla="*/ 0 h 1477527"/>
              <a:gd name="connsiteX1" fmla="*/ 5321686 w 5335422"/>
              <a:gd name="connsiteY1" fmla="*/ 0 h 1477527"/>
              <a:gd name="connsiteX2" fmla="*/ 5335178 w 5335422"/>
              <a:gd name="connsiteY2" fmla="*/ 716132 h 1477527"/>
              <a:gd name="connsiteX3" fmla="*/ 3968291 w 5335422"/>
              <a:gd name="connsiteY3" fmla="*/ 523748 h 1477527"/>
              <a:gd name="connsiteX4" fmla="*/ 867469 w 5335422"/>
              <a:gd name="connsiteY4" fmla="*/ 1438023 h 1477527"/>
              <a:gd name="connsiteX5" fmla="*/ 3030 w 5335422"/>
              <a:gd name="connsiteY5" fmla="*/ 1181464 h 1477527"/>
              <a:gd name="connsiteX6" fmla="*/ 1399 w 5335422"/>
              <a:gd name="connsiteY6" fmla="*/ 0 h 1477527"/>
              <a:gd name="connsiteX0" fmla="*/ 1399 w 5335422"/>
              <a:gd name="connsiteY0" fmla="*/ 0 h 1464816"/>
              <a:gd name="connsiteX1" fmla="*/ 5321686 w 5335422"/>
              <a:gd name="connsiteY1" fmla="*/ 0 h 1464816"/>
              <a:gd name="connsiteX2" fmla="*/ 5335178 w 5335422"/>
              <a:gd name="connsiteY2" fmla="*/ 716132 h 1464816"/>
              <a:gd name="connsiteX3" fmla="*/ 3968291 w 5335422"/>
              <a:gd name="connsiteY3" fmla="*/ 523748 h 1464816"/>
              <a:gd name="connsiteX4" fmla="*/ 1072135 w 5335422"/>
              <a:gd name="connsiteY4" fmla="*/ 1422894 h 1464816"/>
              <a:gd name="connsiteX5" fmla="*/ 3030 w 5335422"/>
              <a:gd name="connsiteY5" fmla="*/ 1181464 h 1464816"/>
              <a:gd name="connsiteX6" fmla="*/ 1399 w 5335422"/>
              <a:gd name="connsiteY6" fmla="*/ 0 h 1464816"/>
              <a:gd name="connsiteX0" fmla="*/ 1399 w 5335422"/>
              <a:gd name="connsiteY0" fmla="*/ 0 h 1411085"/>
              <a:gd name="connsiteX1" fmla="*/ 5321686 w 5335422"/>
              <a:gd name="connsiteY1" fmla="*/ 0 h 1411085"/>
              <a:gd name="connsiteX2" fmla="*/ 5335178 w 5335422"/>
              <a:gd name="connsiteY2" fmla="*/ 716132 h 1411085"/>
              <a:gd name="connsiteX3" fmla="*/ 3968291 w 5335422"/>
              <a:gd name="connsiteY3" fmla="*/ 523748 h 1411085"/>
              <a:gd name="connsiteX4" fmla="*/ 1372870 w 5335422"/>
              <a:gd name="connsiteY4" fmla="*/ 1354536 h 1411085"/>
              <a:gd name="connsiteX5" fmla="*/ 3030 w 5335422"/>
              <a:gd name="connsiteY5" fmla="*/ 1181464 h 1411085"/>
              <a:gd name="connsiteX6" fmla="*/ 1399 w 5335422"/>
              <a:gd name="connsiteY6" fmla="*/ 0 h 1411085"/>
              <a:gd name="connsiteX0" fmla="*/ 1399 w 5335422"/>
              <a:gd name="connsiteY0" fmla="*/ 0 h 1367709"/>
              <a:gd name="connsiteX1" fmla="*/ 5321686 w 5335422"/>
              <a:gd name="connsiteY1" fmla="*/ 0 h 1367709"/>
              <a:gd name="connsiteX2" fmla="*/ 5335178 w 5335422"/>
              <a:gd name="connsiteY2" fmla="*/ 716132 h 1367709"/>
              <a:gd name="connsiteX3" fmla="*/ 3968291 w 5335422"/>
              <a:gd name="connsiteY3" fmla="*/ 523748 h 1367709"/>
              <a:gd name="connsiteX4" fmla="*/ 1372870 w 5335422"/>
              <a:gd name="connsiteY4" fmla="*/ 1354536 h 1367709"/>
              <a:gd name="connsiteX5" fmla="*/ 3030 w 5335422"/>
              <a:gd name="connsiteY5" fmla="*/ 1181464 h 1367709"/>
              <a:gd name="connsiteX6" fmla="*/ 1399 w 5335422"/>
              <a:gd name="connsiteY6" fmla="*/ 0 h 1367709"/>
              <a:gd name="connsiteX0" fmla="*/ 12924 w 5346947"/>
              <a:gd name="connsiteY0" fmla="*/ 0 h 1370312"/>
              <a:gd name="connsiteX1" fmla="*/ 5333211 w 5346947"/>
              <a:gd name="connsiteY1" fmla="*/ 0 h 1370312"/>
              <a:gd name="connsiteX2" fmla="*/ 5346703 w 5346947"/>
              <a:gd name="connsiteY2" fmla="*/ 716132 h 1370312"/>
              <a:gd name="connsiteX3" fmla="*/ 3979816 w 5346947"/>
              <a:gd name="connsiteY3" fmla="*/ 523748 h 1370312"/>
              <a:gd name="connsiteX4" fmla="*/ 1384395 w 5346947"/>
              <a:gd name="connsiteY4" fmla="*/ 1354536 h 1370312"/>
              <a:gd name="connsiteX5" fmla="*/ 2024 w 5346947"/>
              <a:gd name="connsiteY5" fmla="*/ 981273 h 1370312"/>
              <a:gd name="connsiteX6" fmla="*/ 12924 w 5346947"/>
              <a:gd name="connsiteY6" fmla="*/ 0 h 1370312"/>
              <a:gd name="connsiteX0" fmla="*/ 12924 w 5346947"/>
              <a:gd name="connsiteY0" fmla="*/ 0 h 1361467"/>
              <a:gd name="connsiteX1" fmla="*/ 5333211 w 5346947"/>
              <a:gd name="connsiteY1" fmla="*/ 0 h 1361467"/>
              <a:gd name="connsiteX2" fmla="*/ 5346703 w 5346947"/>
              <a:gd name="connsiteY2" fmla="*/ 716132 h 1361467"/>
              <a:gd name="connsiteX3" fmla="*/ 3965974 w 5346947"/>
              <a:gd name="connsiteY3" fmla="*/ 710310 h 1361467"/>
              <a:gd name="connsiteX4" fmla="*/ 1384395 w 5346947"/>
              <a:gd name="connsiteY4" fmla="*/ 1354536 h 1361467"/>
              <a:gd name="connsiteX5" fmla="*/ 2024 w 5346947"/>
              <a:gd name="connsiteY5" fmla="*/ 981273 h 1361467"/>
              <a:gd name="connsiteX6" fmla="*/ 12924 w 5346947"/>
              <a:gd name="connsiteY6" fmla="*/ 0 h 1361467"/>
              <a:gd name="connsiteX0" fmla="*/ 12924 w 5333403"/>
              <a:gd name="connsiteY0" fmla="*/ 0 h 1361467"/>
              <a:gd name="connsiteX1" fmla="*/ 5333211 w 5333403"/>
              <a:gd name="connsiteY1" fmla="*/ 0 h 1361467"/>
              <a:gd name="connsiteX2" fmla="*/ 5314405 w 5333403"/>
              <a:gd name="connsiteY2" fmla="*/ 741246 h 1361467"/>
              <a:gd name="connsiteX3" fmla="*/ 3965974 w 5333403"/>
              <a:gd name="connsiteY3" fmla="*/ 710310 h 1361467"/>
              <a:gd name="connsiteX4" fmla="*/ 1384395 w 5333403"/>
              <a:gd name="connsiteY4" fmla="*/ 1354536 h 1361467"/>
              <a:gd name="connsiteX5" fmla="*/ 2024 w 5333403"/>
              <a:gd name="connsiteY5" fmla="*/ 981273 h 1361467"/>
              <a:gd name="connsiteX6" fmla="*/ 12924 w 5333403"/>
              <a:gd name="connsiteY6" fmla="*/ 0 h 1361467"/>
              <a:gd name="connsiteX0" fmla="*/ 12924 w 5333403"/>
              <a:gd name="connsiteY0" fmla="*/ 0 h 1344112"/>
              <a:gd name="connsiteX1" fmla="*/ 5333211 w 5333403"/>
              <a:gd name="connsiteY1" fmla="*/ 0 h 1344112"/>
              <a:gd name="connsiteX2" fmla="*/ 5314405 w 5333403"/>
              <a:gd name="connsiteY2" fmla="*/ 741246 h 1344112"/>
              <a:gd name="connsiteX3" fmla="*/ 3965974 w 5333403"/>
              <a:gd name="connsiteY3" fmla="*/ 710310 h 1344112"/>
              <a:gd name="connsiteX4" fmla="*/ 1587410 w 5333403"/>
              <a:gd name="connsiteY4" fmla="*/ 1336598 h 1344112"/>
              <a:gd name="connsiteX5" fmla="*/ 2024 w 5333403"/>
              <a:gd name="connsiteY5" fmla="*/ 981273 h 1344112"/>
              <a:gd name="connsiteX6" fmla="*/ 12924 w 5333403"/>
              <a:gd name="connsiteY6" fmla="*/ 0 h 1344112"/>
              <a:gd name="connsiteX0" fmla="*/ 12924 w 5333403"/>
              <a:gd name="connsiteY0" fmla="*/ 0 h 1336701"/>
              <a:gd name="connsiteX1" fmla="*/ 5333211 w 5333403"/>
              <a:gd name="connsiteY1" fmla="*/ 0 h 1336701"/>
              <a:gd name="connsiteX2" fmla="*/ 5314405 w 5333403"/>
              <a:gd name="connsiteY2" fmla="*/ 741246 h 1336701"/>
              <a:gd name="connsiteX3" fmla="*/ 3965974 w 5333403"/>
              <a:gd name="connsiteY3" fmla="*/ 710310 h 1336701"/>
              <a:gd name="connsiteX4" fmla="*/ 1587410 w 5333403"/>
              <a:gd name="connsiteY4" fmla="*/ 1336598 h 1336701"/>
              <a:gd name="connsiteX5" fmla="*/ 2024 w 5333403"/>
              <a:gd name="connsiteY5" fmla="*/ 981273 h 1336701"/>
              <a:gd name="connsiteX6" fmla="*/ 12924 w 5333403"/>
              <a:gd name="connsiteY6" fmla="*/ 0 h 1336701"/>
              <a:gd name="connsiteX0" fmla="*/ 8590 w 5329069"/>
              <a:gd name="connsiteY0" fmla="*/ 0 h 1338041"/>
              <a:gd name="connsiteX1" fmla="*/ 5328877 w 5329069"/>
              <a:gd name="connsiteY1" fmla="*/ 0 h 1338041"/>
              <a:gd name="connsiteX2" fmla="*/ 5310071 w 5329069"/>
              <a:gd name="connsiteY2" fmla="*/ 741246 h 1338041"/>
              <a:gd name="connsiteX3" fmla="*/ 3961640 w 5329069"/>
              <a:gd name="connsiteY3" fmla="*/ 710310 h 1338041"/>
              <a:gd name="connsiteX4" fmla="*/ 1583076 w 5329069"/>
              <a:gd name="connsiteY4" fmla="*/ 1336598 h 1338041"/>
              <a:gd name="connsiteX5" fmla="*/ 2304 w 5329069"/>
              <a:gd name="connsiteY5" fmla="*/ 852115 h 1338041"/>
              <a:gd name="connsiteX6" fmla="*/ 8590 w 5329069"/>
              <a:gd name="connsiteY6" fmla="*/ 0 h 1338041"/>
              <a:gd name="connsiteX0" fmla="*/ 4349 w 5324828"/>
              <a:gd name="connsiteY0" fmla="*/ 0 h 1438768"/>
              <a:gd name="connsiteX1" fmla="*/ 5324636 w 5324828"/>
              <a:gd name="connsiteY1" fmla="*/ 0 h 1438768"/>
              <a:gd name="connsiteX2" fmla="*/ 5305830 w 5324828"/>
              <a:gd name="connsiteY2" fmla="*/ 741246 h 1438768"/>
              <a:gd name="connsiteX3" fmla="*/ 3957399 w 5324828"/>
              <a:gd name="connsiteY3" fmla="*/ 710310 h 1438768"/>
              <a:gd name="connsiteX4" fmla="*/ 1578835 w 5324828"/>
              <a:gd name="connsiteY4" fmla="*/ 1336598 h 1438768"/>
              <a:gd name="connsiteX5" fmla="*/ 2677 w 5324828"/>
              <a:gd name="connsiteY5" fmla="*/ 1289551 h 1438768"/>
              <a:gd name="connsiteX6" fmla="*/ 4349 w 5324828"/>
              <a:gd name="connsiteY6" fmla="*/ 0 h 1438768"/>
              <a:gd name="connsiteX0" fmla="*/ 4349 w 5324828"/>
              <a:gd name="connsiteY0" fmla="*/ 0 h 1440062"/>
              <a:gd name="connsiteX1" fmla="*/ 5324636 w 5324828"/>
              <a:gd name="connsiteY1" fmla="*/ 0 h 1440062"/>
              <a:gd name="connsiteX2" fmla="*/ 5305830 w 5324828"/>
              <a:gd name="connsiteY2" fmla="*/ 741246 h 1440062"/>
              <a:gd name="connsiteX3" fmla="*/ 3957399 w 5324828"/>
              <a:gd name="connsiteY3" fmla="*/ 710310 h 1440062"/>
              <a:gd name="connsiteX4" fmla="*/ 1574221 w 5324828"/>
              <a:gd name="connsiteY4" fmla="*/ 1339457 h 1440062"/>
              <a:gd name="connsiteX5" fmla="*/ 2677 w 5324828"/>
              <a:gd name="connsiteY5" fmla="*/ 1289551 h 1440062"/>
              <a:gd name="connsiteX6" fmla="*/ 4349 w 5324828"/>
              <a:gd name="connsiteY6" fmla="*/ 0 h 1440062"/>
              <a:gd name="connsiteX0" fmla="*/ 4349 w 5324828"/>
              <a:gd name="connsiteY0" fmla="*/ 0 h 1351854"/>
              <a:gd name="connsiteX1" fmla="*/ 5324636 w 5324828"/>
              <a:gd name="connsiteY1" fmla="*/ 0 h 1351854"/>
              <a:gd name="connsiteX2" fmla="*/ 5305830 w 5324828"/>
              <a:gd name="connsiteY2" fmla="*/ 741246 h 1351854"/>
              <a:gd name="connsiteX3" fmla="*/ 3957399 w 5324828"/>
              <a:gd name="connsiteY3" fmla="*/ 710310 h 1351854"/>
              <a:gd name="connsiteX4" fmla="*/ 1574221 w 5324828"/>
              <a:gd name="connsiteY4" fmla="*/ 1339457 h 1351854"/>
              <a:gd name="connsiteX5" fmla="*/ 2677 w 5324828"/>
              <a:gd name="connsiteY5" fmla="*/ 1032236 h 1351854"/>
              <a:gd name="connsiteX6" fmla="*/ 4349 w 5324828"/>
              <a:gd name="connsiteY6" fmla="*/ 0 h 1351854"/>
              <a:gd name="connsiteX0" fmla="*/ 4349 w 5324828"/>
              <a:gd name="connsiteY0" fmla="*/ 0 h 1304772"/>
              <a:gd name="connsiteX1" fmla="*/ 5324636 w 5324828"/>
              <a:gd name="connsiteY1" fmla="*/ 0 h 1304772"/>
              <a:gd name="connsiteX2" fmla="*/ 5305830 w 5324828"/>
              <a:gd name="connsiteY2" fmla="*/ 741246 h 1304772"/>
              <a:gd name="connsiteX3" fmla="*/ 3957399 w 5324828"/>
              <a:gd name="connsiteY3" fmla="*/ 710310 h 1304772"/>
              <a:gd name="connsiteX4" fmla="*/ 1140506 w 5324828"/>
              <a:gd name="connsiteY4" fmla="*/ 1287994 h 1304772"/>
              <a:gd name="connsiteX5" fmla="*/ 2677 w 5324828"/>
              <a:gd name="connsiteY5" fmla="*/ 1032236 h 1304772"/>
              <a:gd name="connsiteX6" fmla="*/ 4349 w 5324828"/>
              <a:gd name="connsiteY6" fmla="*/ 0 h 1304772"/>
              <a:gd name="connsiteX0" fmla="*/ 4349 w 5324828"/>
              <a:gd name="connsiteY0" fmla="*/ 0 h 1325931"/>
              <a:gd name="connsiteX1" fmla="*/ 5324636 w 5324828"/>
              <a:gd name="connsiteY1" fmla="*/ 0 h 1325931"/>
              <a:gd name="connsiteX2" fmla="*/ 5305830 w 5324828"/>
              <a:gd name="connsiteY2" fmla="*/ 741246 h 1325931"/>
              <a:gd name="connsiteX3" fmla="*/ 3980469 w 5324828"/>
              <a:gd name="connsiteY3" fmla="*/ 398673 h 1325931"/>
              <a:gd name="connsiteX4" fmla="*/ 1140506 w 5324828"/>
              <a:gd name="connsiteY4" fmla="*/ 1287994 h 1325931"/>
              <a:gd name="connsiteX5" fmla="*/ 2677 w 5324828"/>
              <a:gd name="connsiteY5" fmla="*/ 1032236 h 1325931"/>
              <a:gd name="connsiteX6" fmla="*/ 4349 w 5324828"/>
              <a:gd name="connsiteY6" fmla="*/ 0 h 1325931"/>
              <a:gd name="connsiteX0" fmla="*/ 4349 w 5324985"/>
              <a:gd name="connsiteY0" fmla="*/ 0 h 1325931"/>
              <a:gd name="connsiteX1" fmla="*/ 5324636 w 5324985"/>
              <a:gd name="connsiteY1" fmla="*/ 0 h 1325931"/>
              <a:gd name="connsiteX2" fmla="*/ 5315058 w 5324985"/>
              <a:gd name="connsiteY2" fmla="*/ 352414 h 1325931"/>
              <a:gd name="connsiteX3" fmla="*/ 3980469 w 5324985"/>
              <a:gd name="connsiteY3" fmla="*/ 398673 h 1325931"/>
              <a:gd name="connsiteX4" fmla="*/ 1140506 w 5324985"/>
              <a:gd name="connsiteY4" fmla="*/ 1287994 h 1325931"/>
              <a:gd name="connsiteX5" fmla="*/ 2677 w 5324985"/>
              <a:gd name="connsiteY5" fmla="*/ 1032236 h 1325931"/>
              <a:gd name="connsiteX6" fmla="*/ 4349 w 5324985"/>
              <a:gd name="connsiteY6" fmla="*/ 0 h 1325931"/>
              <a:gd name="connsiteX0" fmla="*/ 4349 w 5329524"/>
              <a:gd name="connsiteY0" fmla="*/ 0 h 1325931"/>
              <a:gd name="connsiteX1" fmla="*/ 5324636 w 5329524"/>
              <a:gd name="connsiteY1" fmla="*/ 0 h 1325931"/>
              <a:gd name="connsiteX2" fmla="*/ 5328900 w 5329524"/>
              <a:gd name="connsiteY2" fmla="*/ 352414 h 1325931"/>
              <a:gd name="connsiteX3" fmla="*/ 3980469 w 5329524"/>
              <a:gd name="connsiteY3" fmla="*/ 398673 h 1325931"/>
              <a:gd name="connsiteX4" fmla="*/ 1140506 w 5329524"/>
              <a:gd name="connsiteY4" fmla="*/ 1287994 h 1325931"/>
              <a:gd name="connsiteX5" fmla="*/ 2677 w 5329524"/>
              <a:gd name="connsiteY5" fmla="*/ 1032236 h 1325931"/>
              <a:gd name="connsiteX6" fmla="*/ 4349 w 5329524"/>
              <a:gd name="connsiteY6" fmla="*/ 0 h 1325931"/>
              <a:gd name="connsiteX0" fmla="*/ 4349 w 5329524"/>
              <a:gd name="connsiteY0" fmla="*/ 0 h 1288003"/>
              <a:gd name="connsiteX1" fmla="*/ 5324636 w 5329524"/>
              <a:gd name="connsiteY1" fmla="*/ 0 h 1288003"/>
              <a:gd name="connsiteX2" fmla="*/ 5328900 w 5329524"/>
              <a:gd name="connsiteY2" fmla="*/ 352414 h 1288003"/>
              <a:gd name="connsiteX3" fmla="*/ 3980469 w 5329524"/>
              <a:gd name="connsiteY3" fmla="*/ 398673 h 1288003"/>
              <a:gd name="connsiteX4" fmla="*/ 1140506 w 5329524"/>
              <a:gd name="connsiteY4" fmla="*/ 1287994 h 1288003"/>
              <a:gd name="connsiteX5" fmla="*/ 2677 w 5329524"/>
              <a:gd name="connsiteY5" fmla="*/ 1032236 h 1288003"/>
              <a:gd name="connsiteX6" fmla="*/ 4349 w 5329524"/>
              <a:gd name="connsiteY6" fmla="*/ 0 h 1288003"/>
              <a:gd name="connsiteX0" fmla="*/ 4349 w 5329524"/>
              <a:gd name="connsiteY0" fmla="*/ 0 h 1288003"/>
              <a:gd name="connsiteX1" fmla="*/ 5324636 w 5329524"/>
              <a:gd name="connsiteY1" fmla="*/ 0 h 1288003"/>
              <a:gd name="connsiteX2" fmla="*/ 5328900 w 5329524"/>
              <a:gd name="connsiteY2" fmla="*/ 352414 h 1288003"/>
              <a:gd name="connsiteX3" fmla="*/ 3980469 w 5329524"/>
              <a:gd name="connsiteY3" fmla="*/ 398673 h 1288003"/>
              <a:gd name="connsiteX4" fmla="*/ 1140506 w 5329524"/>
              <a:gd name="connsiteY4" fmla="*/ 1287994 h 1288003"/>
              <a:gd name="connsiteX5" fmla="*/ 2677 w 5329524"/>
              <a:gd name="connsiteY5" fmla="*/ 1032236 h 1288003"/>
              <a:gd name="connsiteX6" fmla="*/ 4349 w 5329524"/>
              <a:gd name="connsiteY6" fmla="*/ 0 h 1288003"/>
              <a:gd name="connsiteX0" fmla="*/ 4349 w 5329524"/>
              <a:gd name="connsiteY0" fmla="*/ 0 h 1288002"/>
              <a:gd name="connsiteX1" fmla="*/ 5324636 w 5329524"/>
              <a:gd name="connsiteY1" fmla="*/ 0 h 1288002"/>
              <a:gd name="connsiteX2" fmla="*/ 5328900 w 5329524"/>
              <a:gd name="connsiteY2" fmla="*/ 352414 h 1288002"/>
              <a:gd name="connsiteX3" fmla="*/ 3980469 w 5329524"/>
              <a:gd name="connsiteY3" fmla="*/ 398673 h 1288002"/>
              <a:gd name="connsiteX4" fmla="*/ 1140506 w 5329524"/>
              <a:gd name="connsiteY4" fmla="*/ 1287994 h 1288002"/>
              <a:gd name="connsiteX5" fmla="*/ 2677 w 5329524"/>
              <a:gd name="connsiteY5" fmla="*/ 1032236 h 1288002"/>
              <a:gd name="connsiteX6" fmla="*/ 4349 w 5329524"/>
              <a:gd name="connsiteY6" fmla="*/ 0 h 1288002"/>
              <a:gd name="connsiteX0" fmla="*/ 4349 w 5329524"/>
              <a:gd name="connsiteY0" fmla="*/ 0 h 1321994"/>
              <a:gd name="connsiteX1" fmla="*/ 5324636 w 5329524"/>
              <a:gd name="connsiteY1" fmla="*/ 0 h 1321994"/>
              <a:gd name="connsiteX2" fmla="*/ 5328900 w 5329524"/>
              <a:gd name="connsiteY2" fmla="*/ 352414 h 1321994"/>
              <a:gd name="connsiteX3" fmla="*/ 4298834 w 5329524"/>
              <a:gd name="connsiteY3" fmla="*/ 232848 h 1321994"/>
              <a:gd name="connsiteX4" fmla="*/ 1140506 w 5329524"/>
              <a:gd name="connsiteY4" fmla="*/ 1287994 h 1321994"/>
              <a:gd name="connsiteX5" fmla="*/ 2677 w 5329524"/>
              <a:gd name="connsiteY5" fmla="*/ 1032236 h 1321994"/>
              <a:gd name="connsiteX6" fmla="*/ 4349 w 5329524"/>
              <a:gd name="connsiteY6" fmla="*/ 0 h 1321994"/>
              <a:gd name="connsiteX0" fmla="*/ 4349 w 5329524"/>
              <a:gd name="connsiteY0" fmla="*/ 0 h 1321994"/>
              <a:gd name="connsiteX1" fmla="*/ 5324636 w 5329524"/>
              <a:gd name="connsiteY1" fmla="*/ 0 h 1321994"/>
              <a:gd name="connsiteX2" fmla="*/ 5328900 w 5329524"/>
              <a:gd name="connsiteY2" fmla="*/ 352414 h 1321994"/>
              <a:gd name="connsiteX3" fmla="*/ 4298834 w 5329524"/>
              <a:gd name="connsiteY3" fmla="*/ 232848 h 1321994"/>
              <a:gd name="connsiteX4" fmla="*/ 1140506 w 5329524"/>
              <a:gd name="connsiteY4" fmla="*/ 1287994 h 1321994"/>
              <a:gd name="connsiteX5" fmla="*/ 2677 w 5329524"/>
              <a:gd name="connsiteY5" fmla="*/ 1032236 h 1321994"/>
              <a:gd name="connsiteX6" fmla="*/ 4349 w 5329524"/>
              <a:gd name="connsiteY6" fmla="*/ 0 h 1321994"/>
              <a:gd name="connsiteX0" fmla="*/ 4349 w 5329524"/>
              <a:gd name="connsiteY0" fmla="*/ 0 h 1260350"/>
              <a:gd name="connsiteX1" fmla="*/ 5324636 w 5329524"/>
              <a:gd name="connsiteY1" fmla="*/ 0 h 1260350"/>
              <a:gd name="connsiteX2" fmla="*/ 5328900 w 5329524"/>
              <a:gd name="connsiteY2" fmla="*/ 352414 h 1260350"/>
              <a:gd name="connsiteX3" fmla="*/ 4298834 w 5329524"/>
              <a:gd name="connsiteY3" fmla="*/ 232848 h 1260350"/>
              <a:gd name="connsiteX4" fmla="*/ 919035 w 5329524"/>
              <a:gd name="connsiteY4" fmla="*/ 1219377 h 1260350"/>
              <a:gd name="connsiteX5" fmla="*/ 2677 w 5329524"/>
              <a:gd name="connsiteY5" fmla="*/ 1032236 h 1260350"/>
              <a:gd name="connsiteX6" fmla="*/ 4349 w 5329524"/>
              <a:gd name="connsiteY6" fmla="*/ 0 h 1260350"/>
              <a:gd name="connsiteX0" fmla="*/ 4349 w 5329524"/>
              <a:gd name="connsiteY0" fmla="*/ 0 h 1256278"/>
              <a:gd name="connsiteX1" fmla="*/ 5324636 w 5329524"/>
              <a:gd name="connsiteY1" fmla="*/ 0 h 1256278"/>
              <a:gd name="connsiteX2" fmla="*/ 5328900 w 5329524"/>
              <a:gd name="connsiteY2" fmla="*/ 352414 h 1256278"/>
              <a:gd name="connsiteX3" fmla="*/ 4298834 w 5329524"/>
              <a:gd name="connsiteY3" fmla="*/ 232848 h 1256278"/>
              <a:gd name="connsiteX4" fmla="*/ 919035 w 5329524"/>
              <a:gd name="connsiteY4" fmla="*/ 1219377 h 1256278"/>
              <a:gd name="connsiteX5" fmla="*/ 2677 w 5329524"/>
              <a:gd name="connsiteY5" fmla="*/ 1032236 h 1256278"/>
              <a:gd name="connsiteX6" fmla="*/ 4349 w 5329524"/>
              <a:gd name="connsiteY6" fmla="*/ 0 h 1256278"/>
              <a:gd name="connsiteX0" fmla="*/ 4349 w 5329524"/>
              <a:gd name="connsiteY0" fmla="*/ 0 h 1219418"/>
              <a:gd name="connsiteX1" fmla="*/ 5324636 w 5329524"/>
              <a:gd name="connsiteY1" fmla="*/ 0 h 1219418"/>
              <a:gd name="connsiteX2" fmla="*/ 5328900 w 5329524"/>
              <a:gd name="connsiteY2" fmla="*/ 352414 h 1219418"/>
              <a:gd name="connsiteX3" fmla="*/ 4298834 w 5329524"/>
              <a:gd name="connsiteY3" fmla="*/ 232848 h 1219418"/>
              <a:gd name="connsiteX4" fmla="*/ 919035 w 5329524"/>
              <a:gd name="connsiteY4" fmla="*/ 1219377 h 1219418"/>
              <a:gd name="connsiteX5" fmla="*/ 2677 w 5329524"/>
              <a:gd name="connsiteY5" fmla="*/ 1032236 h 1219418"/>
              <a:gd name="connsiteX6" fmla="*/ 4349 w 5329524"/>
              <a:gd name="connsiteY6" fmla="*/ 0 h 1219418"/>
              <a:gd name="connsiteX0" fmla="*/ 4349 w 5329524"/>
              <a:gd name="connsiteY0" fmla="*/ 0 h 1219660"/>
              <a:gd name="connsiteX1" fmla="*/ 5324636 w 5329524"/>
              <a:gd name="connsiteY1" fmla="*/ 0 h 1219660"/>
              <a:gd name="connsiteX2" fmla="*/ 5328900 w 5329524"/>
              <a:gd name="connsiteY2" fmla="*/ 352414 h 1219660"/>
              <a:gd name="connsiteX3" fmla="*/ 4298834 w 5329524"/>
              <a:gd name="connsiteY3" fmla="*/ 232848 h 1219660"/>
              <a:gd name="connsiteX4" fmla="*/ 919035 w 5329524"/>
              <a:gd name="connsiteY4" fmla="*/ 1219377 h 1219660"/>
              <a:gd name="connsiteX5" fmla="*/ 2677 w 5329524"/>
              <a:gd name="connsiteY5" fmla="*/ 1032236 h 1219660"/>
              <a:gd name="connsiteX6" fmla="*/ 4349 w 5329524"/>
              <a:gd name="connsiteY6" fmla="*/ 0 h 1219660"/>
              <a:gd name="connsiteX0" fmla="*/ 4349 w 5329524"/>
              <a:gd name="connsiteY0" fmla="*/ 0 h 1219660"/>
              <a:gd name="connsiteX1" fmla="*/ 5324636 w 5329524"/>
              <a:gd name="connsiteY1" fmla="*/ 0 h 1219660"/>
              <a:gd name="connsiteX2" fmla="*/ 5328900 w 5329524"/>
              <a:gd name="connsiteY2" fmla="*/ 352414 h 1219660"/>
              <a:gd name="connsiteX3" fmla="*/ 4298834 w 5329524"/>
              <a:gd name="connsiteY3" fmla="*/ 232848 h 1219660"/>
              <a:gd name="connsiteX4" fmla="*/ 919035 w 5329524"/>
              <a:gd name="connsiteY4" fmla="*/ 1219377 h 1219660"/>
              <a:gd name="connsiteX5" fmla="*/ 2677 w 5329524"/>
              <a:gd name="connsiteY5" fmla="*/ 1032236 h 1219660"/>
              <a:gd name="connsiteX6" fmla="*/ 4349 w 5329524"/>
              <a:gd name="connsiteY6" fmla="*/ 0 h 1219660"/>
              <a:gd name="connsiteX0" fmla="*/ 4349 w 5329524"/>
              <a:gd name="connsiteY0" fmla="*/ 0 h 1219660"/>
              <a:gd name="connsiteX1" fmla="*/ 5324636 w 5329524"/>
              <a:gd name="connsiteY1" fmla="*/ 0 h 1219660"/>
              <a:gd name="connsiteX2" fmla="*/ 5328900 w 5329524"/>
              <a:gd name="connsiteY2" fmla="*/ 352414 h 1219660"/>
              <a:gd name="connsiteX3" fmla="*/ 4298834 w 5329524"/>
              <a:gd name="connsiteY3" fmla="*/ 232848 h 1219660"/>
              <a:gd name="connsiteX4" fmla="*/ 919035 w 5329524"/>
              <a:gd name="connsiteY4" fmla="*/ 1219377 h 1219660"/>
              <a:gd name="connsiteX5" fmla="*/ 2677 w 5329524"/>
              <a:gd name="connsiteY5" fmla="*/ 1032236 h 1219660"/>
              <a:gd name="connsiteX6" fmla="*/ 4349 w 5329524"/>
              <a:gd name="connsiteY6" fmla="*/ 0 h 1219660"/>
              <a:gd name="connsiteX0" fmla="*/ 4349 w 5329524"/>
              <a:gd name="connsiteY0" fmla="*/ 0 h 1219660"/>
              <a:gd name="connsiteX1" fmla="*/ 5324636 w 5329524"/>
              <a:gd name="connsiteY1" fmla="*/ 0 h 1219660"/>
              <a:gd name="connsiteX2" fmla="*/ 5328900 w 5329524"/>
              <a:gd name="connsiteY2" fmla="*/ 352414 h 1219660"/>
              <a:gd name="connsiteX3" fmla="*/ 4298834 w 5329524"/>
              <a:gd name="connsiteY3" fmla="*/ 232848 h 1219660"/>
              <a:gd name="connsiteX4" fmla="*/ 919035 w 5329524"/>
              <a:gd name="connsiteY4" fmla="*/ 1219377 h 1219660"/>
              <a:gd name="connsiteX5" fmla="*/ 2677 w 5329524"/>
              <a:gd name="connsiteY5" fmla="*/ 1032236 h 1219660"/>
              <a:gd name="connsiteX6" fmla="*/ 4349 w 5329524"/>
              <a:gd name="connsiteY6" fmla="*/ 0 h 1219660"/>
              <a:gd name="connsiteX0" fmla="*/ 4349 w 5329524"/>
              <a:gd name="connsiteY0" fmla="*/ 0 h 1219660"/>
              <a:gd name="connsiteX1" fmla="*/ 5324636 w 5329524"/>
              <a:gd name="connsiteY1" fmla="*/ 0 h 1219660"/>
              <a:gd name="connsiteX2" fmla="*/ 5328900 w 5329524"/>
              <a:gd name="connsiteY2" fmla="*/ 352414 h 1219660"/>
              <a:gd name="connsiteX3" fmla="*/ 4298834 w 5329524"/>
              <a:gd name="connsiteY3" fmla="*/ 232848 h 1219660"/>
              <a:gd name="connsiteX4" fmla="*/ 919035 w 5329524"/>
              <a:gd name="connsiteY4" fmla="*/ 1219377 h 1219660"/>
              <a:gd name="connsiteX5" fmla="*/ 2677 w 5329524"/>
              <a:gd name="connsiteY5" fmla="*/ 1032236 h 1219660"/>
              <a:gd name="connsiteX6" fmla="*/ 4349 w 5329524"/>
              <a:gd name="connsiteY6" fmla="*/ 0 h 1219660"/>
              <a:gd name="connsiteX0" fmla="*/ 4349 w 5365897"/>
              <a:gd name="connsiteY0" fmla="*/ 0 h 1219660"/>
              <a:gd name="connsiteX1" fmla="*/ 5324636 w 5365897"/>
              <a:gd name="connsiteY1" fmla="*/ 0 h 1219660"/>
              <a:gd name="connsiteX2" fmla="*/ 5365812 w 5365897"/>
              <a:gd name="connsiteY2" fmla="*/ 352414 h 1219660"/>
              <a:gd name="connsiteX3" fmla="*/ 4298834 w 5365897"/>
              <a:gd name="connsiteY3" fmla="*/ 232848 h 1219660"/>
              <a:gd name="connsiteX4" fmla="*/ 919035 w 5365897"/>
              <a:gd name="connsiteY4" fmla="*/ 1219377 h 1219660"/>
              <a:gd name="connsiteX5" fmla="*/ 2677 w 5365897"/>
              <a:gd name="connsiteY5" fmla="*/ 1032236 h 1219660"/>
              <a:gd name="connsiteX6" fmla="*/ 4349 w 5365897"/>
              <a:gd name="connsiteY6" fmla="*/ 0 h 1219660"/>
              <a:gd name="connsiteX0" fmla="*/ 4349 w 5365812"/>
              <a:gd name="connsiteY0" fmla="*/ 0 h 1219660"/>
              <a:gd name="connsiteX1" fmla="*/ 5324636 w 5365812"/>
              <a:gd name="connsiteY1" fmla="*/ 0 h 1219660"/>
              <a:gd name="connsiteX2" fmla="*/ 5365812 w 5365812"/>
              <a:gd name="connsiteY2" fmla="*/ 352414 h 1219660"/>
              <a:gd name="connsiteX3" fmla="*/ 4298834 w 5365812"/>
              <a:gd name="connsiteY3" fmla="*/ 232848 h 1219660"/>
              <a:gd name="connsiteX4" fmla="*/ 919035 w 5365812"/>
              <a:gd name="connsiteY4" fmla="*/ 1219377 h 1219660"/>
              <a:gd name="connsiteX5" fmla="*/ 2677 w 5365812"/>
              <a:gd name="connsiteY5" fmla="*/ 1032236 h 1219660"/>
              <a:gd name="connsiteX6" fmla="*/ 4349 w 5365812"/>
              <a:gd name="connsiteY6" fmla="*/ 0 h 1219660"/>
              <a:gd name="connsiteX0" fmla="*/ 4349 w 5365812"/>
              <a:gd name="connsiteY0" fmla="*/ 0 h 1219660"/>
              <a:gd name="connsiteX1" fmla="*/ 5324636 w 5365812"/>
              <a:gd name="connsiteY1" fmla="*/ 0 h 1219660"/>
              <a:gd name="connsiteX2" fmla="*/ 5365812 w 5365812"/>
              <a:gd name="connsiteY2" fmla="*/ 352414 h 1219660"/>
              <a:gd name="connsiteX3" fmla="*/ 4298834 w 5365812"/>
              <a:gd name="connsiteY3" fmla="*/ 232848 h 1219660"/>
              <a:gd name="connsiteX4" fmla="*/ 919035 w 5365812"/>
              <a:gd name="connsiteY4" fmla="*/ 1219377 h 1219660"/>
              <a:gd name="connsiteX5" fmla="*/ 2677 w 5365812"/>
              <a:gd name="connsiteY5" fmla="*/ 1032236 h 1219660"/>
              <a:gd name="connsiteX6" fmla="*/ 4349 w 5365812"/>
              <a:gd name="connsiteY6" fmla="*/ 0 h 1219660"/>
              <a:gd name="connsiteX0" fmla="*/ 4349 w 5365812"/>
              <a:gd name="connsiteY0" fmla="*/ 0 h 1219660"/>
              <a:gd name="connsiteX1" fmla="*/ 5324636 w 5365812"/>
              <a:gd name="connsiteY1" fmla="*/ 0 h 1219660"/>
              <a:gd name="connsiteX2" fmla="*/ 5365812 w 5365812"/>
              <a:gd name="connsiteY2" fmla="*/ 352414 h 1219660"/>
              <a:gd name="connsiteX3" fmla="*/ 4298834 w 5365812"/>
              <a:gd name="connsiteY3" fmla="*/ 232848 h 1219660"/>
              <a:gd name="connsiteX4" fmla="*/ 919035 w 5365812"/>
              <a:gd name="connsiteY4" fmla="*/ 1219377 h 1219660"/>
              <a:gd name="connsiteX5" fmla="*/ 2677 w 5365812"/>
              <a:gd name="connsiteY5" fmla="*/ 1032236 h 1219660"/>
              <a:gd name="connsiteX6" fmla="*/ 4349 w 5365812"/>
              <a:gd name="connsiteY6" fmla="*/ 0 h 1219660"/>
              <a:gd name="connsiteX0" fmla="*/ 4349 w 5365812"/>
              <a:gd name="connsiteY0" fmla="*/ 0 h 1219660"/>
              <a:gd name="connsiteX1" fmla="*/ 5324636 w 5365812"/>
              <a:gd name="connsiteY1" fmla="*/ 0 h 1219660"/>
              <a:gd name="connsiteX2" fmla="*/ 5365812 w 5365812"/>
              <a:gd name="connsiteY2" fmla="*/ 352414 h 1219660"/>
              <a:gd name="connsiteX3" fmla="*/ 4298834 w 5365812"/>
              <a:gd name="connsiteY3" fmla="*/ 232848 h 1219660"/>
              <a:gd name="connsiteX4" fmla="*/ 919035 w 5365812"/>
              <a:gd name="connsiteY4" fmla="*/ 1219377 h 1219660"/>
              <a:gd name="connsiteX5" fmla="*/ 2677 w 5365812"/>
              <a:gd name="connsiteY5" fmla="*/ 1032236 h 1219660"/>
              <a:gd name="connsiteX6" fmla="*/ 4349 w 5365812"/>
              <a:gd name="connsiteY6" fmla="*/ 0 h 1219660"/>
              <a:gd name="connsiteX0" fmla="*/ 4349 w 5365812"/>
              <a:gd name="connsiteY0" fmla="*/ 0 h 1219660"/>
              <a:gd name="connsiteX1" fmla="*/ 5324636 w 5365812"/>
              <a:gd name="connsiteY1" fmla="*/ 0 h 1219660"/>
              <a:gd name="connsiteX2" fmla="*/ 5365812 w 5365812"/>
              <a:gd name="connsiteY2" fmla="*/ 352414 h 1219660"/>
              <a:gd name="connsiteX3" fmla="*/ 4298834 w 5365812"/>
              <a:gd name="connsiteY3" fmla="*/ 232848 h 1219660"/>
              <a:gd name="connsiteX4" fmla="*/ 919035 w 5365812"/>
              <a:gd name="connsiteY4" fmla="*/ 1219377 h 1219660"/>
              <a:gd name="connsiteX5" fmla="*/ 2677 w 5365812"/>
              <a:gd name="connsiteY5" fmla="*/ 1032236 h 1219660"/>
              <a:gd name="connsiteX6" fmla="*/ 4349 w 5365812"/>
              <a:gd name="connsiteY6" fmla="*/ 0 h 1219660"/>
              <a:gd name="connsiteX0" fmla="*/ 4349 w 5326015"/>
              <a:gd name="connsiteY0" fmla="*/ 0 h 1219660"/>
              <a:gd name="connsiteX1" fmla="*/ 5324636 w 5326015"/>
              <a:gd name="connsiteY1" fmla="*/ 0 h 1219660"/>
              <a:gd name="connsiteX2" fmla="*/ 5291988 w 5326015"/>
              <a:gd name="connsiteY2" fmla="*/ 352414 h 1219660"/>
              <a:gd name="connsiteX3" fmla="*/ 4298834 w 5326015"/>
              <a:gd name="connsiteY3" fmla="*/ 232848 h 1219660"/>
              <a:gd name="connsiteX4" fmla="*/ 919035 w 5326015"/>
              <a:gd name="connsiteY4" fmla="*/ 1219377 h 1219660"/>
              <a:gd name="connsiteX5" fmla="*/ 2677 w 5326015"/>
              <a:gd name="connsiteY5" fmla="*/ 1032236 h 1219660"/>
              <a:gd name="connsiteX6" fmla="*/ 4349 w 5326015"/>
              <a:gd name="connsiteY6" fmla="*/ 0 h 1219660"/>
              <a:gd name="connsiteX0" fmla="*/ 4349 w 5312505"/>
              <a:gd name="connsiteY0" fmla="*/ 0 h 1219660"/>
              <a:gd name="connsiteX1" fmla="*/ 5310794 w 5312505"/>
              <a:gd name="connsiteY1" fmla="*/ 0 h 1219660"/>
              <a:gd name="connsiteX2" fmla="*/ 5291988 w 5312505"/>
              <a:gd name="connsiteY2" fmla="*/ 352414 h 1219660"/>
              <a:gd name="connsiteX3" fmla="*/ 4298834 w 5312505"/>
              <a:gd name="connsiteY3" fmla="*/ 232848 h 1219660"/>
              <a:gd name="connsiteX4" fmla="*/ 919035 w 5312505"/>
              <a:gd name="connsiteY4" fmla="*/ 1219377 h 1219660"/>
              <a:gd name="connsiteX5" fmla="*/ 2677 w 5312505"/>
              <a:gd name="connsiteY5" fmla="*/ 1032236 h 1219660"/>
              <a:gd name="connsiteX6" fmla="*/ 4349 w 5312505"/>
              <a:gd name="connsiteY6" fmla="*/ 0 h 1219660"/>
              <a:gd name="connsiteX0" fmla="*/ 4349 w 5312592"/>
              <a:gd name="connsiteY0" fmla="*/ 0 h 1219660"/>
              <a:gd name="connsiteX1" fmla="*/ 5310794 w 5312592"/>
              <a:gd name="connsiteY1" fmla="*/ 0 h 1219660"/>
              <a:gd name="connsiteX2" fmla="*/ 5294743 w 5312592"/>
              <a:gd name="connsiteY2" fmla="*/ 352983 h 1219660"/>
              <a:gd name="connsiteX3" fmla="*/ 4298834 w 5312592"/>
              <a:gd name="connsiteY3" fmla="*/ 232848 h 1219660"/>
              <a:gd name="connsiteX4" fmla="*/ 919035 w 5312592"/>
              <a:gd name="connsiteY4" fmla="*/ 1219377 h 1219660"/>
              <a:gd name="connsiteX5" fmla="*/ 2677 w 5312592"/>
              <a:gd name="connsiteY5" fmla="*/ 1032236 h 1219660"/>
              <a:gd name="connsiteX6" fmla="*/ 4349 w 5312592"/>
              <a:gd name="connsiteY6" fmla="*/ 0 h 1219660"/>
              <a:gd name="connsiteX0" fmla="*/ 4349 w 5313773"/>
              <a:gd name="connsiteY0" fmla="*/ 0 h 1219660"/>
              <a:gd name="connsiteX1" fmla="*/ 5310794 w 5313773"/>
              <a:gd name="connsiteY1" fmla="*/ 0 h 1219660"/>
              <a:gd name="connsiteX2" fmla="*/ 5294743 w 5313773"/>
              <a:gd name="connsiteY2" fmla="*/ 352983 h 1219660"/>
              <a:gd name="connsiteX3" fmla="*/ 4298834 w 5313773"/>
              <a:gd name="connsiteY3" fmla="*/ 232848 h 1219660"/>
              <a:gd name="connsiteX4" fmla="*/ 919035 w 5313773"/>
              <a:gd name="connsiteY4" fmla="*/ 1219377 h 1219660"/>
              <a:gd name="connsiteX5" fmla="*/ 2677 w 5313773"/>
              <a:gd name="connsiteY5" fmla="*/ 1032236 h 1219660"/>
              <a:gd name="connsiteX6" fmla="*/ 4349 w 5313773"/>
              <a:gd name="connsiteY6" fmla="*/ 0 h 1219660"/>
              <a:gd name="connsiteX0" fmla="*/ 4349 w 5302020"/>
              <a:gd name="connsiteY0" fmla="*/ 0 h 1219660"/>
              <a:gd name="connsiteX1" fmla="*/ 5297016 w 5302020"/>
              <a:gd name="connsiteY1" fmla="*/ 0 h 1219660"/>
              <a:gd name="connsiteX2" fmla="*/ 5294743 w 5302020"/>
              <a:gd name="connsiteY2" fmla="*/ 352983 h 1219660"/>
              <a:gd name="connsiteX3" fmla="*/ 4298834 w 5302020"/>
              <a:gd name="connsiteY3" fmla="*/ 232848 h 1219660"/>
              <a:gd name="connsiteX4" fmla="*/ 919035 w 5302020"/>
              <a:gd name="connsiteY4" fmla="*/ 1219377 h 1219660"/>
              <a:gd name="connsiteX5" fmla="*/ 2677 w 5302020"/>
              <a:gd name="connsiteY5" fmla="*/ 1032236 h 1219660"/>
              <a:gd name="connsiteX6" fmla="*/ 4349 w 5302020"/>
              <a:gd name="connsiteY6" fmla="*/ 0 h 1219660"/>
              <a:gd name="connsiteX0" fmla="*/ 4349 w 5297173"/>
              <a:gd name="connsiteY0" fmla="*/ 0 h 1219660"/>
              <a:gd name="connsiteX1" fmla="*/ 5297016 w 5297173"/>
              <a:gd name="connsiteY1" fmla="*/ 0 h 1219660"/>
              <a:gd name="connsiteX2" fmla="*/ 5294743 w 5297173"/>
              <a:gd name="connsiteY2" fmla="*/ 352983 h 1219660"/>
              <a:gd name="connsiteX3" fmla="*/ 4298834 w 5297173"/>
              <a:gd name="connsiteY3" fmla="*/ 232848 h 1219660"/>
              <a:gd name="connsiteX4" fmla="*/ 919035 w 5297173"/>
              <a:gd name="connsiteY4" fmla="*/ 1219377 h 1219660"/>
              <a:gd name="connsiteX5" fmla="*/ 2677 w 5297173"/>
              <a:gd name="connsiteY5" fmla="*/ 1032236 h 1219660"/>
              <a:gd name="connsiteX6" fmla="*/ 4349 w 5297173"/>
              <a:gd name="connsiteY6" fmla="*/ 0 h 1219660"/>
              <a:gd name="connsiteX0" fmla="*/ 4349 w 5297173"/>
              <a:gd name="connsiteY0" fmla="*/ 0 h 1219660"/>
              <a:gd name="connsiteX1" fmla="*/ 5297016 w 5297173"/>
              <a:gd name="connsiteY1" fmla="*/ 0 h 1219660"/>
              <a:gd name="connsiteX2" fmla="*/ 5294743 w 5297173"/>
              <a:gd name="connsiteY2" fmla="*/ 352983 h 1219660"/>
              <a:gd name="connsiteX3" fmla="*/ 4298834 w 5297173"/>
              <a:gd name="connsiteY3" fmla="*/ 232848 h 1219660"/>
              <a:gd name="connsiteX4" fmla="*/ 919035 w 5297173"/>
              <a:gd name="connsiteY4" fmla="*/ 1219377 h 1219660"/>
              <a:gd name="connsiteX5" fmla="*/ 2677 w 5297173"/>
              <a:gd name="connsiteY5" fmla="*/ 1032236 h 1219660"/>
              <a:gd name="connsiteX6" fmla="*/ 4349 w 5297173"/>
              <a:gd name="connsiteY6" fmla="*/ 0 h 1219660"/>
              <a:gd name="connsiteX0" fmla="*/ 4349 w 5297173"/>
              <a:gd name="connsiteY0" fmla="*/ 0 h 1219660"/>
              <a:gd name="connsiteX1" fmla="*/ 5297016 w 5297173"/>
              <a:gd name="connsiteY1" fmla="*/ 0 h 1219660"/>
              <a:gd name="connsiteX2" fmla="*/ 5294743 w 5297173"/>
              <a:gd name="connsiteY2" fmla="*/ 352983 h 1219660"/>
              <a:gd name="connsiteX3" fmla="*/ 4298834 w 5297173"/>
              <a:gd name="connsiteY3" fmla="*/ 232848 h 1219660"/>
              <a:gd name="connsiteX4" fmla="*/ 919035 w 5297173"/>
              <a:gd name="connsiteY4" fmla="*/ 1219377 h 1219660"/>
              <a:gd name="connsiteX5" fmla="*/ 2677 w 5297173"/>
              <a:gd name="connsiteY5" fmla="*/ 1032236 h 1219660"/>
              <a:gd name="connsiteX6" fmla="*/ 4349 w 5297173"/>
              <a:gd name="connsiteY6" fmla="*/ 0 h 1219660"/>
              <a:gd name="connsiteX0" fmla="*/ 4349 w 5297173"/>
              <a:gd name="connsiteY0" fmla="*/ 0 h 1219660"/>
              <a:gd name="connsiteX1" fmla="*/ 5297016 w 5297173"/>
              <a:gd name="connsiteY1" fmla="*/ 0 h 1219660"/>
              <a:gd name="connsiteX2" fmla="*/ 5294743 w 5297173"/>
              <a:gd name="connsiteY2" fmla="*/ 352983 h 1219660"/>
              <a:gd name="connsiteX3" fmla="*/ 4298834 w 5297173"/>
              <a:gd name="connsiteY3" fmla="*/ 232848 h 1219660"/>
              <a:gd name="connsiteX4" fmla="*/ 919035 w 5297173"/>
              <a:gd name="connsiteY4" fmla="*/ 1219377 h 1219660"/>
              <a:gd name="connsiteX5" fmla="*/ 2677 w 5297173"/>
              <a:gd name="connsiteY5" fmla="*/ 1032236 h 1219660"/>
              <a:gd name="connsiteX6" fmla="*/ 4349 w 5297173"/>
              <a:gd name="connsiteY6" fmla="*/ 0 h 1219660"/>
              <a:gd name="connsiteX0" fmla="*/ 4349 w 5297173"/>
              <a:gd name="connsiteY0" fmla="*/ 0 h 1219660"/>
              <a:gd name="connsiteX1" fmla="*/ 5297016 w 5297173"/>
              <a:gd name="connsiteY1" fmla="*/ 0 h 1219660"/>
              <a:gd name="connsiteX2" fmla="*/ 5294743 w 5297173"/>
              <a:gd name="connsiteY2" fmla="*/ 352983 h 1219660"/>
              <a:gd name="connsiteX3" fmla="*/ 4298834 w 5297173"/>
              <a:gd name="connsiteY3" fmla="*/ 232848 h 1219660"/>
              <a:gd name="connsiteX4" fmla="*/ 919035 w 5297173"/>
              <a:gd name="connsiteY4" fmla="*/ 1219377 h 1219660"/>
              <a:gd name="connsiteX5" fmla="*/ 2677 w 5297173"/>
              <a:gd name="connsiteY5" fmla="*/ 1032236 h 1219660"/>
              <a:gd name="connsiteX6" fmla="*/ 4349 w 5297173"/>
              <a:gd name="connsiteY6" fmla="*/ 0 h 1219660"/>
              <a:gd name="connsiteX0" fmla="*/ 4349 w 5297173"/>
              <a:gd name="connsiteY0" fmla="*/ 0 h 1256712"/>
              <a:gd name="connsiteX1" fmla="*/ 5297016 w 5297173"/>
              <a:gd name="connsiteY1" fmla="*/ 0 h 1256712"/>
              <a:gd name="connsiteX2" fmla="*/ 5294743 w 5297173"/>
              <a:gd name="connsiteY2" fmla="*/ 352983 h 1256712"/>
              <a:gd name="connsiteX3" fmla="*/ 4447635 w 5297173"/>
              <a:gd name="connsiteY3" fmla="*/ 226018 h 1256712"/>
              <a:gd name="connsiteX4" fmla="*/ 919035 w 5297173"/>
              <a:gd name="connsiteY4" fmla="*/ 1219377 h 1256712"/>
              <a:gd name="connsiteX5" fmla="*/ 2677 w 5297173"/>
              <a:gd name="connsiteY5" fmla="*/ 1032236 h 1256712"/>
              <a:gd name="connsiteX6" fmla="*/ 4349 w 5297173"/>
              <a:gd name="connsiteY6" fmla="*/ 0 h 1256712"/>
              <a:gd name="connsiteX0" fmla="*/ 4349 w 5297173"/>
              <a:gd name="connsiteY0" fmla="*/ 0 h 1256712"/>
              <a:gd name="connsiteX1" fmla="*/ 5297016 w 5297173"/>
              <a:gd name="connsiteY1" fmla="*/ 0 h 1256712"/>
              <a:gd name="connsiteX2" fmla="*/ 5294743 w 5297173"/>
              <a:gd name="connsiteY2" fmla="*/ 352983 h 1256712"/>
              <a:gd name="connsiteX3" fmla="*/ 4243722 w 5297173"/>
              <a:gd name="connsiteY3" fmla="*/ 226018 h 1256712"/>
              <a:gd name="connsiteX4" fmla="*/ 919035 w 5297173"/>
              <a:gd name="connsiteY4" fmla="*/ 1219377 h 1256712"/>
              <a:gd name="connsiteX5" fmla="*/ 2677 w 5297173"/>
              <a:gd name="connsiteY5" fmla="*/ 1032236 h 1256712"/>
              <a:gd name="connsiteX6" fmla="*/ 4349 w 5297173"/>
              <a:gd name="connsiteY6" fmla="*/ 0 h 1256712"/>
              <a:gd name="connsiteX0" fmla="*/ 4349 w 5297173"/>
              <a:gd name="connsiteY0" fmla="*/ 0 h 1256712"/>
              <a:gd name="connsiteX1" fmla="*/ 5297016 w 5297173"/>
              <a:gd name="connsiteY1" fmla="*/ 0 h 1256712"/>
              <a:gd name="connsiteX2" fmla="*/ 5294743 w 5297173"/>
              <a:gd name="connsiteY2" fmla="*/ 352983 h 1256712"/>
              <a:gd name="connsiteX3" fmla="*/ 4243722 w 5297173"/>
              <a:gd name="connsiteY3" fmla="*/ 226018 h 1256712"/>
              <a:gd name="connsiteX4" fmla="*/ 919035 w 5297173"/>
              <a:gd name="connsiteY4" fmla="*/ 1219377 h 1256712"/>
              <a:gd name="connsiteX5" fmla="*/ 2677 w 5297173"/>
              <a:gd name="connsiteY5" fmla="*/ 1032236 h 1256712"/>
              <a:gd name="connsiteX6" fmla="*/ 4349 w 5297173"/>
              <a:gd name="connsiteY6" fmla="*/ 0 h 1256712"/>
              <a:gd name="connsiteX0" fmla="*/ 4349 w 5297173"/>
              <a:gd name="connsiteY0" fmla="*/ 0 h 1256712"/>
              <a:gd name="connsiteX1" fmla="*/ 5297016 w 5297173"/>
              <a:gd name="connsiteY1" fmla="*/ 0 h 1256712"/>
              <a:gd name="connsiteX2" fmla="*/ 5294743 w 5297173"/>
              <a:gd name="connsiteY2" fmla="*/ 352983 h 1256712"/>
              <a:gd name="connsiteX3" fmla="*/ 4458657 w 5297173"/>
              <a:gd name="connsiteY3" fmla="*/ 226018 h 1256712"/>
              <a:gd name="connsiteX4" fmla="*/ 919035 w 5297173"/>
              <a:gd name="connsiteY4" fmla="*/ 1219377 h 1256712"/>
              <a:gd name="connsiteX5" fmla="*/ 2677 w 5297173"/>
              <a:gd name="connsiteY5" fmla="*/ 1032236 h 1256712"/>
              <a:gd name="connsiteX6" fmla="*/ 4349 w 5297173"/>
              <a:gd name="connsiteY6" fmla="*/ 0 h 1256712"/>
              <a:gd name="connsiteX0" fmla="*/ 4349 w 5297173"/>
              <a:gd name="connsiteY0" fmla="*/ 0 h 1219438"/>
              <a:gd name="connsiteX1" fmla="*/ 5297016 w 5297173"/>
              <a:gd name="connsiteY1" fmla="*/ 0 h 1219438"/>
              <a:gd name="connsiteX2" fmla="*/ 5294743 w 5297173"/>
              <a:gd name="connsiteY2" fmla="*/ 352983 h 1219438"/>
              <a:gd name="connsiteX3" fmla="*/ 4458657 w 5297173"/>
              <a:gd name="connsiteY3" fmla="*/ 226018 h 1219438"/>
              <a:gd name="connsiteX4" fmla="*/ 919035 w 5297173"/>
              <a:gd name="connsiteY4" fmla="*/ 1219377 h 1219438"/>
              <a:gd name="connsiteX5" fmla="*/ 2677 w 5297173"/>
              <a:gd name="connsiteY5" fmla="*/ 1032236 h 1219438"/>
              <a:gd name="connsiteX6" fmla="*/ 4349 w 5297173"/>
              <a:gd name="connsiteY6" fmla="*/ 0 h 1219438"/>
              <a:gd name="connsiteX0" fmla="*/ 4349 w 5297173"/>
              <a:gd name="connsiteY0" fmla="*/ 0 h 1219438"/>
              <a:gd name="connsiteX1" fmla="*/ 5297016 w 5297173"/>
              <a:gd name="connsiteY1" fmla="*/ 0 h 1219438"/>
              <a:gd name="connsiteX2" fmla="*/ 5294743 w 5297173"/>
              <a:gd name="connsiteY2" fmla="*/ 352983 h 1219438"/>
              <a:gd name="connsiteX3" fmla="*/ 4458657 w 5297173"/>
              <a:gd name="connsiteY3" fmla="*/ 226018 h 1219438"/>
              <a:gd name="connsiteX4" fmla="*/ 919035 w 5297173"/>
              <a:gd name="connsiteY4" fmla="*/ 1219377 h 1219438"/>
              <a:gd name="connsiteX5" fmla="*/ 2677 w 5297173"/>
              <a:gd name="connsiteY5" fmla="*/ 1032236 h 1219438"/>
              <a:gd name="connsiteX6" fmla="*/ 4349 w 5297173"/>
              <a:gd name="connsiteY6" fmla="*/ 0 h 1219438"/>
              <a:gd name="connsiteX0" fmla="*/ 10803 w 5303627"/>
              <a:gd name="connsiteY0" fmla="*/ 0 h 1219438"/>
              <a:gd name="connsiteX1" fmla="*/ 5303470 w 5303627"/>
              <a:gd name="connsiteY1" fmla="*/ 0 h 1219438"/>
              <a:gd name="connsiteX2" fmla="*/ 5301197 w 5303627"/>
              <a:gd name="connsiteY2" fmla="*/ 352983 h 1219438"/>
              <a:gd name="connsiteX3" fmla="*/ 4465111 w 5303627"/>
              <a:gd name="connsiteY3" fmla="*/ 226018 h 1219438"/>
              <a:gd name="connsiteX4" fmla="*/ 925489 w 5303627"/>
              <a:gd name="connsiteY4" fmla="*/ 1219377 h 1219438"/>
              <a:gd name="connsiteX5" fmla="*/ 9131 w 5303627"/>
              <a:gd name="connsiteY5" fmla="*/ 1032236 h 1219438"/>
              <a:gd name="connsiteX6" fmla="*/ 10803 w 5303627"/>
              <a:gd name="connsiteY6" fmla="*/ 0 h 1219438"/>
              <a:gd name="connsiteX0" fmla="*/ 10803 w 5303627"/>
              <a:gd name="connsiteY0" fmla="*/ 0 h 1219438"/>
              <a:gd name="connsiteX1" fmla="*/ 5303470 w 5303627"/>
              <a:gd name="connsiteY1" fmla="*/ 0 h 1219438"/>
              <a:gd name="connsiteX2" fmla="*/ 5301197 w 5303627"/>
              <a:gd name="connsiteY2" fmla="*/ 352983 h 1219438"/>
              <a:gd name="connsiteX3" fmla="*/ 4465111 w 5303627"/>
              <a:gd name="connsiteY3" fmla="*/ 226018 h 1219438"/>
              <a:gd name="connsiteX4" fmla="*/ 925489 w 5303627"/>
              <a:gd name="connsiteY4" fmla="*/ 1219377 h 1219438"/>
              <a:gd name="connsiteX5" fmla="*/ 9131 w 5303627"/>
              <a:gd name="connsiteY5" fmla="*/ 1032236 h 1219438"/>
              <a:gd name="connsiteX6" fmla="*/ 10803 w 5303627"/>
              <a:gd name="connsiteY6" fmla="*/ 0 h 1219438"/>
              <a:gd name="connsiteX0" fmla="*/ 10803 w 5303627"/>
              <a:gd name="connsiteY0" fmla="*/ 0 h 1219400"/>
              <a:gd name="connsiteX1" fmla="*/ 5303470 w 5303627"/>
              <a:gd name="connsiteY1" fmla="*/ 0 h 1219400"/>
              <a:gd name="connsiteX2" fmla="*/ 5301197 w 5303627"/>
              <a:gd name="connsiteY2" fmla="*/ 352983 h 1219400"/>
              <a:gd name="connsiteX3" fmla="*/ 4465111 w 5303627"/>
              <a:gd name="connsiteY3" fmla="*/ 226018 h 1219400"/>
              <a:gd name="connsiteX4" fmla="*/ 925489 w 5303627"/>
              <a:gd name="connsiteY4" fmla="*/ 1219377 h 1219400"/>
              <a:gd name="connsiteX5" fmla="*/ 9131 w 5303627"/>
              <a:gd name="connsiteY5" fmla="*/ 1032236 h 1219400"/>
              <a:gd name="connsiteX6" fmla="*/ 10803 w 5303627"/>
              <a:gd name="connsiteY6" fmla="*/ 0 h 1219400"/>
              <a:gd name="connsiteX0" fmla="*/ 10803 w 5303627"/>
              <a:gd name="connsiteY0" fmla="*/ 0 h 1219400"/>
              <a:gd name="connsiteX1" fmla="*/ 5303470 w 5303627"/>
              <a:gd name="connsiteY1" fmla="*/ 0 h 1219400"/>
              <a:gd name="connsiteX2" fmla="*/ 5301197 w 5303627"/>
              <a:gd name="connsiteY2" fmla="*/ 352983 h 1219400"/>
              <a:gd name="connsiteX3" fmla="*/ 4465111 w 5303627"/>
              <a:gd name="connsiteY3" fmla="*/ 226018 h 1219400"/>
              <a:gd name="connsiteX4" fmla="*/ 925489 w 5303627"/>
              <a:gd name="connsiteY4" fmla="*/ 1219377 h 1219400"/>
              <a:gd name="connsiteX5" fmla="*/ 9131 w 5303627"/>
              <a:gd name="connsiteY5" fmla="*/ 1032236 h 1219400"/>
              <a:gd name="connsiteX6" fmla="*/ 10803 w 5303627"/>
              <a:gd name="connsiteY6" fmla="*/ 0 h 1219400"/>
              <a:gd name="connsiteX0" fmla="*/ 10803 w 5303627"/>
              <a:gd name="connsiteY0" fmla="*/ 0 h 1219400"/>
              <a:gd name="connsiteX1" fmla="*/ 5303470 w 5303627"/>
              <a:gd name="connsiteY1" fmla="*/ 0 h 1219400"/>
              <a:gd name="connsiteX2" fmla="*/ 5301197 w 5303627"/>
              <a:gd name="connsiteY2" fmla="*/ 352983 h 1219400"/>
              <a:gd name="connsiteX3" fmla="*/ 4465111 w 5303627"/>
              <a:gd name="connsiteY3" fmla="*/ 226018 h 1219400"/>
              <a:gd name="connsiteX4" fmla="*/ 925489 w 5303627"/>
              <a:gd name="connsiteY4" fmla="*/ 1219377 h 1219400"/>
              <a:gd name="connsiteX5" fmla="*/ 9131 w 5303627"/>
              <a:gd name="connsiteY5" fmla="*/ 1032236 h 1219400"/>
              <a:gd name="connsiteX6" fmla="*/ 10803 w 5303627"/>
              <a:gd name="connsiteY6" fmla="*/ 0 h 1219400"/>
              <a:gd name="connsiteX0" fmla="*/ 10803 w 5303627"/>
              <a:gd name="connsiteY0" fmla="*/ 0 h 1219401"/>
              <a:gd name="connsiteX1" fmla="*/ 5303470 w 5303627"/>
              <a:gd name="connsiteY1" fmla="*/ 0 h 1219401"/>
              <a:gd name="connsiteX2" fmla="*/ 5301197 w 5303627"/>
              <a:gd name="connsiteY2" fmla="*/ 352983 h 1219401"/>
              <a:gd name="connsiteX3" fmla="*/ 4465111 w 5303627"/>
              <a:gd name="connsiteY3" fmla="*/ 226018 h 1219401"/>
              <a:gd name="connsiteX4" fmla="*/ 925489 w 5303627"/>
              <a:gd name="connsiteY4" fmla="*/ 1219377 h 1219401"/>
              <a:gd name="connsiteX5" fmla="*/ 9131 w 5303627"/>
              <a:gd name="connsiteY5" fmla="*/ 1032236 h 1219401"/>
              <a:gd name="connsiteX6" fmla="*/ 10803 w 5303627"/>
              <a:gd name="connsiteY6" fmla="*/ 0 h 1219401"/>
              <a:gd name="connsiteX0" fmla="*/ 10803 w 5303627"/>
              <a:gd name="connsiteY0" fmla="*/ 0 h 1219380"/>
              <a:gd name="connsiteX1" fmla="*/ 5303470 w 5303627"/>
              <a:gd name="connsiteY1" fmla="*/ 0 h 1219380"/>
              <a:gd name="connsiteX2" fmla="*/ 5301197 w 5303627"/>
              <a:gd name="connsiteY2" fmla="*/ 352983 h 1219380"/>
              <a:gd name="connsiteX3" fmla="*/ 4465111 w 5303627"/>
              <a:gd name="connsiteY3" fmla="*/ 226018 h 1219380"/>
              <a:gd name="connsiteX4" fmla="*/ 925489 w 5303627"/>
              <a:gd name="connsiteY4" fmla="*/ 1219377 h 1219380"/>
              <a:gd name="connsiteX5" fmla="*/ 9131 w 5303627"/>
              <a:gd name="connsiteY5" fmla="*/ 1032236 h 1219380"/>
              <a:gd name="connsiteX6" fmla="*/ 10803 w 5303627"/>
              <a:gd name="connsiteY6" fmla="*/ 0 h 1219380"/>
              <a:gd name="connsiteX0" fmla="*/ 10803 w 5303627"/>
              <a:gd name="connsiteY0" fmla="*/ 0 h 1219380"/>
              <a:gd name="connsiteX1" fmla="*/ 5303470 w 5303627"/>
              <a:gd name="connsiteY1" fmla="*/ 0 h 1219380"/>
              <a:gd name="connsiteX2" fmla="*/ 5301197 w 5303627"/>
              <a:gd name="connsiteY2" fmla="*/ 352983 h 1219380"/>
              <a:gd name="connsiteX3" fmla="*/ 4465111 w 5303627"/>
              <a:gd name="connsiteY3" fmla="*/ 226018 h 1219380"/>
              <a:gd name="connsiteX4" fmla="*/ 925489 w 5303627"/>
              <a:gd name="connsiteY4" fmla="*/ 1219377 h 1219380"/>
              <a:gd name="connsiteX5" fmla="*/ 9131 w 5303627"/>
              <a:gd name="connsiteY5" fmla="*/ 1032236 h 1219380"/>
              <a:gd name="connsiteX6" fmla="*/ 10803 w 5303627"/>
              <a:gd name="connsiteY6" fmla="*/ 0 h 1219380"/>
              <a:gd name="connsiteX0" fmla="*/ 10803 w 5303627"/>
              <a:gd name="connsiteY0" fmla="*/ 0 h 1219493"/>
              <a:gd name="connsiteX1" fmla="*/ 5303470 w 5303627"/>
              <a:gd name="connsiteY1" fmla="*/ 0 h 1219493"/>
              <a:gd name="connsiteX2" fmla="*/ 5301197 w 5303627"/>
              <a:gd name="connsiteY2" fmla="*/ 352983 h 1219493"/>
              <a:gd name="connsiteX3" fmla="*/ 4465111 w 5303627"/>
              <a:gd name="connsiteY3" fmla="*/ 226018 h 1219493"/>
              <a:gd name="connsiteX4" fmla="*/ 925489 w 5303627"/>
              <a:gd name="connsiteY4" fmla="*/ 1219377 h 1219493"/>
              <a:gd name="connsiteX5" fmla="*/ 9131 w 5303627"/>
              <a:gd name="connsiteY5" fmla="*/ 1032236 h 1219493"/>
              <a:gd name="connsiteX6" fmla="*/ 10803 w 5303627"/>
              <a:gd name="connsiteY6" fmla="*/ 0 h 1219493"/>
              <a:gd name="connsiteX0" fmla="*/ 10803 w 5303627"/>
              <a:gd name="connsiteY0" fmla="*/ 0 h 1219386"/>
              <a:gd name="connsiteX1" fmla="*/ 5303470 w 5303627"/>
              <a:gd name="connsiteY1" fmla="*/ 0 h 1219386"/>
              <a:gd name="connsiteX2" fmla="*/ 5301197 w 5303627"/>
              <a:gd name="connsiteY2" fmla="*/ 352983 h 1219386"/>
              <a:gd name="connsiteX3" fmla="*/ 4465111 w 5303627"/>
              <a:gd name="connsiteY3" fmla="*/ 226018 h 1219386"/>
              <a:gd name="connsiteX4" fmla="*/ 925489 w 5303627"/>
              <a:gd name="connsiteY4" fmla="*/ 1219377 h 1219386"/>
              <a:gd name="connsiteX5" fmla="*/ 9131 w 5303627"/>
              <a:gd name="connsiteY5" fmla="*/ 1032236 h 1219386"/>
              <a:gd name="connsiteX6" fmla="*/ 10803 w 5303627"/>
              <a:gd name="connsiteY6" fmla="*/ 0 h 1219386"/>
              <a:gd name="connsiteX0" fmla="*/ 10803 w 5303627"/>
              <a:gd name="connsiteY0" fmla="*/ 0 h 1206447"/>
              <a:gd name="connsiteX1" fmla="*/ 5303470 w 5303627"/>
              <a:gd name="connsiteY1" fmla="*/ 0 h 1206447"/>
              <a:gd name="connsiteX2" fmla="*/ 5301197 w 5303627"/>
              <a:gd name="connsiteY2" fmla="*/ 352983 h 1206447"/>
              <a:gd name="connsiteX3" fmla="*/ 4465111 w 5303627"/>
              <a:gd name="connsiteY3" fmla="*/ 226018 h 1206447"/>
              <a:gd name="connsiteX4" fmla="*/ 1313938 w 5303627"/>
              <a:gd name="connsiteY4" fmla="*/ 1206436 h 1206447"/>
              <a:gd name="connsiteX5" fmla="*/ 9131 w 5303627"/>
              <a:gd name="connsiteY5" fmla="*/ 1032236 h 1206447"/>
              <a:gd name="connsiteX6" fmla="*/ 10803 w 5303627"/>
              <a:gd name="connsiteY6" fmla="*/ 0 h 1206447"/>
              <a:gd name="connsiteX0" fmla="*/ 10803 w 5303627"/>
              <a:gd name="connsiteY0" fmla="*/ 0 h 1206446"/>
              <a:gd name="connsiteX1" fmla="*/ 5303470 w 5303627"/>
              <a:gd name="connsiteY1" fmla="*/ 0 h 1206446"/>
              <a:gd name="connsiteX2" fmla="*/ 5301197 w 5303627"/>
              <a:gd name="connsiteY2" fmla="*/ 352983 h 1206446"/>
              <a:gd name="connsiteX3" fmla="*/ 4465111 w 5303627"/>
              <a:gd name="connsiteY3" fmla="*/ 226018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5"/>
              <a:gd name="connsiteX1" fmla="*/ 5303470 w 5303627"/>
              <a:gd name="connsiteY1" fmla="*/ 0 h 1206445"/>
              <a:gd name="connsiteX2" fmla="*/ 5301197 w 5303627"/>
              <a:gd name="connsiteY2" fmla="*/ 352983 h 1206445"/>
              <a:gd name="connsiteX3" fmla="*/ 4465111 w 5303627"/>
              <a:gd name="connsiteY3" fmla="*/ 226018 h 1206445"/>
              <a:gd name="connsiteX4" fmla="*/ 1313938 w 5303627"/>
              <a:gd name="connsiteY4" fmla="*/ 1206436 h 1206445"/>
              <a:gd name="connsiteX5" fmla="*/ 9131 w 5303627"/>
              <a:gd name="connsiteY5" fmla="*/ 1032236 h 1206445"/>
              <a:gd name="connsiteX6" fmla="*/ 10803 w 5303627"/>
              <a:gd name="connsiteY6" fmla="*/ 0 h 1206445"/>
              <a:gd name="connsiteX0" fmla="*/ 10803 w 5303627"/>
              <a:gd name="connsiteY0" fmla="*/ 0 h 1206445"/>
              <a:gd name="connsiteX1" fmla="*/ 5303470 w 5303627"/>
              <a:gd name="connsiteY1" fmla="*/ 0 h 1206445"/>
              <a:gd name="connsiteX2" fmla="*/ 5301197 w 5303627"/>
              <a:gd name="connsiteY2" fmla="*/ 352983 h 1206445"/>
              <a:gd name="connsiteX3" fmla="*/ 4465111 w 5303627"/>
              <a:gd name="connsiteY3" fmla="*/ 226018 h 1206445"/>
              <a:gd name="connsiteX4" fmla="*/ 1313938 w 5303627"/>
              <a:gd name="connsiteY4" fmla="*/ 1206436 h 1206445"/>
              <a:gd name="connsiteX5" fmla="*/ 9131 w 5303627"/>
              <a:gd name="connsiteY5" fmla="*/ 1032236 h 1206445"/>
              <a:gd name="connsiteX6" fmla="*/ 10803 w 5303627"/>
              <a:gd name="connsiteY6" fmla="*/ 0 h 1206445"/>
              <a:gd name="connsiteX0" fmla="*/ 10803 w 5303627"/>
              <a:gd name="connsiteY0" fmla="*/ 0 h 1206445"/>
              <a:gd name="connsiteX1" fmla="*/ 5303470 w 5303627"/>
              <a:gd name="connsiteY1" fmla="*/ 0 h 1206445"/>
              <a:gd name="connsiteX2" fmla="*/ 5301197 w 5303627"/>
              <a:gd name="connsiteY2" fmla="*/ 352983 h 1206445"/>
              <a:gd name="connsiteX3" fmla="*/ 4465111 w 5303627"/>
              <a:gd name="connsiteY3" fmla="*/ 226018 h 1206445"/>
              <a:gd name="connsiteX4" fmla="*/ 1313938 w 5303627"/>
              <a:gd name="connsiteY4" fmla="*/ 1206436 h 1206445"/>
              <a:gd name="connsiteX5" fmla="*/ 9131 w 5303627"/>
              <a:gd name="connsiteY5" fmla="*/ 1032236 h 1206445"/>
              <a:gd name="connsiteX6" fmla="*/ 10803 w 5303627"/>
              <a:gd name="connsiteY6" fmla="*/ 0 h 1206445"/>
              <a:gd name="connsiteX0" fmla="*/ 10803 w 5303627"/>
              <a:gd name="connsiteY0" fmla="*/ 0 h 1206446"/>
              <a:gd name="connsiteX1" fmla="*/ 5303470 w 5303627"/>
              <a:gd name="connsiteY1" fmla="*/ 0 h 1206446"/>
              <a:gd name="connsiteX2" fmla="*/ 5301197 w 5303627"/>
              <a:gd name="connsiteY2" fmla="*/ 352983 h 1206446"/>
              <a:gd name="connsiteX3" fmla="*/ 4465111 w 5303627"/>
              <a:gd name="connsiteY3" fmla="*/ 262253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465111 w 5303627"/>
              <a:gd name="connsiteY3" fmla="*/ 262253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465111 w 5303627"/>
              <a:gd name="connsiteY3" fmla="*/ 262253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465111 w 5303627"/>
              <a:gd name="connsiteY3" fmla="*/ 262253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465111 w 5303627"/>
              <a:gd name="connsiteY3" fmla="*/ 262253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582063 w 5303627"/>
              <a:gd name="connsiteY3" fmla="*/ 259665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557002 w 5303627"/>
              <a:gd name="connsiteY3" fmla="*/ 259665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206446"/>
              <a:gd name="connsiteX1" fmla="*/ 5303470 w 5303627"/>
              <a:gd name="connsiteY1" fmla="*/ 0 h 1206446"/>
              <a:gd name="connsiteX2" fmla="*/ 5301197 w 5303627"/>
              <a:gd name="connsiteY2" fmla="*/ 352983 h 1206446"/>
              <a:gd name="connsiteX3" fmla="*/ 4557002 w 5303627"/>
              <a:gd name="connsiteY3" fmla="*/ 259665 h 1206446"/>
              <a:gd name="connsiteX4" fmla="*/ 1313938 w 5303627"/>
              <a:gd name="connsiteY4" fmla="*/ 1206436 h 1206446"/>
              <a:gd name="connsiteX5" fmla="*/ 9131 w 5303627"/>
              <a:gd name="connsiteY5" fmla="*/ 1032236 h 1206446"/>
              <a:gd name="connsiteX6" fmla="*/ 10803 w 5303627"/>
              <a:gd name="connsiteY6" fmla="*/ 0 h 1206446"/>
              <a:gd name="connsiteX0" fmla="*/ 10803 w 5303627"/>
              <a:gd name="connsiteY0" fmla="*/ 0 h 1180566"/>
              <a:gd name="connsiteX1" fmla="*/ 5303470 w 5303627"/>
              <a:gd name="connsiteY1" fmla="*/ 0 h 1180566"/>
              <a:gd name="connsiteX2" fmla="*/ 5301197 w 5303627"/>
              <a:gd name="connsiteY2" fmla="*/ 352983 h 1180566"/>
              <a:gd name="connsiteX3" fmla="*/ 4557002 w 5303627"/>
              <a:gd name="connsiteY3" fmla="*/ 259665 h 1180566"/>
              <a:gd name="connsiteX4" fmla="*/ 762591 w 5303627"/>
              <a:gd name="connsiteY4" fmla="*/ 1180554 h 1180566"/>
              <a:gd name="connsiteX5" fmla="*/ 9131 w 5303627"/>
              <a:gd name="connsiteY5" fmla="*/ 1032236 h 1180566"/>
              <a:gd name="connsiteX6" fmla="*/ 10803 w 5303627"/>
              <a:gd name="connsiteY6" fmla="*/ 0 h 1180566"/>
              <a:gd name="connsiteX0" fmla="*/ 10803 w 5303627"/>
              <a:gd name="connsiteY0" fmla="*/ 0 h 1180564"/>
              <a:gd name="connsiteX1" fmla="*/ 5303470 w 5303627"/>
              <a:gd name="connsiteY1" fmla="*/ 0 h 1180564"/>
              <a:gd name="connsiteX2" fmla="*/ 5301197 w 5303627"/>
              <a:gd name="connsiteY2" fmla="*/ 352983 h 1180564"/>
              <a:gd name="connsiteX3" fmla="*/ 4557002 w 5303627"/>
              <a:gd name="connsiteY3" fmla="*/ 259665 h 1180564"/>
              <a:gd name="connsiteX4" fmla="*/ 762591 w 5303627"/>
              <a:gd name="connsiteY4" fmla="*/ 1180554 h 1180564"/>
              <a:gd name="connsiteX5" fmla="*/ 9131 w 5303627"/>
              <a:gd name="connsiteY5" fmla="*/ 1032236 h 1180564"/>
              <a:gd name="connsiteX6" fmla="*/ 10803 w 5303627"/>
              <a:gd name="connsiteY6" fmla="*/ 0 h 1180564"/>
              <a:gd name="connsiteX0" fmla="*/ 10803 w 5303627"/>
              <a:gd name="connsiteY0" fmla="*/ 0 h 1180564"/>
              <a:gd name="connsiteX1" fmla="*/ 5303470 w 5303627"/>
              <a:gd name="connsiteY1" fmla="*/ 0 h 1180564"/>
              <a:gd name="connsiteX2" fmla="*/ 5301197 w 5303627"/>
              <a:gd name="connsiteY2" fmla="*/ 352983 h 1180564"/>
              <a:gd name="connsiteX3" fmla="*/ 4557002 w 5303627"/>
              <a:gd name="connsiteY3" fmla="*/ 259665 h 1180564"/>
              <a:gd name="connsiteX4" fmla="*/ 762591 w 5303627"/>
              <a:gd name="connsiteY4" fmla="*/ 1180554 h 1180564"/>
              <a:gd name="connsiteX5" fmla="*/ 9131 w 5303627"/>
              <a:gd name="connsiteY5" fmla="*/ 1032236 h 1180564"/>
              <a:gd name="connsiteX6" fmla="*/ 10803 w 5303627"/>
              <a:gd name="connsiteY6" fmla="*/ 0 h 1180564"/>
              <a:gd name="connsiteX0" fmla="*/ 10803 w 5303627"/>
              <a:gd name="connsiteY0" fmla="*/ 0 h 1180564"/>
              <a:gd name="connsiteX1" fmla="*/ 5303470 w 5303627"/>
              <a:gd name="connsiteY1" fmla="*/ 0 h 1180564"/>
              <a:gd name="connsiteX2" fmla="*/ 5301197 w 5303627"/>
              <a:gd name="connsiteY2" fmla="*/ 352983 h 1180564"/>
              <a:gd name="connsiteX3" fmla="*/ 4557002 w 5303627"/>
              <a:gd name="connsiteY3" fmla="*/ 259665 h 1180564"/>
              <a:gd name="connsiteX4" fmla="*/ 762591 w 5303627"/>
              <a:gd name="connsiteY4" fmla="*/ 1180554 h 1180564"/>
              <a:gd name="connsiteX5" fmla="*/ 9131 w 5303627"/>
              <a:gd name="connsiteY5" fmla="*/ 1032236 h 1180564"/>
              <a:gd name="connsiteX6" fmla="*/ 10803 w 5303627"/>
              <a:gd name="connsiteY6" fmla="*/ 0 h 118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3627" h="1180564">
                <a:moveTo>
                  <a:pt x="10803" y="0"/>
                </a:moveTo>
                <a:lnTo>
                  <a:pt x="5303470" y="0"/>
                </a:lnTo>
                <a:cubicBezTo>
                  <a:pt x="5303971" y="213839"/>
                  <a:pt x="5303296" y="232427"/>
                  <a:pt x="5301197" y="352983"/>
                </a:cubicBezTo>
                <a:cubicBezTo>
                  <a:pt x="5049837" y="282213"/>
                  <a:pt x="4803929" y="259278"/>
                  <a:pt x="4557002" y="259665"/>
                </a:cubicBezTo>
                <a:cubicBezTo>
                  <a:pt x="2681447" y="262604"/>
                  <a:pt x="1731206" y="1184165"/>
                  <a:pt x="762591" y="1180554"/>
                </a:cubicBezTo>
                <a:cubicBezTo>
                  <a:pt x="389150" y="1179162"/>
                  <a:pt x="197746" y="1099979"/>
                  <a:pt x="9131" y="1032236"/>
                </a:cubicBezTo>
                <a:cubicBezTo>
                  <a:pt x="-1091" y="630326"/>
                  <a:pt x="-5486" y="318069"/>
                  <a:pt x="10803" y="0"/>
                </a:cubicBezTo>
                <a:close/>
              </a:path>
            </a:pathLst>
          </a:custGeom>
          <a:solidFill>
            <a:srgbClr val="CF6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3" name="矩形 3">
            <a:extLst>
              <a:ext uri="{FF2B5EF4-FFF2-40B4-BE49-F238E27FC236}">
                <a16:creationId xmlns:a16="http://schemas.microsoft.com/office/drawing/2014/main" id="{579D9A24-1171-5099-C54E-C318F91A4DCE}"/>
              </a:ext>
            </a:extLst>
          </p:cNvPr>
          <p:cNvSpPr/>
          <p:nvPr/>
        </p:nvSpPr>
        <p:spPr>
          <a:xfrm>
            <a:off x="-29780" y="-7335"/>
            <a:ext cx="6484077" cy="1007948"/>
          </a:xfrm>
          <a:custGeom>
            <a:avLst/>
            <a:gdLst>
              <a:gd name="connsiteX0" fmla="*/ 0 w 5276007"/>
              <a:gd name="connsiteY0" fmla="*/ 0 h 1634591"/>
              <a:gd name="connsiteX1" fmla="*/ 5276007 w 5276007"/>
              <a:gd name="connsiteY1" fmla="*/ 0 h 1634591"/>
              <a:gd name="connsiteX2" fmla="*/ 5276007 w 5276007"/>
              <a:gd name="connsiteY2" fmla="*/ 1634591 h 1634591"/>
              <a:gd name="connsiteX3" fmla="*/ 0 w 5276007"/>
              <a:gd name="connsiteY3" fmla="*/ 1634591 h 1634591"/>
              <a:gd name="connsiteX4" fmla="*/ 0 w 5276007"/>
              <a:gd name="connsiteY4" fmla="*/ 0 h 1634591"/>
              <a:gd name="connsiteX0" fmla="*/ 0 w 5276007"/>
              <a:gd name="connsiteY0" fmla="*/ 0 h 1691235"/>
              <a:gd name="connsiteX1" fmla="*/ 5276007 w 5276007"/>
              <a:gd name="connsiteY1" fmla="*/ 0 h 1691235"/>
              <a:gd name="connsiteX2" fmla="*/ 5276007 w 5276007"/>
              <a:gd name="connsiteY2" fmla="*/ 1634591 h 1691235"/>
              <a:gd name="connsiteX3" fmla="*/ 2589451 w 5276007"/>
              <a:gd name="connsiteY3" fmla="*/ 1691235 h 1691235"/>
              <a:gd name="connsiteX4" fmla="*/ 0 w 5276007"/>
              <a:gd name="connsiteY4" fmla="*/ 1634591 h 1691235"/>
              <a:gd name="connsiteX5" fmla="*/ 0 w 5276007"/>
              <a:gd name="connsiteY5" fmla="*/ 0 h 1691235"/>
              <a:gd name="connsiteX0" fmla="*/ 0 w 5276007"/>
              <a:gd name="connsiteY0" fmla="*/ 0 h 1691235"/>
              <a:gd name="connsiteX1" fmla="*/ 5276007 w 5276007"/>
              <a:gd name="connsiteY1" fmla="*/ 0 h 1691235"/>
              <a:gd name="connsiteX2" fmla="*/ 2589451 w 5276007"/>
              <a:gd name="connsiteY2" fmla="*/ 1691235 h 1691235"/>
              <a:gd name="connsiteX3" fmla="*/ 0 w 5276007"/>
              <a:gd name="connsiteY3" fmla="*/ 1634591 h 1691235"/>
              <a:gd name="connsiteX4" fmla="*/ 0 w 5276007"/>
              <a:gd name="connsiteY4" fmla="*/ 0 h 1691235"/>
              <a:gd name="connsiteX0" fmla="*/ 0 w 5276007"/>
              <a:gd name="connsiteY0" fmla="*/ 0 h 1691235"/>
              <a:gd name="connsiteX1" fmla="*/ 5276007 w 5276007"/>
              <a:gd name="connsiteY1" fmla="*/ 0 h 1691235"/>
              <a:gd name="connsiteX2" fmla="*/ 2589451 w 5276007"/>
              <a:gd name="connsiteY2" fmla="*/ 1691235 h 1691235"/>
              <a:gd name="connsiteX3" fmla="*/ 0 w 5276007"/>
              <a:gd name="connsiteY3" fmla="*/ 0 h 1691235"/>
              <a:gd name="connsiteX0" fmla="*/ 0 w 5276007"/>
              <a:gd name="connsiteY0" fmla="*/ 0 h 1691699"/>
              <a:gd name="connsiteX1" fmla="*/ 5276007 w 5276007"/>
              <a:gd name="connsiteY1" fmla="*/ 0 h 1691699"/>
              <a:gd name="connsiteX2" fmla="*/ 2589451 w 5276007"/>
              <a:gd name="connsiteY2" fmla="*/ 1691235 h 1691699"/>
              <a:gd name="connsiteX3" fmla="*/ 0 w 5276007"/>
              <a:gd name="connsiteY3" fmla="*/ 0 h 1691699"/>
              <a:gd name="connsiteX0" fmla="*/ 0 w 5276007"/>
              <a:gd name="connsiteY0" fmla="*/ 0 h 1691254"/>
              <a:gd name="connsiteX1" fmla="*/ 5276007 w 5276007"/>
              <a:gd name="connsiteY1" fmla="*/ 0 h 1691254"/>
              <a:gd name="connsiteX2" fmla="*/ 2589451 w 5276007"/>
              <a:gd name="connsiteY2" fmla="*/ 1691235 h 1691254"/>
              <a:gd name="connsiteX3" fmla="*/ 0 w 5276007"/>
              <a:gd name="connsiteY3" fmla="*/ 0 h 1691254"/>
            </a:gdLst>
            <a:ahLst/>
            <a:cxnLst>
              <a:cxn ang="0">
                <a:pos x="connsiteX0" y="connsiteY0"/>
              </a:cxn>
              <a:cxn ang="0">
                <a:pos x="connsiteX1" y="connsiteY1"/>
              </a:cxn>
              <a:cxn ang="0">
                <a:pos x="connsiteX2" y="connsiteY2"/>
              </a:cxn>
              <a:cxn ang="0">
                <a:pos x="connsiteX3" y="connsiteY3"/>
              </a:cxn>
            </a:cxnLst>
            <a:rect l="l" t="t" r="r" b="b"/>
            <a:pathLst>
              <a:path w="5276007" h="1691254">
                <a:moveTo>
                  <a:pt x="0" y="0"/>
                </a:moveTo>
                <a:lnTo>
                  <a:pt x="5276007" y="0"/>
                </a:lnTo>
                <a:cubicBezTo>
                  <a:pt x="4380488" y="563745"/>
                  <a:pt x="3849111" y="1685841"/>
                  <a:pt x="2589451" y="1691235"/>
                </a:cubicBezTo>
                <a:cubicBezTo>
                  <a:pt x="1329791" y="1696629"/>
                  <a:pt x="863150" y="563745"/>
                  <a:pt x="0" y="0"/>
                </a:cubicBezTo>
                <a:close/>
              </a:path>
            </a:pathLst>
          </a:cu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2" name="Rectángulo 1">
            <a:extLst>
              <a:ext uri="{FF2B5EF4-FFF2-40B4-BE49-F238E27FC236}">
                <a16:creationId xmlns:a16="http://schemas.microsoft.com/office/drawing/2014/main" id="{07F178D2-1EA1-3926-DB4F-DE9CD505CEC2}"/>
              </a:ext>
            </a:extLst>
          </p:cNvPr>
          <p:cNvSpPr/>
          <p:nvPr/>
        </p:nvSpPr>
        <p:spPr>
          <a:xfrm>
            <a:off x="0" y="3268132"/>
            <a:ext cx="9144000" cy="1875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Google Shape;308;p38">
            <a:extLst>
              <a:ext uri="{FF2B5EF4-FFF2-40B4-BE49-F238E27FC236}">
                <a16:creationId xmlns:a16="http://schemas.microsoft.com/office/drawing/2014/main" id="{60AB3A25-07EA-C734-F4F2-5EB27C4357A3}"/>
              </a:ext>
            </a:extLst>
          </p:cNvPr>
          <p:cNvSpPr txBox="1">
            <a:spLocks/>
          </p:cNvSpPr>
          <p:nvPr/>
        </p:nvSpPr>
        <p:spPr>
          <a:xfrm>
            <a:off x="3995143" y="1573921"/>
            <a:ext cx="5182723" cy="11470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Bebas Neue"/>
              <a:buNone/>
              <a:defRPr sz="5400" b="0" i="0" u="none" strike="noStrike" cap="none">
                <a:solidFill>
                  <a:schemeClr val="dk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5E142A"/>
              </a:buClr>
              <a:buSzPts val="5200"/>
              <a:buFont typeface="Bebas Neue"/>
              <a:buNone/>
              <a:tabLst/>
              <a:defRPr/>
            </a:pPr>
            <a:r>
              <a:rPr kumimoji="0" lang="en-US" sz="11500" b="0" i="0" u="none" strike="noStrike" kern="0" cap="none" spc="0" normalizeH="0" baseline="0" noProof="0" dirty="0">
                <a:ln>
                  <a:noFill/>
                </a:ln>
                <a:solidFill>
                  <a:schemeClr val="accent1">
                    <a:lumMod val="20000"/>
                    <a:lumOff val="80000"/>
                  </a:schemeClr>
                </a:solidFill>
                <a:effectLst/>
                <a:uLnTx/>
                <a:uFillTx/>
                <a:latin typeface="Bebas Neue"/>
                <a:sym typeface="Bebas Neue"/>
              </a:rPr>
              <a:t>DISABILITY</a:t>
            </a:r>
          </a:p>
        </p:txBody>
      </p:sp>
      <p:pic>
        <p:nvPicPr>
          <p:cNvPr id="8" name="Imagen 7">
            <a:extLst>
              <a:ext uri="{FF2B5EF4-FFF2-40B4-BE49-F238E27FC236}">
                <a16:creationId xmlns:a16="http://schemas.microsoft.com/office/drawing/2014/main" id="{3276FDE8-89ED-7A4C-C98D-D7306755087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17526" t="18115" r="26794"/>
          <a:stretch/>
        </p:blipFill>
        <p:spPr>
          <a:xfrm flipH="1">
            <a:off x="0" y="0"/>
            <a:ext cx="5454888" cy="5346700"/>
          </a:xfrm>
          <a:prstGeom prst="rect">
            <a:avLst/>
          </a:prstGeom>
        </p:spPr>
      </p:pic>
      <p:sp>
        <p:nvSpPr>
          <p:cNvPr id="9" name="TextBox 15">
            <a:extLst>
              <a:ext uri="{FF2B5EF4-FFF2-40B4-BE49-F238E27FC236}">
                <a16:creationId xmlns:a16="http://schemas.microsoft.com/office/drawing/2014/main" id="{8DFE7537-1A3C-634D-FF62-7191E97E77C5}"/>
              </a:ext>
            </a:extLst>
          </p:cNvPr>
          <p:cNvSpPr txBox="1"/>
          <p:nvPr/>
        </p:nvSpPr>
        <p:spPr>
          <a:xfrm>
            <a:off x="4096741" y="2682619"/>
            <a:ext cx="4674724" cy="461729"/>
          </a:xfrm>
          <a:prstGeom prst="rect">
            <a:avLst/>
          </a:prstGeom>
          <a:noFill/>
        </p:spPr>
        <p:txBody>
          <a:bodyPr wrap="square" rtlCol="0">
            <a:spAutoFit/>
          </a:bodyPr>
          <a:lstStyle/>
          <a:p>
            <a:pPr>
              <a:lnSpc>
                <a:spcPts val="1500"/>
              </a:lnSpc>
            </a:pPr>
            <a:r>
              <a:rPr lang="en-US" sz="1200" dirty="0">
                <a:solidFill>
                  <a:prstClr val="black">
                    <a:lumMod val="85000"/>
                    <a:lumOff val="15000"/>
                  </a:prstClr>
                </a:solidFill>
                <a:latin typeface="Lato" panose="020F0502020204030203" pitchFamily="34" charset="0"/>
                <a:ea typeface="Lato" panose="020F0502020204030203" pitchFamily="34" charset="0"/>
                <a:cs typeface="Lato" panose="020F0502020204030203" pitchFamily="34" charset="0"/>
              </a:rPr>
              <a:t>Lorem ipsum dolor sit amet, consectetur adipiscing elit, sed do eiusmod tempor incididunt ut labore et dolore magna aliqua. </a:t>
            </a:r>
          </a:p>
        </p:txBody>
      </p:sp>
      <p:sp>
        <p:nvSpPr>
          <p:cNvPr id="10" name="Rectángulo 9">
            <a:extLst>
              <a:ext uri="{FF2B5EF4-FFF2-40B4-BE49-F238E27FC236}">
                <a16:creationId xmlns:a16="http://schemas.microsoft.com/office/drawing/2014/main" id="{175B7774-FDF0-1A30-0D44-B0A20E89039A}"/>
              </a:ext>
            </a:extLst>
          </p:cNvPr>
          <p:cNvSpPr/>
          <p:nvPr/>
        </p:nvSpPr>
        <p:spPr>
          <a:xfrm>
            <a:off x="4154864" y="3394458"/>
            <a:ext cx="2566181" cy="492409"/>
          </a:xfrm>
          <a:prstGeom prst="rect">
            <a:avLst/>
          </a:prstGeom>
          <a:noFill/>
          <a:ln w="25400" cap="flat" cmpd="sng" algn="ctr">
            <a:solidFill>
              <a:srgbClr val="EF7C00"/>
            </a:solidFill>
            <a:prstDash val="solid"/>
          </a:ln>
          <a:effectLst/>
        </p:spPr>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600" normalizeH="0" baseline="0" noProof="0" dirty="0">
                <a:ln>
                  <a:noFill/>
                </a:ln>
                <a:solidFill>
                  <a:srgbClr val="EF7C00"/>
                </a:solidFill>
                <a:effectLst/>
                <a:uLnTx/>
                <a:uFillTx/>
                <a:latin typeface="Open Sans" panose="020B0606030504020204" pitchFamily="34" charset="0"/>
                <a:ea typeface="Open Sans" panose="020B0606030504020204" pitchFamily="34" charset="0"/>
                <a:cs typeface="Open Sans" panose="020B0606030504020204" pitchFamily="34" charset="0"/>
              </a:rPr>
              <a:t>FREE TEMPLATE</a:t>
            </a:r>
            <a:endParaRPr kumimoji="0" lang="es-PE" sz="1200" b="1" i="0" u="none" strike="noStrike" kern="1200" cap="none" spc="600" normalizeH="0" baseline="0" noProof="0" dirty="0">
              <a:ln>
                <a:noFill/>
              </a:ln>
              <a:solidFill>
                <a:srgbClr val="EF7C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59">
            <a:extLst>
              <a:ext uri="{FF2B5EF4-FFF2-40B4-BE49-F238E27FC236}">
                <a16:creationId xmlns:a16="http://schemas.microsoft.com/office/drawing/2014/main" id="{F1620AA1-6CAC-C2C4-7D6D-C2FACBC7DA33}"/>
              </a:ext>
            </a:extLst>
          </p:cNvPr>
          <p:cNvSpPr txBox="1"/>
          <p:nvPr/>
        </p:nvSpPr>
        <p:spPr>
          <a:xfrm>
            <a:off x="3446146" y="4146902"/>
            <a:ext cx="3870231" cy="400110"/>
          </a:xfrm>
          <a:prstGeom prst="rect">
            <a:avLst/>
          </a:prstGeom>
          <a:noFill/>
          <a:ln cap="flat">
            <a:noFill/>
          </a:ln>
        </p:spPr>
        <p:txBody>
          <a:bodyPr vert="horz" wrap="square" lIns="91440" tIns="45720" rIns="91440" bIns="45720" anchor="ctr" anchorCtr="1" compatLnSpc="1">
            <a:spAutoFit/>
          </a:bodyPr>
          <a:lstStyle>
            <a:defPPr/>
          </a:lstStyle>
          <a:p>
            <a:pPr algn="just">
              <a:spcBef>
                <a:spcPct val="0"/>
              </a:spcBef>
              <a:spcAft>
                <a:spcPct val="0"/>
              </a:spcAft>
              <a:defRPr sz="1800" b="0" i="0" u="none" strike="noStrike" kern="0" cap="none" spc="0" baseline="0">
                <a:solidFill>
                  <a:srgbClr val="000000"/>
                </a:solidFill>
                <a:uFillTx/>
              </a:defRPr>
            </a:pPr>
            <a:r>
              <a:rPr lang="en-US" sz="2000" kern="0" dirty="0" smtClean="0">
                <a:solidFill>
                  <a:schemeClr val="bg1">
                    <a:lumMod val="75000"/>
                  </a:schemeClr>
                </a:solidFill>
                <a:latin typeface="Anton" pitchFamily="2" charset="0"/>
                <a:cs typeface="Segoe UI" panose="020B0502040204020203" pitchFamily="34" charset="0"/>
              </a:rPr>
              <a:t>Plantillaspowerpoint.org</a:t>
            </a:r>
            <a:endParaRPr lang="en-US" sz="2000" kern="0" dirty="0">
              <a:solidFill>
                <a:schemeClr val="bg1">
                  <a:lumMod val="75000"/>
                </a:schemeClr>
              </a:solidFill>
              <a:latin typeface="Anton" pitchFamily="2" charset="0"/>
              <a:cs typeface="Segoe UI" panose="020B0502040204020203" pitchFamily="34" charset="0"/>
            </a:endParaRPr>
          </a:p>
        </p:txBody>
      </p:sp>
    </p:spTree>
    <p:extLst>
      <p:ext uri="{BB962C8B-B14F-4D97-AF65-F5344CB8AC3E}">
        <p14:creationId xmlns:p14="http://schemas.microsoft.com/office/powerpoint/2010/main" val="203101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45"/>
          <p:cNvSpPr txBox="1">
            <a:spLocks noGrp="1"/>
          </p:cNvSpPr>
          <p:nvPr>
            <p:ph type="title"/>
          </p:nvPr>
        </p:nvSpPr>
        <p:spPr>
          <a:xfrm>
            <a:off x="372160" y="368825"/>
            <a:ext cx="552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AND HERE COMES THE SLIDE TITLE!</a:t>
            </a:r>
            <a:endParaRPr dirty="0"/>
          </a:p>
        </p:txBody>
      </p:sp>
      <p:sp>
        <p:nvSpPr>
          <p:cNvPr id="687" name="Google Shape;687;p45"/>
          <p:cNvSpPr txBox="1">
            <a:spLocks noGrp="1"/>
          </p:cNvSpPr>
          <p:nvPr>
            <p:ph type="subTitle" idx="1"/>
          </p:nvPr>
        </p:nvSpPr>
        <p:spPr>
          <a:xfrm>
            <a:off x="756413" y="1620750"/>
            <a:ext cx="4647300" cy="253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Do you know what helps you make your point clear? Lists like this one:</a:t>
            </a:r>
            <a:endParaRPr/>
          </a:p>
          <a:p>
            <a:pPr marL="457200" lvl="0" indent="-317500" algn="l" rtl="0">
              <a:spcBef>
                <a:spcPts val="1000"/>
              </a:spcBef>
              <a:spcAft>
                <a:spcPts val="0"/>
              </a:spcAft>
              <a:buSzPts val="1400"/>
              <a:buChar char="●"/>
            </a:pPr>
            <a:r>
              <a:rPr lang="en"/>
              <a:t> Because they’re simple</a:t>
            </a:r>
            <a:endParaRPr/>
          </a:p>
          <a:p>
            <a:pPr marL="457200" lvl="0" indent="-317500" algn="l" rtl="0">
              <a:spcBef>
                <a:spcPts val="1000"/>
              </a:spcBef>
              <a:spcAft>
                <a:spcPts val="0"/>
              </a:spcAft>
              <a:buSzPts val="1400"/>
              <a:buChar char="●"/>
            </a:pPr>
            <a:r>
              <a:rPr lang="en"/>
              <a:t>You can organize your ideas clearly</a:t>
            </a:r>
            <a:endParaRPr/>
          </a:p>
          <a:p>
            <a:pPr marL="457200" lvl="0" indent="-317500" algn="l" rtl="0">
              <a:spcBef>
                <a:spcPts val="1000"/>
              </a:spcBef>
              <a:spcAft>
                <a:spcPts val="0"/>
              </a:spcAft>
              <a:buSzPts val="1400"/>
              <a:buChar char="●"/>
            </a:pPr>
            <a:r>
              <a:rPr lang="en"/>
              <a:t>And because you’ll never forget to buy milk!</a:t>
            </a:r>
            <a:endParaRPr/>
          </a:p>
          <a:p>
            <a:pPr marL="0" lvl="0" indent="0" algn="l" rtl="0">
              <a:spcBef>
                <a:spcPts val="1000"/>
              </a:spcBef>
              <a:spcAft>
                <a:spcPts val="1000"/>
              </a:spcAft>
              <a:buNone/>
            </a:pPr>
            <a:r>
              <a:rPr lang="en"/>
              <a:t>And the most important thing: the audience won’t miss the point of your presentation</a:t>
            </a:r>
            <a:endParaRPr/>
          </a:p>
        </p:txBody>
      </p:sp>
      <p:sp>
        <p:nvSpPr>
          <p:cNvPr id="688" name="Google Shape;688;p45"/>
          <p:cNvSpPr/>
          <p:nvPr/>
        </p:nvSpPr>
        <p:spPr>
          <a:xfrm>
            <a:off x="5669067" y="4484990"/>
            <a:ext cx="2736600" cy="178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p:cNvPicPr>
            <a:picLocks noChangeAspect="1"/>
          </p:cNvPicPr>
          <p:nvPr/>
        </p:nvPicPr>
        <p:blipFill>
          <a:blip r:embed="rId3"/>
          <a:stretch>
            <a:fillRect/>
          </a:stretch>
        </p:blipFill>
        <p:spPr>
          <a:xfrm>
            <a:off x="5912367" y="1514893"/>
            <a:ext cx="2250000" cy="3116250"/>
          </a:xfrm>
          <a:prstGeom prst="rect">
            <a:avLst/>
          </a:prstGeom>
        </p:spPr>
      </p:pic>
      <p:sp>
        <p:nvSpPr>
          <p:cNvPr id="2" name="Rectángulo 1">
            <a:extLst>
              <a:ext uri="{FF2B5EF4-FFF2-40B4-BE49-F238E27FC236}">
                <a16:creationId xmlns:a16="http://schemas.microsoft.com/office/drawing/2014/main" id="{9611858F-E30F-A1B0-DBA7-38970DC979D4}"/>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429C18DA-AEC3-E881-2085-C13A19814E71}"/>
              </a:ext>
            </a:extLst>
          </p:cNvPr>
          <p:cNvSpPr/>
          <p:nvPr/>
        </p:nvSpPr>
        <p:spPr>
          <a:xfrm>
            <a:off x="3339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文本框 9">
            <a:extLst>
              <a:ext uri="{FF2B5EF4-FFF2-40B4-BE49-F238E27FC236}">
                <a16:creationId xmlns:a16="http://schemas.microsoft.com/office/drawing/2014/main" id="{49CDC9EA-72E9-FE08-AA67-E51B77420E3B}"/>
              </a:ext>
            </a:extLst>
          </p:cNvPr>
          <p:cNvSpPr txBox="1"/>
          <p:nvPr/>
        </p:nvSpPr>
        <p:spPr>
          <a:xfrm>
            <a:off x="779904" y="939621"/>
            <a:ext cx="3579435" cy="276999"/>
          </a:xfrm>
          <a:prstGeom prst="rect">
            <a:avLst/>
          </a:prstGeom>
          <a:noFill/>
        </p:spPr>
        <p:txBody>
          <a:bodyPr wrap="square">
            <a:spAutoFit/>
          </a:bodyPr>
          <a:lstStyle/>
          <a:p>
            <a:pPr algn="dist"/>
            <a:r>
              <a:rPr lang="zh-CN" altLang="en-US" sz="1200" dirty="0">
                <a:solidFill>
                  <a:schemeClr val="tx1">
                    <a:lumMod val="7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9"/>
          <p:cNvSpPr txBox="1">
            <a:spLocks noGrp="1"/>
          </p:cNvSpPr>
          <p:nvPr>
            <p:ph type="title"/>
          </p:nvPr>
        </p:nvSpPr>
        <p:spPr>
          <a:xfrm>
            <a:off x="540000" y="154316"/>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CONTENTS OF THIS TEMPLATE</a:t>
            </a:r>
            <a:endParaRPr dirty="0"/>
          </a:p>
        </p:txBody>
      </p:sp>
      <p:grpSp>
        <p:nvGrpSpPr>
          <p:cNvPr id="11" name="Group 41">
            <a:extLst>
              <a:ext uri="{FF2B5EF4-FFF2-40B4-BE49-F238E27FC236}">
                <a16:creationId xmlns:a16="http://schemas.microsoft.com/office/drawing/2014/main" id="{7AB2F687-830D-4455-A008-C5E28D3DC6E2}"/>
              </a:ext>
            </a:extLst>
          </p:cNvPr>
          <p:cNvGrpSpPr/>
          <p:nvPr/>
        </p:nvGrpSpPr>
        <p:grpSpPr>
          <a:xfrm>
            <a:off x="729781" y="2542185"/>
            <a:ext cx="1597854" cy="1827377"/>
            <a:chOff x="302738" y="4334772"/>
            <a:chExt cx="1492734" cy="2913045"/>
          </a:xfrm>
        </p:grpSpPr>
        <p:sp>
          <p:nvSpPr>
            <p:cNvPr id="12" name="TextBox 42">
              <a:extLst>
                <a:ext uri="{FF2B5EF4-FFF2-40B4-BE49-F238E27FC236}">
                  <a16:creationId xmlns:a16="http://schemas.microsoft.com/office/drawing/2014/main" id="{A970D5E5-430C-4027-8596-E5973E2DFE46}"/>
                </a:ext>
              </a:extLst>
            </p:cNvPr>
            <p:cNvSpPr txBox="1"/>
            <p:nvPr/>
          </p:nvSpPr>
          <p:spPr>
            <a:xfrm>
              <a:off x="302738" y="4334772"/>
              <a:ext cx="1492734" cy="441568"/>
            </a:xfrm>
            <a:prstGeom prst="rect">
              <a:avLst/>
            </a:prstGeom>
            <a:noFill/>
          </p:spPr>
          <p:txBody>
            <a:bodyPr wrap="square" lIns="0" rtlCol="0" anchor="ctr">
              <a:spAutoFit/>
            </a:bodyPr>
            <a:lstStyle/>
            <a:p>
              <a:r>
                <a:rPr lang="en-US" altLang="ko-KR" sz="1200" b="1" dirty="0">
                  <a:solidFill>
                    <a:srgbClr val="C00000"/>
                  </a:solidFill>
                  <a:cs typeface="Arial" pitchFamily="34" charset="0"/>
                </a:rPr>
                <a:t>Content  Here</a:t>
              </a:r>
              <a:endParaRPr lang="ko-KR" altLang="en-US" sz="1200" b="1" dirty="0">
                <a:solidFill>
                  <a:srgbClr val="C00000"/>
                </a:solidFill>
                <a:cs typeface="Arial" pitchFamily="34" charset="0"/>
              </a:endParaRPr>
            </a:p>
          </p:txBody>
        </p:sp>
        <p:sp>
          <p:nvSpPr>
            <p:cNvPr id="13" name="TextBox 43">
              <a:extLst>
                <a:ext uri="{FF2B5EF4-FFF2-40B4-BE49-F238E27FC236}">
                  <a16:creationId xmlns:a16="http://schemas.microsoft.com/office/drawing/2014/main" id="{436FC640-A9FD-4E26-82F3-36465D475426}"/>
                </a:ext>
              </a:extLst>
            </p:cNvPr>
            <p:cNvSpPr txBox="1"/>
            <p:nvPr/>
          </p:nvSpPr>
          <p:spPr>
            <a:xfrm>
              <a:off x="302738" y="4672007"/>
              <a:ext cx="1492734" cy="2575810"/>
            </a:xfrm>
            <a:prstGeom prst="rect">
              <a:avLst/>
            </a:prstGeom>
            <a:noFill/>
          </p:spPr>
          <p:txBody>
            <a:bodyPr wrap="square" lIns="0" rtlCol="0">
              <a:spAutoFit/>
            </a:bodyPr>
            <a:lstStyle/>
            <a:p>
              <a:r>
                <a:rPr lang="en-US" altLang="ko-KR" sz="1100" dirty="0">
                  <a:solidFill>
                    <a:schemeClr val="bg2"/>
                  </a:solidFill>
                  <a:cs typeface="Arial" pitchFamily="34" charset="0"/>
                </a:rPr>
                <a:t>Get a modern PowerPoint  Presentation that is beautifully designed.</a:t>
              </a:r>
            </a:p>
            <a:p>
              <a:r>
                <a:rPr lang="en-US" altLang="ko-KR" sz="1100" dirty="0">
                  <a:solidFill>
                    <a:schemeClr val="bg2"/>
                  </a:solidFill>
                  <a:cs typeface="Arial" pitchFamily="34" charset="0"/>
                </a:rPr>
                <a:t> </a:t>
              </a:r>
            </a:p>
            <a:p>
              <a:r>
                <a:rPr lang="en-US" altLang="ko-KR" sz="1100" dirty="0">
                  <a:solidFill>
                    <a:schemeClr val="bg1"/>
                  </a:solidFill>
                  <a:cs typeface="Arial" pitchFamily="34" charset="0"/>
                </a:rPr>
                <a:t>I hope and I believe that this Template will your Time, Money and Reputation.</a:t>
              </a:r>
              <a:endParaRPr lang="ko-KR" altLang="en-US" sz="1100" dirty="0">
                <a:solidFill>
                  <a:schemeClr val="bg1"/>
                </a:solidFill>
                <a:cs typeface="Arial" pitchFamily="34" charset="0"/>
              </a:endParaRPr>
            </a:p>
          </p:txBody>
        </p:sp>
      </p:grpSp>
      <p:sp>
        <p:nvSpPr>
          <p:cNvPr id="23" name="Google Shape;793;p46"/>
          <p:cNvSpPr txBox="1">
            <a:spLocks/>
          </p:cNvSpPr>
          <p:nvPr/>
        </p:nvSpPr>
        <p:spPr>
          <a:xfrm>
            <a:off x="540000" y="361350"/>
            <a:ext cx="806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Bebas Neue"/>
              <a:buNone/>
              <a:defRPr sz="3500" b="0" i="0" u="none" strike="noStrike" cap="none">
                <a:solidFill>
                  <a:schemeClr val="bg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r>
              <a:rPr lang="en-US">
                <a:solidFill>
                  <a:srgbClr val="C00000"/>
                </a:solidFill>
              </a:rPr>
              <a:t>MAYBE YOU NEED TO DIVIDE THE CONTENT</a:t>
            </a:r>
            <a:endParaRPr lang="en-US" dirty="0">
              <a:solidFill>
                <a:srgbClr val="C00000"/>
              </a:solidFill>
            </a:endParaRPr>
          </a:p>
        </p:txBody>
      </p:sp>
      <p:grpSp>
        <p:nvGrpSpPr>
          <p:cNvPr id="27" name="Group 41">
            <a:extLst>
              <a:ext uri="{FF2B5EF4-FFF2-40B4-BE49-F238E27FC236}">
                <a16:creationId xmlns:a16="http://schemas.microsoft.com/office/drawing/2014/main" id="{7AB2F687-830D-4455-A008-C5E28D3DC6E2}"/>
              </a:ext>
            </a:extLst>
          </p:cNvPr>
          <p:cNvGrpSpPr/>
          <p:nvPr/>
        </p:nvGrpSpPr>
        <p:grpSpPr>
          <a:xfrm>
            <a:off x="2424358" y="2542185"/>
            <a:ext cx="1597854" cy="1827377"/>
            <a:chOff x="302738" y="4334772"/>
            <a:chExt cx="1492734" cy="2913045"/>
          </a:xfrm>
        </p:grpSpPr>
        <p:sp>
          <p:nvSpPr>
            <p:cNvPr id="28" name="TextBox 42">
              <a:extLst>
                <a:ext uri="{FF2B5EF4-FFF2-40B4-BE49-F238E27FC236}">
                  <a16:creationId xmlns:a16="http://schemas.microsoft.com/office/drawing/2014/main" id="{A970D5E5-430C-4027-8596-E5973E2DFE46}"/>
                </a:ext>
              </a:extLst>
            </p:cNvPr>
            <p:cNvSpPr txBox="1"/>
            <p:nvPr/>
          </p:nvSpPr>
          <p:spPr>
            <a:xfrm>
              <a:off x="302738" y="4334772"/>
              <a:ext cx="1492734" cy="441568"/>
            </a:xfrm>
            <a:prstGeom prst="rect">
              <a:avLst/>
            </a:prstGeom>
            <a:noFill/>
          </p:spPr>
          <p:txBody>
            <a:bodyPr wrap="square" lIns="0" rtlCol="0" anchor="ctr">
              <a:spAutoFit/>
            </a:bodyPr>
            <a:lstStyle/>
            <a:p>
              <a:r>
                <a:rPr lang="en-US" altLang="ko-KR" sz="1200" b="1" dirty="0">
                  <a:solidFill>
                    <a:srgbClr val="C00000"/>
                  </a:solidFill>
                  <a:cs typeface="Arial" pitchFamily="34" charset="0"/>
                </a:rPr>
                <a:t>Content  Here</a:t>
              </a:r>
              <a:endParaRPr lang="ko-KR" altLang="en-US" sz="1200" b="1" dirty="0">
                <a:solidFill>
                  <a:srgbClr val="C00000"/>
                </a:solidFill>
                <a:cs typeface="Arial" pitchFamily="34" charset="0"/>
              </a:endParaRPr>
            </a:p>
          </p:txBody>
        </p:sp>
        <p:sp>
          <p:nvSpPr>
            <p:cNvPr id="29" name="TextBox 43">
              <a:extLst>
                <a:ext uri="{FF2B5EF4-FFF2-40B4-BE49-F238E27FC236}">
                  <a16:creationId xmlns:a16="http://schemas.microsoft.com/office/drawing/2014/main" id="{436FC640-A9FD-4E26-82F3-36465D475426}"/>
                </a:ext>
              </a:extLst>
            </p:cNvPr>
            <p:cNvSpPr txBox="1"/>
            <p:nvPr/>
          </p:nvSpPr>
          <p:spPr>
            <a:xfrm>
              <a:off x="302738" y="4672007"/>
              <a:ext cx="1492734" cy="2575810"/>
            </a:xfrm>
            <a:prstGeom prst="rect">
              <a:avLst/>
            </a:prstGeom>
            <a:noFill/>
          </p:spPr>
          <p:txBody>
            <a:bodyPr wrap="square" lIns="0" rtlCol="0">
              <a:spAutoFit/>
            </a:bodyPr>
            <a:lstStyle/>
            <a:p>
              <a:r>
                <a:rPr lang="en-US" altLang="ko-KR" sz="1100" dirty="0">
                  <a:solidFill>
                    <a:schemeClr val="bg2"/>
                  </a:solidFill>
                  <a:cs typeface="Arial" pitchFamily="34" charset="0"/>
                </a:rPr>
                <a:t>Get a modern PowerPoint  Presentation that is beautifully designed.</a:t>
              </a:r>
            </a:p>
            <a:p>
              <a:r>
                <a:rPr lang="en-US" altLang="ko-KR" sz="1100" dirty="0">
                  <a:solidFill>
                    <a:schemeClr val="bg2"/>
                  </a:solidFill>
                  <a:cs typeface="Arial" pitchFamily="34" charset="0"/>
                </a:rPr>
                <a:t> </a:t>
              </a:r>
            </a:p>
            <a:p>
              <a:r>
                <a:rPr lang="en-US" altLang="ko-KR" sz="1100" dirty="0">
                  <a:solidFill>
                    <a:schemeClr val="bg1"/>
                  </a:solidFill>
                  <a:cs typeface="Arial" pitchFamily="34" charset="0"/>
                </a:rPr>
                <a:t>I hope and I believe that this Template will your Time, Money and Reputation.</a:t>
              </a:r>
              <a:endParaRPr lang="ko-KR" altLang="en-US" sz="1100" dirty="0">
                <a:solidFill>
                  <a:schemeClr val="bg1"/>
                </a:solidFill>
                <a:cs typeface="Arial" pitchFamily="34" charset="0"/>
              </a:endParaRPr>
            </a:p>
          </p:txBody>
        </p:sp>
      </p:grpSp>
      <p:grpSp>
        <p:nvGrpSpPr>
          <p:cNvPr id="30" name="Group 41">
            <a:extLst>
              <a:ext uri="{FF2B5EF4-FFF2-40B4-BE49-F238E27FC236}">
                <a16:creationId xmlns:a16="http://schemas.microsoft.com/office/drawing/2014/main" id="{7AB2F687-830D-4455-A008-C5E28D3DC6E2}"/>
              </a:ext>
            </a:extLst>
          </p:cNvPr>
          <p:cNvGrpSpPr/>
          <p:nvPr/>
        </p:nvGrpSpPr>
        <p:grpSpPr>
          <a:xfrm>
            <a:off x="7006146" y="2542185"/>
            <a:ext cx="1597854" cy="1827377"/>
            <a:chOff x="302738" y="4334772"/>
            <a:chExt cx="1492734" cy="2913045"/>
          </a:xfrm>
        </p:grpSpPr>
        <p:sp>
          <p:nvSpPr>
            <p:cNvPr id="31" name="TextBox 42">
              <a:extLst>
                <a:ext uri="{FF2B5EF4-FFF2-40B4-BE49-F238E27FC236}">
                  <a16:creationId xmlns:a16="http://schemas.microsoft.com/office/drawing/2014/main" id="{A970D5E5-430C-4027-8596-E5973E2DFE46}"/>
                </a:ext>
              </a:extLst>
            </p:cNvPr>
            <p:cNvSpPr txBox="1"/>
            <p:nvPr/>
          </p:nvSpPr>
          <p:spPr>
            <a:xfrm>
              <a:off x="302738" y="4334772"/>
              <a:ext cx="1492734" cy="441568"/>
            </a:xfrm>
            <a:prstGeom prst="rect">
              <a:avLst/>
            </a:prstGeom>
            <a:noFill/>
          </p:spPr>
          <p:txBody>
            <a:bodyPr wrap="square" lIns="0" rtlCol="0" anchor="ctr">
              <a:spAutoFit/>
            </a:bodyPr>
            <a:lstStyle/>
            <a:p>
              <a:pPr algn="r"/>
              <a:r>
                <a:rPr lang="en-US" altLang="ko-KR" sz="1200" b="1" dirty="0">
                  <a:solidFill>
                    <a:srgbClr val="C00000"/>
                  </a:solidFill>
                  <a:cs typeface="Arial" pitchFamily="34" charset="0"/>
                </a:rPr>
                <a:t>Content  Here</a:t>
              </a:r>
              <a:endParaRPr lang="ko-KR" altLang="en-US" sz="1200" b="1" dirty="0">
                <a:solidFill>
                  <a:srgbClr val="C00000"/>
                </a:solidFill>
                <a:cs typeface="Arial" pitchFamily="34" charset="0"/>
              </a:endParaRPr>
            </a:p>
          </p:txBody>
        </p:sp>
        <p:sp>
          <p:nvSpPr>
            <p:cNvPr id="32" name="TextBox 43">
              <a:extLst>
                <a:ext uri="{FF2B5EF4-FFF2-40B4-BE49-F238E27FC236}">
                  <a16:creationId xmlns:a16="http://schemas.microsoft.com/office/drawing/2014/main" id="{436FC640-A9FD-4E26-82F3-36465D475426}"/>
                </a:ext>
              </a:extLst>
            </p:cNvPr>
            <p:cNvSpPr txBox="1"/>
            <p:nvPr/>
          </p:nvSpPr>
          <p:spPr>
            <a:xfrm>
              <a:off x="302738" y="4672007"/>
              <a:ext cx="1492734" cy="2575810"/>
            </a:xfrm>
            <a:prstGeom prst="rect">
              <a:avLst/>
            </a:prstGeom>
            <a:noFill/>
          </p:spPr>
          <p:txBody>
            <a:bodyPr wrap="square" lIns="0" rtlCol="0">
              <a:spAutoFit/>
            </a:bodyPr>
            <a:lstStyle/>
            <a:p>
              <a:pPr algn="r"/>
              <a:r>
                <a:rPr lang="en-US" altLang="ko-KR" sz="1100" dirty="0">
                  <a:solidFill>
                    <a:schemeClr val="bg2"/>
                  </a:solidFill>
                  <a:cs typeface="Arial" pitchFamily="34" charset="0"/>
                </a:rPr>
                <a:t>Get a modern PowerPoint  Presentation that is beautifully designed.</a:t>
              </a:r>
            </a:p>
            <a:p>
              <a:pPr algn="r"/>
              <a:r>
                <a:rPr lang="en-US" altLang="ko-KR" sz="1100" dirty="0">
                  <a:solidFill>
                    <a:schemeClr val="bg2"/>
                  </a:solidFill>
                  <a:cs typeface="Arial" pitchFamily="34" charset="0"/>
                </a:rPr>
                <a:t> </a:t>
              </a:r>
            </a:p>
            <a:p>
              <a:pPr algn="r"/>
              <a:r>
                <a:rPr lang="en-US" altLang="ko-KR" sz="1100" dirty="0">
                  <a:solidFill>
                    <a:schemeClr val="bg1"/>
                  </a:solidFill>
                  <a:cs typeface="Arial" pitchFamily="34" charset="0"/>
                </a:rPr>
                <a:t>I hope and I believe that this Template will your Time, Money and Reputation.</a:t>
              </a:r>
              <a:endParaRPr lang="ko-KR" altLang="en-US" sz="1100" dirty="0">
                <a:solidFill>
                  <a:schemeClr val="bg1"/>
                </a:solidFill>
                <a:cs typeface="Arial" pitchFamily="34" charset="0"/>
              </a:endParaRPr>
            </a:p>
          </p:txBody>
        </p:sp>
      </p:grpSp>
      <p:grpSp>
        <p:nvGrpSpPr>
          <p:cNvPr id="33" name="Group 41">
            <a:extLst>
              <a:ext uri="{FF2B5EF4-FFF2-40B4-BE49-F238E27FC236}">
                <a16:creationId xmlns:a16="http://schemas.microsoft.com/office/drawing/2014/main" id="{7AB2F687-830D-4455-A008-C5E28D3DC6E2}"/>
              </a:ext>
            </a:extLst>
          </p:cNvPr>
          <p:cNvGrpSpPr/>
          <p:nvPr/>
        </p:nvGrpSpPr>
        <p:grpSpPr>
          <a:xfrm>
            <a:off x="5311569" y="2513698"/>
            <a:ext cx="1597854" cy="1827377"/>
            <a:chOff x="302738" y="4334772"/>
            <a:chExt cx="1492734" cy="2913045"/>
          </a:xfrm>
        </p:grpSpPr>
        <p:sp>
          <p:nvSpPr>
            <p:cNvPr id="34" name="TextBox 42">
              <a:extLst>
                <a:ext uri="{FF2B5EF4-FFF2-40B4-BE49-F238E27FC236}">
                  <a16:creationId xmlns:a16="http://schemas.microsoft.com/office/drawing/2014/main" id="{A970D5E5-430C-4027-8596-E5973E2DFE46}"/>
                </a:ext>
              </a:extLst>
            </p:cNvPr>
            <p:cNvSpPr txBox="1"/>
            <p:nvPr/>
          </p:nvSpPr>
          <p:spPr>
            <a:xfrm>
              <a:off x="302738" y="4334772"/>
              <a:ext cx="1492734" cy="441568"/>
            </a:xfrm>
            <a:prstGeom prst="rect">
              <a:avLst/>
            </a:prstGeom>
            <a:noFill/>
          </p:spPr>
          <p:txBody>
            <a:bodyPr wrap="square" lIns="0" rtlCol="0" anchor="ctr">
              <a:spAutoFit/>
            </a:bodyPr>
            <a:lstStyle/>
            <a:p>
              <a:pPr algn="r"/>
              <a:r>
                <a:rPr lang="en-US" altLang="ko-KR" sz="1200" b="1" dirty="0">
                  <a:solidFill>
                    <a:srgbClr val="C00000"/>
                  </a:solidFill>
                  <a:cs typeface="Arial" pitchFamily="34" charset="0"/>
                </a:rPr>
                <a:t>Content  Here</a:t>
              </a:r>
              <a:endParaRPr lang="ko-KR" altLang="en-US" sz="1200" b="1" dirty="0">
                <a:solidFill>
                  <a:srgbClr val="C00000"/>
                </a:solidFill>
                <a:cs typeface="Arial" pitchFamily="34" charset="0"/>
              </a:endParaRPr>
            </a:p>
          </p:txBody>
        </p:sp>
        <p:sp>
          <p:nvSpPr>
            <p:cNvPr id="35" name="TextBox 43">
              <a:extLst>
                <a:ext uri="{FF2B5EF4-FFF2-40B4-BE49-F238E27FC236}">
                  <a16:creationId xmlns:a16="http://schemas.microsoft.com/office/drawing/2014/main" id="{436FC640-A9FD-4E26-82F3-36465D475426}"/>
                </a:ext>
              </a:extLst>
            </p:cNvPr>
            <p:cNvSpPr txBox="1"/>
            <p:nvPr/>
          </p:nvSpPr>
          <p:spPr>
            <a:xfrm>
              <a:off x="302738" y="4672007"/>
              <a:ext cx="1492734" cy="2575810"/>
            </a:xfrm>
            <a:prstGeom prst="rect">
              <a:avLst/>
            </a:prstGeom>
            <a:noFill/>
          </p:spPr>
          <p:txBody>
            <a:bodyPr wrap="square" lIns="0" rtlCol="0">
              <a:spAutoFit/>
            </a:bodyPr>
            <a:lstStyle/>
            <a:p>
              <a:pPr algn="r"/>
              <a:r>
                <a:rPr lang="en-US" altLang="ko-KR" sz="1100" dirty="0">
                  <a:solidFill>
                    <a:schemeClr val="bg2"/>
                  </a:solidFill>
                  <a:cs typeface="Arial" pitchFamily="34" charset="0"/>
                </a:rPr>
                <a:t>Get a modern PowerPoint  Presentation that is beautifully designed.</a:t>
              </a:r>
            </a:p>
            <a:p>
              <a:pPr algn="r"/>
              <a:r>
                <a:rPr lang="en-US" altLang="ko-KR" sz="1100" dirty="0">
                  <a:solidFill>
                    <a:schemeClr val="bg2"/>
                  </a:solidFill>
                  <a:cs typeface="Arial" pitchFamily="34" charset="0"/>
                </a:rPr>
                <a:t> </a:t>
              </a:r>
            </a:p>
            <a:p>
              <a:pPr algn="r"/>
              <a:r>
                <a:rPr lang="en-US" altLang="ko-KR" sz="1100" dirty="0">
                  <a:solidFill>
                    <a:schemeClr val="bg1"/>
                  </a:solidFill>
                  <a:cs typeface="Arial" pitchFamily="34" charset="0"/>
                </a:rPr>
                <a:t>I hope and I believe that this Template will your Time, Money and Reputation.</a:t>
              </a:r>
              <a:endParaRPr lang="ko-KR" altLang="en-US" sz="1100" dirty="0">
                <a:solidFill>
                  <a:schemeClr val="bg1"/>
                </a:solidFill>
                <a:cs typeface="Arial" pitchFamily="34" charset="0"/>
              </a:endParaRPr>
            </a:p>
          </p:txBody>
        </p:sp>
      </p:grpSp>
      <p:pic>
        <p:nvPicPr>
          <p:cNvPr id="2" name="Imagen 1"/>
          <p:cNvPicPr>
            <a:picLocks noChangeAspect="1"/>
          </p:cNvPicPr>
          <p:nvPr/>
        </p:nvPicPr>
        <p:blipFill>
          <a:blip r:embed="rId3"/>
          <a:stretch>
            <a:fillRect/>
          </a:stretch>
        </p:blipFill>
        <p:spPr>
          <a:xfrm>
            <a:off x="842458" y="1423910"/>
            <a:ext cx="686250" cy="1012500"/>
          </a:xfrm>
          <a:prstGeom prst="rect">
            <a:avLst/>
          </a:prstGeom>
        </p:spPr>
      </p:pic>
      <p:pic>
        <p:nvPicPr>
          <p:cNvPr id="3" name="Imagen 2"/>
          <p:cNvPicPr>
            <a:picLocks noChangeAspect="1"/>
          </p:cNvPicPr>
          <p:nvPr/>
        </p:nvPicPr>
        <p:blipFill>
          <a:blip r:embed="rId4"/>
          <a:stretch>
            <a:fillRect/>
          </a:stretch>
        </p:blipFill>
        <p:spPr>
          <a:xfrm>
            <a:off x="2694535" y="1492106"/>
            <a:ext cx="528750" cy="990000"/>
          </a:xfrm>
          <a:prstGeom prst="rect">
            <a:avLst/>
          </a:prstGeom>
        </p:spPr>
      </p:pic>
      <p:pic>
        <p:nvPicPr>
          <p:cNvPr id="4" name="Imagen 3"/>
          <p:cNvPicPr>
            <a:picLocks noChangeAspect="1"/>
          </p:cNvPicPr>
          <p:nvPr/>
        </p:nvPicPr>
        <p:blipFill>
          <a:blip r:embed="rId5"/>
          <a:stretch>
            <a:fillRect/>
          </a:stretch>
        </p:blipFill>
        <p:spPr>
          <a:xfrm>
            <a:off x="5890332" y="1440785"/>
            <a:ext cx="877500" cy="978750"/>
          </a:xfrm>
          <a:prstGeom prst="rect">
            <a:avLst/>
          </a:prstGeom>
        </p:spPr>
      </p:pic>
      <p:pic>
        <p:nvPicPr>
          <p:cNvPr id="5" name="Imagen 4"/>
          <p:cNvPicPr>
            <a:picLocks noChangeAspect="1"/>
          </p:cNvPicPr>
          <p:nvPr/>
        </p:nvPicPr>
        <p:blipFill>
          <a:blip r:embed="rId6"/>
          <a:stretch>
            <a:fillRect/>
          </a:stretch>
        </p:blipFill>
        <p:spPr>
          <a:xfrm>
            <a:off x="7805073" y="1492494"/>
            <a:ext cx="675000" cy="1001250"/>
          </a:xfrm>
          <a:prstGeom prst="rect">
            <a:avLst/>
          </a:prstGeom>
        </p:spPr>
      </p:pic>
      <p:sp>
        <p:nvSpPr>
          <p:cNvPr id="6" name="Rectángulo 5">
            <a:extLst>
              <a:ext uri="{FF2B5EF4-FFF2-40B4-BE49-F238E27FC236}">
                <a16:creationId xmlns:a16="http://schemas.microsoft.com/office/drawing/2014/main" id="{DA88123B-8A13-2665-17FE-6B8F2C0B2B59}"/>
              </a:ext>
            </a:extLst>
          </p:cNvPr>
          <p:cNvSpPr/>
          <p:nvPr/>
        </p:nvSpPr>
        <p:spPr>
          <a:xfrm>
            <a:off x="8752112" y="4299618"/>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450A8544-8156-C7B0-4326-8B3C92ED6704}"/>
              </a:ext>
            </a:extLst>
          </p:cNvPr>
          <p:cNvSpPr/>
          <p:nvPr/>
        </p:nvSpPr>
        <p:spPr>
          <a:xfrm>
            <a:off x="0" y="4272919"/>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5495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46"/>
          <p:cNvSpPr txBox="1">
            <a:spLocks noGrp="1"/>
          </p:cNvSpPr>
          <p:nvPr>
            <p:ph type="title"/>
          </p:nvPr>
        </p:nvSpPr>
        <p:spPr>
          <a:xfrm>
            <a:off x="540000" y="361350"/>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MAYBE YOU NEED TO DIVIDE THE CONTENT</a:t>
            </a:r>
            <a:endParaRPr dirty="0"/>
          </a:p>
        </p:txBody>
      </p:sp>
      <p:sp>
        <p:nvSpPr>
          <p:cNvPr id="794" name="Google Shape;794;p46"/>
          <p:cNvSpPr txBox="1">
            <a:spLocks noGrp="1"/>
          </p:cNvSpPr>
          <p:nvPr>
            <p:ph type="subTitle" idx="1"/>
          </p:nvPr>
        </p:nvSpPr>
        <p:spPr>
          <a:xfrm>
            <a:off x="5607643" y="3434283"/>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VENUS</a:t>
            </a:r>
            <a:endParaRPr/>
          </a:p>
        </p:txBody>
      </p:sp>
      <p:sp>
        <p:nvSpPr>
          <p:cNvPr id="795" name="Google Shape;795;p46"/>
          <p:cNvSpPr txBox="1">
            <a:spLocks noGrp="1"/>
          </p:cNvSpPr>
          <p:nvPr>
            <p:ph type="subTitle" idx="2"/>
          </p:nvPr>
        </p:nvSpPr>
        <p:spPr>
          <a:xfrm>
            <a:off x="5127793" y="3844408"/>
            <a:ext cx="26835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Solar System</a:t>
            </a:r>
            <a:endParaRPr/>
          </a:p>
        </p:txBody>
      </p:sp>
      <p:sp>
        <p:nvSpPr>
          <p:cNvPr id="796" name="Google Shape;796;p46"/>
          <p:cNvSpPr txBox="1">
            <a:spLocks noGrp="1"/>
          </p:cNvSpPr>
          <p:nvPr>
            <p:ph type="subTitle" idx="3"/>
          </p:nvPr>
        </p:nvSpPr>
        <p:spPr>
          <a:xfrm>
            <a:off x="2063568" y="3434283"/>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MERCURY</a:t>
            </a:r>
            <a:endParaRPr/>
          </a:p>
        </p:txBody>
      </p:sp>
      <p:sp>
        <p:nvSpPr>
          <p:cNvPr id="797" name="Google Shape;797;p46"/>
          <p:cNvSpPr txBox="1">
            <a:spLocks noGrp="1"/>
          </p:cNvSpPr>
          <p:nvPr>
            <p:ph type="subTitle" idx="4"/>
          </p:nvPr>
        </p:nvSpPr>
        <p:spPr>
          <a:xfrm>
            <a:off x="1583730" y="3844408"/>
            <a:ext cx="26835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one in the Solar System</a:t>
            </a:r>
            <a:endParaRPr/>
          </a:p>
        </p:txBody>
      </p:sp>
      <p:pic>
        <p:nvPicPr>
          <p:cNvPr id="2" name="Imagen 1"/>
          <p:cNvPicPr>
            <a:picLocks noChangeAspect="1"/>
          </p:cNvPicPr>
          <p:nvPr/>
        </p:nvPicPr>
        <p:blipFill>
          <a:blip r:embed="rId3"/>
          <a:stretch>
            <a:fillRect/>
          </a:stretch>
        </p:blipFill>
        <p:spPr>
          <a:xfrm>
            <a:off x="2596610" y="1397634"/>
            <a:ext cx="657716" cy="1983190"/>
          </a:xfrm>
          <a:prstGeom prst="rect">
            <a:avLst/>
          </a:prstGeom>
        </p:spPr>
      </p:pic>
      <p:pic>
        <p:nvPicPr>
          <p:cNvPr id="3" name="Imagen 2"/>
          <p:cNvPicPr>
            <a:picLocks noChangeAspect="1"/>
          </p:cNvPicPr>
          <p:nvPr/>
        </p:nvPicPr>
        <p:blipFill>
          <a:blip r:embed="rId4"/>
          <a:stretch>
            <a:fillRect/>
          </a:stretch>
        </p:blipFill>
        <p:spPr>
          <a:xfrm>
            <a:off x="6018398" y="1297825"/>
            <a:ext cx="902289" cy="2082999"/>
          </a:xfrm>
          <a:prstGeom prst="rect">
            <a:avLst/>
          </a:prstGeom>
        </p:spPr>
      </p:pic>
      <p:sp>
        <p:nvSpPr>
          <p:cNvPr id="4" name="Rectángulo 3">
            <a:extLst>
              <a:ext uri="{FF2B5EF4-FFF2-40B4-BE49-F238E27FC236}">
                <a16:creationId xmlns:a16="http://schemas.microsoft.com/office/drawing/2014/main" id="{E427D75B-BAA5-7A7E-E9F2-AD5B1F481AE4}"/>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B5A30E1F-EB40-8D06-A77C-CA0BFEA23611}"/>
              </a:ext>
            </a:extLst>
          </p:cNvPr>
          <p:cNvSpPr/>
          <p:nvPr/>
        </p:nvSpPr>
        <p:spPr>
          <a:xfrm>
            <a:off x="3339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文本框 9">
            <a:extLst>
              <a:ext uri="{FF2B5EF4-FFF2-40B4-BE49-F238E27FC236}">
                <a16:creationId xmlns:a16="http://schemas.microsoft.com/office/drawing/2014/main" id="{A089A21D-A59B-E142-5678-77D9ABBC940E}"/>
              </a:ext>
            </a:extLst>
          </p:cNvPr>
          <p:cNvSpPr txBox="1"/>
          <p:nvPr/>
        </p:nvSpPr>
        <p:spPr>
          <a:xfrm>
            <a:off x="2537692" y="913895"/>
            <a:ext cx="3579435" cy="246221"/>
          </a:xfrm>
          <a:prstGeom prst="rect">
            <a:avLst/>
          </a:prstGeom>
          <a:noFill/>
        </p:spPr>
        <p:txBody>
          <a:bodyPr wrap="square">
            <a:spAutoFit/>
          </a:bodyPr>
          <a:lstStyle/>
          <a:p>
            <a:pPr algn="dist"/>
            <a:r>
              <a:rPr lang="zh-CN" altLang="en-US" sz="1000" dirty="0">
                <a:solidFill>
                  <a:schemeClr val="tx1">
                    <a:lumMod val="7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3" name="Elipse 2"/>
          <p:cNvSpPr/>
          <p:nvPr/>
        </p:nvSpPr>
        <p:spPr>
          <a:xfrm>
            <a:off x="4638502" y="4222865"/>
            <a:ext cx="4222865" cy="698270"/>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29" name="Google Shape;929;p49"/>
          <p:cNvSpPr txBox="1">
            <a:spLocks noGrp="1"/>
          </p:cNvSpPr>
          <p:nvPr>
            <p:ph type="title"/>
          </p:nvPr>
        </p:nvSpPr>
        <p:spPr>
          <a:xfrm>
            <a:off x="593584" y="1687788"/>
            <a:ext cx="7676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A PICTURE ALWAYS</a:t>
            </a:r>
            <a:endParaRPr dirty="0">
              <a:solidFill>
                <a:schemeClr val="bg1"/>
              </a:solidFill>
            </a:endParaRPr>
          </a:p>
          <a:p>
            <a:pPr marL="0" lvl="0" indent="0" algn="l" rtl="0">
              <a:spcBef>
                <a:spcPts val="0"/>
              </a:spcBef>
              <a:spcAft>
                <a:spcPts val="0"/>
              </a:spcAft>
              <a:buNone/>
            </a:pPr>
            <a:r>
              <a:rPr lang="en" dirty="0">
                <a:solidFill>
                  <a:schemeClr val="bg1"/>
                </a:solidFill>
              </a:rPr>
              <a:t>REINFORCES THE CONCEPt</a:t>
            </a:r>
            <a:endParaRPr dirty="0">
              <a:solidFill>
                <a:schemeClr val="bg1"/>
              </a:solidFill>
            </a:endParaRPr>
          </a:p>
        </p:txBody>
      </p:sp>
      <p:sp>
        <p:nvSpPr>
          <p:cNvPr id="928" name="Google Shape;928;p49"/>
          <p:cNvSpPr txBox="1">
            <a:spLocks noGrp="1"/>
          </p:cNvSpPr>
          <p:nvPr>
            <p:ph type="subTitle" idx="4294967295"/>
          </p:nvPr>
        </p:nvSpPr>
        <p:spPr>
          <a:xfrm>
            <a:off x="1311215" y="2910217"/>
            <a:ext cx="2916238" cy="733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Images reveal large amounts of data, so remember: use an image instead of long texts.</a:t>
            </a:r>
            <a:endParaRPr dirty="0"/>
          </a:p>
        </p:txBody>
      </p:sp>
      <p:pic>
        <p:nvPicPr>
          <p:cNvPr id="2" name="Imagen 1"/>
          <p:cNvPicPr>
            <a:picLocks noChangeAspect="1"/>
          </p:cNvPicPr>
          <p:nvPr/>
        </p:nvPicPr>
        <p:blipFill>
          <a:blip r:embed="rId3"/>
          <a:stretch>
            <a:fillRect/>
          </a:stretch>
        </p:blipFill>
        <p:spPr>
          <a:xfrm>
            <a:off x="6097045" y="505995"/>
            <a:ext cx="1428706" cy="4245299"/>
          </a:xfrm>
          <a:prstGeom prst="rect">
            <a:avLst/>
          </a:prstGeom>
        </p:spPr>
      </p:pic>
      <p:sp>
        <p:nvSpPr>
          <p:cNvPr id="6" name="Google Shape;1041;p55"/>
          <p:cNvSpPr txBox="1"/>
          <p:nvPr/>
        </p:nvSpPr>
        <p:spPr>
          <a:xfrm flipH="1">
            <a:off x="769968" y="2962166"/>
            <a:ext cx="3240900" cy="39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b="1" dirty="0">
                <a:latin typeface="Roboto"/>
                <a:ea typeface="Roboto"/>
                <a:cs typeface="Roboto"/>
                <a:sym typeface="Roboto"/>
              </a:rPr>
              <a:t>If you want to modify this graph, click on it, follow the link, change the data and replace it</a:t>
            </a:r>
            <a:endParaRPr sz="1100" b="1" dirty="0">
              <a:latin typeface="Roboto"/>
              <a:ea typeface="Roboto"/>
              <a:cs typeface="Roboto"/>
              <a:sym typeface="Roboto"/>
            </a:endParaRPr>
          </a:p>
        </p:txBody>
      </p:sp>
      <p:sp>
        <p:nvSpPr>
          <p:cNvPr id="7" name="Google Shape;1041;p55"/>
          <p:cNvSpPr txBox="1"/>
          <p:nvPr/>
        </p:nvSpPr>
        <p:spPr>
          <a:xfrm flipH="1">
            <a:off x="769968" y="3491267"/>
            <a:ext cx="3240900" cy="39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b="1" dirty="0">
                <a:latin typeface="Roboto"/>
                <a:ea typeface="Roboto"/>
                <a:cs typeface="Roboto"/>
                <a:sym typeface="Roboto"/>
              </a:rPr>
              <a:t>If you want to modify this graph, click on it, follow the link, change the data and replace it</a:t>
            </a:r>
            <a:endParaRPr sz="1100" b="1" dirty="0">
              <a:latin typeface="Roboto"/>
              <a:ea typeface="Roboto"/>
              <a:cs typeface="Roboto"/>
              <a:sym typeface="Roboto"/>
            </a:endParaRPr>
          </a:p>
        </p:txBody>
      </p:sp>
      <p:sp>
        <p:nvSpPr>
          <p:cNvPr id="8" name="Google Shape;1041;p55"/>
          <p:cNvSpPr txBox="1"/>
          <p:nvPr/>
        </p:nvSpPr>
        <p:spPr>
          <a:xfrm flipH="1">
            <a:off x="769968" y="4146270"/>
            <a:ext cx="3240900" cy="39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b="1" dirty="0">
                <a:latin typeface="Roboto"/>
                <a:ea typeface="Roboto"/>
                <a:cs typeface="Roboto"/>
                <a:sym typeface="Roboto"/>
              </a:rPr>
              <a:t>If you want to modify this graph, click on it, follow the link, change the data and replace it</a:t>
            </a:r>
            <a:endParaRPr sz="1100" b="1" dirty="0">
              <a:latin typeface="Roboto"/>
              <a:ea typeface="Roboto"/>
              <a:cs typeface="Roboto"/>
              <a:sym typeface="Roboto"/>
            </a:endParaRPr>
          </a:p>
        </p:txBody>
      </p:sp>
      <p:pic>
        <p:nvPicPr>
          <p:cNvPr id="4" name="Imagen 3"/>
          <p:cNvPicPr>
            <a:picLocks noChangeAspect="1"/>
          </p:cNvPicPr>
          <p:nvPr/>
        </p:nvPicPr>
        <p:blipFill>
          <a:blip r:embed="rId4"/>
          <a:stretch>
            <a:fillRect/>
          </a:stretch>
        </p:blipFill>
        <p:spPr>
          <a:xfrm>
            <a:off x="1311215" y="408552"/>
            <a:ext cx="1655665" cy="1155115"/>
          </a:xfrm>
          <a:prstGeom prst="rect">
            <a:avLst/>
          </a:prstGeom>
        </p:spPr>
      </p:pic>
      <p:sp>
        <p:nvSpPr>
          <p:cNvPr id="5" name="Rectángulo 4">
            <a:extLst>
              <a:ext uri="{FF2B5EF4-FFF2-40B4-BE49-F238E27FC236}">
                <a16:creationId xmlns:a16="http://schemas.microsoft.com/office/drawing/2014/main" id="{DB3566C7-C1C7-91B4-8F34-075D9D3AC960}"/>
              </a:ext>
            </a:extLst>
          </p:cNvPr>
          <p:cNvSpPr/>
          <p:nvPr/>
        </p:nvSpPr>
        <p:spPr>
          <a:xfrm>
            <a:off x="8788351" y="-13389"/>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a:extLst>
              <a:ext uri="{FF2B5EF4-FFF2-40B4-BE49-F238E27FC236}">
                <a16:creationId xmlns:a16="http://schemas.microsoft.com/office/drawing/2014/main" id="{89C2C618-7002-5D85-D1C1-35CC33366939}"/>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solidFill>
                  <a:schemeClr val="accent1">
                    <a:lumMod val="50000"/>
                  </a:schemeClr>
                </a:solidFill>
              </a:rPr>
              <a:t>Infographic </a:t>
            </a:r>
            <a:r>
              <a:rPr lang="en-US" dirty="0">
                <a:solidFill>
                  <a:srgbClr val="EF7C00"/>
                </a:solidFill>
              </a:rPr>
              <a:t>Style</a:t>
            </a:r>
          </a:p>
        </p:txBody>
      </p:sp>
      <p:grpSp>
        <p:nvGrpSpPr>
          <p:cNvPr id="3" name="Group 2">
            <a:extLst>
              <a:ext uri="{FF2B5EF4-FFF2-40B4-BE49-F238E27FC236}">
                <a16:creationId xmlns:a16="http://schemas.microsoft.com/office/drawing/2014/main" id="{8AE113E9-8B7B-4E99-BA7F-558DEDA315DF}"/>
              </a:ext>
            </a:extLst>
          </p:cNvPr>
          <p:cNvGrpSpPr/>
          <p:nvPr/>
        </p:nvGrpSpPr>
        <p:grpSpPr>
          <a:xfrm>
            <a:off x="6304070" y="2385057"/>
            <a:ext cx="2511000" cy="828890"/>
            <a:chOff x="5076057" y="1240057"/>
            <a:chExt cx="2137127" cy="477916"/>
          </a:xfrm>
        </p:grpSpPr>
        <p:sp>
          <p:nvSpPr>
            <p:cNvPr id="4" name="TextBox 3">
              <a:extLst>
                <a:ext uri="{FF2B5EF4-FFF2-40B4-BE49-F238E27FC236}">
                  <a16:creationId xmlns:a16="http://schemas.microsoft.com/office/drawing/2014/main" id="{66925377-93CC-40B1-920D-AF9A5DBE614B}"/>
                </a:ext>
              </a:extLst>
            </p:cNvPr>
            <p:cNvSpPr txBox="1"/>
            <p:nvPr/>
          </p:nvSpPr>
          <p:spPr>
            <a:xfrm>
              <a:off x="5076057" y="1240057"/>
              <a:ext cx="2137127" cy="133092"/>
            </a:xfrm>
            <a:prstGeom prst="rect">
              <a:avLst/>
            </a:prstGeom>
            <a:noFill/>
          </p:spPr>
          <p:txBody>
            <a:bodyPr wrap="square" lIns="67500" rIns="81000" rtlCol="0">
              <a:spAutoFit/>
            </a:bodyPr>
            <a:lstStyle/>
            <a:p>
              <a:r>
                <a:rPr lang="en-US" altLang="ko-KR" sz="900" b="1" dirty="0">
                  <a:cs typeface="Arial" pitchFamily="34" charset="0"/>
                </a:rPr>
                <a:t>Contents Here</a:t>
              </a:r>
              <a:endParaRPr lang="ko-KR" altLang="en-US" sz="900" b="1" dirty="0">
                <a:cs typeface="Arial" pitchFamily="34" charset="0"/>
              </a:endParaRPr>
            </a:p>
          </p:txBody>
        </p:sp>
        <p:sp>
          <p:nvSpPr>
            <p:cNvPr id="5" name="TextBox 4">
              <a:extLst>
                <a:ext uri="{FF2B5EF4-FFF2-40B4-BE49-F238E27FC236}">
                  <a16:creationId xmlns:a16="http://schemas.microsoft.com/office/drawing/2014/main" id="{F2E3089D-EA2E-403C-B235-4CF26D7D55D5}"/>
                </a:ext>
              </a:extLst>
            </p:cNvPr>
            <p:cNvSpPr txBox="1"/>
            <p:nvPr/>
          </p:nvSpPr>
          <p:spPr>
            <a:xfrm>
              <a:off x="5076059" y="1345316"/>
              <a:ext cx="2137125" cy="372657"/>
            </a:xfrm>
            <a:prstGeom prst="rect">
              <a:avLst/>
            </a:prstGeom>
            <a:noFill/>
          </p:spPr>
          <p:txBody>
            <a:bodyPr wrap="square" lIns="54000" rIns="81000" rtlCol="0">
              <a:spAutoFit/>
            </a:bodyPr>
            <a:lstStyle/>
            <a:p>
              <a:r>
                <a:rPr lang="en-US" altLang="ko-KR" sz="900" dirty="0">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6" name="Group 5">
            <a:extLst>
              <a:ext uri="{FF2B5EF4-FFF2-40B4-BE49-F238E27FC236}">
                <a16:creationId xmlns:a16="http://schemas.microsoft.com/office/drawing/2014/main" id="{836E6BB9-5E13-4FCF-975C-49FF63029D2F}"/>
              </a:ext>
            </a:extLst>
          </p:cNvPr>
          <p:cNvGrpSpPr/>
          <p:nvPr/>
        </p:nvGrpSpPr>
        <p:grpSpPr>
          <a:xfrm>
            <a:off x="6363101" y="3594993"/>
            <a:ext cx="2511000" cy="828890"/>
            <a:chOff x="5076057" y="1240057"/>
            <a:chExt cx="2137127" cy="477916"/>
          </a:xfrm>
        </p:grpSpPr>
        <p:sp>
          <p:nvSpPr>
            <p:cNvPr id="7" name="TextBox 6">
              <a:extLst>
                <a:ext uri="{FF2B5EF4-FFF2-40B4-BE49-F238E27FC236}">
                  <a16:creationId xmlns:a16="http://schemas.microsoft.com/office/drawing/2014/main" id="{327E59A2-C3BF-45F0-853A-31987386EBB3}"/>
                </a:ext>
              </a:extLst>
            </p:cNvPr>
            <p:cNvSpPr txBox="1"/>
            <p:nvPr/>
          </p:nvSpPr>
          <p:spPr>
            <a:xfrm>
              <a:off x="5076057" y="1240057"/>
              <a:ext cx="2137127" cy="133092"/>
            </a:xfrm>
            <a:prstGeom prst="rect">
              <a:avLst/>
            </a:prstGeom>
            <a:noFill/>
          </p:spPr>
          <p:txBody>
            <a:bodyPr wrap="square" lIns="67500" rIns="81000" rtlCol="0">
              <a:spAutoFit/>
            </a:bodyPr>
            <a:lstStyle/>
            <a:p>
              <a:r>
                <a:rPr lang="en-US" altLang="ko-KR" sz="900" b="1" dirty="0">
                  <a:cs typeface="Arial" pitchFamily="34" charset="0"/>
                </a:rPr>
                <a:t>Contents Here</a:t>
              </a:r>
              <a:endParaRPr lang="ko-KR" altLang="en-US" sz="900" b="1" dirty="0">
                <a:cs typeface="Arial" pitchFamily="34" charset="0"/>
              </a:endParaRPr>
            </a:p>
          </p:txBody>
        </p:sp>
        <p:sp>
          <p:nvSpPr>
            <p:cNvPr id="8" name="TextBox 7">
              <a:extLst>
                <a:ext uri="{FF2B5EF4-FFF2-40B4-BE49-F238E27FC236}">
                  <a16:creationId xmlns:a16="http://schemas.microsoft.com/office/drawing/2014/main" id="{392B8976-1071-4A62-9B85-EB5F400FE571}"/>
                </a:ext>
              </a:extLst>
            </p:cNvPr>
            <p:cNvSpPr txBox="1"/>
            <p:nvPr/>
          </p:nvSpPr>
          <p:spPr>
            <a:xfrm>
              <a:off x="5076059" y="1345316"/>
              <a:ext cx="2137125" cy="372657"/>
            </a:xfrm>
            <a:prstGeom prst="rect">
              <a:avLst/>
            </a:prstGeom>
            <a:noFill/>
          </p:spPr>
          <p:txBody>
            <a:bodyPr wrap="square" lIns="54000" rIns="81000" rtlCol="0">
              <a:spAutoFit/>
            </a:bodyPr>
            <a:lstStyle/>
            <a:p>
              <a:r>
                <a:rPr lang="en-US" altLang="ko-KR" sz="900" dirty="0">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9" name="Group 8">
            <a:extLst>
              <a:ext uri="{FF2B5EF4-FFF2-40B4-BE49-F238E27FC236}">
                <a16:creationId xmlns:a16="http://schemas.microsoft.com/office/drawing/2014/main" id="{B5BD4201-F9F3-4B3D-879B-811FD91BB449}"/>
              </a:ext>
            </a:extLst>
          </p:cNvPr>
          <p:cNvGrpSpPr/>
          <p:nvPr/>
        </p:nvGrpSpPr>
        <p:grpSpPr>
          <a:xfrm>
            <a:off x="298148" y="3594993"/>
            <a:ext cx="2511000" cy="828890"/>
            <a:chOff x="5076057" y="1240057"/>
            <a:chExt cx="2137127" cy="477916"/>
          </a:xfrm>
        </p:grpSpPr>
        <p:sp>
          <p:nvSpPr>
            <p:cNvPr id="10" name="TextBox 9">
              <a:extLst>
                <a:ext uri="{FF2B5EF4-FFF2-40B4-BE49-F238E27FC236}">
                  <a16:creationId xmlns:a16="http://schemas.microsoft.com/office/drawing/2014/main" id="{475D6E25-8925-4D8E-9619-6F232FA855F4}"/>
                </a:ext>
              </a:extLst>
            </p:cNvPr>
            <p:cNvSpPr txBox="1"/>
            <p:nvPr/>
          </p:nvSpPr>
          <p:spPr>
            <a:xfrm>
              <a:off x="5076057" y="1240057"/>
              <a:ext cx="2137127" cy="133092"/>
            </a:xfrm>
            <a:prstGeom prst="rect">
              <a:avLst/>
            </a:prstGeom>
            <a:noFill/>
          </p:spPr>
          <p:txBody>
            <a:bodyPr wrap="square" lIns="67500" rIns="81000" rtlCol="0">
              <a:spAutoFit/>
            </a:bodyPr>
            <a:lstStyle/>
            <a:p>
              <a:pPr algn="r"/>
              <a:r>
                <a:rPr lang="en-US" altLang="ko-KR" sz="900" b="1" dirty="0">
                  <a:cs typeface="Arial" pitchFamily="34" charset="0"/>
                </a:rPr>
                <a:t>Contents Here</a:t>
              </a:r>
              <a:endParaRPr lang="ko-KR" altLang="en-US" sz="900" b="1" dirty="0">
                <a:cs typeface="Arial" pitchFamily="34" charset="0"/>
              </a:endParaRPr>
            </a:p>
          </p:txBody>
        </p:sp>
        <p:sp>
          <p:nvSpPr>
            <p:cNvPr id="11" name="TextBox 10">
              <a:extLst>
                <a:ext uri="{FF2B5EF4-FFF2-40B4-BE49-F238E27FC236}">
                  <a16:creationId xmlns:a16="http://schemas.microsoft.com/office/drawing/2014/main" id="{A655CF74-6015-440A-A6AB-E86A1D9363CA}"/>
                </a:ext>
              </a:extLst>
            </p:cNvPr>
            <p:cNvSpPr txBox="1"/>
            <p:nvPr/>
          </p:nvSpPr>
          <p:spPr>
            <a:xfrm>
              <a:off x="5076059" y="1345316"/>
              <a:ext cx="2137125" cy="372657"/>
            </a:xfrm>
            <a:prstGeom prst="rect">
              <a:avLst/>
            </a:prstGeom>
            <a:noFill/>
          </p:spPr>
          <p:txBody>
            <a:bodyPr wrap="square" lIns="54000" rIns="81000" rtlCol="0">
              <a:spAutoFit/>
            </a:bodyPr>
            <a:lstStyle/>
            <a:p>
              <a:pPr algn="r"/>
              <a:r>
                <a:rPr lang="en-US" altLang="ko-KR" sz="900" dirty="0">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a16="http://schemas.microsoft.com/office/drawing/2014/main" id="{B6954C91-B58F-4B4C-912B-E56B6876FF1E}"/>
              </a:ext>
            </a:extLst>
          </p:cNvPr>
          <p:cNvGrpSpPr/>
          <p:nvPr/>
        </p:nvGrpSpPr>
        <p:grpSpPr>
          <a:xfrm>
            <a:off x="258698" y="2385057"/>
            <a:ext cx="2511000" cy="828890"/>
            <a:chOff x="5076057" y="1240057"/>
            <a:chExt cx="2137127" cy="477916"/>
          </a:xfrm>
        </p:grpSpPr>
        <p:sp>
          <p:nvSpPr>
            <p:cNvPr id="13" name="TextBox 12">
              <a:extLst>
                <a:ext uri="{FF2B5EF4-FFF2-40B4-BE49-F238E27FC236}">
                  <a16:creationId xmlns:a16="http://schemas.microsoft.com/office/drawing/2014/main" id="{87B2A270-801C-4639-9EFD-61FBBDB2BEC8}"/>
                </a:ext>
              </a:extLst>
            </p:cNvPr>
            <p:cNvSpPr txBox="1"/>
            <p:nvPr/>
          </p:nvSpPr>
          <p:spPr>
            <a:xfrm>
              <a:off x="5076057" y="1240057"/>
              <a:ext cx="2137127" cy="133092"/>
            </a:xfrm>
            <a:prstGeom prst="rect">
              <a:avLst/>
            </a:prstGeom>
            <a:noFill/>
          </p:spPr>
          <p:txBody>
            <a:bodyPr wrap="square" lIns="67500" rIns="81000" rtlCol="0">
              <a:spAutoFit/>
            </a:bodyPr>
            <a:lstStyle/>
            <a:p>
              <a:pPr algn="r"/>
              <a:r>
                <a:rPr lang="en-US" altLang="ko-KR" sz="900" b="1" dirty="0">
                  <a:cs typeface="Arial" pitchFamily="34" charset="0"/>
                </a:rPr>
                <a:t>Contents Here</a:t>
              </a:r>
              <a:endParaRPr lang="ko-KR" altLang="en-US" sz="900" b="1" dirty="0">
                <a:cs typeface="Arial" pitchFamily="34" charset="0"/>
              </a:endParaRPr>
            </a:p>
          </p:txBody>
        </p:sp>
        <p:sp>
          <p:nvSpPr>
            <p:cNvPr id="14" name="TextBox 13">
              <a:extLst>
                <a:ext uri="{FF2B5EF4-FFF2-40B4-BE49-F238E27FC236}">
                  <a16:creationId xmlns:a16="http://schemas.microsoft.com/office/drawing/2014/main" id="{9820076B-D21E-4E2C-B278-ABB89BE19E58}"/>
                </a:ext>
              </a:extLst>
            </p:cNvPr>
            <p:cNvSpPr txBox="1"/>
            <p:nvPr/>
          </p:nvSpPr>
          <p:spPr>
            <a:xfrm>
              <a:off x="5076059" y="1345316"/>
              <a:ext cx="2137125" cy="372657"/>
            </a:xfrm>
            <a:prstGeom prst="rect">
              <a:avLst/>
            </a:prstGeom>
            <a:noFill/>
          </p:spPr>
          <p:txBody>
            <a:bodyPr wrap="square" lIns="54000" rIns="81000" rtlCol="0">
              <a:spAutoFit/>
            </a:bodyPr>
            <a:lstStyle/>
            <a:p>
              <a:pPr algn="r"/>
              <a:r>
                <a:rPr lang="en-US" altLang="ko-KR" sz="900" dirty="0">
                  <a:ea typeface="FZShuTi" pitchFamily="2" charset="-122"/>
                  <a:cs typeface="Arial" pitchFamily="34" charset="0"/>
                </a:rPr>
                <a:t>Get a modern PowerPoint  Presentation that is beautifully designed. I hope and I believe that this Template will your Time, Money and Reputation.  </a:t>
              </a:r>
            </a:p>
          </p:txBody>
        </p:sp>
      </p:grpSp>
      <p:sp>
        <p:nvSpPr>
          <p:cNvPr id="18" name="TextBox 17">
            <a:extLst>
              <a:ext uri="{FF2B5EF4-FFF2-40B4-BE49-F238E27FC236}">
                <a16:creationId xmlns:a16="http://schemas.microsoft.com/office/drawing/2014/main" id="{489B050C-BC53-4435-B89D-B3212CB42893}"/>
              </a:ext>
            </a:extLst>
          </p:cNvPr>
          <p:cNvSpPr txBox="1"/>
          <p:nvPr/>
        </p:nvSpPr>
        <p:spPr>
          <a:xfrm>
            <a:off x="616978" y="1262205"/>
            <a:ext cx="2854715" cy="553998"/>
          </a:xfrm>
          <a:prstGeom prst="rect">
            <a:avLst/>
          </a:prstGeom>
          <a:noFill/>
        </p:spPr>
        <p:txBody>
          <a:bodyPr wrap="square" lIns="54000" tIns="0" rIns="27000" bIns="0" rtlCol="0">
            <a:spAutoFit/>
          </a:bodyPr>
          <a:lstStyle/>
          <a:p>
            <a:r>
              <a:rPr lang="en-US" altLang="ko-KR" sz="1800" dirty="0">
                <a:cs typeface="Arial" pitchFamily="34" charset="0"/>
              </a:rPr>
              <a:t>We Create</a:t>
            </a:r>
          </a:p>
          <a:p>
            <a:r>
              <a:rPr lang="en-US" altLang="ko-KR" sz="1800" dirty="0">
                <a:solidFill>
                  <a:srgbClr val="EF7C00"/>
                </a:solidFill>
                <a:cs typeface="Arial" pitchFamily="34" charset="0"/>
              </a:rPr>
              <a:t>Professional Presentation</a:t>
            </a:r>
            <a:endParaRPr lang="ko-KR" altLang="en-US" sz="1800" dirty="0">
              <a:solidFill>
                <a:srgbClr val="EF7C00"/>
              </a:solidFill>
              <a:cs typeface="Arial" pitchFamily="34" charset="0"/>
            </a:endParaRPr>
          </a:p>
        </p:txBody>
      </p:sp>
      <p:grpSp>
        <p:nvGrpSpPr>
          <p:cNvPr id="19" name="Google Shape;3776;p74"/>
          <p:cNvGrpSpPr/>
          <p:nvPr/>
        </p:nvGrpSpPr>
        <p:grpSpPr>
          <a:xfrm flipH="1">
            <a:off x="3471693" y="2472142"/>
            <a:ext cx="2377107" cy="2118438"/>
            <a:chOff x="3668800" y="835150"/>
            <a:chExt cx="3706700" cy="3303350"/>
          </a:xfrm>
        </p:grpSpPr>
        <p:sp>
          <p:nvSpPr>
            <p:cNvPr id="20" name="Google Shape;3777;p74"/>
            <p:cNvSpPr/>
            <p:nvPr/>
          </p:nvSpPr>
          <p:spPr>
            <a:xfrm>
              <a:off x="6367975" y="980925"/>
              <a:ext cx="553875" cy="810775"/>
            </a:xfrm>
            <a:custGeom>
              <a:avLst/>
              <a:gdLst/>
              <a:ahLst/>
              <a:cxnLst/>
              <a:rect l="l" t="t" r="r" b="b"/>
              <a:pathLst>
                <a:path w="22155" h="32431" extrusionOk="0">
                  <a:moveTo>
                    <a:pt x="11405" y="0"/>
                  </a:moveTo>
                  <a:cubicBezTo>
                    <a:pt x="11405" y="0"/>
                    <a:pt x="10385" y="13482"/>
                    <a:pt x="9292" y="14357"/>
                  </a:cubicBezTo>
                  <a:cubicBezTo>
                    <a:pt x="8162" y="15231"/>
                    <a:pt x="0" y="20406"/>
                    <a:pt x="109" y="32430"/>
                  </a:cubicBezTo>
                  <a:lnTo>
                    <a:pt x="22155" y="32430"/>
                  </a:lnTo>
                  <a:lnTo>
                    <a:pt x="22155" y="1093"/>
                  </a:lnTo>
                  <a:lnTo>
                    <a:pt x="1140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78;p74"/>
            <p:cNvSpPr/>
            <p:nvPr/>
          </p:nvSpPr>
          <p:spPr>
            <a:xfrm>
              <a:off x="6804325" y="898025"/>
              <a:ext cx="499225" cy="941025"/>
            </a:xfrm>
            <a:custGeom>
              <a:avLst/>
              <a:gdLst/>
              <a:ahLst/>
              <a:cxnLst/>
              <a:rect l="l" t="t" r="r" b="b"/>
              <a:pathLst>
                <a:path w="19969" h="37641" extrusionOk="0">
                  <a:moveTo>
                    <a:pt x="6413" y="0"/>
                  </a:moveTo>
                  <a:lnTo>
                    <a:pt x="0" y="4847"/>
                  </a:lnTo>
                  <a:lnTo>
                    <a:pt x="0" y="37641"/>
                  </a:lnTo>
                  <a:lnTo>
                    <a:pt x="16871" y="37641"/>
                  </a:lnTo>
                  <a:cubicBezTo>
                    <a:pt x="16835" y="33961"/>
                    <a:pt x="16580" y="30280"/>
                    <a:pt x="16106" y="26637"/>
                  </a:cubicBezTo>
                  <a:lnTo>
                    <a:pt x="16106" y="26637"/>
                  </a:lnTo>
                  <a:cubicBezTo>
                    <a:pt x="17272" y="30171"/>
                    <a:pt x="17782" y="33888"/>
                    <a:pt x="17636" y="37641"/>
                  </a:cubicBezTo>
                  <a:lnTo>
                    <a:pt x="19458" y="37641"/>
                  </a:lnTo>
                  <a:cubicBezTo>
                    <a:pt x="19968" y="21645"/>
                    <a:pt x="11697" y="18001"/>
                    <a:pt x="10786" y="16835"/>
                  </a:cubicBezTo>
                  <a:cubicBezTo>
                    <a:pt x="9911" y="15632"/>
                    <a:pt x="10968" y="5976"/>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79;p74"/>
            <p:cNvSpPr/>
            <p:nvPr/>
          </p:nvSpPr>
          <p:spPr>
            <a:xfrm>
              <a:off x="4270025" y="2525000"/>
              <a:ext cx="1164225" cy="604900"/>
            </a:xfrm>
            <a:custGeom>
              <a:avLst/>
              <a:gdLst/>
              <a:ahLst/>
              <a:cxnLst/>
              <a:rect l="l" t="t" r="r" b="b"/>
              <a:pathLst>
                <a:path w="46569" h="24196" extrusionOk="0">
                  <a:moveTo>
                    <a:pt x="0" y="0"/>
                  </a:moveTo>
                  <a:lnTo>
                    <a:pt x="0" y="24195"/>
                  </a:lnTo>
                  <a:lnTo>
                    <a:pt x="46569" y="24195"/>
                  </a:lnTo>
                  <a:lnTo>
                    <a:pt x="465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80;p74"/>
            <p:cNvSpPr/>
            <p:nvPr/>
          </p:nvSpPr>
          <p:spPr>
            <a:xfrm>
              <a:off x="4258175" y="1819900"/>
              <a:ext cx="1512225" cy="1323650"/>
            </a:xfrm>
            <a:custGeom>
              <a:avLst/>
              <a:gdLst/>
              <a:ahLst/>
              <a:cxnLst/>
              <a:rect l="l" t="t" r="r" b="b"/>
              <a:pathLst>
                <a:path w="60489" h="52946" extrusionOk="0">
                  <a:moveTo>
                    <a:pt x="46569" y="25799"/>
                  </a:moveTo>
                  <a:lnTo>
                    <a:pt x="46533" y="51889"/>
                  </a:lnTo>
                  <a:lnTo>
                    <a:pt x="1021" y="51889"/>
                  </a:lnTo>
                  <a:lnTo>
                    <a:pt x="1021" y="30573"/>
                  </a:lnTo>
                  <a:cubicBezTo>
                    <a:pt x="1021" y="27913"/>
                    <a:pt x="3134" y="25799"/>
                    <a:pt x="5758" y="25799"/>
                  </a:cubicBezTo>
                  <a:close/>
                  <a:moveTo>
                    <a:pt x="53602" y="1"/>
                  </a:moveTo>
                  <a:cubicBezTo>
                    <a:pt x="49703" y="1"/>
                    <a:pt x="46569" y="3134"/>
                    <a:pt x="46569" y="7033"/>
                  </a:cubicBezTo>
                  <a:lnTo>
                    <a:pt x="46569" y="24742"/>
                  </a:lnTo>
                  <a:lnTo>
                    <a:pt x="5794" y="24742"/>
                  </a:lnTo>
                  <a:cubicBezTo>
                    <a:pt x="2588" y="24742"/>
                    <a:pt x="1" y="27330"/>
                    <a:pt x="1" y="30573"/>
                  </a:cubicBezTo>
                  <a:lnTo>
                    <a:pt x="1" y="52946"/>
                  </a:lnTo>
                  <a:lnTo>
                    <a:pt x="47589" y="52946"/>
                  </a:lnTo>
                  <a:lnTo>
                    <a:pt x="47589" y="25799"/>
                  </a:lnTo>
                  <a:lnTo>
                    <a:pt x="47699" y="25799"/>
                  </a:lnTo>
                  <a:lnTo>
                    <a:pt x="47699" y="24742"/>
                  </a:lnTo>
                  <a:lnTo>
                    <a:pt x="47589" y="24742"/>
                  </a:lnTo>
                  <a:lnTo>
                    <a:pt x="47589" y="7033"/>
                  </a:lnTo>
                  <a:cubicBezTo>
                    <a:pt x="47589" y="3717"/>
                    <a:pt x="50249" y="1058"/>
                    <a:pt x="53565" y="1058"/>
                  </a:cubicBezTo>
                  <a:lnTo>
                    <a:pt x="60488" y="1058"/>
                  </a:lnTo>
                  <a:lnTo>
                    <a:pt x="604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81;p74"/>
            <p:cNvSpPr/>
            <p:nvPr/>
          </p:nvSpPr>
          <p:spPr>
            <a:xfrm>
              <a:off x="4257275" y="3129875"/>
              <a:ext cx="26425" cy="609450"/>
            </a:xfrm>
            <a:custGeom>
              <a:avLst/>
              <a:gdLst/>
              <a:ahLst/>
              <a:cxnLst/>
              <a:rect l="l" t="t" r="r" b="b"/>
              <a:pathLst>
                <a:path w="1057" h="24378" extrusionOk="0">
                  <a:moveTo>
                    <a:pt x="0" y="0"/>
                  </a:moveTo>
                  <a:lnTo>
                    <a:pt x="0" y="24377"/>
                  </a:lnTo>
                  <a:lnTo>
                    <a:pt x="1057" y="24377"/>
                  </a:lnTo>
                  <a:lnTo>
                    <a:pt x="1057" y="0"/>
                  </a:lnTo>
                  <a:close/>
                </a:path>
              </a:pathLst>
            </a:custGeom>
            <a:solidFill>
              <a:srgbClr val="DB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82;p74"/>
            <p:cNvSpPr/>
            <p:nvPr/>
          </p:nvSpPr>
          <p:spPr>
            <a:xfrm>
              <a:off x="4037725" y="3670975"/>
              <a:ext cx="470075" cy="462800"/>
            </a:xfrm>
            <a:custGeom>
              <a:avLst/>
              <a:gdLst/>
              <a:ahLst/>
              <a:cxnLst/>
              <a:rect l="l" t="t" r="r" b="b"/>
              <a:pathLst>
                <a:path w="18803" h="18512" extrusionOk="0">
                  <a:moveTo>
                    <a:pt x="9402" y="0"/>
                  </a:moveTo>
                  <a:cubicBezTo>
                    <a:pt x="4227" y="0"/>
                    <a:pt x="1" y="4118"/>
                    <a:pt x="1" y="9256"/>
                  </a:cubicBezTo>
                  <a:cubicBezTo>
                    <a:pt x="1" y="14357"/>
                    <a:pt x="4227" y="18511"/>
                    <a:pt x="9402" y="18511"/>
                  </a:cubicBezTo>
                  <a:cubicBezTo>
                    <a:pt x="14576" y="18511"/>
                    <a:pt x="18803" y="14357"/>
                    <a:pt x="18803" y="9256"/>
                  </a:cubicBezTo>
                  <a:cubicBezTo>
                    <a:pt x="18803" y="4118"/>
                    <a:pt x="14576" y="0"/>
                    <a:pt x="9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83;p74"/>
            <p:cNvSpPr/>
            <p:nvPr/>
          </p:nvSpPr>
          <p:spPr>
            <a:xfrm>
              <a:off x="4071425" y="3750225"/>
              <a:ext cx="371700" cy="304575"/>
            </a:xfrm>
            <a:custGeom>
              <a:avLst/>
              <a:gdLst/>
              <a:ahLst/>
              <a:cxnLst/>
              <a:rect l="l" t="t" r="r" b="b"/>
              <a:pathLst>
                <a:path w="14868" h="12183" extrusionOk="0">
                  <a:moveTo>
                    <a:pt x="7987" y="911"/>
                  </a:moveTo>
                  <a:cubicBezTo>
                    <a:pt x="8009" y="911"/>
                    <a:pt x="8032" y="911"/>
                    <a:pt x="8054" y="911"/>
                  </a:cubicBezTo>
                  <a:cubicBezTo>
                    <a:pt x="12645" y="984"/>
                    <a:pt x="14868" y="6559"/>
                    <a:pt x="11625" y="9802"/>
                  </a:cubicBezTo>
                  <a:cubicBezTo>
                    <a:pt x="10576" y="10828"/>
                    <a:pt x="9297" y="11287"/>
                    <a:pt x="8041" y="11287"/>
                  </a:cubicBezTo>
                  <a:cubicBezTo>
                    <a:pt x="5370" y="11287"/>
                    <a:pt x="2807" y="9209"/>
                    <a:pt x="2807" y="6086"/>
                  </a:cubicBezTo>
                  <a:cubicBezTo>
                    <a:pt x="2807" y="3229"/>
                    <a:pt x="5139" y="911"/>
                    <a:pt x="7987" y="911"/>
                  </a:cubicBezTo>
                  <a:close/>
                  <a:moveTo>
                    <a:pt x="8121" y="0"/>
                  </a:moveTo>
                  <a:cubicBezTo>
                    <a:pt x="8098" y="0"/>
                    <a:pt x="8076" y="0"/>
                    <a:pt x="8054" y="1"/>
                  </a:cubicBezTo>
                  <a:cubicBezTo>
                    <a:pt x="2661" y="73"/>
                    <a:pt x="1" y="6632"/>
                    <a:pt x="3863" y="10422"/>
                  </a:cubicBezTo>
                  <a:cubicBezTo>
                    <a:pt x="5092" y="11638"/>
                    <a:pt x="6598" y="12183"/>
                    <a:pt x="8077" y="12183"/>
                  </a:cubicBezTo>
                  <a:cubicBezTo>
                    <a:pt x="11205" y="12183"/>
                    <a:pt x="14212" y="9747"/>
                    <a:pt x="14212" y="6086"/>
                  </a:cubicBezTo>
                  <a:cubicBezTo>
                    <a:pt x="14212" y="2719"/>
                    <a:pt x="11479" y="0"/>
                    <a:pt x="8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84;p74"/>
            <p:cNvSpPr/>
            <p:nvPr/>
          </p:nvSpPr>
          <p:spPr>
            <a:xfrm>
              <a:off x="5258425" y="3272875"/>
              <a:ext cx="409950" cy="337100"/>
            </a:xfrm>
            <a:custGeom>
              <a:avLst/>
              <a:gdLst/>
              <a:ahLst/>
              <a:cxnLst/>
              <a:rect l="l" t="t" r="r" b="b"/>
              <a:pathLst>
                <a:path w="16398" h="13484" extrusionOk="0">
                  <a:moveTo>
                    <a:pt x="15814" y="1"/>
                  </a:moveTo>
                  <a:lnTo>
                    <a:pt x="0" y="12791"/>
                  </a:lnTo>
                  <a:lnTo>
                    <a:pt x="583" y="13483"/>
                  </a:lnTo>
                  <a:lnTo>
                    <a:pt x="16397" y="693"/>
                  </a:lnTo>
                  <a:lnTo>
                    <a:pt x="158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85;p74"/>
            <p:cNvSpPr/>
            <p:nvPr/>
          </p:nvSpPr>
          <p:spPr>
            <a:xfrm>
              <a:off x="5265700" y="3589900"/>
              <a:ext cx="498325" cy="22800"/>
            </a:xfrm>
            <a:custGeom>
              <a:avLst/>
              <a:gdLst/>
              <a:ahLst/>
              <a:cxnLst/>
              <a:rect l="l" t="t" r="r" b="b"/>
              <a:pathLst>
                <a:path w="19933" h="912" extrusionOk="0">
                  <a:moveTo>
                    <a:pt x="1" y="0"/>
                  </a:moveTo>
                  <a:lnTo>
                    <a:pt x="1" y="911"/>
                  </a:lnTo>
                  <a:lnTo>
                    <a:pt x="19932" y="911"/>
                  </a:lnTo>
                  <a:lnTo>
                    <a:pt x="19932" y="0"/>
                  </a:lnTo>
                  <a:close/>
                </a:path>
              </a:pathLst>
            </a:custGeom>
            <a:solidFill>
              <a:srgbClr val="DB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86;p74"/>
            <p:cNvSpPr/>
            <p:nvPr/>
          </p:nvSpPr>
          <p:spPr>
            <a:xfrm>
              <a:off x="5259325" y="3592625"/>
              <a:ext cx="409050" cy="337075"/>
            </a:xfrm>
            <a:custGeom>
              <a:avLst/>
              <a:gdLst/>
              <a:ahLst/>
              <a:cxnLst/>
              <a:rect l="l" t="t" r="r" b="b"/>
              <a:pathLst>
                <a:path w="16362" h="13483" extrusionOk="0">
                  <a:moveTo>
                    <a:pt x="547" y="1"/>
                  </a:moveTo>
                  <a:lnTo>
                    <a:pt x="1" y="693"/>
                  </a:lnTo>
                  <a:lnTo>
                    <a:pt x="15778" y="13483"/>
                  </a:lnTo>
                  <a:lnTo>
                    <a:pt x="16361" y="12791"/>
                  </a:lnTo>
                  <a:lnTo>
                    <a:pt x="5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87;p74"/>
            <p:cNvSpPr/>
            <p:nvPr/>
          </p:nvSpPr>
          <p:spPr>
            <a:xfrm>
              <a:off x="5254775" y="3601750"/>
              <a:ext cx="21875" cy="451850"/>
            </a:xfrm>
            <a:custGeom>
              <a:avLst/>
              <a:gdLst/>
              <a:ahLst/>
              <a:cxnLst/>
              <a:rect l="l" t="t" r="r" b="b"/>
              <a:pathLst>
                <a:path w="875" h="18074" extrusionOk="0">
                  <a:moveTo>
                    <a:pt x="0" y="0"/>
                  </a:moveTo>
                  <a:lnTo>
                    <a:pt x="0" y="18073"/>
                  </a:lnTo>
                  <a:lnTo>
                    <a:pt x="875" y="18073"/>
                  </a:lnTo>
                  <a:lnTo>
                    <a:pt x="875" y="0"/>
                  </a:lnTo>
                  <a:close/>
                </a:path>
              </a:pathLst>
            </a:custGeom>
            <a:solidFill>
              <a:srgbClr val="DB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88;p74"/>
            <p:cNvSpPr/>
            <p:nvPr/>
          </p:nvSpPr>
          <p:spPr>
            <a:xfrm>
              <a:off x="4863050" y="3592625"/>
              <a:ext cx="409975" cy="337075"/>
            </a:xfrm>
            <a:custGeom>
              <a:avLst/>
              <a:gdLst/>
              <a:ahLst/>
              <a:cxnLst/>
              <a:rect l="l" t="t" r="r" b="b"/>
              <a:pathLst>
                <a:path w="16399" h="13483" extrusionOk="0">
                  <a:moveTo>
                    <a:pt x="15815" y="1"/>
                  </a:moveTo>
                  <a:lnTo>
                    <a:pt x="1" y="12791"/>
                  </a:lnTo>
                  <a:lnTo>
                    <a:pt x="584" y="13483"/>
                  </a:lnTo>
                  <a:lnTo>
                    <a:pt x="16398" y="693"/>
                  </a:lnTo>
                  <a:lnTo>
                    <a:pt x="15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789;p74"/>
            <p:cNvSpPr/>
            <p:nvPr/>
          </p:nvSpPr>
          <p:spPr>
            <a:xfrm>
              <a:off x="4768325" y="3589900"/>
              <a:ext cx="497400" cy="22800"/>
            </a:xfrm>
            <a:custGeom>
              <a:avLst/>
              <a:gdLst/>
              <a:ahLst/>
              <a:cxnLst/>
              <a:rect l="l" t="t" r="r" b="b"/>
              <a:pathLst>
                <a:path w="19896" h="912" extrusionOk="0">
                  <a:moveTo>
                    <a:pt x="0" y="0"/>
                  </a:moveTo>
                  <a:lnTo>
                    <a:pt x="0" y="911"/>
                  </a:lnTo>
                  <a:lnTo>
                    <a:pt x="19896" y="911"/>
                  </a:lnTo>
                  <a:lnTo>
                    <a:pt x="198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790;p74"/>
            <p:cNvSpPr/>
            <p:nvPr/>
          </p:nvSpPr>
          <p:spPr>
            <a:xfrm>
              <a:off x="4863050" y="3272875"/>
              <a:ext cx="409975" cy="337100"/>
            </a:xfrm>
            <a:custGeom>
              <a:avLst/>
              <a:gdLst/>
              <a:ahLst/>
              <a:cxnLst/>
              <a:rect l="l" t="t" r="r" b="b"/>
              <a:pathLst>
                <a:path w="16399" h="13484" extrusionOk="0">
                  <a:moveTo>
                    <a:pt x="584" y="1"/>
                  </a:moveTo>
                  <a:lnTo>
                    <a:pt x="1" y="693"/>
                  </a:lnTo>
                  <a:lnTo>
                    <a:pt x="15815" y="13483"/>
                  </a:lnTo>
                  <a:lnTo>
                    <a:pt x="16398" y="12791"/>
                  </a:lnTo>
                  <a:lnTo>
                    <a:pt x="5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791;p74"/>
            <p:cNvSpPr/>
            <p:nvPr/>
          </p:nvSpPr>
          <p:spPr>
            <a:xfrm>
              <a:off x="5254775" y="3149900"/>
              <a:ext cx="21875" cy="451875"/>
            </a:xfrm>
            <a:custGeom>
              <a:avLst/>
              <a:gdLst/>
              <a:ahLst/>
              <a:cxnLst/>
              <a:rect l="l" t="t" r="r" b="b"/>
              <a:pathLst>
                <a:path w="875" h="18075" extrusionOk="0">
                  <a:moveTo>
                    <a:pt x="0" y="1"/>
                  </a:moveTo>
                  <a:lnTo>
                    <a:pt x="0" y="18074"/>
                  </a:lnTo>
                  <a:lnTo>
                    <a:pt x="875" y="18074"/>
                  </a:lnTo>
                  <a:lnTo>
                    <a:pt x="8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92;p74"/>
            <p:cNvSpPr/>
            <p:nvPr/>
          </p:nvSpPr>
          <p:spPr>
            <a:xfrm>
              <a:off x="5107200" y="3480575"/>
              <a:ext cx="278200" cy="236800"/>
            </a:xfrm>
            <a:custGeom>
              <a:avLst/>
              <a:gdLst/>
              <a:ahLst/>
              <a:cxnLst/>
              <a:rect l="l" t="t" r="r" b="b"/>
              <a:pathLst>
                <a:path w="11128" h="9472" extrusionOk="0">
                  <a:moveTo>
                    <a:pt x="6407" y="0"/>
                  </a:moveTo>
                  <a:cubicBezTo>
                    <a:pt x="6385" y="0"/>
                    <a:pt x="6363" y="0"/>
                    <a:pt x="6341" y="1"/>
                  </a:cubicBezTo>
                  <a:cubicBezTo>
                    <a:pt x="2114" y="1"/>
                    <a:pt x="0" y="5139"/>
                    <a:pt x="3025" y="8090"/>
                  </a:cubicBezTo>
                  <a:cubicBezTo>
                    <a:pt x="3992" y="9045"/>
                    <a:pt x="5171" y="9472"/>
                    <a:pt x="6325" y="9472"/>
                  </a:cubicBezTo>
                  <a:cubicBezTo>
                    <a:pt x="8782" y="9472"/>
                    <a:pt x="11127" y="7541"/>
                    <a:pt x="11078" y="4665"/>
                  </a:cubicBezTo>
                  <a:cubicBezTo>
                    <a:pt x="11078" y="2100"/>
                    <a:pt x="9000" y="0"/>
                    <a:pt x="6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93;p74"/>
            <p:cNvSpPr/>
            <p:nvPr/>
          </p:nvSpPr>
          <p:spPr>
            <a:xfrm>
              <a:off x="4753750" y="3096150"/>
              <a:ext cx="1023925" cy="1010275"/>
            </a:xfrm>
            <a:custGeom>
              <a:avLst/>
              <a:gdLst/>
              <a:ahLst/>
              <a:cxnLst/>
              <a:rect l="l" t="t" r="r" b="b"/>
              <a:pathLst>
                <a:path w="40957" h="40411" extrusionOk="0">
                  <a:moveTo>
                    <a:pt x="20479" y="2770"/>
                  </a:moveTo>
                  <a:cubicBezTo>
                    <a:pt x="30244" y="2770"/>
                    <a:pt x="38188" y="10604"/>
                    <a:pt x="38188" y="20224"/>
                  </a:cubicBezTo>
                  <a:cubicBezTo>
                    <a:pt x="38188" y="29844"/>
                    <a:pt x="30244" y="37642"/>
                    <a:pt x="20479" y="37642"/>
                  </a:cubicBezTo>
                  <a:cubicBezTo>
                    <a:pt x="10750" y="37642"/>
                    <a:pt x="2806" y="29844"/>
                    <a:pt x="2806" y="20224"/>
                  </a:cubicBezTo>
                  <a:cubicBezTo>
                    <a:pt x="2806" y="10604"/>
                    <a:pt x="10713" y="2770"/>
                    <a:pt x="20479" y="2770"/>
                  </a:cubicBezTo>
                  <a:close/>
                  <a:moveTo>
                    <a:pt x="20479" y="1"/>
                  </a:moveTo>
                  <a:cubicBezTo>
                    <a:pt x="9183" y="1"/>
                    <a:pt x="0" y="9038"/>
                    <a:pt x="0" y="20224"/>
                  </a:cubicBezTo>
                  <a:cubicBezTo>
                    <a:pt x="0" y="31374"/>
                    <a:pt x="9146" y="40411"/>
                    <a:pt x="20479" y="40411"/>
                  </a:cubicBezTo>
                  <a:cubicBezTo>
                    <a:pt x="31811" y="40411"/>
                    <a:pt x="40957" y="31374"/>
                    <a:pt x="40957" y="20224"/>
                  </a:cubicBezTo>
                  <a:cubicBezTo>
                    <a:pt x="40957" y="9038"/>
                    <a:pt x="31811" y="1"/>
                    <a:pt x="20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94;p74"/>
            <p:cNvSpPr/>
            <p:nvPr/>
          </p:nvSpPr>
          <p:spPr>
            <a:xfrm>
              <a:off x="4726425" y="3068825"/>
              <a:ext cx="1078600" cy="1064950"/>
            </a:xfrm>
            <a:custGeom>
              <a:avLst/>
              <a:gdLst/>
              <a:ahLst/>
              <a:cxnLst/>
              <a:rect l="l" t="t" r="r" b="b"/>
              <a:pathLst>
                <a:path w="43144" h="42598" extrusionOk="0">
                  <a:moveTo>
                    <a:pt x="21572" y="1531"/>
                  </a:moveTo>
                  <a:cubicBezTo>
                    <a:pt x="32649" y="1531"/>
                    <a:pt x="41613" y="10386"/>
                    <a:pt x="41613" y="21317"/>
                  </a:cubicBezTo>
                  <a:cubicBezTo>
                    <a:pt x="41613" y="32212"/>
                    <a:pt x="32612" y="41103"/>
                    <a:pt x="21572" y="41103"/>
                  </a:cubicBezTo>
                  <a:cubicBezTo>
                    <a:pt x="10531" y="41103"/>
                    <a:pt x="1530" y="32212"/>
                    <a:pt x="1530" y="21317"/>
                  </a:cubicBezTo>
                  <a:cubicBezTo>
                    <a:pt x="1530" y="10386"/>
                    <a:pt x="10531" y="1531"/>
                    <a:pt x="21572" y="1531"/>
                  </a:cubicBezTo>
                  <a:close/>
                  <a:moveTo>
                    <a:pt x="21572" y="1"/>
                  </a:moveTo>
                  <a:cubicBezTo>
                    <a:pt x="9656" y="1"/>
                    <a:pt x="0" y="9548"/>
                    <a:pt x="0" y="21317"/>
                  </a:cubicBezTo>
                  <a:cubicBezTo>
                    <a:pt x="0" y="33050"/>
                    <a:pt x="9656" y="42597"/>
                    <a:pt x="21572" y="42597"/>
                  </a:cubicBezTo>
                  <a:cubicBezTo>
                    <a:pt x="33487" y="42597"/>
                    <a:pt x="43143" y="33050"/>
                    <a:pt x="43143" y="21317"/>
                  </a:cubicBezTo>
                  <a:cubicBezTo>
                    <a:pt x="43143" y="9548"/>
                    <a:pt x="33487" y="1"/>
                    <a:pt x="21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95;p74"/>
            <p:cNvSpPr/>
            <p:nvPr/>
          </p:nvSpPr>
          <p:spPr>
            <a:xfrm>
              <a:off x="5711150" y="1719700"/>
              <a:ext cx="126650" cy="194200"/>
            </a:xfrm>
            <a:custGeom>
              <a:avLst/>
              <a:gdLst/>
              <a:ahLst/>
              <a:cxnLst/>
              <a:rect l="l" t="t" r="r" b="b"/>
              <a:pathLst>
                <a:path w="5066" h="7768" extrusionOk="0">
                  <a:moveTo>
                    <a:pt x="766" y="1"/>
                  </a:moveTo>
                  <a:lnTo>
                    <a:pt x="1" y="4482"/>
                  </a:lnTo>
                  <a:lnTo>
                    <a:pt x="2114" y="7470"/>
                  </a:lnTo>
                  <a:cubicBezTo>
                    <a:pt x="2249" y="7659"/>
                    <a:pt x="2443" y="7768"/>
                    <a:pt x="2653" y="7768"/>
                  </a:cubicBezTo>
                  <a:cubicBezTo>
                    <a:pt x="2727" y="7768"/>
                    <a:pt x="2803" y="7754"/>
                    <a:pt x="2880" y="7725"/>
                  </a:cubicBezTo>
                  <a:cubicBezTo>
                    <a:pt x="3280" y="7616"/>
                    <a:pt x="3463" y="7215"/>
                    <a:pt x="3353" y="6851"/>
                  </a:cubicBezTo>
                  <a:lnTo>
                    <a:pt x="2588" y="4482"/>
                  </a:lnTo>
                  <a:lnTo>
                    <a:pt x="5066" y="1385"/>
                  </a:lnTo>
                  <a:lnTo>
                    <a:pt x="766"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96;p74"/>
            <p:cNvSpPr/>
            <p:nvPr/>
          </p:nvSpPr>
          <p:spPr>
            <a:xfrm>
              <a:off x="5753075" y="1736100"/>
              <a:ext cx="134850" cy="182375"/>
            </a:xfrm>
            <a:custGeom>
              <a:avLst/>
              <a:gdLst/>
              <a:ahLst/>
              <a:cxnLst/>
              <a:rect l="l" t="t" r="r" b="b"/>
              <a:pathLst>
                <a:path w="5394" h="7295" extrusionOk="0">
                  <a:moveTo>
                    <a:pt x="1603" y="0"/>
                  </a:moveTo>
                  <a:lnTo>
                    <a:pt x="0" y="3717"/>
                  </a:lnTo>
                  <a:lnTo>
                    <a:pt x="1786" y="6924"/>
                  </a:lnTo>
                  <a:cubicBezTo>
                    <a:pt x="1913" y="7179"/>
                    <a:pt x="2153" y="7295"/>
                    <a:pt x="2407" y="7295"/>
                  </a:cubicBezTo>
                  <a:cubicBezTo>
                    <a:pt x="2443" y="7295"/>
                    <a:pt x="2478" y="7293"/>
                    <a:pt x="2514" y="7288"/>
                  </a:cubicBezTo>
                  <a:cubicBezTo>
                    <a:pt x="2915" y="7179"/>
                    <a:pt x="3134" y="6814"/>
                    <a:pt x="3061" y="6450"/>
                  </a:cubicBezTo>
                  <a:lnTo>
                    <a:pt x="2551" y="4045"/>
                  </a:lnTo>
                  <a:lnTo>
                    <a:pt x="5393" y="1239"/>
                  </a:lnTo>
                  <a:lnTo>
                    <a:pt x="1603"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797;p74"/>
            <p:cNvSpPr/>
            <p:nvPr/>
          </p:nvSpPr>
          <p:spPr>
            <a:xfrm>
              <a:off x="5837775" y="1821500"/>
              <a:ext cx="65625" cy="60600"/>
            </a:xfrm>
            <a:custGeom>
              <a:avLst/>
              <a:gdLst/>
              <a:ahLst/>
              <a:cxnLst/>
              <a:rect l="l" t="t" r="r" b="b"/>
              <a:pathLst>
                <a:path w="2625" h="2424" extrusionOk="0">
                  <a:moveTo>
                    <a:pt x="1786" y="1"/>
                  </a:moveTo>
                  <a:cubicBezTo>
                    <a:pt x="1613" y="1"/>
                    <a:pt x="1440" y="64"/>
                    <a:pt x="1313" y="192"/>
                  </a:cubicBezTo>
                  <a:lnTo>
                    <a:pt x="292" y="1212"/>
                  </a:lnTo>
                  <a:cubicBezTo>
                    <a:pt x="37" y="1467"/>
                    <a:pt x="1" y="1868"/>
                    <a:pt x="292" y="2160"/>
                  </a:cubicBezTo>
                  <a:lnTo>
                    <a:pt x="365" y="2232"/>
                  </a:lnTo>
                  <a:cubicBezTo>
                    <a:pt x="493" y="2360"/>
                    <a:pt x="666" y="2424"/>
                    <a:pt x="839" y="2424"/>
                  </a:cubicBezTo>
                  <a:cubicBezTo>
                    <a:pt x="1012" y="2424"/>
                    <a:pt x="1185" y="2360"/>
                    <a:pt x="1313" y="2232"/>
                  </a:cubicBezTo>
                  <a:lnTo>
                    <a:pt x="2333" y="1249"/>
                  </a:lnTo>
                  <a:cubicBezTo>
                    <a:pt x="2588" y="957"/>
                    <a:pt x="2624" y="556"/>
                    <a:pt x="2333" y="265"/>
                  </a:cubicBezTo>
                  <a:lnTo>
                    <a:pt x="2260" y="192"/>
                  </a:lnTo>
                  <a:cubicBezTo>
                    <a:pt x="2133" y="64"/>
                    <a:pt x="1959" y="1"/>
                    <a:pt x="1786" y="1"/>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798;p74"/>
            <p:cNvSpPr/>
            <p:nvPr/>
          </p:nvSpPr>
          <p:spPr>
            <a:xfrm>
              <a:off x="5641925" y="1711500"/>
              <a:ext cx="103875" cy="91000"/>
            </a:xfrm>
            <a:custGeom>
              <a:avLst/>
              <a:gdLst/>
              <a:ahLst/>
              <a:cxnLst/>
              <a:rect l="l" t="t" r="r" b="b"/>
              <a:pathLst>
                <a:path w="4155" h="3640" extrusionOk="0">
                  <a:moveTo>
                    <a:pt x="3717" y="1"/>
                  </a:moveTo>
                  <a:lnTo>
                    <a:pt x="438" y="2260"/>
                  </a:lnTo>
                  <a:cubicBezTo>
                    <a:pt x="110" y="2478"/>
                    <a:pt x="1" y="2952"/>
                    <a:pt x="256" y="3317"/>
                  </a:cubicBezTo>
                  <a:cubicBezTo>
                    <a:pt x="392" y="3520"/>
                    <a:pt x="626" y="3640"/>
                    <a:pt x="862" y="3640"/>
                  </a:cubicBezTo>
                  <a:cubicBezTo>
                    <a:pt x="1007" y="3640"/>
                    <a:pt x="1152" y="3595"/>
                    <a:pt x="1276" y="3499"/>
                  </a:cubicBezTo>
                  <a:lnTo>
                    <a:pt x="4155" y="2333"/>
                  </a:lnTo>
                  <a:lnTo>
                    <a:pt x="3717"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799;p74"/>
            <p:cNvSpPr/>
            <p:nvPr/>
          </p:nvSpPr>
          <p:spPr>
            <a:xfrm>
              <a:off x="5641925" y="1764350"/>
              <a:ext cx="66525" cy="96000"/>
            </a:xfrm>
            <a:custGeom>
              <a:avLst/>
              <a:gdLst/>
              <a:ahLst/>
              <a:cxnLst/>
              <a:rect l="l" t="t" r="r" b="b"/>
              <a:pathLst>
                <a:path w="2661" h="3840" extrusionOk="0">
                  <a:moveTo>
                    <a:pt x="860" y="1"/>
                  </a:moveTo>
                  <a:cubicBezTo>
                    <a:pt x="780" y="1"/>
                    <a:pt x="699" y="13"/>
                    <a:pt x="620" y="36"/>
                  </a:cubicBezTo>
                  <a:lnTo>
                    <a:pt x="511" y="109"/>
                  </a:lnTo>
                  <a:cubicBezTo>
                    <a:pt x="183" y="255"/>
                    <a:pt x="1" y="656"/>
                    <a:pt x="146" y="984"/>
                  </a:cubicBezTo>
                  <a:lnTo>
                    <a:pt x="1130" y="3389"/>
                  </a:lnTo>
                  <a:cubicBezTo>
                    <a:pt x="1242" y="3668"/>
                    <a:pt x="1503" y="3840"/>
                    <a:pt x="1766" y="3840"/>
                  </a:cubicBezTo>
                  <a:cubicBezTo>
                    <a:pt x="1847" y="3840"/>
                    <a:pt x="1928" y="3824"/>
                    <a:pt x="2005" y="3790"/>
                  </a:cubicBezTo>
                  <a:lnTo>
                    <a:pt x="2114" y="3717"/>
                  </a:lnTo>
                  <a:cubicBezTo>
                    <a:pt x="2478" y="3607"/>
                    <a:pt x="2661" y="3207"/>
                    <a:pt x="2515" y="2842"/>
                  </a:cubicBezTo>
                  <a:lnTo>
                    <a:pt x="1531" y="437"/>
                  </a:lnTo>
                  <a:cubicBezTo>
                    <a:pt x="1417" y="152"/>
                    <a:pt x="1147" y="1"/>
                    <a:pt x="860" y="1"/>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00;p74"/>
            <p:cNvSpPr/>
            <p:nvPr/>
          </p:nvSpPr>
          <p:spPr>
            <a:xfrm>
              <a:off x="5815925" y="1822300"/>
              <a:ext cx="71075" cy="93025"/>
            </a:xfrm>
            <a:custGeom>
              <a:avLst/>
              <a:gdLst/>
              <a:ahLst/>
              <a:cxnLst/>
              <a:rect l="l" t="t" r="r" b="b"/>
              <a:pathLst>
                <a:path w="2843" h="3721" extrusionOk="0">
                  <a:moveTo>
                    <a:pt x="917" y="0"/>
                  </a:moveTo>
                  <a:cubicBezTo>
                    <a:pt x="804" y="0"/>
                    <a:pt x="688" y="29"/>
                    <a:pt x="583" y="87"/>
                  </a:cubicBezTo>
                  <a:lnTo>
                    <a:pt x="474" y="123"/>
                  </a:lnTo>
                  <a:cubicBezTo>
                    <a:pt x="146" y="306"/>
                    <a:pt x="0" y="706"/>
                    <a:pt x="183" y="1034"/>
                  </a:cubicBezTo>
                  <a:lnTo>
                    <a:pt x="1349" y="3330"/>
                  </a:lnTo>
                  <a:cubicBezTo>
                    <a:pt x="1479" y="3590"/>
                    <a:pt x="1720" y="3720"/>
                    <a:pt x="1967" y="3720"/>
                  </a:cubicBezTo>
                  <a:cubicBezTo>
                    <a:pt x="2066" y="3720"/>
                    <a:pt x="2166" y="3700"/>
                    <a:pt x="2260" y="3658"/>
                  </a:cubicBezTo>
                  <a:lnTo>
                    <a:pt x="2369" y="3585"/>
                  </a:lnTo>
                  <a:cubicBezTo>
                    <a:pt x="2733" y="3403"/>
                    <a:pt x="2843" y="3002"/>
                    <a:pt x="2660" y="2674"/>
                  </a:cubicBezTo>
                  <a:lnTo>
                    <a:pt x="1494" y="378"/>
                  </a:lnTo>
                  <a:cubicBezTo>
                    <a:pt x="1395" y="130"/>
                    <a:pt x="1161" y="0"/>
                    <a:pt x="917" y="0"/>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01;p74"/>
            <p:cNvSpPr/>
            <p:nvPr/>
          </p:nvSpPr>
          <p:spPr>
            <a:xfrm>
              <a:off x="5654675" y="1797075"/>
              <a:ext cx="308850" cy="91225"/>
            </a:xfrm>
            <a:custGeom>
              <a:avLst/>
              <a:gdLst/>
              <a:ahLst/>
              <a:cxnLst/>
              <a:rect l="l" t="t" r="r" b="b"/>
              <a:pathLst>
                <a:path w="12354" h="3649" extrusionOk="0">
                  <a:moveTo>
                    <a:pt x="1209" y="1"/>
                  </a:moveTo>
                  <a:cubicBezTo>
                    <a:pt x="618" y="1"/>
                    <a:pt x="109" y="464"/>
                    <a:pt x="74" y="1096"/>
                  </a:cubicBezTo>
                  <a:lnTo>
                    <a:pt x="37" y="1898"/>
                  </a:lnTo>
                  <a:cubicBezTo>
                    <a:pt x="1" y="2517"/>
                    <a:pt x="474" y="3064"/>
                    <a:pt x="1130" y="3100"/>
                  </a:cubicBezTo>
                  <a:lnTo>
                    <a:pt x="11078" y="3647"/>
                  </a:lnTo>
                  <a:cubicBezTo>
                    <a:pt x="11100" y="3648"/>
                    <a:pt x="11123" y="3649"/>
                    <a:pt x="11145" y="3649"/>
                  </a:cubicBezTo>
                  <a:cubicBezTo>
                    <a:pt x="11736" y="3649"/>
                    <a:pt x="12245" y="3186"/>
                    <a:pt x="12281" y="2554"/>
                  </a:cubicBezTo>
                  <a:lnTo>
                    <a:pt x="12317" y="1788"/>
                  </a:lnTo>
                  <a:cubicBezTo>
                    <a:pt x="12353" y="1132"/>
                    <a:pt x="11880" y="586"/>
                    <a:pt x="11224" y="549"/>
                  </a:cubicBezTo>
                  <a:lnTo>
                    <a:pt x="1276" y="3"/>
                  </a:lnTo>
                  <a:cubicBezTo>
                    <a:pt x="1254" y="2"/>
                    <a:pt x="1231" y="1"/>
                    <a:pt x="12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02;p74"/>
            <p:cNvSpPr/>
            <p:nvPr/>
          </p:nvSpPr>
          <p:spPr>
            <a:xfrm>
              <a:off x="5734850" y="1711500"/>
              <a:ext cx="239475" cy="147725"/>
            </a:xfrm>
            <a:custGeom>
              <a:avLst/>
              <a:gdLst/>
              <a:ahLst/>
              <a:cxnLst/>
              <a:rect l="l" t="t" r="r" b="b"/>
              <a:pathLst>
                <a:path w="9579" h="5909" extrusionOk="0">
                  <a:moveTo>
                    <a:pt x="0" y="1"/>
                  </a:moveTo>
                  <a:lnTo>
                    <a:pt x="802" y="5576"/>
                  </a:lnTo>
                  <a:lnTo>
                    <a:pt x="5903" y="5904"/>
                  </a:lnTo>
                  <a:cubicBezTo>
                    <a:pt x="5964" y="5907"/>
                    <a:pt x="6025" y="5909"/>
                    <a:pt x="6085" y="5909"/>
                  </a:cubicBezTo>
                  <a:cubicBezTo>
                    <a:pt x="8040" y="5909"/>
                    <a:pt x="9578" y="4204"/>
                    <a:pt x="9401" y="2260"/>
                  </a:cubicBezTo>
                  <a:lnTo>
                    <a:pt x="9401" y="2223"/>
                  </a:lnTo>
                  <a:lnTo>
                    <a:pt x="0"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03;p74"/>
            <p:cNvSpPr/>
            <p:nvPr/>
          </p:nvSpPr>
          <p:spPr>
            <a:xfrm>
              <a:off x="5918850" y="1767075"/>
              <a:ext cx="698750" cy="281900"/>
            </a:xfrm>
            <a:custGeom>
              <a:avLst/>
              <a:gdLst/>
              <a:ahLst/>
              <a:cxnLst/>
              <a:rect l="l" t="t" r="r" b="b"/>
              <a:pathLst>
                <a:path w="27950" h="11276" extrusionOk="0">
                  <a:moveTo>
                    <a:pt x="2041" y="0"/>
                  </a:moveTo>
                  <a:lnTo>
                    <a:pt x="1" y="2515"/>
                  </a:lnTo>
                  <a:cubicBezTo>
                    <a:pt x="5517" y="8491"/>
                    <a:pt x="12142" y="11275"/>
                    <a:pt x="17613" y="11275"/>
                  </a:cubicBezTo>
                  <a:cubicBezTo>
                    <a:pt x="22550" y="11275"/>
                    <a:pt x="26549" y="9008"/>
                    <a:pt x="27949" y="4774"/>
                  </a:cubicBezTo>
                  <a:lnTo>
                    <a:pt x="2041"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04;p74"/>
            <p:cNvSpPr/>
            <p:nvPr/>
          </p:nvSpPr>
          <p:spPr>
            <a:xfrm>
              <a:off x="5687475" y="1801700"/>
              <a:ext cx="113900" cy="109100"/>
            </a:xfrm>
            <a:custGeom>
              <a:avLst/>
              <a:gdLst/>
              <a:ahLst/>
              <a:cxnLst/>
              <a:rect l="l" t="t" r="r" b="b"/>
              <a:pathLst>
                <a:path w="4556" h="4364" extrusionOk="0">
                  <a:moveTo>
                    <a:pt x="2478" y="0"/>
                  </a:moveTo>
                  <a:lnTo>
                    <a:pt x="329" y="2660"/>
                  </a:lnTo>
                  <a:cubicBezTo>
                    <a:pt x="1" y="3061"/>
                    <a:pt x="37" y="3644"/>
                    <a:pt x="401" y="4045"/>
                  </a:cubicBezTo>
                  <a:cubicBezTo>
                    <a:pt x="607" y="4251"/>
                    <a:pt x="883" y="4363"/>
                    <a:pt x="1163" y="4363"/>
                  </a:cubicBezTo>
                  <a:cubicBezTo>
                    <a:pt x="1378" y="4363"/>
                    <a:pt x="1596" y="4297"/>
                    <a:pt x="1786" y="4154"/>
                  </a:cubicBezTo>
                  <a:lnTo>
                    <a:pt x="4555" y="2113"/>
                  </a:lnTo>
                  <a:lnTo>
                    <a:pt x="2478"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05;p74"/>
            <p:cNvSpPr/>
            <p:nvPr/>
          </p:nvSpPr>
          <p:spPr>
            <a:xfrm>
              <a:off x="6478200" y="2077700"/>
              <a:ext cx="486475" cy="867275"/>
            </a:xfrm>
            <a:custGeom>
              <a:avLst/>
              <a:gdLst/>
              <a:ahLst/>
              <a:cxnLst/>
              <a:rect l="l" t="t" r="r" b="b"/>
              <a:pathLst>
                <a:path w="19459" h="34691" extrusionOk="0">
                  <a:moveTo>
                    <a:pt x="5830" y="1"/>
                  </a:moveTo>
                  <a:cubicBezTo>
                    <a:pt x="5830" y="1"/>
                    <a:pt x="656" y="23831"/>
                    <a:pt x="0" y="34690"/>
                  </a:cubicBezTo>
                  <a:lnTo>
                    <a:pt x="11770" y="34690"/>
                  </a:lnTo>
                  <a:lnTo>
                    <a:pt x="19458" y="8017"/>
                  </a:lnTo>
                  <a:lnTo>
                    <a:pt x="5830"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06;p74"/>
            <p:cNvSpPr/>
            <p:nvPr/>
          </p:nvSpPr>
          <p:spPr>
            <a:xfrm>
              <a:off x="6478200" y="2944950"/>
              <a:ext cx="295175" cy="948325"/>
            </a:xfrm>
            <a:custGeom>
              <a:avLst/>
              <a:gdLst/>
              <a:ahLst/>
              <a:cxnLst/>
              <a:rect l="l" t="t" r="r" b="b"/>
              <a:pathLst>
                <a:path w="11807" h="37933" extrusionOk="0">
                  <a:moveTo>
                    <a:pt x="0" y="0"/>
                  </a:moveTo>
                  <a:lnTo>
                    <a:pt x="729" y="37932"/>
                  </a:lnTo>
                  <a:lnTo>
                    <a:pt x="11296" y="36038"/>
                  </a:lnTo>
                  <a:lnTo>
                    <a:pt x="11806"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07;p74"/>
            <p:cNvSpPr/>
            <p:nvPr/>
          </p:nvSpPr>
          <p:spPr>
            <a:xfrm>
              <a:off x="6484575" y="3485125"/>
              <a:ext cx="299725" cy="409050"/>
            </a:xfrm>
            <a:custGeom>
              <a:avLst/>
              <a:gdLst/>
              <a:ahLst/>
              <a:cxnLst/>
              <a:rect l="l" t="t" r="r" b="b"/>
              <a:pathLst>
                <a:path w="11989" h="16362" extrusionOk="0">
                  <a:moveTo>
                    <a:pt x="11660" y="1"/>
                  </a:moveTo>
                  <a:lnTo>
                    <a:pt x="0" y="511"/>
                  </a:lnTo>
                  <a:lnTo>
                    <a:pt x="109" y="16362"/>
                  </a:lnTo>
                  <a:lnTo>
                    <a:pt x="11988" y="14358"/>
                  </a:lnTo>
                  <a:lnTo>
                    <a:pt x="11660"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08;p74"/>
            <p:cNvSpPr/>
            <p:nvPr/>
          </p:nvSpPr>
          <p:spPr>
            <a:xfrm>
              <a:off x="6114725" y="3760250"/>
              <a:ext cx="689625" cy="340725"/>
            </a:xfrm>
            <a:custGeom>
              <a:avLst/>
              <a:gdLst/>
              <a:ahLst/>
              <a:cxnLst/>
              <a:rect l="l" t="t" r="r" b="b"/>
              <a:pathLst>
                <a:path w="27585" h="13629" extrusionOk="0">
                  <a:moveTo>
                    <a:pt x="12280" y="0"/>
                  </a:moveTo>
                  <a:cubicBezTo>
                    <a:pt x="11770" y="1312"/>
                    <a:pt x="11005" y="2478"/>
                    <a:pt x="9984" y="3462"/>
                  </a:cubicBezTo>
                  <a:cubicBezTo>
                    <a:pt x="9547" y="3899"/>
                    <a:pt x="9037" y="4300"/>
                    <a:pt x="8490" y="4664"/>
                  </a:cubicBezTo>
                  <a:cubicBezTo>
                    <a:pt x="7871" y="5065"/>
                    <a:pt x="7179" y="5393"/>
                    <a:pt x="6450" y="5648"/>
                  </a:cubicBezTo>
                  <a:lnTo>
                    <a:pt x="5721" y="5903"/>
                  </a:lnTo>
                  <a:cubicBezTo>
                    <a:pt x="4081" y="6486"/>
                    <a:pt x="2697" y="7580"/>
                    <a:pt x="1749" y="9001"/>
                  </a:cubicBezTo>
                  <a:cubicBezTo>
                    <a:pt x="1276" y="9693"/>
                    <a:pt x="948" y="10422"/>
                    <a:pt x="693" y="11223"/>
                  </a:cubicBezTo>
                  <a:lnTo>
                    <a:pt x="0" y="13628"/>
                  </a:lnTo>
                  <a:lnTo>
                    <a:pt x="27293" y="13628"/>
                  </a:lnTo>
                  <a:lnTo>
                    <a:pt x="27365" y="9001"/>
                  </a:lnTo>
                  <a:lnTo>
                    <a:pt x="27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09;p74"/>
            <p:cNvSpPr/>
            <p:nvPr/>
          </p:nvSpPr>
          <p:spPr>
            <a:xfrm>
              <a:off x="6399850" y="3789400"/>
              <a:ext cx="134850" cy="17325"/>
            </a:xfrm>
            <a:custGeom>
              <a:avLst/>
              <a:gdLst/>
              <a:ahLst/>
              <a:cxnLst/>
              <a:rect l="l" t="t" r="r" b="b"/>
              <a:pathLst>
                <a:path w="5394" h="693" extrusionOk="0">
                  <a:moveTo>
                    <a:pt x="0" y="0"/>
                  </a:moveTo>
                  <a:lnTo>
                    <a:pt x="0" y="693"/>
                  </a:lnTo>
                  <a:lnTo>
                    <a:pt x="5393" y="693"/>
                  </a:lnTo>
                  <a:lnTo>
                    <a:pt x="5393"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10;p74"/>
            <p:cNvSpPr/>
            <p:nvPr/>
          </p:nvSpPr>
          <p:spPr>
            <a:xfrm>
              <a:off x="6365225" y="3836775"/>
              <a:ext cx="134850" cy="17325"/>
            </a:xfrm>
            <a:custGeom>
              <a:avLst/>
              <a:gdLst/>
              <a:ahLst/>
              <a:cxnLst/>
              <a:rect l="l" t="t" r="r" b="b"/>
              <a:pathLst>
                <a:path w="5394" h="693" extrusionOk="0">
                  <a:moveTo>
                    <a:pt x="1" y="0"/>
                  </a:moveTo>
                  <a:lnTo>
                    <a:pt x="1" y="692"/>
                  </a:lnTo>
                  <a:lnTo>
                    <a:pt x="5394" y="692"/>
                  </a:lnTo>
                  <a:lnTo>
                    <a:pt x="5394"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11;p74"/>
            <p:cNvSpPr/>
            <p:nvPr/>
          </p:nvSpPr>
          <p:spPr>
            <a:xfrm>
              <a:off x="6625775" y="3912375"/>
              <a:ext cx="51950" cy="50125"/>
            </a:xfrm>
            <a:custGeom>
              <a:avLst/>
              <a:gdLst/>
              <a:ahLst/>
              <a:cxnLst/>
              <a:rect l="l" t="t" r="r" b="b"/>
              <a:pathLst>
                <a:path w="2078" h="2005" extrusionOk="0">
                  <a:moveTo>
                    <a:pt x="1020" y="693"/>
                  </a:moveTo>
                  <a:cubicBezTo>
                    <a:pt x="1203" y="693"/>
                    <a:pt x="1348" y="839"/>
                    <a:pt x="1348" y="1021"/>
                  </a:cubicBezTo>
                  <a:cubicBezTo>
                    <a:pt x="1385" y="1094"/>
                    <a:pt x="1348" y="1167"/>
                    <a:pt x="1275" y="1239"/>
                  </a:cubicBezTo>
                  <a:cubicBezTo>
                    <a:pt x="1210" y="1283"/>
                    <a:pt x="1138" y="1304"/>
                    <a:pt x="1069" y="1304"/>
                  </a:cubicBezTo>
                  <a:cubicBezTo>
                    <a:pt x="906" y="1304"/>
                    <a:pt x="754" y="1189"/>
                    <a:pt x="729" y="984"/>
                  </a:cubicBezTo>
                  <a:cubicBezTo>
                    <a:pt x="729" y="912"/>
                    <a:pt x="765" y="839"/>
                    <a:pt x="802" y="766"/>
                  </a:cubicBezTo>
                  <a:cubicBezTo>
                    <a:pt x="875" y="693"/>
                    <a:pt x="948" y="693"/>
                    <a:pt x="1020" y="693"/>
                  </a:cubicBezTo>
                  <a:close/>
                  <a:moveTo>
                    <a:pt x="1020" y="1"/>
                  </a:moveTo>
                  <a:cubicBezTo>
                    <a:pt x="474" y="1"/>
                    <a:pt x="0" y="438"/>
                    <a:pt x="37" y="1021"/>
                  </a:cubicBezTo>
                  <a:cubicBezTo>
                    <a:pt x="37" y="1567"/>
                    <a:pt x="510" y="2005"/>
                    <a:pt x="1057" y="2005"/>
                  </a:cubicBezTo>
                  <a:cubicBezTo>
                    <a:pt x="1640" y="2005"/>
                    <a:pt x="2077" y="1531"/>
                    <a:pt x="2041" y="984"/>
                  </a:cubicBezTo>
                  <a:cubicBezTo>
                    <a:pt x="2041" y="438"/>
                    <a:pt x="1567" y="1"/>
                    <a:pt x="1020"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12;p74"/>
            <p:cNvSpPr/>
            <p:nvPr/>
          </p:nvSpPr>
          <p:spPr>
            <a:xfrm>
              <a:off x="6544700" y="3912375"/>
              <a:ext cx="51025" cy="50125"/>
            </a:xfrm>
            <a:custGeom>
              <a:avLst/>
              <a:gdLst/>
              <a:ahLst/>
              <a:cxnLst/>
              <a:rect l="l" t="t" r="r" b="b"/>
              <a:pathLst>
                <a:path w="2041" h="2005" extrusionOk="0">
                  <a:moveTo>
                    <a:pt x="1020" y="693"/>
                  </a:moveTo>
                  <a:cubicBezTo>
                    <a:pt x="1203" y="693"/>
                    <a:pt x="1348" y="839"/>
                    <a:pt x="1348" y="1021"/>
                  </a:cubicBezTo>
                  <a:cubicBezTo>
                    <a:pt x="1348" y="1094"/>
                    <a:pt x="1312" y="1167"/>
                    <a:pt x="1275" y="1239"/>
                  </a:cubicBezTo>
                  <a:cubicBezTo>
                    <a:pt x="1210" y="1283"/>
                    <a:pt x="1135" y="1304"/>
                    <a:pt x="1062" y="1304"/>
                  </a:cubicBezTo>
                  <a:cubicBezTo>
                    <a:pt x="890" y="1304"/>
                    <a:pt x="729" y="1189"/>
                    <a:pt x="729" y="984"/>
                  </a:cubicBezTo>
                  <a:cubicBezTo>
                    <a:pt x="692" y="912"/>
                    <a:pt x="729" y="839"/>
                    <a:pt x="802" y="766"/>
                  </a:cubicBezTo>
                  <a:cubicBezTo>
                    <a:pt x="838" y="693"/>
                    <a:pt x="948" y="693"/>
                    <a:pt x="1020" y="693"/>
                  </a:cubicBezTo>
                  <a:close/>
                  <a:moveTo>
                    <a:pt x="1020" y="1"/>
                  </a:moveTo>
                  <a:cubicBezTo>
                    <a:pt x="729" y="1"/>
                    <a:pt x="474" y="110"/>
                    <a:pt x="292" y="292"/>
                  </a:cubicBezTo>
                  <a:cubicBezTo>
                    <a:pt x="109" y="474"/>
                    <a:pt x="0" y="729"/>
                    <a:pt x="37" y="1021"/>
                  </a:cubicBezTo>
                  <a:cubicBezTo>
                    <a:pt x="37" y="1567"/>
                    <a:pt x="510" y="2005"/>
                    <a:pt x="1057" y="2005"/>
                  </a:cubicBezTo>
                  <a:cubicBezTo>
                    <a:pt x="1312" y="2005"/>
                    <a:pt x="1567" y="1895"/>
                    <a:pt x="1786" y="1713"/>
                  </a:cubicBezTo>
                  <a:cubicBezTo>
                    <a:pt x="1968" y="1531"/>
                    <a:pt x="2041" y="1239"/>
                    <a:pt x="2041" y="984"/>
                  </a:cubicBezTo>
                  <a:cubicBezTo>
                    <a:pt x="2041" y="438"/>
                    <a:pt x="1567" y="1"/>
                    <a:pt x="1020"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13;p74"/>
            <p:cNvSpPr/>
            <p:nvPr/>
          </p:nvSpPr>
          <p:spPr>
            <a:xfrm>
              <a:off x="6114725" y="3985250"/>
              <a:ext cx="683225" cy="115725"/>
            </a:xfrm>
            <a:custGeom>
              <a:avLst/>
              <a:gdLst/>
              <a:ahLst/>
              <a:cxnLst/>
              <a:rect l="l" t="t" r="r" b="b"/>
              <a:pathLst>
                <a:path w="27329" h="4629" extrusionOk="0">
                  <a:moveTo>
                    <a:pt x="1749" y="1"/>
                  </a:moveTo>
                  <a:cubicBezTo>
                    <a:pt x="1276" y="693"/>
                    <a:pt x="948" y="1422"/>
                    <a:pt x="693" y="2223"/>
                  </a:cubicBezTo>
                  <a:lnTo>
                    <a:pt x="0" y="4628"/>
                  </a:lnTo>
                  <a:lnTo>
                    <a:pt x="27293" y="4628"/>
                  </a:lnTo>
                  <a:lnTo>
                    <a:pt x="27329"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14;p74"/>
            <p:cNvSpPr/>
            <p:nvPr/>
          </p:nvSpPr>
          <p:spPr>
            <a:xfrm>
              <a:off x="6114725" y="3876850"/>
              <a:ext cx="382625" cy="224125"/>
            </a:xfrm>
            <a:custGeom>
              <a:avLst/>
              <a:gdLst/>
              <a:ahLst/>
              <a:cxnLst/>
              <a:rect l="l" t="t" r="r" b="b"/>
              <a:pathLst>
                <a:path w="15305" h="8965" extrusionOk="0">
                  <a:moveTo>
                    <a:pt x="8490" y="0"/>
                  </a:moveTo>
                  <a:cubicBezTo>
                    <a:pt x="7871" y="401"/>
                    <a:pt x="7179" y="729"/>
                    <a:pt x="6450" y="984"/>
                  </a:cubicBezTo>
                  <a:lnTo>
                    <a:pt x="5721" y="1239"/>
                  </a:lnTo>
                  <a:cubicBezTo>
                    <a:pt x="4081" y="1822"/>
                    <a:pt x="2697" y="2916"/>
                    <a:pt x="1749" y="4337"/>
                  </a:cubicBezTo>
                  <a:cubicBezTo>
                    <a:pt x="1276" y="5029"/>
                    <a:pt x="948" y="5758"/>
                    <a:pt x="693" y="6559"/>
                  </a:cubicBezTo>
                  <a:lnTo>
                    <a:pt x="0" y="8964"/>
                  </a:lnTo>
                  <a:lnTo>
                    <a:pt x="15304" y="8964"/>
                  </a:lnTo>
                  <a:cubicBezTo>
                    <a:pt x="14685" y="5029"/>
                    <a:pt x="12134" y="1677"/>
                    <a:pt x="8490"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15;p74"/>
            <p:cNvSpPr/>
            <p:nvPr/>
          </p:nvSpPr>
          <p:spPr>
            <a:xfrm>
              <a:off x="6406225" y="3679175"/>
              <a:ext cx="174025" cy="81100"/>
            </a:xfrm>
            <a:custGeom>
              <a:avLst/>
              <a:gdLst/>
              <a:ahLst/>
              <a:cxnLst/>
              <a:rect l="l" t="t" r="r" b="b"/>
              <a:pathLst>
                <a:path w="6961" h="3244" extrusionOk="0">
                  <a:moveTo>
                    <a:pt x="1677" y="0"/>
                  </a:moveTo>
                  <a:cubicBezTo>
                    <a:pt x="693" y="0"/>
                    <a:pt x="0" y="911"/>
                    <a:pt x="256" y="1859"/>
                  </a:cubicBezTo>
                  <a:lnTo>
                    <a:pt x="620" y="3243"/>
                  </a:lnTo>
                  <a:lnTo>
                    <a:pt x="6960" y="3207"/>
                  </a:lnTo>
                  <a:lnTo>
                    <a:pt x="5794" y="1458"/>
                  </a:lnTo>
                  <a:cubicBezTo>
                    <a:pt x="5175" y="547"/>
                    <a:pt x="4154" y="0"/>
                    <a:pt x="3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16;p74"/>
            <p:cNvSpPr/>
            <p:nvPr/>
          </p:nvSpPr>
          <p:spPr>
            <a:xfrm>
              <a:off x="6534675" y="2077700"/>
              <a:ext cx="460050" cy="496500"/>
            </a:xfrm>
            <a:custGeom>
              <a:avLst/>
              <a:gdLst/>
              <a:ahLst/>
              <a:cxnLst/>
              <a:rect l="l" t="t" r="r" b="b"/>
              <a:pathLst>
                <a:path w="18402" h="19860" extrusionOk="0">
                  <a:moveTo>
                    <a:pt x="3571" y="1"/>
                  </a:moveTo>
                  <a:cubicBezTo>
                    <a:pt x="802" y="8054"/>
                    <a:pt x="0" y="18329"/>
                    <a:pt x="0" y="18329"/>
                  </a:cubicBezTo>
                  <a:lnTo>
                    <a:pt x="14612" y="19860"/>
                  </a:lnTo>
                  <a:lnTo>
                    <a:pt x="18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17;p74"/>
            <p:cNvSpPr/>
            <p:nvPr/>
          </p:nvSpPr>
          <p:spPr>
            <a:xfrm>
              <a:off x="6540125" y="2475800"/>
              <a:ext cx="332525" cy="41925"/>
            </a:xfrm>
            <a:custGeom>
              <a:avLst/>
              <a:gdLst/>
              <a:ahLst/>
              <a:cxnLst/>
              <a:rect l="l" t="t" r="r" b="b"/>
              <a:pathLst>
                <a:path w="13301" h="1677" extrusionOk="0">
                  <a:moveTo>
                    <a:pt x="37" y="0"/>
                  </a:moveTo>
                  <a:lnTo>
                    <a:pt x="1" y="474"/>
                  </a:lnTo>
                  <a:lnTo>
                    <a:pt x="13265" y="1677"/>
                  </a:lnTo>
                  <a:lnTo>
                    <a:pt x="13301" y="1203"/>
                  </a:lnTo>
                  <a:lnTo>
                    <a:pt x="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18;p74"/>
            <p:cNvSpPr/>
            <p:nvPr/>
          </p:nvSpPr>
          <p:spPr>
            <a:xfrm>
              <a:off x="4755575" y="1921725"/>
              <a:ext cx="738800" cy="546800"/>
            </a:xfrm>
            <a:custGeom>
              <a:avLst/>
              <a:gdLst/>
              <a:ahLst/>
              <a:cxnLst/>
              <a:rect l="l" t="t" r="r" b="b"/>
              <a:pathLst>
                <a:path w="29552" h="21872" extrusionOk="0">
                  <a:moveTo>
                    <a:pt x="21587" y="1"/>
                  </a:moveTo>
                  <a:cubicBezTo>
                    <a:pt x="20969" y="1"/>
                    <a:pt x="20400" y="139"/>
                    <a:pt x="19932" y="373"/>
                  </a:cubicBezTo>
                  <a:lnTo>
                    <a:pt x="0" y="16078"/>
                  </a:lnTo>
                  <a:lnTo>
                    <a:pt x="4846" y="21872"/>
                  </a:lnTo>
                  <a:cubicBezTo>
                    <a:pt x="20989" y="18155"/>
                    <a:pt x="29552" y="6641"/>
                    <a:pt x="29552" y="6641"/>
                  </a:cubicBezTo>
                  <a:lnTo>
                    <a:pt x="25398" y="1904"/>
                  </a:lnTo>
                  <a:cubicBezTo>
                    <a:pt x="24192" y="529"/>
                    <a:pt x="22795" y="1"/>
                    <a:pt x="21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19;p74"/>
            <p:cNvSpPr/>
            <p:nvPr/>
          </p:nvSpPr>
          <p:spPr>
            <a:xfrm>
              <a:off x="4564275" y="1941975"/>
              <a:ext cx="471900" cy="526550"/>
            </a:xfrm>
            <a:custGeom>
              <a:avLst/>
              <a:gdLst/>
              <a:ahLst/>
              <a:cxnLst/>
              <a:rect l="l" t="t" r="r" b="b"/>
              <a:pathLst>
                <a:path w="18876" h="21062" extrusionOk="0">
                  <a:moveTo>
                    <a:pt x="0" y="1"/>
                  </a:moveTo>
                  <a:cubicBezTo>
                    <a:pt x="146" y="1057"/>
                    <a:pt x="328" y="2114"/>
                    <a:pt x="547" y="3171"/>
                  </a:cubicBezTo>
                  <a:cubicBezTo>
                    <a:pt x="1239" y="6705"/>
                    <a:pt x="2369" y="10130"/>
                    <a:pt x="3935" y="13337"/>
                  </a:cubicBezTo>
                  <a:cubicBezTo>
                    <a:pt x="5976" y="17309"/>
                    <a:pt x="8745" y="20370"/>
                    <a:pt x="12535" y="21062"/>
                  </a:cubicBezTo>
                  <a:cubicBezTo>
                    <a:pt x="18875" y="10677"/>
                    <a:pt x="6195" y="6304"/>
                    <a:pt x="5247"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820;p74"/>
            <p:cNvSpPr/>
            <p:nvPr/>
          </p:nvSpPr>
          <p:spPr>
            <a:xfrm>
              <a:off x="4612550" y="1590175"/>
              <a:ext cx="102950" cy="109500"/>
            </a:xfrm>
            <a:custGeom>
              <a:avLst/>
              <a:gdLst/>
              <a:ahLst/>
              <a:cxnLst/>
              <a:rect l="l" t="t" r="r" b="b"/>
              <a:pathLst>
                <a:path w="4118" h="4380" extrusionOk="0">
                  <a:moveTo>
                    <a:pt x="714" y="0"/>
                  </a:moveTo>
                  <a:cubicBezTo>
                    <a:pt x="576" y="0"/>
                    <a:pt x="438" y="38"/>
                    <a:pt x="328" y="117"/>
                  </a:cubicBezTo>
                  <a:cubicBezTo>
                    <a:pt x="37" y="335"/>
                    <a:pt x="0" y="773"/>
                    <a:pt x="219" y="1028"/>
                  </a:cubicBezTo>
                  <a:lnTo>
                    <a:pt x="2624" y="4380"/>
                  </a:lnTo>
                  <a:lnTo>
                    <a:pt x="4118" y="3250"/>
                  </a:lnTo>
                  <a:lnTo>
                    <a:pt x="1203" y="190"/>
                  </a:lnTo>
                  <a:cubicBezTo>
                    <a:pt x="1079" y="65"/>
                    <a:pt x="896" y="0"/>
                    <a:pt x="714"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821;p74"/>
            <p:cNvSpPr/>
            <p:nvPr/>
          </p:nvSpPr>
          <p:spPr>
            <a:xfrm>
              <a:off x="4590675" y="1592625"/>
              <a:ext cx="128475" cy="226400"/>
            </a:xfrm>
            <a:custGeom>
              <a:avLst/>
              <a:gdLst/>
              <a:ahLst/>
              <a:cxnLst/>
              <a:rect l="l" t="t" r="r" b="b"/>
              <a:pathLst>
                <a:path w="5139" h="9056" extrusionOk="0">
                  <a:moveTo>
                    <a:pt x="637" y="1"/>
                  </a:moveTo>
                  <a:cubicBezTo>
                    <a:pt x="447" y="1"/>
                    <a:pt x="257" y="97"/>
                    <a:pt x="146" y="274"/>
                  </a:cubicBezTo>
                  <a:cubicBezTo>
                    <a:pt x="1" y="456"/>
                    <a:pt x="1" y="747"/>
                    <a:pt x="146" y="966"/>
                  </a:cubicBezTo>
                  <a:lnTo>
                    <a:pt x="1859" y="3590"/>
                  </a:lnTo>
                  <a:lnTo>
                    <a:pt x="1094" y="9055"/>
                  </a:lnTo>
                  <a:lnTo>
                    <a:pt x="5139" y="6650"/>
                  </a:lnTo>
                  <a:lnTo>
                    <a:pt x="4993" y="3152"/>
                  </a:lnTo>
                  <a:lnTo>
                    <a:pt x="985" y="128"/>
                  </a:lnTo>
                  <a:cubicBezTo>
                    <a:pt x="884" y="42"/>
                    <a:pt x="761" y="1"/>
                    <a:pt x="637"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822;p74"/>
            <p:cNvSpPr/>
            <p:nvPr/>
          </p:nvSpPr>
          <p:spPr>
            <a:xfrm>
              <a:off x="4687250" y="1601700"/>
              <a:ext cx="98400" cy="163575"/>
            </a:xfrm>
            <a:custGeom>
              <a:avLst/>
              <a:gdLst/>
              <a:ahLst/>
              <a:cxnLst/>
              <a:rect l="l" t="t" r="r" b="b"/>
              <a:pathLst>
                <a:path w="3936" h="6543" extrusionOk="0">
                  <a:moveTo>
                    <a:pt x="1439" y="0"/>
                  </a:moveTo>
                  <a:cubicBezTo>
                    <a:pt x="1351" y="0"/>
                    <a:pt x="1267" y="29"/>
                    <a:pt x="1203" y="93"/>
                  </a:cubicBezTo>
                  <a:cubicBezTo>
                    <a:pt x="1057" y="239"/>
                    <a:pt x="1020" y="421"/>
                    <a:pt x="1130" y="603"/>
                  </a:cubicBezTo>
                  <a:lnTo>
                    <a:pt x="2332" y="2789"/>
                  </a:lnTo>
                  <a:lnTo>
                    <a:pt x="0" y="6542"/>
                  </a:lnTo>
                  <a:lnTo>
                    <a:pt x="0" y="6542"/>
                  </a:lnTo>
                  <a:lnTo>
                    <a:pt x="3680" y="5632"/>
                  </a:lnTo>
                  <a:lnTo>
                    <a:pt x="3936" y="2607"/>
                  </a:lnTo>
                  <a:lnTo>
                    <a:pt x="1749" y="129"/>
                  </a:lnTo>
                  <a:cubicBezTo>
                    <a:pt x="1667" y="48"/>
                    <a:pt x="1551" y="0"/>
                    <a:pt x="1439"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823;p74"/>
            <p:cNvSpPr/>
            <p:nvPr/>
          </p:nvSpPr>
          <p:spPr>
            <a:xfrm>
              <a:off x="4526925" y="1741575"/>
              <a:ext cx="252350" cy="271475"/>
            </a:xfrm>
            <a:custGeom>
              <a:avLst/>
              <a:gdLst/>
              <a:ahLst/>
              <a:cxnLst/>
              <a:rect l="l" t="t" r="r" b="b"/>
              <a:pathLst>
                <a:path w="10094" h="10859" extrusionOk="0">
                  <a:moveTo>
                    <a:pt x="10093" y="0"/>
                  </a:moveTo>
                  <a:lnTo>
                    <a:pt x="1713" y="1166"/>
                  </a:lnTo>
                  <a:cubicBezTo>
                    <a:pt x="1603" y="3826"/>
                    <a:pt x="0" y="7142"/>
                    <a:pt x="2769" y="10859"/>
                  </a:cubicBezTo>
                  <a:lnTo>
                    <a:pt x="6632" y="10859"/>
                  </a:lnTo>
                  <a:lnTo>
                    <a:pt x="7324" y="8709"/>
                  </a:lnTo>
                  <a:lnTo>
                    <a:pt x="7433" y="8417"/>
                  </a:lnTo>
                  <a:lnTo>
                    <a:pt x="10093"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824;p74"/>
            <p:cNvSpPr/>
            <p:nvPr/>
          </p:nvSpPr>
          <p:spPr>
            <a:xfrm>
              <a:off x="4540575" y="1655000"/>
              <a:ext cx="95675" cy="136700"/>
            </a:xfrm>
            <a:custGeom>
              <a:avLst/>
              <a:gdLst/>
              <a:ahLst/>
              <a:cxnLst/>
              <a:rect l="l" t="t" r="r" b="b"/>
              <a:pathLst>
                <a:path w="3827" h="5468" extrusionOk="0">
                  <a:moveTo>
                    <a:pt x="416" y="0"/>
                  </a:moveTo>
                  <a:cubicBezTo>
                    <a:pt x="259" y="0"/>
                    <a:pt x="109" y="89"/>
                    <a:pt x="37" y="257"/>
                  </a:cubicBezTo>
                  <a:cubicBezTo>
                    <a:pt x="1" y="366"/>
                    <a:pt x="37" y="512"/>
                    <a:pt x="110" y="621"/>
                  </a:cubicBezTo>
                  <a:lnTo>
                    <a:pt x="1312" y="2261"/>
                  </a:lnTo>
                  <a:lnTo>
                    <a:pt x="1203" y="4629"/>
                  </a:lnTo>
                  <a:lnTo>
                    <a:pt x="3827" y="5467"/>
                  </a:lnTo>
                  <a:lnTo>
                    <a:pt x="2515" y="1495"/>
                  </a:lnTo>
                  <a:lnTo>
                    <a:pt x="657" y="74"/>
                  </a:lnTo>
                  <a:cubicBezTo>
                    <a:pt x="581" y="24"/>
                    <a:pt x="498" y="0"/>
                    <a:pt x="416"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825;p74"/>
            <p:cNvSpPr/>
            <p:nvPr/>
          </p:nvSpPr>
          <p:spPr>
            <a:xfrm>
              <a:off x="4692700" y="1747025"/>
              <a:ext cx="149425" cy="266025"/>
            </a:xfrm>
            <a:custGeom>
              <a:avLst/>
              <a:gdLst/>
              <a:ahLst/>
              <a:cxnLst/>
              <a:rect l="l" t="t" r="r" b="b"/>
              <a:pathLst>
                <a:path w="5977" h="10641" extrusionOk="0">
                  <a:moveTo>
                    <a:pt x="5394" y="1"/>
                  </a:moveTo>
                  <a:cubicBezTo>
                    <a:pt x="5212" y="1"/>
                    <a:pt x="5029" y="74"/>
                    <a:pt x="4920" y="219"/>
                  </a:cubicBezTo>
                  <a:lnTo>
                    <a:pt x="3280" y="2260"/>
                  </a:lnTo>
                  <a:lnTo>
                    <a:pt x="256" y="2879"/>
                  </a:lnTo>
                  <a:lnTo>
                    <a:pt x="1" y="10641"/>
                  </a:lnTo>
                  <a:lnTo>
                    <a:pt x="4629" y="3535"/>
                  </a:lnTo>
                  <a:lnTo>
                    <a:pt x="5831" y="729"/>
                  </a:lnTo>
                  <a:cubicBezTo>
                    <a:pt x="5977" y="402"/>
                    <a:pt x="5758" y="74"/>
                    <a:pt x="5430"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826;p74"/>
            <p:cNvSpPr/>
            <p:nvPr/>
          </p:nvSpPr>
          <p:spPr>
            <a:xfrm>
              <a:off x="5356800" y="1811150"/>
              <a:ext cx="157625" cy="105350"/>
            </a:xfrm>
            <a:custGeom>
              <a:avLst/>
              <a:gdLst/>
              <a:ahLst/>
              <a:cxnLst/>
              <a:rect l="l" t="t" r="r" b="b"/>
              <a:pathLst>
                <a:path w="6305" h="4214" extrusionOk="0">
                  <a:moveTo>
                    <a:pt x="4533" y="1"/>
                  </a:moveTo>
                  <a:cubicBezTo>
                    <a:pt x="1917" y="1"/>
                    <a:pt x="545" y="1060"/>
                    <a:pt x="0" y="3448"/>
                  </a:cubicBezTo>
                  <a:lnTo>
                    <a:pt x="5466" y="4213"/>
                  </a:lnTo>
                  <a:lnTo>
                    <a:pt x="6304" y="132"/>
                  </a:lnTo>
                  <a:cubicBezTo>
                    <a:pt x="5659" y="45"/>
                    <a:pt x="5070" y="1"/>
                    <a:pt x="4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827;p74"/>
            <p:cNvSpPr/>
            <p:nvPr/>
          </p:nvSpPr>
          <p:spPr>
            <a:xfrm>
              <a:off x="5412375" y="1646825"/>
              <a:ext cx="243250" cy="311575"/>
            </a:xfrm>
            <a:custGeom>
              <a:avLst/>
              <a:gdLst/>
              <a:ahLst/>
              <a:cxnLst/>
              <a:rect l="l" t="t" r="r" b="b"/>
              <a:pathLst>
                <a:path w="9730" h="12463" extrusionOk="0">
                  <a:moveTo>
                    <a:pt x="9729" y="1"/>
                  </a:moveTo>
                  <a:lnTo>
                    <a:pt x="2077" y="802"/>
                  </a:lnTo>
                  <a:lnTo>
                    <a:pt x="1895" y="1750"/>
                  </a:lnTo>
                  <a:lnTo>
                    <a:pt x="583" y="8673"/>
                  </a:lnTo>
                  <a:lnTo>
                    <a:pt x="0" y="11770"/>
                  </a:lnTo>
                  <a:lnTo>
                    <a:pt x="8053" y="12462"/>
                  </a:lnTo>
                  <a:lnTo>
                    <a:pt x="9729" y="1"/>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828;p74"/>
            <p:cNvSpPr/>
            <p:nvPr/>
          </p:nvSpPr>
          <p:spPr>
            <a:xfrm>
              <a:off x="5426950" y="1673250"/>
              <a:ext cx="189500" cy="190400"/>
            </a:xfrm>
            <a:custGeom>
              <a:avLst/>
              <a:gdLst/>
              <a:ahLst/>
              <a:cxnLst/>
              <a:rect l="l" t="t" r="r" b="b"/>
              <a:pathLst>
                <a:path w="7580" h="7616" extrusionOk="0">
                  <a:moveTo>
                    <a:pt x="7579" y="0"/>
                  </a:moveTo>
                  <a:lnTo>
                    <a:pt x="1312" y="693"/>
                  </a:lnTo>
                  <a:lnTo>
                    <a:pt x="0" y="7616"/>
                  </a:lnTo>
                  <a:lnTo>
                    <a:pt x="1895" y="7397"/>
                  </a:lnTo>
                  <a:cubicBezTo>
                    <a:pt x="4300" y="7142"/>
                    <a:pt x="6559" y="5357"/>
                    <a:pt x="6923" y="3389"/>
                  </a:cubicBezTo>
                  <a:lnTo>
                    <a:pt x="7579" y="0"/>
                  </a:lnTo>
                  <a:close/>
                </a:path>
              </a:pathLst>
            </a:custGeom>
            <a:solidFill>
              <a:srgbClr val="D68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829;p74"/>
            <p:cNvSpPr/>
            <p:nvPr/>
          </p:nvSpPr>
          <p:spPr>
            <a:xfrm>
              <a:off x="5307600" y="1396450"/>
              <a:ext cx="360775" cy="403450"/>
            </a:xfrm>
            <a:custGeom>
              <a:avLst/>
              <a:gdLst/>
              <a:ahLst/>
              <a:cxnLst/>
              <a:rect l="l" t="t" r="r" b="b"/>
              <a:pathLst>
                <a:path w="14431" h="16138" extrusionOk="0">
                  <a:moveTo>
                    <a:pt x="7999" y="1"/>
                  </a:moveTo>
                  <a:cubicBezTo>
                    <a:pt x="5826" y="1"/>
                    <a:pt x="2395" y="831"/>
                    <a:pt x="1495" y="4295"/>
                  </a:cubicBezTo>
                  <a:cubicBezTo>
                    <a:pt x="1422" y="4586"/>
                    <a:pt x="1313" y="4914"/>
                    <a:pt x="1240" y="5206"/>
                  </a:cubicBezTo>
                  <a:lnTo>
                    <a:pt x="584" y="8230"/>
                  </a:lnTo>
                  <a:cubicBezTo>
                    <a:pt x="1" y="11072"/>
                    <a:pt x="1823" y="13878"/>
                    <a:pt x="4665" y="14461"/>
                  </a:cubicBezTo>
                  <a:lnTo>
                    <a:pt x="12536" y="16137"/>
                  </a:lnTo>
                  <a:lnTo>
                    <a:pt x="14248" y="7939"/>
                  </a:lnTo>
                  <a:cubicBezTo>
                    <a:pt x="14321" y="7647"/>
                    <a:pt x="14357" y="7319"/>
                    <a:pt x="14394" y="7028"/>
                  </a:cubicBezTo>
                  <a:cubicBezTo>
                    <a:pt x="14430" y="6372"/>
                    <a:pt x="14394" y="5752"/>
                    <a:pt x="14248" y="5133"/>
                  </a:cubicBezTo>
                  <a:cubicBezTo>
                    <a:pt x="14030" y="4149"/>
                    <a:pt x="13592" y="3238"/>
                    <a:pt x="12936" y="2400"/>
                  </a:cubicBezTo>
                  <a:cubicBezTo>
                    <a:pt x="12025" y="1416"/>
                    <a:pt x="10896" y="651"/>
                    <a:pt x="9620" y="214"/>
                  </a:cubicBezTo>
                  <a:cubicBezTo>
                    <a:pt x="9318" y="94"/>
                    <a:pt x="8730" y="1"/>
                    <a:pt x="7999"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830;p74"/>
            <p:cNvSpPr/>
            <p:nvPr/>
          </p:nvSpPr>
          <p:spPr>
            <a:xfrm>
              <a:off x="5371375" y="1534525"/>
              <a:ext cx="34650" cy="44250"/>
            </a:xfrm>
            <a:custGeom>
              <a:avLst/>
              <a:gdLst/>
              <a:ahLst/>
              <a:cxnLst/>
              <a:rect l="l" t="t" r="r" b="b"/>
              <a:pathLst>
                <a:path w="1386" h="1770" extrusionOk="0">
                  <a:moveTo>
                    <a:pt x="783" y="0"/>
                  </a:moveTo>
                  <a:cubicBezTo>
                    <a:pt x="482" y="0"/>
                    <a:pt x="176" y="313"/>
                    <a:pt x="110" y="776"/>
                  </a:cubicBezTo>
                  <a:cubicBezTo>
                    <a:pt x="0" y="1250"/>
                    <a:pt x="183" y="1723"/>
                    <a:pt x="474" y="1760"/>
                  </a:cubicBezTo>
                  <a:cubicBezTo>
                    <a:pt x="505" y="1766"/>
                    <a:pt x="536" y="1770"/>
                    <a:pt x="567" y="1770"/>
                  </a:cubicBezTo>
                  <a:cubicBezTo>
                    <a:pt x="868" y="1770"/>
                    <a:pt x="1177" y="1460"/>
                    <a:pt x="1276" y="1031"/>
                  </a:cubicBezTo>
                  <a:cubicBezTo>
                    <a:pt x="1385" y="521"/>
                    <a:pt x="1203" y="83"/>
                    <a:pt x="875" y="11"/>
                  </a:cubicBezTo>
                  <a:cubicBezTo>
                    <a:pt x="844" y="4"/>
                    <a:pt x="813" y="0"/>
                    <a:pt x="783"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831;p74"/>
            <p:cNvSpPr/>
            <p:nvPr/>
          </p:nvSpPr>
          <p:spPr>
            <a:xfrm>
              <a:off x="5560850" y="1469150"/>
              <a:ext cx="191950" cy="188625"/>
            </a:xfrm>
            <a:custGeom>
              <a:avLst/>
              <a:gdLst/>
              <a:ahLst/>
              <a:cxnLst/>
              <a:rect l="l" t="t" r="r" b="b"/>
              <a:pathLst>
                <a:path w="7678" h="7545" extrusionOk="0">
                  <a:moveTo>
                    <a:pt x="4324" y="0"/>
                  </a:moveTo>
                  <a:cubicBezTo>
                    <a:pt x="4285" y="0"/>
                    <a:pt x="4264" y="2"/>
                    <a:pt x="4264" y="2"/>
                  </a:cubicBezTo>
                  <a:cubicBezTo>
                    <a:pt x="4264" y="2"/>
                    <a:pt x="1" y="6124"/>
                    <a:pt x="3025" y="7399"/>
                  </a:cubicBezTo>
                  <a:lnTo>
                    <a:pt x="5357" y="7545"/>
                  </a:lnTo>
                  <a:cubicBezTo>
                    <a:pt x="7678" y="280"/>
                    <a:pt x="4783" y="0"/>
                    <a:pt x="4324" y="0"/>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832;p74"/>
            <p:cNvSpPr/>
            <p:nvPr/>
          </p:nvSpPr>
          <p:spPr>
            <a:xfrm>
              <a:off x="5605500" y="1598975"/>
              <a:ext cx="149400" cy="136775"/>
            </a:xfrm>
            <a:custGeom>
              <a:avLst/>
              <a:gdLst/>
              <a:ahLst/>
              <a:cxnLst/>
              <a:rect l="l" t="t" r="r" b="b"/>
              <a:pathLst>
                <a:path w="5976" h="5471" extrusionOk="0">
                  <a:moveTo>
                    <a:pt x="3337" y="0"/>
                  </a:moveTo>
                  <a:cubicBezTo>
                    <a:pt x="2468" y="0"/>
                    <a:pt x="1382" y="575"/>
                    <a:pt x="0" y="2206"/>
                  </a:cubicBezTo>
                  <a:lnTo>
                    <a:pt x="0" y="2898"/>
                  </a:lnTo>
                  <a:cubicBezTo>
                    <a:pt x="29" y="4345"/>
                    <a:pt x="1230" y="5471"/>
                    <a:pt x="2545" y="5471"/>
                  </a:cubicBezTo>
                  <a:cubicBezTo>
                    <a:pt x="2886" y="5471"/>
                    <a:pt x="3234" y="5395"/>
                    <a:pt x="3571" y="5230"/>
                  </a:cubicBezTo>
                  <a:cubicBezTo>
                    <a:pt x="5466" y="4319"/>
                    <a:pt x="5976" y="1587"/>
                    <a:pt x="4701" y="530"/>
                  </a:cubicBezTo>
                  <a:cubicBezTo>
                    <a:pt x="4315" y="213"/>
                    <a:pt x="3866" y="0"/>
                    <a:pt x="3337"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833;p74"/>
            <p:cNvSpPr/>
            <p:nvPr/>
          </p:nvSpPr>
          <p:spPr>
            <a:xfrm>
              <a:off x="5364075" y="1529300"/>
              <a:ext cx="82025" cy="119375"/>
            </a:xfrm>
            <a:custGeom>
              <a:avLst/>
              <a:gdLst/>
              <a:ahLst/>
              <a:cxnLst/>
              <a:rect l="l" t="t" r="r" b="b"/>
              <a:pathLst>
                <a:path w="3281" h="4775" extrusionOk="0">
                  <a:moveTo>
                    <a:pt x="2807" y="1"/>
                  </a:moveTo>
                  <a:cubicBezTo>
                    <a:pt x="2369" y="693"/>
                    <a:pt x="1786" y="1276"/>
                    <a:pt x="1131" y="1750"/>
                  </a:cubicBezTo>
                  <a:cubicBezTo>
                    <a:pt x="1" y="2661"/>
                    <a:pt x="402" y="4446"/>
                    <a:pt x="1823" y="4738"/>
                  </a:cubicBezTo>
                  <a:lnTo>
                    <a:pt x="1786" y="4738"/>
                  </a:lnTo>
                  <a:cubicBezTo>
                    <a:pt x="1896" y="4774"/>
                    <a:pt x="2041" y="4774"/>
                    <a:pt x="2151" y="4774"/>
                  </a:cubicBezTo>
                  <a:lnTo>
                    <a:pt x="2151" y="4228"/>
                  </a:lnTo>
                  <a:cubicBezTo>
                    <a:pt x="1677" y="4228"/>
                    <a:pt x="1240" y="3936"/>
                    <a:pt x="1058" y="3463"/>
                  </a:cubicBezTo>
                  <a:cubicBezTo>
                    <a:pt x="912" y="2989"/>
                    <a:pt x="1058" y="2479"/>
                    <a:pt x="1458" y="2187"/>
                  </a:cubicBezTo>
                  <a:cubicBezTo>
                    <a:pt x="2151" y="1677"/>
                    <a:pt x="2770" y="1058"/>
                    <a:pt x="3280" y="329"/>
                  </a:cubicBezTo>
                  <a:lnTo>
                    <a:pt x="2807" y="1"/>
                  </a:lnTo>
                  <a:close/>
                </a:path>
              </a:pathLst>
            </a:custGeom>
            <a:solidFill>
              <a:srgbClr val="D68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834;p74"/>
            <p:cNvSpPr/>
            <p:nvPr/>
          </p:nvSpPr>
          <p:spPr>
            <a:xfrm>
              <a:off x="5643750" y="1659575"/>
              <a:ext cx="44650" cy="35550"/>
            </a:xfrm>
            <a:custGeom>
              <a:avLst/>
              <a:gdLst/>
              <a:ahLst/>
              <a:cxnLst/>
              <a:rect l="l" t="t" r="r" b="b"/>
              <a:pathLst>
                <a:path w="1786" h="1422" extrusionOk="0">
                  <a:moveTo>
                    <a:pt x="1494" y="1"/>
                  </a:moveTo>
                  <a:lnTo>
                    <a:pt x="1" y="948"/>
                  </a:lnTo>
                  <a:lnTo>
                    <a:pt x="292" y="1422"/>
                  </a:lnTo>
                  <a:lnTo>
                    <a:pt x="1786" y="438"/>
                  </a:lnTo>
                  <a:lnTo>
                    <a:pt x="1494" y="1"/>
                  </a:lnTo>
                  <a:close/>
                </a:path>
              </a:pathLst>
            </a:custGeom>
            <a:solidFill>
              <a:srgbClr val="DB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835;p74"/>
            <p:cNvSpPr/>
            <p:nvPr/>
          </p:nvSpPr>
          <p:spPr>
            <a:xfrm>
              <a:off x="5347750" y="1462500"/>
              <a:ext cx="82300" cy="25375"/>
            </a:xfrm>
            <a:custGeom>
              <a:avLst/>
              <a:gdLst/>
              <a:ahLst/>
              <a:cxnLst/>
              <a:rect l="l" t="t" r="r" b="b"/>
              <a:pathLst>
                <a:path w="3292" h="1015" extrusionOk="0">
                  <a:moveTo>
                    <a:pt x="1783" y="0"/>
                  </a:moveTo>
                  <a:cubicBezTo>
                    <a:pt x="715" y="0"/>
                    <a:pt x="1" y="868"/>
                    <a:pt x="1674" y="997"/>
                  </a:cubicBezTo>
                  <a:cubicBezTo>
                    <a:pt x="1800" y="1009"/>
                    <a:pt x="1916" y="1014"/>
                    <a:pt x="2024" y="1014"/>
                  </a:cubicBezTo>
                  <a:cubicBezTo>
                    <a:pt x="3225" y="1014"/>
                    <a:pt x="3291" y="317"/>
                    <a:pt x="2221" y="49"/>
                  </a:cubicBezTo>
                  <a:cubicBezTo>
                    <a:pt x="2072" y="15"/>
                    <a:pt x="1925" y="0"/>
                    <a:pt x="1783" y="0"/>
                  </a:cubicBezTo>
                  <a:close/>
                </a:path>
              </a:pathLst>
            </a:custGeom>
            <a:solidFill>
              <a:srgbClr val="8C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836;p74"/>
            <p:cNvSpPr/>
            <p:nvPr/>
          </p:nvSpPr>
          <p:spPr>
            <a:xfrm>
              <a:off x="5502125" y="1489050"/>
              <a:ext cx="66225" cy="34350"/>
            </a:xfrm>
            <a:custGeom>
              <a:avLst/>
              <a:gdLst/>
              <a:ahLst/>
              <a:cxnLst/>
              <a:rect l="l" t="t" r="r" b="b"/>
              <a:pathLst>
                <a:path w="2649" h="1374" extrusionOk="0">
                  <a:moveTo>
                    <a:pt x="921" y="1"/>
                  </a:moveTo>
                  <a:cubicBezTo>
                    <a:pt x="297" y="1"/>
                    <a:pt x="0" y="437"/>
                    <a:pt x="1111" y="1064"/>
                  </a:cubicBezTo>
                  <a:cubicBezTo>
                    <a:pt x="1516" y="1283"/>
                    <a:pt x="1842" y="1374"/>
                    <a:pt x="2074" y="1374"/>
                  </a:cubicBezTo>
                  <a:cubicBezTo>
                    <a:pt x="2615" y="1374"/>
                    <a:pt x="2648" y="882"/>
                    <a:pt x="1985" y="372"/>
                  </a:cubicBezTo>
                  <a:cubicBezTo>
                    <a:pt x="1641" y="114"/>
                    <a:pt x="1239" y="1"/>
                    <a:pt x="921"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837;p74"/>
            <p:cNvSpPr/>
            <p:nvPr/>
          </p:nvSpPr>
          <p:spPr>
            <a:xfrm>
              <a:off x="5485250" y="1566400"/>
              <a:ext cx="34625" cy="45150"/>
            </a:xfrm>
            <a:custGeom>
              <a:avLst/>
              <a:gdLst/>
              <a:ahLst/>
              <a:cxnLst/>
              <a:rect l="l" t="t" r="r" b="b"/>
              <a:pathLst>
                <a:path w="1385" h="1806" extrusionOk="0">
                  <a:moveTo>
                    <a:pt x="783" y="1"/>
                  </a:moveTo>
                  <a:cubicBezTo>
                    <a:pt x="488" y="1"/>
                    <a:pt x="209" y="314"/>
                    <a:pt x="110" y="776"/>
                  </a:cubicBezTo>
                  <a:cubicBezTo>
                    <a:pt x="0" y="1250"/>
                    <a:pt x="182" y="1724"/>
                    <a:pt x="510" y="1796"/>
                  </a:cubicBezTo>
                  <a:cubicBezTo>
                    <a:pt x="535" y="1803"/>
                    <a:pt x="561" y="1806"/>
                    <a:pt x="587" y="1806"/>
                  </a:cubicBezTo>
                  <a:cubicBezTo>
                    <a:pt x="863" y="1806"/>
                    <a:pt x="1176" y="1464"/>
                    <a:pt x="1276" y="1031"/>
                  </a:cubicBezTo>
                  <a:cubicBezTo>
                    <a:pt x="1385" y="521"/>
                    <a:pt x="1203" y="84"/>
                    <a:pt x="875" y="11"/>
                  </a:cubicBezTo>
                  <a:cubicBezTo>
                    <a:pt x="844" y="4"/>
                    <a:pt x="814" y="1"/>
                    <a:pt x="783"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838;p74"/>
            <p:cNvSpPr/>
            <p:nvPr/>
          </p:nvSpPr>
          <p:spPr>
            <a:xfrm>
              <a:off x="5400525" y="1655700"/>
              <a:ext cx="74725" cy="40825"/>
            </a:xfrm>
            <a:custGeom>
              <a:avLst/>
              <a:gdLst/>
              <a:ahLst/>
              <a:cxnLst/>
              <a:rect l="l" t="t" r="r" b="b"/>
              <a:pathLst>
                <a:path w="2989" h="1633" extrusionOk="0">
                  <a:moveTo>
                    <a:pt x="829" y="1"/>
                  </a:moveTo>
                  <a:cubicBezTo>
                    <a:pt x="711" y="1"/>
                    <a:pt x="592" y="4"/>
                    <a:pt x="474" y="10"/>
                  </a:cubicBezTo>
                  <a:cubicBezTo>
                    <a:pt x="183" y="10"/>
                    <a:pt x="0" y="301"/>
                    <a:pt x="146" y="556"/>
                  </a:cubicBezTo>
                  <a:cubicBezTo>
                    <a:pt x="572" y="1360"/>
                    <a:pt x="1036" y="1632"/>
                    <a:pt x="1469" y="1632"/>
                  </a:cubicBezTo>
                  <a:cubicBezTo>
                    <a:pt x="1999" y="1632"/>
                    <a:pt x="2486" y="1225"/>
                    <a:pt x="2806" y="884"/>
                  </a:cubicBezTo>
                  <a:cubicBezTo>
                    <a:pt x="2988" y="666"/>
                    <a:pt x="2879" y="338"/>
                    <a:pt x="2624" y="265"/>
                  </a:cubicBezTo>
                  <a:cubicBezTo>
                    <a:pt x="2044" y="82"/>
                    <a:pt x="1439" y="1"/>
                    <a:pt x="829"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839;p74"/>
            <p:cNvSpPr/>
            <p:nvPr/>
          </p:nvSpPr>
          <p:spPr>
            <a:xfrm>
              <a:off x="5444250" y="1814550"/>
              <a:ext cx="218650" cy="122900"/>
            </a:xfrm>
            <a:custGeom>
              <a:avLst/>
              <a:gdLst/>
              <a:ahLst/>
              <a:cxnLst/>
              <a:rect l="l" t="t" r="r" b="b"/>
              <a:pathLst>
                <a:path w="8746" h="4916" extrusionOk="0">
                  <a:moveTo>
                    <a:pt x="7320" y="1"/>
                  </a:moveTo>
                  <a:cubicBezTo>
                    <a:pt x="5890" y="1"/>
                    <a:pt x="4455" y="206"/>
                    <a:pt x="3061" y="616"/>
                  </a:cubicBezTo>
                  <a:cubicBezTo>
                    <a:pt x="1567" y="1089"/>
                    <a:pt x="438" y="2292"/>
                    <a:pt x="1" y="3786"/>
                  </a:cubicBezTo>
                  <a:lnTo>
                    <a:pt x="8126" y="4915"/>
                  </a:lnTo>
                  <a:lnTo>
                    <a:pt x="8746" y="69"/>
                  </a:lnTo>
                  <a:cubicBezTo>
                    <a:pt x="8272" y="23"/>
                    <a:pt x="7796" y="1"/>
                    <a:pt x="7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840;p74"/>
            <p:cNvSpPr/>
            <p:nvPr/>
          </p:nvSpPr>
          <p:spPr>
            <a:xfrm>
              <a:off x="5568625" y="1380500"/>
              <a:ext cx="250975" cy="211550"/>
            </a:xfrm>
            <a:custGeom>
              <a:avLst/>
              <a:gdLst/>
              <a:ahLst/>
              <a:cxnLst/>
              <a:rect l="l" t="t" r="r" b="b"/>
              <a:pathLst>
                <a:path w="10039" h="8462" extrusionOk="0">
                  <a:moveTo>
                    <a:pt x="5390" y="1"/>
                  </a:moveTo>
                  <a:cubicBezTo>
                    <a:pt x="2164" y="1"/>
                    <a:pt x="1" y="3688"/>
                    <a:pt x="1912" y="6572"/>
                  </a:cubicBezTo>
                  <a:cubicBezTo>
                    <a:pt x="2783" y="7863"/>
                    <a:pt x="4111" y="8462"/>
                    <a:pt x="5423" y="8462"/>
                  </a:cubicBezTo>
                  <a:cubicBezTo>
                    <a:pt x="7296" y="8462"/>
                    <a:pt x="9136" y="7243"/>
                    <a:pt x="9564" y="5078"/>
                  </a:cubicBezTo>
                  <a:cubicBezTo>
                    <a:pt x="10038" y="2783"/>
                    <a:pt x="8544" y="560"/>
                    <a:pt x="6249" y="86"/>
                  </a:cubicBezTo>
                  <a:cubicBezTo>
                    <a:pt x="5956" y="28"/>
                    <a:pt x="5669" y="1"/>
                    <a:pt x="5390"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841;p74"/>
            <p:cNvSpPr/>
            <p:nvPr/>
          </p:nvSpPr>
          <p:spPr>
            <a:xfrm>
              <a:off x="5284825" y="1290650"/>
              <a:ext cx="240525" cy="211350"/>
            </a:xfrm>
            <a:custGeom>
              <a:avLst/>
              <a:gdLst/>
              <a:ahLst/>
              <a:cxnLst/>
              <a:rect l="l" t="t" r="r" b="b"/>
              <a:pathLst>
                <a:path w="9621" h="8454" extrusionOk="0">
                  <a:moveTo>
                    <a:pt x="4805" y="1"/>
                  </a:moveTo>
                  <a:cubicBezTo>
                    <a:pt x="3990" y="1"/>
                    <a:pt x="3167" y="236"/>
                    <a:pt x="2442" y="729"/>
                  </a:cubicBezTo>
                  <a:cubicBezTo>
                    <a:pt x="511" y="2041"/>
                    <a:pt x="1" y="4664"/>
                    <a:pt x="1313" y="6595"/>
                  </a:cubicBezTo>
                  <a:cubicBezTo>
                    <a:pt x="2132" y="7802"/>
                    <a:pt x="3463" y="8453"/>
                    <a:pt x="4817" y="8453"/>
                  </a:cubicBezTo>
                  <a:cubicBezTo>
                    <a:pt x="5631" y="8453"/>
                    <a:pt x="6454" y="8218"/>
                    <a:pt x="7179" y="7725"/>
                  </a:cubicBezTo>
                  <a:cubicBezTo>
                    <a:pt x="9110" y="6413"/>
                    <a:pt x="9621" y="3790"/>
                    <a:pt x="8309" y="1858"/>
                  </a:cubicBezTo>
                  <a:cubicBezTo>
                    <a:pt x="7490" y="652"/>
                    <a:pt x="6159" y="1"/>
                    <a:pt x="4805"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842;p74"/>
            <p:cNvSpPr/>
            <p:nvPr/>
          </p:nvSpPr>
          <p:spPr>
            <a:xfrm>
              <a:off x="5415325" y="1228025"/>
              <a:ext cx="284025" cy="239575"/>
            </a:xfrm>
            <a:custGeom>
              <a:avLst/>
              <a:gdLst/>
              <a:ahLst/>
              <a:cxnLst/>
              <a:rect l="l" t="t" r="r" b="b"/>
              <a:pathLst>
                <a:path w="11361" h="9583" extrusionOk="0">
                  <a:moveTo>
                    <a:pt x="6108" y="1"/>
                  </a:moveTo>
                  <a:cubicBezTo>
                    <a:pt x="2443" y="1"/>
                    <a:pt x="0" y="4177"/>
                    <a:pt x="2178" y="7461"/>
                  </a:cubicBezTo>
                  <a:cubicBezTo>
                    <a:pt x="3150" y="8911"/>
                    <a:pt x="4644" y="9582"/>
                    <a:pt x="6125" y="9582"/>
                  </a:cubicBezTo>
                  <a:cubicBezTo>
                    <a:pt x="8253" y="9582"/>
                    <a:pt x="10356" y="8197"/>
                    <a:pt x="10850" y="5748"/>
                  </a:cubicBezTo>
                  <a:cubicBezTo>
                    <a:pt x="11360" y="3125"/>
                    <a:pt x="9684" y="610"/>
                    <a:pt x="7097" y="100"/>
                  </a:cubicBezTo>
                  <a:cubicBezTo>
                    <a:pt x="6759" y="33"/>
                    <a:pt x="6429" y="1"/>
                    <a:pt x="6108"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843;p74"/>
            <p:cNvSpPr/>
            <p:nvPr/>
          </p:nvSpPr>
          <p:spPr>
            <a:xfrm>
              <a:off x="5087150" y="1897475"/>
              <a:ext cx="690525" cy="918125"/>
            </a:xfrm>
            <a:custGeom>
              <a:avLst/>
              <a:gdLst/>
              <a:ahLst/>
              <a:cxnLst/>
              <a:rect l="l" t="t" r="r" b="b"/>
              <a:pathLst>
                <a:path w="27621" h="36725" extrusionOk="0">
                  <a:moveTo>
                    <a:pt x="10525" y="0"/>
                  </a:moveTo>
                  <a:cubicBezTo>
                    <a:pt x="7925" y="0"/>
                    <a:pt x="5582" y="1636"/>
                    <a:pt x="4701" y="4149"/>
                  </a:cubicBezTo>
                  <a:cubicBezTo>
                    <a:pt x="4555" y="4550"/>
                    <a:pt x="4446" y="4914"/>
                    <a:pt x="4410" y="5351"/>
                  </a:cubicBezTo>
                  <a:lnTo>
                    <a:pt x="3827" y="9360"/>
                  </a:lnTo>
                  <a:lnTo>
                    <a:pt x="2478" y="19198"/>
                  </a:lnTo>
                  <a:lnTo>
                    <a:pt x="1568" y="25575"/>
                  </a:lnTo>
                  <a:lnTo>
                    <a:pt x="1" y="36725"/>
                  </a:lnTo>
                  <a:lnTo>
                    <a:pt x="24414" y="36725"/>
                  </a:lnTo>
                  <a:lnTo>
                    <a:pt x="25544" y="25575"/>
                  </a:lnTo>
                  <a:lnTo>
                    <a:pt x="27293" y="8376"/>
                  </a:lnTo>
                  <a:cubicBezTo>
                    <a:pt x="27621" y="5060"/>
                    <a:pt x="25289" y="2072"/>
                    <a:pt x="22009" y="1598"/>
                  </a:cubicBezTo>
                  <a:lnTo>
                    <a:pt x="11442" y="68"/>
                  </a:lnTo>
                  <a:cubicBezTo>
                    <a:pt x="11134" y="22"/>
                    <a:pt x="10828" y="0"/>
                    <a:pt x="10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844;p74"/>
            <p:cNvSpPr/>
            <p:nvPr/>
          </p:nvSpPr>
          <p:spPr>
            <a:xfrm>
              <a:off x="3668800" y="3812175"/>
              <a:ext cx="1064925" cy="50125"/>
            </a:xfrm>
            <a:custGeom>
              <a:avLst/>
              <a:gdLst/>
              <a:ahLst/>
              <a:cxnLst/>
              <a:rect l="l" t="t" r="r" b="b"/>
              <a:pathLst>
                <a:path w="42597" h="2005" extrusionOk="0">
                  <a:moveTo>
                    <a:pt x="0" y="0"/>
                  </a:moveTo>
                  <a:lnTo>
                    <a:pt x="0" y="2004"/>
                  </a:lnTo>
                  <a:lnTo>
                    <a:pt x="42597" y="2004"/>
                  </a:lnTo>
                  <a:lnTo>
                    <a:pt x="42597" y="0"/>
                  </a:lnTo>
                  <a:close/>
                </a:path>
              </a:pathLst>
            </a:custGeom>
            <a:solidFill>
              <a:srgbClr val="3E4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845;p74"/>
            <p:cNvSpPr/>
            <p:nvPr/>
          </p:nvSpPr>
          <p:spPr>
            <a:xfrm>
              <a:off x="4059600" y="3175400"/>
              <a:ext cx="351650" cy="391750"/>
            </a:xfrm>
            <a:custGeom>
              <a:avLst/>
              <a:gdLst/>
              <a:ahLst/>
              <a:cxnLst/>
              <a:rect l="l" t="t" r="r" b="b"/>
              <a:pathLst>
                <a:path w="14066" h="15670" extrusionOk="0">
                  <a:moveTo>
                    <a:pt x="2478" y="1"/>
                  </a:moveTo>
                  <a:lnTo>
                    <a:pt x="0" y="15669"/>
                  </a:lnTo>
                  <a:lnTo>
                    <a:pt x="12025" y="15669"/>
                  </a:lnTo>
                  <a:lnTo>
                    <a:pt x="14065" y="1422"/>
                  </a:lnTo>
                  <a:lnTo>
                    <a:pt x="2478"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846;p74"/>
            <p:cNvSpPr/>
            <p:nvPr/>
          </p:nvSpPr>
          <p:spPr>
            <a:xfrm>
              <a:off x="3700675" y="3470550"/>
              <a:ext cx="690525" cy="341650"/>
            </a:xfrm>
            <a:custGeom>
              <a:avLst/>
              <a:gdLst/>
              <a:ahLst/>
              <a:cxnLst/>
              <a:rect l="l" t="t" r="r" b="b"/>
              <a:pathLst>
                <a:path w="27621" h="13666" extrusionOk="0">
                  <a:moveTo>
                    <a:pt x="12280" y="1"/>
                  </a:moveTo>
                  <a:cubicBezTo>
                    <a:pt x="11806" y="1313"/>
                    <a:pt x="11041" y="2515"/>
                    <a:pt x="10021" y="3499"/>
                  </a:cubicBezTo>
                  <a:cubicBezTo>
                    <a:pt x="9547" y="3936"/>
                    <a:pt x="9074" y="4337"/>
                    <a:pt x="8527" y="4665"/>
                  </a:cubicBezTo>
                  <a:cubicBezTo>
                    <a:pt x="7871" y="5102"/>
                    <a:pt x="7179" y="5430"/>
                    <a:pt x="6486" y="5685"/>
                  </a:cubicBezTo>
                  <a:lnTo>
                    <a:pt x="5758" y="5940"/>
                  </a:lnTo>
                  <a:cubicBezTo>
                    <a:pt x="4118" y="6523"/>
                    <a:pt x="2697" y="7580"/>
                    <a:pt x="1749" y="9038"/>
                  </a:cubicBezTo>
                  <a:cubicBezTo>
                    <a:pt x="1312" y="9694"/>
                    <a:pt x="948" y="10459"/>
                    <a:pt x="729" y="11224"/>
                  </a:cubicBezTo>
                  <a:lnTo>
                    <a:pt x="0" y="13665"/>
                  </a:lnTo>
                  <a:lnTo>
                    <a:pt x="27293" y="13665"/>
                  </a:lnTo>
                  <a:lnTo>
                    <a:pt x="27366" y="9038"/>
                  </a:lnTo>
                  <a:lnTo>
                    <a:pt x="2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847;p74"/>
            <p:cNvSpPr/>
            <p:nvPr/>
          </p:nvSpPr>
          <p:spPr>
            <a:xfrm>
              <a:off x="3986725" y="3500625"/>
              <a:ext cx="134825" cy="17325"/>
            </a:xfrm>
            <a:custGeom>
              <a:avLst/>
              <a:gdLst/>
              <a:ahLst/>
              <a:cxnLst/>
              <a:rect l="l" t="t" r="r" b="b"/>
              <a:pathLst>
                <a:path w="5393" h="693" extrusionOk="0">
                  <a:moveTo>
                    <a:pt x="0" y="0"/>
                  </a:moveTo>
                  <a:lnTo>
                    <a:pt x="0" y="693"/>
                  </a:lnTo>
                  <a:lnTo>
                    <a:pt x="5393" y="693"/>
                  </a:lnTo>
                  <a:lnTo>
                    <a:pt x="5393"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848;p74"/>
            <p:cNvSpPr/>
            <p:nvPr/>
          </p:nvSpPr>
          <p:spPr>
            <a:xfrm>
              <a:off x="3952100" y="3547075"/>
              <a:ext cx="134850" cy="17350"/>
            </a:xfrm>
            <a:custGeom>
              <a:avLst/>
              <a:gdLst/>
              <a:ahLst/>
              <a:cxnLst/>
              <a:rect l="l" t="t" r="r" b="b"/>
              <a:pathLst>
                <a:path w="5394" h="694" extrusionOk="0">
                  <a:moveTo>
                    <a:pt x="0" y="1"/>
                  </a:moveTo>
                  <a:lnTo>
                    <a:pt x="0" y="693"/>
                  </a:lnTo>
                  <a:lnTo>
                    <a:pt x="5393" y="693"/>
                  </a:lnTo>
                  <a:lnTo>
                    <a:pt x="5393"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849;p74"/>
            <p:cNvSpPr/>
            <p:nvPr/>
          </p:nvSpPr>
          <p:spPr>
            <a:xfrm>
              <a:off x="4212625" y="3622700"/>
              <a:ext cx="51950" cy="51025"/>
            </a:xfrm>
            <a:custGeom>
              <a:avLst/>
              <a:gdLst/>
              <a:ahLst/>
              <a:cxnLst/>
              <a:rect l="l" t="t" r="r" b="b"/>
              <a:pathLst>
                <a:path w="2078" h="2041" extrusionOk="0">
                  <a:moveTo>
                    <a:pt x="1021" y="692"/>
                  </a:moveTo>
                  <a:cubicBezTo>
                    <a:pt x="1203" y="692"/>
                    <a:pt x="1349" y="838"/>
                    <a:pt x="1349" y="1020"/>
                  </a:cubicBezTo>
                  <a:cubicBezTo>
                    <a:pt x="1349" y="1093"/>
                    <a:pt x="1349" y="1203"/>
                    <a:pt x="1276" y="1239"/>
                  </a:cubicBezTo>
                  <a:cubicBezTo>
                    <a:pt x="1208" y="1296"/>
                    <a:pt x="1130" y="1320"/>
                    <a:pt x="1054" y="1320"/>
                  </a:cubicBezTo>
                  <a:cubicBezTo>
                    <a:pt x="886" y="1320"/>
                    <a:pt x="730" y="1196"/>
                    <a:pt x="730" y="1020"/>
                  </a:cubicBezTo>
                  <a:cubicBezTo>
                    <a:pt x="730" y="838"/>
                    <a:pt x="839" y="692"/>
                    <a:pt x="1021" y="692"/>
                  </a:cubicBezTo>
                  <a:close/>
                  <a:moveTo>
                    <a:pt x="1021" y="0"/>
                  </a:moveTo>
                  <a:cubicBezTo>
                    <a:pt x="474" y="0"/>
                    <a:pt x="1" y="474"/>
                    <a:pt x="37" y="1020"/>
                  </a:cubicBezTo>
                  <a:cubicBezTo>
                    <a:pt x="37" y="1567"/>
                    <a:pt x="511" y="2041"/>
                    <a:pt x="1057" y="2041"/>
                  </a:cubicBezTo>
                  <a:cubicBezTo>
                    <a:pt x="1313" y="2041"/>
                    <a:pt x="1604" y="1931"/>
                    <a:pt x="1786" y="1713"/>
                  </a:cubicBezTo>
                  <a:cubicBezTo>
                    <a:pt x="1968" y="1531"/>
                    <a:pt x="2078" y="1276"/>
                    <a:pt x="2041" y="1020"/>
                  </a:cubicBezTo>
                  <a:cubicBezTo>
                    <a:pt x="2041" y="437"/>
                    <a:pt x="1568" y="0"/>
                    <a:pt x="1021"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850;p74"/>
            <p:cNvSpPr/>
            <p:nvPr/>
          </p:nvSpPr>
          <p:spPr>
            <a:xfrm>
              <a:off x="4131550" y="3622700"/>
              <a:ext cx="51950" cy="51025"/>
            </a:xfrm>
            <a:custGeom>
              <a:avLst/>
              <a:gdLst/>
              <a:ahLst/>
              <a:cxnLst/>
              <a:rect l="l" t="t" r="r" b="b"/>
              <a:pathLst>
                <a:path w="2078" h="2041" extrusionOk="0">
                  <a:moveTo>
                    <a:pt x="1021" y="692"/>
                  </a:moveTo>
                  <a:cubicBezTo>
                    <a:pt x="1203" y="692"/>
                    <a:pt x="1349" y="838"/>
                    <a:pt x="1349" y="1020"/>
                  </a:cubicBezTo>
                  <a:cubicBezTo>
                    <a:pt x="1349" y="1093"/>
                    <a:pt x="1313" y="1166"/>
                    <a:pt x="1276" y="1239"/>
                  </a:cubicBezTo>
                  <a:cubicBezTo>
                    <a:pt x="1208" y="1296"/>
                    <a:pt x="1130" y="1320"/>
                    <a:pt x="1054" y="1320"/>
                  </a:cubicBezTo>
                  <a:cubicBezTo>
                    <a:pt x="886" y="1320"/>
                    <a:pt x="730" y="1196"/>
                    <a:pt x="730" y="1020"/>
                  </a:cubicBezTo>
                  <a:cubicBezTo>
                    <a:pt x="693" y="911"/>
                    <a:pt x="730" y="838"/>
                    <a:pt x="802" y="802"/>
                  </a:cubicBezTo>
                  <a:cubicBezTo>
                    <a:pt x="839" y="729"/>
                    <a:pt x="912" y="692"/>
                    <a:pt x="1021" y="692"/>
                  </a:cubicBezTo>
                  <a:close/>
                  <a:moveTo>
                    <a:pt x="1021" y="0"/>
                  </a:moveTo>
                  <a:cubicBezTo>
                    <a:pt x="438" y="0"/>
                    <a:pt x="1" y="474"/>
                    <a:pt x="37" y="1020"/>
                  </a:cubicBezTo>
                  <a:cubicBezTo>
                    <a:pt x="37" y="1567"/>
                    <a:pt x="511" y="2004"/>
                    <a:pt x="1057" y="2041"/>
                  </a:cubicBezTo>
                  <a:cubicBezTo>
                    <a:pt x="1604" y="2041"/>
                    <a:pt x="2078" y="1567"/>
                    <a:pt x="2041" y="1020"/>
                  </a:cubicBezTo>
                  <a:cubicBezTo>
                    <a:pt x="2005" y="437"/>
                    <a:pt x="1568" y="0"/>
                    <a:pt x="1021"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851;p74"/>
            <p:cNvSpPr/>
            <p:nvPr/>
          </p:nvSpPr>
          <p:spPr>
            <a:xfrm>
              <a:off x="3700675" y="3696475"/>
              <a:ext cx="684150" cy="115725"/>
            </a:xfrm>
            <a:custGeom>
              <a:avLst/>
              <a:gdLst/>
              <a:ahLst/>
              <a:cxnLst/>
              <a:rect l="l" t="t" r="r" b="b"/>
              <a:pathLst>
                <a:path w="27366" h="4629" extrusionOk="0">
                  <a:moveTo>
                    <a:pt x="1749" y="1"/>
                  </a:moveTo>
                  <a:cubicBezTo>
                    <a:pt x="1312" y="657"/>
                    <a:pt x="948" y="1422"/>
                    <a:pt x="729" y="2187"/>
                  </a:cubicBezTo>
                  <a:lnTo>
                    <a:pt x="0" y="4628"/>
                  </a:lnTo>
                  <a:lnTo>
                    <a:pt x="27293" y="4628"/>
                  </a:lnTo>
                  <a:lnTo>
                    <a:pt x="27366"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852;p74"/>
            <p:cNvSpPr/>
            <p:nvPr/>
          </p:nvSpPr>
          <p:spPr>
            <a:xfrm>
              <a:off x="3957575" y="3745675"/>
              <a:ext cx="429075" cy="17325"/>
            </a:xfrm>
            <a:custGeom>
              <a:avLst/>
              <a:gdLst/>
              <a:ahLst/>
              <a:cxnLst/>
              <a:rect l="l" t="t" r="r" b="b"/>
              <a:pathLst>
                <a:path w="17163" h="693" extrusionOk="0">
                  <a:moveTo>
                    <a:pt x="0" y="0"/>
                  </a:moveTo>
                  <a:lnTo>
                    <a:pt x="0" y="693"/>
                  </a:lnTo>
                  <a:lnTo>
                    <a:pt x="17163" y="693"/>
                  </a:lnTo>
                  <a:lnTo>
                    <a:pt x="17163" y="0"/>
                  </a:lnTo>
                  <a:close/>
                </a:path>
              </a:pathLst>
            </a:custGeom>
            <a:solidFill>
              <a:srgbClr val="94C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853;p74"/>
            <p:cNvSpPr/>
            <p:nvPr/>
          </p:nvSpPr>
          <p:spPr>
            <a:xfrm>
              <a:off x="3701575" y="3587175"/>
              <a:ext cx="382625" cy="225025"/>
            </a:xfrm>
            <a:custGeom>
              <a:avLst/>
              <a:gdLst/>
              <a:ahLst/>
              <a:cxnLst/>
              <a:rect l="l" t="t" r="r" b="b"/>
              <a:pathLst>
                <a:path w="15305" h="9001" extrusionOk="0">
                  <a:moveTo>
                    <a:pt x="8491" y="0"/>
                  </a:moveTo>
                  <a:cubicBezTo>
                    <a:pt x="7872" y="437"/>
                    <a:pt x="7179" y="765"/>
                    <a:pt x="6450" y="1020"/>
                  </a:cubicBezTo>
                  <a:lnTo>
                    <a:pt x="5722" y="1275"/>
                  </a:lnTo>
                  <a:cubicBezTo>
                    <a:pt x="4082" y="1858"/>
                    <a:pt x="2697" y="2915"/>
                    <a:pt x="1713" y="4373"/>
                  </a:cubicBezTo>
                  <a:cubicBezTo>
                    <a:pt x="1276" y="5029"/>
                    <a:pt x="948" y="5794"/>
                    <a:pt x="693" y="6559"/>
                  </a:cubicBezTo>
                  <a:lnTo>
                    <a:pt x="1" y="9000"/>
                  </a:lnTo>
                  <a:lnTo>
                    <a:pt x="15305" y="9000"/>
                  </a:lnTo>
                  <a:cubicBezTo>
                    <a:pt x="14686" y="5065"/>
                    <a:pt x="12135" y="1676"/>
                    <a:pt x="8491"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854;p74"/>
            <p:cNvSpPr/>
            <p:nvPr/>
          </p:nvSpPr>
          <p:spPr>
            <a:xfrm>
              <a:off x="3993100" y="3389475"/>
              <a:ext cx="174925" cy="81100"/>
            </a:xfrm>
            <a:custGeom>
              <a:avLst/>
              <a:gdLst/>
              <a:ahLst/>
              <a:cxnLst/>
              <a:rect l="l" t="t" r="r" b="b"/>
              <a:pathLst>
                <a:path w="6997" h="3244" extrusionOk="0">
                  <a:moveTo>
                    <a:pt x="1676" y="1"/>
                  </a:moveTo>
                  <a:cubicBezTo>
                    <a:pt x="729" y="1"/>
                    <a:pt x="0" y="948"/>
                    <a:pt x="255" y="1896"/>
                  </a:cubicBezTo>
                  <a:lnTo>
                    <a:pt x="620" y="3244"/>
                  </a:lnTo>
                  <a:lnTo>
                    <a:pt x="6996" y="3244"/>
                  </a:lnTo>
                  <a:lnTo>
                    <a:pt x="5794" y="1458"/>
                  </a:lnTo>
                  <a:cubicBezTo>
                    <a:pt x="5174" y="548"/>
                    <a:pt x="4154" y="1"/>
                    <a:pt x="3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855;p74"/>
            <p:cNvSpPr/>
            <p:nvPr/>
          </p:nvSpPr>
          <p:spPr>
            <a:xfrm>
              <a:off x="4384800" y="3175400"/>
              <a:ext cx="351650" cy="391750"/>
            </a:xfrm>
            <a:custGeom>
              <a:avLst/>
              <a:gdLst/>
              <a:ahLst/>
              <a:cxnLst/>
              <a:rect l="l" t="t" r="r" b="b"/>
              <a:pathLst>
                <a:path w="14066" h="15670" extrusionOk="0">
                  <a:moveTo>
                    <a:pt x="2478" y="1"/>
                  </a:moveTo>
                  <a:lnTo>
                    <a:pt x="1" y="15669"/>
                  </a:lnTo>
                  <a:lnTo>
                    <a:pt x="12025" y="15669"/>
                  </a:lnTo>
                  <a:lnTo>
                    <a:pt x="14066" y="1422"/>
                  </a:lnTo>
                  <a:lnTo>
                    <a:pt x="2478"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856;p74"/>
            <p:cNvSpPr/>
            <p:nvPr/>
          </p:nvSpPr>
          <p:spPr>
            <a:xfrm>
              <a:off x="4026800" y="3470550"/>
              <a:ext cx="690525" cy="341650"/>
            </a:xfrm>
            <a:custGeom>
              <a:avLst/>
              <a:gdLst/>
              <a:ahLst/>
              <a:cxnLst/>
              <a:rect l="l" t="t" r="r" b="b"/>
              <a:pathLst>
                <a:path w="27621" h="13666" extrusionOk="0">
                  <a:moveTo>
                    <a:pt x="12280" y="1"/>
                  </a:moveTo>
                  <a:cubicBezTo>
                    <a:pt x="11806" y="1313"/>
                    <a:pt x="11005" y="2515"/>
                    <a:pt x="10021" y="3499"/>
                  </a:cubicBezTo>
                  <a:cubicBezTo>
                    <a:pt x="9547" y="3936"/>
                    <a:pt x="9037" y="4337"/>
                    <a:pt x="8527" y="4665"/>
                  </a:cubicBezTo>
                  <a:cubicBezTo>
                    <a:pt x="7871" y="5102"/>
                    <a:pt x="7179" y="5430"/>
                    <a:pt x="6486" y="5685"/>
                  </a:cubicBezTo>
                  <a:lnTo>
                    <a:pt x="5721" y="5940"/>
                  </a:lnTo>
                  <a:cubicBezTo>
                    <a:pt x="4118" y="6523"/>
                    <a:pt x="2697" y="7580"/>
                    <a:pt x="1749" y="9038"/>
                  </a:cubicBezTo>
                  <a:cubicBezTo>
                    <a:pt x="1276" y="9694"/>
                    <a:pt x="948" y="10459"/>
                    <a:pt x="729" y="11224"/>
                  </a:cubicBezTo>
                  <a:lnTo>
                    <a:pt x="0" y="13665"/>
                  </a:lnTo>
                  <a:lnTo>
                    <a:pt x="27293" y="13665"/>
                  </a:lnTo>
                  <a:lnTo>
                    <a:pt x="27366" y="9038"/>
                  </a:lnTo>
                  <a:lnTo>
                    <a:pt x="2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857;p74"/>
            <p:cNvSpPr/>
            <p:nvPr/>
          </p:nvSpPr>
          <p:spPr>
            <a:xfrm>
              <a:off x="4311925" y="3500625"/>
              <a:ext cx="134850" cy="17325"/>
            </a:xfrm>
            <a:custGeom>
              <a:avLst/>
              <a:gdLst/>
              <a:ahLst/>
              <a:cxnLst/>
              <a:rect l="l" t="t" r="r" b="b"/>
              <a:pathLst>
                <a:path w="5394" h="693" extrusionOk="0">
                  <a:moveTo>
                    <a:pt x="1" y="0"/>
                  </a:moveTo>
                  <a:lnTo>
                    <a:pt x="1" y="693"/>
                  </a:lnTo>
                  <a:lnTo>
                    <a:pt x="5393" y="693"/>
                  </a:lnTo>
                  <a:lnTo>
                    <a:pt x="5393"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858;p74"/>
            <p:cNvSpPr/>
            <p:nvPr/>
          </p:nvSpPr>
          <p:spPr>
            <a:xfrm>
              <a:off x="4277300" y="3547075"/>
              <a:ext cx="134850" cy="17350"/>
            </a:xfrm>
            <a:custGeom>
              <a:avLst/>
              <a:gdLst/>
              <a:ahLst/>
              <a:cxnLst/>
              <a:rect l="l" t="t" r="r" b="b"/>
              <a:pathLst>
                <a:path w="5394" h="694" extrusionOk="0">
                  <a:moveTo>
                    <a:pt x="1" y="1"/>
                  </a:moveTo>
                  <a:lnTo>
                    <a:pt x="1" y="693"/>
                  </a:lnTo>
                  <a:lnTo>
                    <a:pt x="5394" y="693"/>
                  </a:lnTo>
                  <a:lnTo>
                    <a:pt x="5394"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859;p74"/>
            <p:cNvSpPr/>
            <p:nvPr/>
          </p:nvSpPr>
          <p:spPr>
            <a:xfrm>
              <a:off x="4538750" y="3622700"/>
              <a:ext cx="51050" cy="51025"/>
            </a:xfrm>
            <a:custGeom>
              <a:avLst/>
              <a:gdLst/>
              <a:ahLst/>
              <a:cxnLst/>
              <a:rect l="l" t="t" r="r" b="b"/>
              <a:pathLst>
                <a:path w="2042" h="2041" extrusionOk="0">
                  <a:moveTo>
                    <a:pt x="1006" y="693"/>
                  </a:moveTo>
                  <a:cubicBezTo>
                    <a:pt x="1213" y="702"/>
                    <a:pt x="1349" y="844"/>
                    <a:pt x="1349" y="1020"/>
                  </a:cubicBezTo>
                  <a:cubicBezTo>
                    <a:pt x="1349" y="1093"/>
                    <a:pt x="1313" y="1203"/>
                    <a:pt x="1276" y="1239"/>
                  </a:cubicBezTo>
                  <a:cubicBezTo>
                    <a:pt x="1208" y="1296"/>
                    <a:pt x="1130" y="1320"/>
                    <a:pt x="1054" y="1320"/>
                  </a:cubicBezTo>
                  <a:cubicBezTo>
                    <a:pt x="886" y="1320"/>
                    <a:pt x="730" y="1196"/>
                    <a:pt x="730" y="1020"/>
                  </a:cubicBezTo>
                  <a:cubicBezTo>
                    <a:pt x="730" y="911"/>
                    <a:pt x="730" y="838"/>
                    <a:pt x="802" y="802"/>
                  </a:cubicBezTo>
                  <a:cubicBezTo>
                    <a:pt x="836" y="734"/>
                    <a:pt x="934" y="697"/>
                    <a:pt x="1006" y="693"/>
                  </a:cubicBezTo>
                  <a:close/>
                  <a:moveTo>
                    <a:pt x="1021" y="0"/>
                  </a:moveTo>
                  <a:cubicBezTo>
                    <a:pt x="438" y="0"/>
                    <a:pt x="1" y="474"/>
                    <a:pt x="37" y="1020"/>
                  </a:cubicBezTo>
                  <a:cubicBezTo>
                    <a:pt x="37" y="1567"/>
                    <a:pt x="511" y="2041"/>
                    <a:pt x="1057" y="2041"/>
                  </a:cubicBezTo>
                  <a:cubicBezTo>
                    <a:pt x="1313" y="2041"/>
                    <a:pt x="1568" y="1931"/>
                    <a:pt x="1786" y="1713"/>
                  </a:cubicBezTo>
                  <a:cubicBezTo>
                    <a:pt x="1968" y="1531"/>
                    <a:pt x="2041" y="1276"/>
                    <a:pt x="2041" y="1020"/>
                  </a:cubicBezTo>
                  <a:cubicBezTo>
                    <a:pt x="2041" y="437"/>
                    <a:pt x="1568" y="0"/>
                    <a:pt x="1021"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860;p74"/>
            <p:cNvSpPr/>
            <p:nvPr/>
          </p:nvSpPr>
          <p:spPr>
            <a:xfrm>
              <a:off x="4457675" y="3622700"/>
              <a:ext cx="51050" cy="51025"/>
            </a:xfrm>
            <a:custGeom>
              <a:avLst/>
              <a:gdLst/>
              <a:ahLst/>
              <a:cxnLst/>
              <a:rect l="l" t="t" r="r" b="b"/>
              <a:pathLst>
                <a:path w="2042" h="2041" extrusionOk="0">
                  <a:moveTo>
                    <a:pt x="985" y="692"/>
                  </a:moveTo>
                  <a:cubicBezTo>
                    <a:pt x="1167" y="692"/>
                    <a:pt x="1312" y="838"/>
                    <a:pt x="1312" y="1020"/>
                  </a:cubicBezTo>
                  <a:cubicBezTo>
                    <a:pt x="1312" y="1093"/>
                    <a:pt x="1312" y="1166"/>
                    <a:pt x="1240" y="1239"/>
                  </a:cubicBezTo>
                  <a:cubicBezTo>
                    <a:pt x="1172" y="1296"/>
                    <a:pt x="1097" y="1320"/>
                    <a:pt x="1025" y="1320"/>
                  </a:cubicBezTo>
                  <a:cubicBezTo>
                    <a:pt x="865" y="1320"/>
                    <a:pt x="718" y="1196"/>
                    <a:pt x="693" y="1020"/>
                  </a:cubicBezTo>
                  <a:cubicBezTo>
                    <a:pt x="693" y="911"/>
                    <a:pt x="729" y="838"/>
                    <a:pt x="766" y="802"/>
                  </a:cubicBezTo>
                  <a:cubicBezTo>
                    <a:pt x="839" y="729"/>
                    <a:pt x="912" y="692"/>
                    <a:pt x="985" y="692"/>
                  </a:cubicBezTo>
                  <a:close/>
                  <a:moveTo>
                    <a:pt x="985" y="0"/>
                  </a:moveTo>
                  <a:cubicBezTo>
                    <a:pt x="729" y="0"/>
                    <a:pt x="474" y="109"/>
                    <a:pt x="256" y="292"/>
                  </a:cubicBezTo>
                  <a:cubicBezTo>
                    <a:pt x="74" y="510"/>
                    <a:pt x="1" y="765"/>
                    <a:pt x="1" y="1020"/>
                  </a:cubicBezTo>
                  <a:cubicBezTo>
                    <a:pt x="1" y="1567"/>
                    <a:pt x="474" y="2041"/>
                    <a:pt x="1021" y="2041"/>
                  </a:cubicBezTo>
                  <a:cubicBezTo>
                    <a:pt x="1604" y="2041"/>
                    <a:pt x="2041" y="1567"/>
                    <a:pt x="2041" y="1020"/>
                  </a:cubicBezTo>
                  <a:cubicBezTo>
                    <a:pt x="2005" y="437"/>
                    <a:pt x="1531" y="0"/>
                    <a:pt x="985"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861;p74"/>
            <p:cNvSpPr/>
            <p:nvPr/>
          </p:nvSpPr>
          <p:spPr>
            <a:xfrm>
              <a:off x="4026800" y="3696475"/>
              <a:ext cx="684150" cy="115725"/>
            </a:xfrm>
            <a:custGeom>
              <a:avLst/>
              <a:gdLst/>
              <a:ahLst/>
              <a:cxnLst/>
              <a:rect l="l" t="t" r="r" b="b"/>
              <a:pathLst>
                <a:path w="27366" h="4629" extrusionOk="0">
                  <a:moveTo>
                    <a:pt x="1749" y="1"/>
                  </a:moveTo>
                  <a:cubicBezTo>
                    <a:pt x="1276" y="657"/>
                    <a:pt x="948" y="1422"/>
                    <a:pt x="729" y="2187"/>
                  </a:cubicBezTo>
                  <a:lnTo>
                    <a:pt x="0" y="4628"/>
                  </a:lnTo>
                  <a:lnTo>
                    <a:pt x="27293" y="4628"/>
                  </a:lnTo>
                  <a:lnTo>
                    <a:pt x="27366"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862;p74"/>
            <p:cNvSpPr/>
            <p:nvPr/>
          </p:nvSpPr>
          <p:spPr>
            <a:xfrm>
              <a:off x="4026800" y="3587175"/>
              <a:ext cx="382625" cy="225025"/>
            </a:xfrm>
            <a:custGeom>
              <a:avLst/>
              <a:gdLst/>
              <a:ahLst/>
              <a:cxnLst/>
              <a:rect l="l" t="t" r="r" b="b"/>
              <a:pathLst>
                <a:path w="15305" h="9001" extrusionOk="0">
                  <a:moveTo>
                    <a:pt x="8527" y="0"/>
                  </a:moveTo>
                  <a:cubicBezTo>
                    <a:pt x="7871" y="437"/>
                    <a:pt x="7179" y="765"/>
                    <a:pt x="6486" y="1020"/>
                  </a:cubicBezTo>
                  <a:lnTo>
                    <a:pt x="5721" y="1275"/>
                  </a:lnTo>
                  <a:cubicBezTo>
                    <a:pt x="4118" y="1858"/>
                    <a:pt x="2697" y="2915"/>
                    <a:pt x="1749" y="4373"/>
                  </a:cubicBezTo>
                  <a:cubicBezTo>
                    <a:pt x="1276" y="5029"/>
                    <a:pt x="948" y="5794"/>
                    <a:pt x="729" y="6559"/>
                  </a:cubicBezTo>
                  <a:lnTo>
                    <a:pt x="0" y="9000"/>
                  </a:lnTo>
                  <a:lnTo>
                    <a:pt x="15304" y="9000"/>
                  </a:lnTo>
                  <a:cubicBezTo>
                    <a:pt x="14685" y="5065"/>
                    <a:pt x="12134" y="1676"/>
                    <a:pt x="8527"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863;p74"/>
            <p:cNvSpPr/>
            <p:nvPr/>
          </p:nvSpPr>
          <p:spPr>
            <a:xfrm>
              <a:off x="4318300" y="3389475"/>
              <a:ext cx="174925" cy="81100"/>
            </a:xfrm>
            <a:custGeom>
              <a:avLst/>
              <a:gdLst/>
              <a:ahLst/>
              <a:cxnLst/>
              <a:rect l="l" t="t" r="r" b="b"/>
              <a:pathLst>
                <a:path w="6997" h="3244" extrusionOk="0">
                  <a:moveTo>
                    <a:pt x="1713" y="1"/>
                  </a:moveTo>
                  <a:cubicBezTo>
                    <a:pt x="729" y="1"/>
                    <a:pt x="1" y="948"/>
                    <a:pt x="256" y="1896"/>
                  </a:cubicBezTo>
                  <a:lnTo>
                    <a:pt x="620" y="3244"/>
                  </a:lnTo>
                  <a:lnTo>
                    <a:pt x="6997" y="3244"/>
                  </a:lnTo>
                  <a:lnTo>
                    <a:pt x="5794" y="1458"/>
                  </a:lnTo>
                  <a:cubicBezTo>
                    <a:pt x="5175" y="548"/>
                    <a:pt x="4155" y="37"/>
                    <a:pt x="3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864;p74"/>
            <p:cNvSpPr/>
            <p:nvPr/>
          </p:nvSpPr>
          <p:spPr>
            <a:xfrm>
              <a:off x="4382075" y="2519925"/>
              <a:ext cx="532925" cy="834975"/>
            </a:xfrm>
            <a:custGeom>
              <a:avLst/>
              <a:gdLst/>
              <a:ahLst/>
              <a:cxnLst/>
              <a:rect l="l" t="t" r="r" b="b"/>
              <a:pathLst>
                <a:path w="21317" h="33399" extrusionOk="0">
                  <a:moveTo>
                    <a:pt x="13300" y="1"/>
                  </a:moveTo>
                  <a:cubicBezTo>
                    <a:pt x="9349" y="1"/>
                    <a:pt x="5902" y="2802"/>
                    <a:pt x="5138" y="6762"/>
                  </a:cubicBezTo>
                  <a:lnTo>
                    <a:pt x="0" y="33398"/>
                  </a:lnTo>
                  <a:lnTo>
                    <a:pt x="15815" y="33398"/>
                  </a:lnTo>
                  <a:lnTo>
                    <a:pt x="21317" y="312"/>
                  </a:lnTo>
                  <a:lnTo>
                    <a:pt x="13883" y="21"/>
                  </a:lnTo>
                  <a:cubicBezTo>
                    <a:pt x="13688" y="7"/>
                    <a:pt x="13494" y="1"/>
                    <a:pt x="13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865;p74"/>
            <p:cNvSpPr/>
            <p:nvPr/>
          </p:nvSpPr>
          <p:spPr>
            <a:xfrm>
              <a:off x="4652625" y="2727225"/>
              <a:ext cx="110250" cy="606725"/>
            </a:xfrm>
            <a:custGeom>
              <a:avLst/>
              <a:gdLst/>
              <a:ahLst/>
              <a:cxnLst/>
              <a:rect l="l" t="t" r="r" b="b"/>
              <a:pathLst>
                <a:path w="4410" h="24269" extrusionOk="0">
                  <a:moveTo>
                    <a:pt x="3899" y="0"/>
                  </a:moveTo>
                  <a:lnTo>
                    <a:pt x="1" y="24195"/>
                  </a:lnTo>
                  <a:lnTo>
                    <a:pt x="474" y="24268"/>
                  </a:lnTo>
                  <a:lnTo>
                    <a:pt x="4410" y="73"/>
                  </a:lnTo>
                  <a:lnTo>
                    <a:pt x="38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66;p74"/>
            <p:cNvSpPr/>
            <p:nvPr/>
          </p:nvSpPr>
          <p:spPr>
            <a:xfrm>
              <a:off x="4391175" y="3291100"/>
              <a:ext cx="397200" cy="11875"/>
            </a:xfrm>
            <a:custGeom>
              <a:avLst/>
              <a:gdLst/>
              <a:ahLst/>
              <a:cxnLst/>
              <a:rect l="l" t="t" r="r" b="b"/>
              <a:pathLst>
                <a:path w="15888" h="475" extrusionOk="0">
                  <a:moveTo>
                    <a:pt x="1" y="1"/>
                  </a:moveTo>
                  <a:lnTo>
                    <a:pt x="1" y="474"/>
                  </a:lnTo>
                  <a:lnTo>
                    <a:pt x="15888" y="474"/>
                  </a:lnTo>
                  <a:lnTo>
                    <a:pt x="158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67;p74"/>
            <p:cNvSpPr/>
            <p:nvPr/>
          </p:nvSpPr>
          <p:spPr>
            <a:xfrm>
              <a:off x="4733700" y="2523175"/>
              <a:ext cx="1164225" cy="604900"/>
            </a:xfrm>
            <a:custGeom>
              <a:avLst/>
              <a:gdLst/>
              <a:ahLst/>
              <a:cxnLst/>
              <a:rect l="l" t="t" r="r" b="b"/>
              <a:pathLst>
                <a:path w="46569" h="24196" extrusionOk="0">
                  <a:moveTo>
                    <a:pt x="1" y="0"/>
                  </a:moveTo>
                  <a:lnTo>
                    <a:pt x="1" y="24195"/>
                  </a:lnTo>
                  <a:lnTo>
                    <a:pt x="46569" y="24195"/>
                  </a:lnTo>
                  <a:lnTo>
                    <a:pt x="46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868;p74"/>
            <p:cNvSpPr/>
            <p:nvPr/>
          </p:nvSpPr>
          <p:spPr>
            <a:xfrm>
              <a:off x="4720025" y="1818075"/>
              <a:ext cx="1513150" cy="1323650"/>
            </a:xfrm>
            <a:custGeom>
              <a:avLst/>
              <a:gdLst/>
              <a:ahLst/>
              <a:cxnLst/>
              <a:rect l="l" t="t" r="r" b="b"/>
              <a:pathLst>
                <a:path w="60526" h="52946" extrusionOk="0">
                  <a:moveTo>
                    <a:pt x="46569" y="25836"/>
                  </a:moveTo>
                  <a:lnTo>
                    <a:pt x="46569" y="51889"/>
                  </a:lnTo>
                  <a:lnTo>
                    <a:pt x="1058" y="51889"/>
                  </a:lnTo>
                  <a:lnTo>
                    <a:pt x="1058" y="30573"/>
                  </a:lnTo>
                  <a:cubicBezTo>
                    <a:pt x="1058" y="27949"/>
                    <a:pt x="3208" y="25836"/>
                    <a:pt x="5831" y="25836"/>
                  </a:cubicBezTo>
                  <a:close/>
                  <a:moveTo>
                    <a:pt x="53602" y="1"/>
                  </a:moveTo>
                  <a:cubicBezTo>
                    <a:pt x="49739" y="1"/>
                    <a:pt x="46569" y="3135"/>
                    <a:pt x="46569" y="7034"/>
                  </a:cubicBezTo>
                  <a:lnTo>
                    <a:pt x="46569" y="24743"/>
                  </a:lnTo>
                  <a:lnTo>
                    <a:pt x="5831" y="24743"/>
                  </a:lnTo>
                  <a:cubicBezTo>
                    <a:pt x="2625" y="24743"/>
                    <a:pt x="1" y="27366"/>
                    <a:pt x="1" y="30573"/>
                  </a:cubicBezTo>
                  <a:lnTo>
                    <a:pt x="1" y="52946"/>
                  </a:lnTo>
                  <a:lnTo>
                    <a:pt x="47626" y="52946"/>
                  </a:lnTo>
                  <a:lnTo>
                    <a:pt x="47626" y="25836"/>
                  </a:lnTo>
                  <a:lnTo>
                    <a:pt x="47735" y="25836"/>
                  </a:lnTo>
                  <a:lnTo>
                    <a:pt x="47735" y="24743"/>
                  </a:lnTo>
                  <a:lnTo>
                    <a:pt x="47626" y="24743"/>
                  </a:lnTo>
                  <a:lnTo>
                    <a:pt x="47626" y="7034"/>
                  </a:lnTo>
                  <a:cubicBezTo>
                    <a:pt x="47626" y="3718"/>
                    <a:pt x="50322" y="1058"/>
                    <a:pt x="53602" y="1058"/>
                  </a:cubicBezTo>
                  <a:lnTo>
                    <a:pt x="60525" y="1058"/>
                  </a:lnTo>
                  <a:lnTo>
                    <a:pt x="60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869;p74"/>
            <p:cNvSpPr/>
            <p:nvPr/>
          </p:nvSpPr>
          <p:spPr>
            <a:xfrm>
              <a:off x="4720025" y="3128050"/>
              <a:ext cx="26450" cy="609450"/>
            </a:xfrm>
            <a:custGeom>
              <a:avLst/>
              <a:gdLst/>
              <a:ahLst/>
              <a:cxnLst/>
              <a:rect l="l" t="t" r="r" b="b"/>
              <a:pathLst>
                <a:path w="1058" h="24378" extrusionOk="0">
                  <a:moveTo>
                    <a:pt x="1" y="0"/>
                  </a:moveTo>
                  <a:lnTo>
                    <a:pt x="1" y="24377"/>
                  </a:lnTo>
                  <a:lnTo>
                    <a:pt x="1058" y="24377"/>
                  </a:lnTo>
                  <a:lnTo>
                    <a:pt x="10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870;p74"/>
            <p:cNvSpPr/>
            <p:nvPr/>
          </p:nvSpPr>
          <p:spPr>
            <a:xfrm>
              <a:off x="4517800" y="3667325"/>
              <a:ext cx="473725" cy="466450"/>
            </a:xfrm>
            <a:custGeom>
              <a:avLst/>
              <a:gdLst/>
              <a:ahLst/>
              <a:cxnLst/>
              <a:rect l="l" t="t" r="r" b="b"/>
              <a:pathLst>
                <a:path w="18949" h="18658" extrusionOk="0">
                  <a:moveTo>
                    <a:pt x="9475" y="1"/>
                  </a:moveTo>
                  <a:cubicBezTo>
                    <a:pt x="4264" y="1"/>
                    <a:pt x="1" y="4155"/>
                    <a:pt x="1" y="9329"/>
                  </a:cubicBezTo>
                  <a:cubicBezTo>
                    <a:pt x="1" y="14467"/>
                    <a:pt x="4264" y="18657"/>
                    <a:pt x="9475" y="18657"/>
                  </a:cubicBezTo>
                  <a:cubicBezTo>
                    <a:pt x="14722" y="18657"/>
                    <a:pt x="18949" y="14467"/>
                    <a:pt x="18949" y="9329"/>
                  </a:cubicBezTo>
                  <a:cubicBezTo>
                    <a:pt x="18949" y="4155"/>
                    <a:pt x="14722" y="1"/>
                    <a:pt x="94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871;p74"/>
            <p:cNvSpPr/>
            <p:nvPr/>
          </p:nvSpPr>
          <p:spPr>
            <a:xfrm>
              <a:off x="4552425" y="3746575"/>
              <a:ext cx="374425" cy="307000"/>
            </a:xfrm>
            <a:custGeom>
              <a:avLst/>
              <a:gdLst/>
              <a:ahLst/>
              <a:cxnLst/>
              <a:rect l="l" t="t" r="r" b="b"/>
              <a:pathLst>
                <a:path w="14977" h="12280" extrusionOk="0">
                  <a:moveTo>
                    <a:pt x="8090" y="912"/>
                  </a:moveTo>
                  <a:lnTo>
                    <a:pt x="8090" y="948"/>
                  </a:lnTo>
                  <a:cubicBezTo>
                    <a:pt x="12717" y="985"/>
                    <a:pt x="14976" y="6633"/>
                    <a:pt x="11661" y="9876"/>
                  </a:cubicBezTo>
                  <a:cubicBezTo>
                    <a:pt x="10607" y="10917"/>
                    <a:pt x="9317" y="11384"/>
                    <a:pt x="8051" y="11384"/>
                  </a:cubicBezTo>
                  <a:cubicBezTo>
                    <a:pt x="5375" y="11384"/>
                    <a:pt x="2806" y="9300"/>
                    <a:pt x="2806" y="6159"/>
                  </a:cubicBezTo>
                  <a:cubicBezTo>
                    <a:pt x="2806" y="3244"/>
                    <a:pt x="5175" y="912"/>
                    <a:pt x="8090" y="912"/>
                  </a:cubicBezTo>
                  <a:close/>
                  <a:moveTo>
                    <a:pt x="8090" y="1"/>
                  </a:moveTo>
                  <a:cubicBezTo>
                    <a:pt x="2660" y="74"/>
                    <a:pt x="0" y="6705"/>
                    <a:pt x="3863" y="10495"/>
                  </a:cubicBezTo>
                  <a:cubicBezTo>
                    <a:pt x="5119" y="11728"/>
                    <a:pt x="6652" y="12280"/>
                    <a:pt x="8152" y="12280"/>
                  </a:cubicBezTo>
                  <a:cubicBezTo>
                    <a:pt x="11308" y="12280"/>
                    <a:pt x="14321" y="9839"/>
                    <a:pt x="14321" y="6159"/>
                  </a:cubicBezTo>
                  <a:cubicBezTo>
                    <a:pt x="14284" y="2734"/>
                    <a:pt x="11515" y="1"/>
                    <a:pt x="8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872;p74"/>
            <p:cNvSpPr/>
            <p:nvPr/>
          </p:nvSpPr>
          <p:spPr>
            <a:xfrm>
              <a:off x="5748500" y="3266500"/>
              <a:ext cx="412700" cy="339825"/>
            </a:xfrm>
            <a:custGeom>
              <a:avLst/>
              <a:gdLst/>
              <a:ahLst/>
              <a:cxnLst/>
              <a:rect l="l" t="t" r="r" b="b"/>
              <a:pathLst>
                <a:path w="16508" h="13593" extrusionOk="0">
                  <a:moveTo>
                    <a:pt x="15925" y="1"/>
                  </a:moveTo>
                  <a:lnTo>
                    <a:pt x="1" y="12864"/>
                  </a:lnTo>
                  <a:lnTo>
                    <a:pt x="584" y="13592"/>
                  </a:lnTo>
                  <a:lnTo>
                    <a:pt x="16508" y="693"/>
                  </a:lnTo>
                  <a:lnTo>
                    <a:pt x="159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873;p74"/>
            <p:cNvSpPr/>
            <p:nvPr/>
          </p:nvSpPr>
          <p:spPr>
            <a:xfrm>
              <a:off x="5755800" y="3586250"/>
              <a:ext cx="501950" cy="22800"/>
            </a:xfrm>
            <a:custGeom>
              <a:avLst/>
              <a:gdLst/>
              <a:ahLst/>
              <a:cxnLst/>
              <a:rect l="l" t="t" r="r" b="b"/>
              <a:pathLst>
                <a:path w="20078" h="912" extrusionOk="0">
                  <a:moveTo>
                    <a:pt x="0" y="1"/>
                  </a:moveTo>
                  <a:lnTo>
                    <a:pt x="0" y="912"/>
                  </a:lnTo>
                  <a:lnTo>
                    <a:pt x="20078" y="912"/>
                  </a:lnTo>
                  <a:lnTo>
                    <a:pt x="200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874;p74"/>
            <p:cNvSpPr/>
            <p:nvPr/>
          </p:nvSpPr>
          <p:spPr>
            <a:xfrm>
              <a:off x="5748500" y="3588075"/>
              <a:ext cx="412700" cy="339800"/>
            </a:xfrm>
            <a:custGeom>
              <a:avLst/>
              <a:gdLst/>
              <a:ahLst/>
              <a:cxnLst/>
              <a:rect l="l" t="t" r="r" b="b"/>
              <a:pathLst>
                <a:path w="16508" h="13592" extrusionOk="0">
                  <a:moveTo>
                    <a:pt x="584" y="1"/>
                  </a:moveTo>
                  <a:lnTo>
                    <a:pt x="1" y="693"/>
                  </a:lnTo>
                  <a:lnTo>
                    <a:pt x="15925" y="13592"/>
                  </a:lnTo>
                  <a:lnTo>
                    <a:pt x="16508" y="12863"/>
                  </a:lnTo>
                  <a:lnTo>
                    <a:pt x="5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875;p74"/>
            <p:cNvSpPr/>
            <p:nvPr/>
          </p:nvSpPr>
          <p:spPr>
            <a:xfrm>
              <a:off x="5743950" y="3597175"/>
              <a:ext cx="22800" cy="455525"/>
            </a:xfrm>
            <a:custGeom>
              <a:avLst/>
              <a:gdLst/>
              <a:ahLst/>
              <a:cxnLst/>
              <a:rect l="l" t="t" r="r" b="b"/>
              <a:pathLst>
                <a:path w="912" h="18221" extrusionOk="0">
                  <a:moveTo>
                    <a:pt x="1" y="1"/>
                  </a:moveTo>
                  <a:lnTo>
                    <a:pt x="1" y="18220"/>
                  </a:lnTo>
                  <a:lnTo>
                    <a:pt x="912" y="18220"/>
                  </a:lnTo>
                  <a:lnTo>
                    <a:pt x="9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876;p74"/>
            <p:cNvSpPr/>
            <p:nvPr/>
          </p:nvSpPr>
          <p:spPr>
            <a:xfrm>
              <a:off x="5350425" y="3588075"/>
              <a:ext cx="412675" cy="339800"/>
            </a:xfrm>
            <a:custGeom>
              <a:avLst/>
              <a:gdLst/>
              <a:ahLst/>
              <a:cxnLst/>
              <a:rect l="l" t="t" r="r" b="b"/>
              <a:pathLst>
                <a:path w="16507" h="13592" extrusionOk="0">
                  <a:moveTo>
                    <a:pt x="15924" y="1"/>
                  </a:moveTo>
                  <a:lnTo>
                    <a:pt x="0" y="12900"/>
                  </a:lnTo>
                  <a:lnTo>
                    <a:pt x="547" y="13592"/>
                  </a:lnTo>
                  <a:lnTo>
                    <a:pt x="16507" y="729"/>
                  </a:lnTo>
                  <a:lnTo>
                    <a:pt x="15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877;p74"/>
            <p:cNvSpPr/>
            <p:nvPr/>
          </p:nvSpPr>
          <p:spPr>
            <a:xfrm>
              <a:off x="5253850" y="3586250"/>
              <a:ext cx="501975" cy="22800"/>
            </a:xfrm>
            <a:custGeom>
              <a:avLst/>
              <a:gdLst/>
              <a:ahLst/>
              <a:cxnLst/>
              <a:rect l="l" t="t" r="r" b="b"/>
              <a:pathLst>
                <a:path w="20079" h="912" extrusionOk="0">
                  <a:moveTo>
                    <a:pt x="1" y="1"/>
                  </a:moveTo>
                  <a:lnTo>
                    <a:pt x="1" y="912"/>
                  </a:lnTo>
                  <a:lnTo>
                    <a:pt x="20078" y="912"/>
                  </a:lnTo>
                  <a:lnTo>
                    <a:pt x="200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878;p74"/>
            <p:cNvSpPr/>
            <p:nvPr/>
          </p:nvSpPr>
          <p:spPr>
            <a:xfrm>
              <a:off x="5350425" y="3266500"/>
              <a:ext cx="412675" cy="339825"/>
            </a:xfrm>
            <a:custGeom>
              <a:avLst/>
              <a:gdLst/>
              <a:ahLst/>
              <a:cxnLst/>
              <a:rect l="l" t="t" r="r" b="b"/>
              <a:pathLst>
                <a:path w="16507" h="13593" extrusionOk="0">
                  <a:moveTo>
                    <a:pt x="583" y="1"/>
                  </a:moveTo>
                  <a:lnTo>
                    <a:pt x="0" y="730"/>
                  </a:lnTo>
                  <a:lnTo>
                    <a:pt x="15924" y="13592"/>
                  </a:lnTo>
                  <a:lnTo>
                    <a:pt x="16507" y="12900"/>
                  </a:lnTo>
                  <a:lnTo>
                    <a:pt x="5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879;p74"/>
            <p:cNvSpPr/>
            <p:nvPr/>
          </p:nvSpPr>
          <p:spPr>
            <a:xfrm>
              <a:off x="5743950" y="3141700"/>
              <a:ext cx="22800" cy="455500"/>
            </a:xfrm>
            <a:custGeom>
              <a:avLst/>
              <a:gdLst/>
              <a:ahLst/>
              <a:cxnLst/>
              <a:rect l="l" t="t" r="r" b="b"/>
              <a:pathLst>
                <a:path w="912" h="18220" extrusionOk="0">
                  <a:moveTo>
                    <a:pt x="1" y="1"/>
                  </a:moveTo>
                  <a:lnTo>
                    <a:pt x="1" y="18220"/>
                  </a:lnTo>
                  <a:lnTo>
                    <a:pt x="912" y="18220"/>
                  </a:lnTo>
                  <a:lnTo>
                    <a:pt x="9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880;p74"/>
            <p:cNvSpPr/>
            <p:nvPr/>
          </p:nvSpPr>
          <p:spPr>
            <a:xfrm>
              <a:off x="5653775" y="3496975"/>
              <a:ext cx="204075" cy="200450"/>
            </a:xfrm>
            <a:custGeom>
              <a:avLst/>
              <a:gdLst/>
              <a:ahLst/>
              <a:cxnLst/>
              <a:rect l="l" t="t" r="r" b="b"/>
              <a:pathLst>
                <a:path w="8163" h="8018" extrusionOk="0">
                  <a:moveTo>
                    <a:pt x="4081" y="1"/>
                  </a:moveTo>
                  <a:cubicBezTo>
                    <a:pt x="1822" y="1"/>
                    <a:pt x="0" y="1786"/>
                    <a:pt x="0" y="4009"/>
                  </a:cubicBezTo>
                  <a:cubicBezTo>
                    <a:pt x="0" y="6232"/>
                    <a:pt x="1822" y="8017"/>
                    <a:pt x="4081" y="8017"/>
                  </a:cubicBezTo>
                  <a:cubicBezTo>
                    <a:pt x="6341" y="8017"/>
                    <a:pt x="8163" y="6232"/>
                    <a:pt x="8163" y="4009"/>
                  </a:cubicBezTo>
                  <a:cubicBezTo>
                    <a:pt x="8163" y="1786"/>
                    <a:pt x="6341" y="1"/>
                    <a:pt x="4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881;p74"/>
            <p:cNvSpPr/>
            <p:nvPr/>
          </p:nvSpPr>
          <p:spPr>
            <a:xfrm>
              <a:off x="5240200" y="3088875"/>
              <a:ext cx="1031225" cy="1018475"/>
            </a:xfrm>
            <a:custGeom>
              <a:avLst/>
              <a:gdLst/>
              <a:ahLst/>
              <a:cxnLst/>
              <a:rect l="l" t="t" r="r" b="b"/>
              <a:pathLst>
                <a:path w="41249" h="40739" extrusionOk="0">
                  <a:moveTo>
                    <a:pt x="20624" y="2770"/>
                  </a:moveTo>
                  <a:cubicBezTo>
                    <a:pt x="30463" y="2770"/>
                    <a:pt x="38479" y="10677"/>
                    <a:pt x="38479" y="20369"/>
                  </a:cubicBezTo>
                  <a:cubicBezTo>
                    <a:pt x="38479" y="30062"/>
                    <a:pt x="30463" y="37933"/>
                    <a:pt x="20624" y="37933"/>
                  </a:cubicBezTo>
                  <a:cubicBezTo>
                    <a:pt x="10786" y="37933"/>
                    <a:pt x="2770" y="30062"/>
                    <a:pt x="2770" y="20369"/>
                  </a:cubicBezTo>
                  <a:cubicBezTo>
                    <a:pt x="2770" y="10677"/>
                    <a:pt x="10823" y="2770"/>
                    <a:pt x="20624" y="2770"/>
                  </a:cubicBezTo>
                  <a:close/>
                  <a:moveTo>
                    <a:pt x="20624" y="0"/>
                  </a:moveTo>
                  <a:cubicBezTo>
                    <a:pt x="9219" y="0"/>
                    <a:pt x="0" y="9110"/>
                    <a:pt x="0" y="20369"/>
                  </a:cubicBezTo>
                  <a:cubicBezTo>
                    <a:pt x="0" y="31629"/>
                    <a:pt x="9219" y="40738"/>
                    <a:pt x="20624" y="40738"/>
                  </a:cubicBezTo>
                  <a:cubicBezTo>
                    <a:pt x="32030" y="40738"/>
                    <a:pt x="41249" y="31629"/>
                    <a:pt x="41249" y="20369"/>
                  </a:cubicBezTo>
                  <a:cubicBezTo>
                    <a:pt x="41249" y="9073"/>
                    <a:pt x="32030" y="0"/>
                    <a:pt x="20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882;p74"/>
            <p:cNvSpPr/>
            <p:nvPr/>
          </p:nvSpPr>
          <p:spPr>
            <a:xfrm>
              <a:off x="5211950" y="3060625"/>
              <a:ext cx="1087725" cy="1073150"/>
            </a:xfrm>
            <a:custGeom>
              <a:avLst/>
              <a:gdLst/>
              <a:ahLst/>
              <a:cxnLst/>
              <a:rect l="l" t="t" r="r" b="b"/>
              <a:pathLst>
                <a:path w="43509" h="42926" extrusionOk="0">
                  <a:moveTo>
                    <a:pt x="21754" y="1531"/>
                  </a:moveTo>
                  <a:cubicBezTo>
                    <a:pt x="32905" y="1531"/>
                    <a:pt x="41978" y="10459"/>
                    <a:pt x="41978" y="21463"/>
                  </a:cubicBezTo>
                  <a:cubicBezTo>
                    <a:pt x="41978" y="32467"/>
                    <a:pt x="32905" y="41395"/>
                    <a:pt x="21754" y="41395"/>
                  </a:cubicBezTo>
                  <a:cubicBezTo>
                    <a:pt x="10604" y="41395"/>
                    <a:pt x="1531" y="32467"/>
                    <a:pt x="1531" y="21463"/>
                  </a:cubicBezTo>
                  <a:cubicBezTo>
                    <a:pt x="1531" y="10459"/>
                    <a:pt x="10604" y="1531"/>
                    <a:pt x="21754" y="1531"/>
                  </a:cubicBezTo>
                  <a:close/>
                  <a:moveTo>
                    <a:pt x="21754" y="1"/>
                  </a:moveTo>
                  <a:cubicBezTo>
                    <a:pt x="9730" y="1"/>
                    <a:pt x="1" y="9620"/>
                    <a:pt x="1" y="21463"/>
                  </a:cubicBezTo>
                  <a:cubicBezTo>
                    <a:pt x="1" y="33305"/>
                    <a:pt x="9730" y="42925"/>
                    <a:pt x="21754" y="42925"/>
                  </a:cubicBezTo>
                  <a:cubicBezTo>
                    <a:pt x="33743" y="42925"/>
                    <a:pt x="43508" y="33305"/>
                    <a:pt x="43508" y="21463"/>
                  </a:cubicBezTo>
                  <a:cubicBezTo>
                    <a:pt x="43508" y="9620"/>
                    <a:pt x="33743" y="1"/>
                    <a:pt x="21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883;p74"/>
            <p:cNvSpPr/>
            <p:nvPr/>
          </p:nvSpPr>
          <p:spPr>
            <a:xfrm>
              <a:off x="5626450" y="1935600"/>
              <a:ext cx="440000" cy="638600"/>
            </a:xfrm>
            <a:custGeom>
              <a:avLst/>
              <a:gdLst/>
              <a:ahLst/>
              <a:cxnLst/>
              <a:rect l="l" t="t" r="r" b="b"/>
              <a:pathLst>
                <a:path w="17600" h="25544" extrusionOk="0">
                  <a:moveTo>
                    <a:pt x="0" y="0"/>
                  </a:moveTo>
                  <a:lnTo>
                    <a:pt x="547" y="10932"/>
                  </a:lnTo>
                  <a:cubicBezTo>
                    <a:pt x="547" y="10932"/>
                    <a:pt x="6851" y="20369"/>
                    <a:pt x="8600" y="24414"/>
                  </a:cubicBezTo>
                  <a:lnTo>
                    <a:pt x="17600" y="25544"/>
                  </a:lnTo>
                  <a:cubicBezTo>
                    <a:pt x="16142" y="20807"/>
                    <a:pt x="13592" y="12681"/>
                    <a:pt x="11333" y="6924"/>
                  </a:cubicBezTo>
                  <a:cubicBezTo>
                    <a:pt x="9328" y="1749"/>
                    <a:pt x="5029" y="5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884;p74"/>
            <p:cNvSpPr/>
            <p:nvPr/>
          </p:nvSpPr>
          <p:spPr>
            <a:xfrm>
              <a:off x="5476125" y="2527725"/>
              <a:ext cx="609475" cy="503775"/>
            </a:xfrm>
            <a:custGeom>
              <a:avLst/>
              <a:gdLst/>
              <a:ahLst/>
              <a:cxnLst/>
              <a:rect l="l" t="t" r="r" b="b"/>
              <a:pathLst>
                <a:path w="24379" h="20151" extrusionOk="0">
                  <a:moveTo>
                    <a:pt x="14285" y="0"/>
                  </a:moveTo>
                  <a:cubicBezTo>
                    <a:pt x="9657" y="4409"/>
                    <a:pt x="5284" y="9073"/>
                    <a:pt x="1167" y="13993"/>
                  </a:cubicBezTo>
                  <a:lnTo>
                    <a:pt x="1" y="20151"/>
                  </a:lnTo>
                  <a:lnTo>
                    <a:pt x="1" y="20151"/>
                  </a:lnTo>
                  <a:lnTo>
                    <a:pt x="5066" y="15887"/>
                  </a:lnTo>
                  <a:cubicBezTo>
                    <a:pt x="24378" y="9984"/>
                    <a:pt x="23613" y="1859"/>
                    <a:pt x="23613" y="1859"/>
                  </a:cubicBezTo>
                  <a:lnTo>
                    <a:pt x="14285"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885;p74"/>
            <p:cNvSpPr/>
            <p:nvPr/>
          </p:nvSpPr>
          <p:spPr>
            <a:xfrm>
              <a:off x="5305050" y="2896650"/>
              <a:ext cx="179300" cy="185000"/>
            </a:xfrm>
            <a:custGeom>
              <a:avLst/>
              <a:gdLst/>
              <a:ahLst/>
              <a:cxnLst/>
              <a:rect l="l" t="t" r="r" b="b"/>
              <a:pathLst>
                <a:path w="7172" h="7400" extrusionOk="0">
                  <a:moveTo>
                    <a:pt x="7172" y="1"/>
                  </a:moveTo>
                  <a:lnTo>
                    <a:pt x="3091" y="1677"/>
                  </a:lnTo>
                  <a:cubicBezTo>
                    <a:pt x="2435" y="1932"/>
                    <a:pt x="1961" y="2406"/>
                    <a:pt x="1670" y="3025"/>
                  </a:cubicBezTo>
                  <a:lnTo>
                    <a:pt x="249" y="6268"/>
                  </a:lnTo>
                  <a:cubicBezTo>
                    <a:pt x="1" y="6799"/>
                    <a:pt x="407" y="7399"/>
                    <a:pt x="998" y="7399"/>
                  </a:cubicBezTo>
                  <a:cubicBezTo>
                    <a:pt x="1015" y="7399"/>
                    <a:pt x="1033" y="7399"/>
                    <a:pt x="1050" y="7398"/>
                  </a:cubicBezTo>
                  <a:cubicBezTo>
                    <a:pt x="1232" y="7398"/>
                    <a:pt x="1415" y="7325"/>
                    <a:pt x="1560" y="7179"/>
                  </a:cubicBezTo>
                  <a:lnTo>
                    <a:pt x="7172" y="1"/>
                  </a:lnTo>
                  <a:close/>
                </a:path>
              </a:pathLst>
            </a:custGeom>
            <a:solidFill>
              <a:srgbClr val="D68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886;p74"/>
            <p:cNvSpPr/>
            <p:nvPr/>
          </p:nvSpPr>
          <p:spPr>
            <a:xfrm>
              <a:off x="5367725" y="2862050"/>
              <a:ext cx="292450" cy="198600"/>
            </a:xfrm>
            <a:custGeom>
              <a:avLst/>
              <a:gdLst/>
              <a:ahLst/>
              <a:cxnLst/>
              <a:rect l="l" t="t" r="r" b="b"/>
              <a:pathLst>
                <a:path w="11698" h="7944" extrusionOk="0">
                  <a:moveTo>
                    <a:pt x="6159" y="0"/>
                  </a:moveTo>
                  <a:lnTo>
                    <a:pt x="1" y="5575"/>
                  </a:lnTo>
                  <a:lnTo>
                    <a:pt x="9438" y="7944"/>
                  </a:lnTo>
                  <a:lnTo>
                    <a:pt x="11697" y="1749"/>
                  </a:lnTo>
                  <a:lnTo>
                    <a:pt x="6159"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887;p74"/>
            <p:cNvSpPr/>
            <p:nvPr/>
          </p:nvSpPr>
          <p:spPr>
            <a:xfrm>
              <a:off x="5332900" y="3001425"/>
              <a:ext cx="148725" cy="146100"/>
            </a:xfrm>
            <a:custGeom>
              <a:avLst/>
              <a:gdLst/>
              <a:ahLst/>
              <a:cxnLst/>
              <a:rect l="l" t="t" r="r" b="b"/>
              <a:pathLst>
                <a:path w="5949" h="5844" extrusionOk="0">
                  <a:moveTo>
                    <a:pt x="1394" y="0"/>
                  </a:moveTo>
                  <a:lnTo>
                    <a:pt x="155" y="4847"/>
                  </a:lnTo>
                  <a:cubicBezTo>
                    <a:pt x="1" y="5371"/>
                    <a:pt x="447" y="5843"/>
                    <a:pt x="941" y="5843"/>
                  </a:cubicBezTo>
                  <a:cubicBezTo>
                    <a:pt x="1031" y="5843"/>
                    <a:pt x="1122" y="5828"/>
                    <a:pt x="1211" y="5794"/>
                  </a:cubicBezTo>
                  <a:cubicBezTo>
                    <a:pt x="1430" y="5721"/>
                    <a:pt x="1576" y="5575"/>
                    <a:pt x="1649" y="5393"/>
                  </a:cubicBezTo>
                  <a:lnTo>
                    <a:pt x="2851" y="2660"/>
                  </a:lnTo>
                  <a:lnTo>
                    <a:pt x="5948" y="620"/>
                  </a:lnTo>
                  <a:lnTo>
                    <a:pt x="1394"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888;p74"/>
            <p:cNvSpPr/>
            <p:nvPr/>
          </p:nvSpPr>
          <p:spPr>
            <a:xfrm>
              <a:off x="5377750" y="3012350"/>
              <a:ext cx="118450" cy="113650"/>
            </a:xfrm>
            <a:custGeom>
              <a:avLst/>
              <a:gdLst/>
              <a:ahLst/>
              <a:cxnLst/>
              <a:rect l="l" t="t" r="r" b="b"/>
              <a:pathLst>
                <a:path w="4738" h="4546" extrusionOk="0">
                  <a:moveTo>
                    <a:pt x="2114" y="1"/>
                  </a:moveTo>
                  <a:lnTo>
                    <a:pt x="365" y="2770"/>
                  </a:lnTo>
                  <a:cubicBezTo>
                    <a:pt x="1" y="3353"/>
                    <a:pt x="219" y="4118"/>
                    <a:pt x="802" y="4410"/>
                  </a:cubicBezTo>
                  <a:cubicBezTo>
                    <a:pt x="984" y="4500"/>
                    <a:pt x="1180" y="4545"/>
                    <a:pt x="1371" y="4545"/>
                  </a:cubicBezTo>
                  <a:cubicBezTo>
                    <a:pt x="1717" y="4545"/>
                    <a:pt x="2049" y="4399"/>
                    <a:pt x="2260" y="4118"/>
                  </a:cubicBezTo>
                  <a:lnTo>
                    <a:pt x="4738" y="875"/>
                  </a:lnTo>
                  <a:lnTo>
                    <a:pt x="2114" y="1"/>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889;p74"/>
            <p:cNvSpPr/>
            <p:nvPr/>
          </p:nvSpPr>
          <p:spPr>
            <a:xfrm>
              <a:off x="5433325" y="3026025"/>
              <a:ext cx="118450" cy="114300"/>
            </a:xfrm>
            <a:custGeom>
              <a:avLst/>
              <a:gdLst/>
              <a:ahLst/>
              <a:cxnLst/>
              <a:rect l="l" t="t" r="r" b="b"/>
              <a:pathLst>
                <a:path w="4738" h="4572" extrusionOk="0">
                  <a:moveTo>
                    <a:pt x="2077" y="0"/>
                  </a:moveTo>
                  <a:lnTo>
                    <a:pt x="365" y="2806"/>
                  </a:lnTo>
                  <a:cubicBezTo>
                    <a:pt x="0" y="3389"/>
                    <a:pt x="182" y="4154"/>
                    <a:pt x="802" y="4446"/>
                  </a:cubicBezTo>
                  <a:cubicBezTo>
                    <a:pt x="972" y="4531"/>
                    <a:pt x="1154" y="4571"/>
                    <a:pt x="1334" y="4571"/>
                  </a:cubicBezTo>
                  <a:cubicBezTo>
                    <a:pt x="1693" y="4571"/>
                    <a:pt x="2041" y="4409"/>
                    <a:pt x="2259" y="4118"/>
                  </a:cubicBezTo>
                  <a:lnTo>
                    <a:pt x="4737" y="875"/>
                  </a:lnTo>
                  <a:lnTo>
                    <a:pt x="2077"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890;p74"/>
            <p:cNvSpPr/>
            <p:nvPr/>
          </p:nvSpPr>
          <p:spPr>
            <a:xfrm>
              <a:off x="5485250" y="3038775"/>
              <a:ext cx="118450" cy="114300"/>
            </a:xfrm>
            <a:custGeom>
              <a:avLst/>
              <a:gdLst/>
              <a:ahLst/>
              <a:cxnLst/>
              <a:rect l="l" t="t" r="r" b="b"/>
              <a:pathLst>
                <a:path w="4738" h="4572" extrusionOk="0">
                  <a:moveTo>
                    <a:pt x="2114" y="0"/>
                  </a:moveTo>
                  <a:lnTo>
                    <a:pt x="365" y="2806"/>
                  </a:lnTo>
                  <a:cubicBezTo>
                    <a:pt x="0" y="3353"/>
                    <a:pt x="219" y="4118"/>
                    <a:pt x="838" y="4446"/>
                  </a:cubicBezTo>
                  <a:cubicBezTo>
                    <a:pt x="996" y="4531"/>
                    <a:pt x="1170" y="4571"/>
                    <a:pt x="1344" y="4571"/>
                  </a:cubicBezTo>
                  <a:cubicBezTo>
                    <a:pt x="1693" y="4571"/>
                    <a:pt x="2041" y="4409"/>
                    <a:pt x="2259" y="4118"/>
                  </a:cubicBezTo>
                  <a:lnTo>
                    <a:pt x="4737" y="875"/>
                  </a:lnTo>
                  <a:lnTo>
                    <a:pt x="2114"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891;p74"/>
            <p:cNvSpPr/>
            <p:nvPr/>
          </p:nvSpPr>
          <p:spPr>
            <a:xfrm>
              <a:off x="6778800" y="2115050"/>
              <a:ext cx="496500" cy="857250"/>
            </a:xfrm>
            <a:custGeom>
              <a:avLst/>
              <a:gdLst/>
              <a:ahLst/>
              <a:cxnLst/>
              <a:rect l="l" t="t" r="r" b="b"/>
              <a:pathLst>
                <a:path w="19860" h="34290" extrusionOk="0">
                  <a:moveTo>
                    <a:pt x="9438" y="1"/>
                  </a:moveTo>
                  <a:cubicBezTo>
                    <a:pt x="5612" y="2296"/>
                    <a:pt x="3134" y="6341"/>
                    <a:pt x="2807" y="10787"/>
                  </a:cubicBezTo>
                  <a:lnTo>
                    <a:pt x="1" y="32176"/>
                  </a:lnTo>
                  <a:lnTo>
                    <a:pt x="11734" y="34289"/>
                  </a:lnTo>
                  <a:lnTo>
                    <a:pt x="17054" y="17637"/>
                  </a:lnTo>
                  <a:cubicBezTo>
                    <a:pt x="19860" y="10823"/>
                    <a:pt x="16690" y="3062"/>
                    <a:pt x="9912" y="183"/>
                  </a:cubicBezTo>
                  <a:lnTo>
                    <a:pt x="9438"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892;p74"/>
            <p:cNvSpPr/>
            <p:nvPr/>
          </p:nvSpPr>
          <p:spPr>
            <a:xfrm>
              <a:off x="6801575" y="3142625"/>
              <a:ext cx="573925" cy="995875"/>
            </a:xfrm>
            <a:custGeom>
              <a:avLst/>
              <a:gdLst/>
              <a:ahLst/>
              <a:cxnLst/>
              <a:rect l="l" t="t" r="r" b="b"/>
              <a:pathLst>
                <a:path w="22957" h="39835" extrusionOk="0">
                  <a:moveTo>
                    <a:pt x="6487" y="0"/>
                  </a:moveTo>
                  <a:lnTo>
                    <a:pt x="802" y="474"/>
                  </a:lnTo>
                  <a:cubicBezTo>
                    <a:pt x="256" y="1603"/>
                    <a:pt x="1" y="2879"/>
                    <a:pt x="37" y="4154"/>
                  </a:cubicBezTo>
                  <a:cubicBezTo>
                    <a:pt x="147" y="6158"/>
                    <a:pt x="766" y="8089"/>
                    <a:pt x="1823" y="9766"/>
                  </a:cubicBezTo>
                  <a:lnTo>
                    <a:pt x="2041" y="10130"/>
                  </a:lnTo>
                  <a:cubicBezTo>
                    <a:pt x="2151" y="10312"/>
                    <a:pt x="2296" y="10494"/>
                    <a:pt x="2406" y="10677"/>
                  </a:cubicBezTo>
                  <a:cubicBezTo>
                    <a:pt x="3025" y="11551"/>
                    <a:pt x="3754" y="12353"/>
                    <a:pt x="4519" y="13118"/>
                  </a:cubicBezTo>
                  <a:cubicBezTo>
                    <a:pt x="5977" y="14612"/>
                    <a:pt x="7653" y="15924"/>
                    <a:pt x="9256" y="17272"/>
                  </a:cubicBezTo>
                  <a:cubicBezTo>
                    <a:pt x="10859" y="18547"/>
                    <a:pt x="12317" y="19968"/>
                    <a:pt x="13665" y="21499"/>
                  </a:cubicBezTo>
                  <a:cubicBezTo>
                    <a:pt x="13884" y="21754"/>
                    <a:pt x="14139" y="22045"/>
                    <a:pt x="14357" y="22337"/>
                  </a:cubicBezTo>
                  <a:cubicBezTo>
                    <a:pt x="14940" y="23139"/>
                    <a:pt x="15451" y="24013"/>
                    <a:pt x="15888" y="24888"/>
                  </a:cubicBezTo>
                  <a:cubicBezTo>
                    <a:pt x="17236" y="27912"/>
                    <a:pt x="17273" y="31337"/>
                    <a:pt x="15961" y="34325"/>
                  </a:cubicBezTo>
                  <a:cubicBezTo>
                    <a:pt x="15888" y="34544"/>
                    <a:pt x="15779" y="34762"/>
                    <a:pt x="15669" y="34945"/>
                  </a:cubicBezTo>
                  <a:cubicBezTo>
                    <a:pt x="15524" y="35236"/>
                    <a:pt x="15341" y="35528"/>
                    <a:pt x="15159" y="35783"/>
                  </a:cubicBezTo>
                  <a:cubicBezTo>
                    <a:pt x="14795" y="36366"/>
                    <a:pt x="14321" y="36912"/>
                    <a:pt x="13847" y="37386"/>
                  </a:cubicBezTo>
                  <a:cubicBezTo>
                    <a:pt x="13811" y="37422"/>
                    <a:pt x="13774" y="37459"/>
                    <a:pt x="13774" y="37459"/>
                  </a:cubicBezTo>
                  <a:cubicBezTo>
                    <a:pt x="13046" y="38151"/>
                    <a:pt x="12171" y="38698"/>
                    <a:pt x="11260" y="39062"/>
                  </a:cubicBezTo>
                  <a:lnTo>
                    <a:pt x="11078" y="39135"/>
                  </a:lnTo>
                  <a:cubicBezTo>
                    <a:pt x="9584" y="38771"/>
                    <a:pt x="8236" y="38042"/>
                    <a:pt x="7179" y="36949"/>
                  </a:cubicBezTo>
                  <a:lnTo>
                    <a:pt x="1531" y="37386"/>
                  </a:lnTo>
                  <a:cubicBezTo>
                    <a:pt x="3081" y="38968"/>
                    <a:pt x="5173" y="39834"/>
                    <a:pt x="7353" y="39834"/>
                  </a:cubicBezTo>
                  <a:cubicBezTo>
                    <a:pt x="7634" y="39834"/>
                    <a:pt x="7917" y="39820"/>
                    <a:pt x="8199" y="39791"/>
                  </a:cubicBezTo>
                  <a:lnTo>
                    <a:pt x="8163" y="39791"/>
                  </a:lnTo>
                  <a:lnTo>
                    <a:pt x="14503" y="39317"/>
                  </a:lnTo>
                  <a:lnTo>
                    <a:pt x="14503" y="39281"/>
                  </a:lnTo>
                  <a:cubicBezTo>
                    <a:pt x="16325" y="39062"/>
                    <a:pt x="18074" y="38260"/>
                    <a:pt x="19459" y="37021"/>
                  </a:cubicBezTo>
                  <a:lnTo>
                    <a:pt x="19532" y="36912"/>
                  </a:lnTo>
                  <a:cubicBezTo>
                    <a:pt x="20005" y="36438"/>
                    <a:pt x="20479" y="35928"/>
                    <a:pt x="20844" y="35345"/>
                  </a:cubicBezTo>
                  <a:cubicBezTo>
                    <a:pt x="20916" y="35200"/>
                    <a:pt x="21026" y="35090"/>
                    <a:pt x="21062" y="34945"/>
                  </a:cubicBezTo>
                  <a:cubicBezTo>
                    <a:pt x="21281" y="34617"/>
                    <a:pt x="21499" y="34252"/>
                    <a:pt x="21645" y="33888"/>
                  </a:cubicBezTo>
                  <a:cubicBezTo>
                    <a:pt x="22957" y="30863"/>
                    <a:pt x="22921" y="27438"/>
                    <a:pt x="21572" y="24450"/>
                  </a:cubicBezTo>
                  <a:cubicBezTo>
                    <a:pt x="21135" y="23539"/>
                    <a:pt x="20625" y="22701"/>
                    <a:pt x="20005" y="21863"/>
                  </a:cubicBezTo>
                  <a:cubicBezTo>
                    <a:pt x="19933" y="21754"/>
                    <a:pt x="19823" y="21608"/>
                    <a:pt x="19714" y="21499"/>
                  </a:cubicBezTo>
                  <a:cubicBezTo>
                    <a:pt x="18293" y="19786"/>
                    <a:pt x="16690" y="18219"/>
                    <a:pt x="14940" y="16798"/>
                  </a:cubicBezTo>
                  <a:cubicBezTo>
                    <a:pt x="13337" y="15486"/>
                    <a:pt x="11661" y="14138"/>
                    <a:pt x="10204" y="12681"/>
                  </a:cubicBezTo>
                  <a:cubicBezTo>
                    <a:pt x="9438" y="11916"/>
                    <a:pt x="8710" y="11077"/>
                    <a:pt x="8090" y="10203"/>
                  </a:cubicBezTo>
                  <a:cubicBezTo>
                    <a:pt x="7944" y="10021"/>
                    <a:pt x="7835" y="9839"/>
                    <a:pt x="7726" y="9656"/>
                  </a:cubicBezTo>
                  <a:cubicBezTo>
                    <a:pt x="7653" y="9547"/>
                    <a:pt x="7580" y="9438"/>
                    <a:pt x="7507" y="9328"/>
                  </a:cubicBezTo>
                  <a:cubicBezTo>
                    <a:pt x="6414" y="7616"/>
                    <a:pt x="5831" y="5685"/>
                    <a:pt x="5722" y="3680"/>
                  </a:cubicBezTo>
                  <a:cubicBezTo>
                    <a:pt x="5685" y="2405"/>
                    <a:pt x="5940" y="1166"/>
                    <a:pt x="6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893;p74"/>
            <p:cNvSpPr/>
            <p:nvPr/>
          </p:nvSpPr>
          <p:spPr>
            <a:xfrm>
              <a:off x="6744200" y="2783700"/>
              <a:ext cx="378975" cy="470075"/>
            </a:xfrm>
            <a:custGeom>
              <a:avLst/>
              <a:gdLst/>
              <a:ahLst/>
              <a:cxnLst/>
              <a:rect l="l" t="t" r="r" b="b"/>
              <a:pathLst>
                <a:path w="15159" h="18803" extrusionOk="0">
                  <a:moveTo>
                    <a:pt x="1421" y="1"/>
                  </a:moveTo>
                  <a:lnTo>
                    <a:pt x="1203" y="2114"/>
                  </a:lnTo>
                  <a:lnTo>
                    <a:pt x="1020" y="3972"/>
                  </a:lnTo>
                  <a:lnTo>
                    <a:pt x="948" y="4993"/>
                  </a:lnTo>
                  <a:lnTo>
                    <a:pt x="765" y="6851"/>
                  </a:lnTo>
                  <a:lnTo>
                    <a:pt x="255" y="12025"/>
                  </a:lnTo>
                  <a:cubicBezTo>
                    <a:pt x="0" y="15122"/>
                    <a:pt x="2114" y="17965"/>
                    <a:pt x="5138" y="18620"/>
                  </a:cubicBezTo>
                  <a:cubicBezTo>
                    <a:pt x="5612" y="18730"/>
                    <a:pt x="6049" y="18803"/>
                    <a:pt x="6523" y="18803"/>
                  </a:cubicBezTo>
                  <a:cubicBezTo>
                    <a:pt x="9365" y="18803"/>
                    <a:pt x="11879" y="16835"/>
                    <a:pt x="12608" y="14066"/>
                  </a:cubicBezTo>
                  <a:lnTo>
                    <a:pt x="13555" y="10385"/>
                  </a:lnTo>
                  <a:lnTo>
                    <a:pt x="13992" y="8564"/>
                  </a:lnTo>
                  <a:lnTo>
                    <a:pt x="14430" y="6924"/>
                  </a:lnTo>
                  <a:lnTo>
                    <a:pt x="14867" y="5102"/>
                  </a:lnTo>
                  <a:lnTo>
                    <a:pt x="15159" y="3936"/>
                  </a:lnTo>
                  <a:lnTo>
                    <a:pt x="14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894;p74"/>
            <p:cNvSpPr/>
            <p:nvPr/>
          </p:nvSpPr>
          <p:spPr>
            <a:xfrm>
              <a:off x="6769700" y="2836525"/>
              <a:ext cx="346175" cy="119375"/>
            </a:xfrm>
            <a:custGeom>
              <a:avLst/>
              <a:gdLst/>
              <a:ahLst/>
              <a:cxnLst/>
              <a:rect l="l" t="t" r="r" b="b"/>
              <a:pathLst>
                <a:path w="13847" h="4775" extrusionOk="0">
                  <a:moveTo>
                    <a:pt x="183" y="1"/>
                  </a:moveTo>
                  <a:lnTo>
                    <a:pt x="0" y="1859"/>
                  </a:lnTo>
                  <a:lnTo>
                    <a:pt x="13373" y="4774"/>
                  </a:lnTo>
                  <a:lnTo>
                    <a:pt x="13847" y="2989"/>
                  </a:lnTo>
                  <a:lnTo>
                    <a:pt x="1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895;p74"/>
            <p:cNvSpPr/>
            <p:nvPr/>
          </p:nvSpPr>
          <p:spPr>
            <a:xfrm>
              <a:off x="6762400" y="2908500"/>
              <a:ext cx="331625" cy="133925"/>
            </a:xfrm>
            <a:custGeom>
              <a:avLst/>
              <a:gdLst/>
              <a:ahLst/>
              <a:cxnLst/>
              <a:rect l="l" t="t" r="r" b="b"/>
              <a:pathLst>
                <a:path w="13265" h="5357" extrusionOk="0">
                  <a:moveTo>
                    <a:pt x="183" y="1"/>
                  </a:moveTo>
                  <a:lnTo>
                    <a:pt x="1" y="1859"/>
                  </a:lnTo>
                  <a:lnTo>
                    <a:pt x="12791" y="5357"/>
                  </a:lnTo>
                  <a:lnTo>
                    <a:pt x="13264" y="3535"/>
                  </a:lnTo>
                  <a:lnTo>
                    <a:pt x="1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896;p74"/>
            <p:cNvSpPr/>
            <p:nvPr/>
          </p:nvSpPr>
          <p:spPr>
            <a:xfrm>
              <a:off x="6393475" y="1364425"/>
              <a:ext cx="327050" cy="516550"/>
            </a:xfrm>
            <a:custGeom>
              <a:avLst/>
              <a:gdLst/>
              <a:ahLst/>
              <a:cxnLst/>
              <a:rect l="l" t="t" r="r" b="b"/>
              <a:pathLst>
                <a:path w="13082" h="20662" extrusionOk="0">
                  <a:moveTo>
                    <a:pt x="8673" y="1"/>
                  </a:moveTo>
                  <a:cubicBezTo>
                    <a:pt x="3389" y="2843"/>
                    <a:pt x="0" y="19604"/>
                    <a:pt x="0" y="19604"/>
                  </a:cubicBezTo>
                  <a:lnTo>
                    <a:pt x="13082" y="20661"/>
                  </a:lnTo>
                  <a:lnTo>
                    <a:pt x="8673"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897;p74"/>
            <p:cNvSpPr/>
            <p:nvPr/>
          </p:nvSpPr>
          <p:spPr>
            <a:xfrm>
              <a:off x="6653100" y="1735200"/>
              <a:ext cx="379900" cy="424525"/>
            </a:xfrm>
            <a:custGeom>
              <a:avLst/>
              <a:gdLst/>
              <a:ahLst/>
              <a:cxnLst/>
              <a:rect l="l" t="t" r="r" b="b"/>
              <a:pathLst>
                <a:path w="15196" h="16981" extrusionOk="0">
                  <a:moveTo>
                    <a:pt x="0" y="0"/>
                  </a:moveTo>
                  <a:lnTo>
                    <a:pt x="182" y="3899"/>
                  </a:lnTo>
                  <a:lnTo>
                    <a:pt x="583" y="11187"/>
                  </a:lnTo>
                  <a:lnTo>
                    <a:pt x="693" y="13373"/>
                  </a:lnTo>
                  <a:lnTo>
                    <a:pt x="729" y="13737"/>
                  </a:lnTo>
                  <a:lnTo>
                    <a:pt x="2150" y="14065"/>
                  </a:lnTo>
                  <a:lnTo>
                    <a:pt x="15195" y="16980"/>
                  </a:lnTo>
                  <a:lnTo>
                    <a:pt x="14721" y="8927"/>
                  </a:lnTo>
                  <a:lnTo>
                    <a:pt x="14685" y="8818"/>
                  </a:lnTo>
                  <a:lnTo>
                    <a:pt x="14321" y="2296"/>
                  </a:lnTo>
                  <a:lnTo>
                    <a:pt x="11041" y="1786"/>
                  </a:lnTo>
                  <a:lnTo>
                    <a:pt x="10713" y="1749"/>
                  </a:lnTo>
                  <a:lnTo>
                    <a:pt x="10640" y="1713"/>
                  </a:lnTo>
                  <a:lnTo>
                    <a:pt x="110" y="36"/>
                  </a:lnTo>
                  <a:lnTo>
                    <a:pt x="0" y="0"/>
                  </a:lnTo>
                  <a:close/>
                </a:path>
              </a:pathLst>
            </a:custGeom>
            <a:solidFill>
              <a:srgbClr val="A36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898;p74"/>
            <p:cNvSpPr/>
            <p:nvPr/>
          </p:nvSpPr>
          <p:spPr>
            <a:xfrm>
              <a:off x="6614825" y="1954725"/>
              <a:ext cx="562100" cy="439100"/>
            </a:xfrm>
            <a:custGeom>
              <a:avLst/>
              <a:gdLst/>
              <a:ahLst/>
              <a:cxnLst/>
              <a:rect l="l" t="t" r="r" b="b"/>
              <a:pathLst>
                <a:path w="22484" h="17564" extrusionOk="0">
                  <a:moveTo>
                    <a:pt x="16216" y="1"/>
                  </a:moveTo>
                  <a:lnTo>
                    <a:pt x="2005" y="875"/>
                  </a:lnTo>
                  <a:lnTo>
                    <a:pt x="365" y="4920"/>
                  </a:lnTo>
                  <a:cubicBezTo>
                    <a:pt x="1" y="6232"/>
                    <a:pt x="2515" y="12827"/>
                    <a:pt x="9110" y="17564"/>
                  </a:cubicBezTo>
                  <a:cubicBezTo>
                    <a:pt x="9110" y="17564"/>
                    <a:pt x="12827" y="12025"/>
                    <a:pt x="22483" y="8527"/>
                  </a:cubicBezTo>
                  <a:lnTo>
                    <a:pt x="186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899;p74"/>
            <p:cNvSpPr/>
            <p:nvPr/>
          </p:nvSpPr>
          <p:spPr>
            <a:xfrm>
              <a:off x="6652175" y="2011200"/>
              <a:ext cx="453700" cy="19175"/>
            </a:xfrm>
            <a:custGeom>
              <a:avLst/>
              <a:gdLst/>
              <a:ahLst/>
              <a:cxnLst/>
              <a:rect l="l" t="t" r="r" b="b"/>
              <a:pathLst>
                <a:path w="18148" h="767" extrusionOk="0">
                  <a:moveTo>
                    <a:pt x="18147" y="1"/>
                  </a:moveTo>
                  <a:lnTo>
                    <a:pt x="1" y="292"/>
                  </a:lnTo>
                  <a:lnTo>
                    <a:pt x="37" y="766"/>
                  </a:lnTo>
                  <a:lnTo>
                    <a:pt x="18147" y="511"/>
                  </a:lnTo>
                  <a:lnTo>
                    <a:pt x="18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900;p74"/>
            <p:cNvSpPr/>
            <p:nvPr/>
          </p:nvSpPr>
          <p:spPr>
            <a:xfrm>
              <a:off x="6610275" y="1305225"/>
              <a:ext cx="559350" cy="670475"/>
            </a:xfrm>
            <a:custGeom>
              <a:avLst/>
              <a:gdLst/>
              <a:ahLst/>
              <a:cxnLst/>
              <a:rect l="l" t="t" r="r" b="b"/>
              <a:pathLst>
                <a:path w="22374" h="26819" extrusionOk="0">
                  <a:moveTo>
                    <a:pt x="6523" y="0"/>
                  </a:moveTo>
                  <a:lnTo>
                    <a:pt x="1" y="2405"/>
                  </a:lnTo>
                  <a:lnTo>
                    <a:pt x="438" y="8162"/>
                  </a:lnTo>
                  <a:lnTo>
                    <a:pt x="1312" y="16397"/>
                  </a:lnTo>
                  <a:lnTo>
                    <a:pt x="1349" y="16725"/>
                  </a:lnTo>
                  <a:lnTo>
                    <a:pt x="1458" y="17964"/>
                  </a:lnTo>
                  <a:lnTo>
                    <a:pt x="1895" y="21900"/>
                  </a:lnTo>
                  <a:lnTo>
                    <a:pt x="2406" y="26819"/>
                  </a:lnTo>
                  <a:lnTo>
                    <a:pt x="18876" y="26126"/>
                  </a:lnTo>
                  <a:lnTo>
                    <a:pt x="18876" y="25981"/>
                  </a:lnTo>
                  <a:lnTo>
                    <a:pt x="21682" y="8891"/>
                  </a:lnTo>
                  <a:lnTo>
                    <a:pt x="21682" y="8928"/>
                  </a:lnTo>
                  <a:cubicBezTo>
                    <a:pt x="22374" y="4737"/>
                    <a:pt x="19313" y="875"/>
                    <a:pt x="15086" y="583"/>
                  </a:cubicBezTo>
                  <a:lnTo>
                    <a:pt x="65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901;p74"/>
            <p:cNvSpPr/>
            <p:nvPr/>
          </p:nvSpPr>
          <p:spPr>
            <a:xfrm>
              <a:off x="6555625" y="1352575"/>
              <a:ext cx="399925" cy="525675"/>
            </a:xfrm>
            <a:custGeom>
              <a:avLst/>
              <a:gdLst/>
              <a:ahLst/>
              <a:cxnLst/>
              <a:rect l="l" t="t" r="r" b="b"/>
              <a:pathLst>
                <a:path w="15997" h="21027" extrusionOk="0">
                  <a:moveTo>
                    <a:pt x="6341" y="1"/>
                  </a:moveTo>
                  <a:cubicBezTo>
                    <a:pt x="4992" y="2041"/>
                    <a:pt x="3754" y="4155"/>
                    <a:pt x="2624" y="6305"/>
                  </a:cubicBezTo>
                  <a:cubicBezTo>
                    <a:pt x="838" y="9766"/>
                    <a:pt x="0" y="12426"/>
                    <a:pt x="0" y="14540"/>
                  </a:cubicBezTo>
                  <a:cubicBezTo>
                    <a:pt x="0" y="15524"/>
                    <a:pt x="219" y="16471"/>
                    <a:pt x="656" y="17346"/>
                  </a:cubicBezTo>
                  <a:cubicBezTo>
                    <a:pt x="1421" y="18548"/>
                    <a:pt x="2551" y="19459"/>
                    <a:pt x="3863" y="19933"/>
                  </a:cubicBezTo>
                  <a:lnTo>
                    <a:pt x="3899" y="19933"/>
                  </a:lnTo>
                  <a:lnTo>
                    <a:pt x="4045" y="20006"/>
                  </a:lnTo>
                  <a:cubicBezTo>
                    <a:pt x="5974" y="20777"/>
                    <a:pt x="8030" y="21027"/>
                    <a:pt x="9884" y="21027"/>
                  </a:cubicBezTo>
                  <a:cubicBezTo>
                    <a:pt x="13281" y="21027"/>
                    <a:pt x="15997" y="20188"/>
                    <a:pt x="15997" y="20188"/>
                  </a:cubicBezTo>
                  <a:lnTo>
                    <a:pt x="14612" y="17382"/>
                  </a:lnTo>
                  <a:lnTo>
                    <a:pt x="14321" y="16726"/>
                  </a:lnTo>
                  <a:lnTo>
                    <a:pt x="10750" y="9293"/>
                  </a:lnTo>
                  <a:lnTo>
                    <a:pt x="63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902;p74"/>
            <p:cNvSpPr/>
            <p:nvPr/>
          </p:nvSpPr>
          <p:spPr>
            <a:xfrm>
              <a:off x="6730525" y="1174050"/>
              <a:ext cx="218650" cy="239675"/>
            </a:xfrm>
            <a:custGeom>
              <a:avLst/>
              <a:gdLst/>
              <a:ahLst/>
              <a:cxnLst/>
              <a:rect l="l" t="t" r="r" b="b"/>
              <a:pathLst>
                <a:path w="8746" h="9587" extrusionOk="0">
                  <a:moveTo>
                    <a:pt x="8381" y="0"/>
                  </a:moveTo>
                  <a:lnTo>
                    <a:pt x="1" y="364"/>
                  </a:lnTo>
                  <a:lnTo>
                    <a:pt x="292" y="7178"/>
                  </a:lnTo>
                  <a:cubicBezTo>
                    <a:pt x="363" y="8553"/>
                    <a:pt x="1456" y="9587"/>
                    <a:pt x="2781" y="9587"/>
                  </a:cubicBezTo>
                  <a:cubicBezTo>
                    <a:pt x="2826" y="9587"/>
                    <a:pt x="2870" y="9586"/>
                    <a:pt x="2916" y="9583"/>
                  </a:cubicBezTo>
                  <a:lnTo>
                    <a:pt x="6450" y="9438"/>
                  </a:lnTo>
                  <a:cubicBezTo>
                    <a:pt x="7762" y="9401"/>
                    <a:pt x="8746" y="8308"/>
                    <a:pt x="8709" y="6996"/>
                  </a:cubicBezTo>
                  <a:lnTo>
                    <a:pt x="8381"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903;p74"/>
            <p:cNvSpPr/>
            <p:nvPr/>
          </p:nvSpPr>
          <p:spPr>
            <a:xfrm>
              <a:off x="6728700" y="1143975"/>
              <a:ext cx="192925" cy="198850"/>
            </a:xfrm>
            <a:custGeom>
              <a:avLst/>
              <a:gdLst/>
              <a:ahLst/>
              <a:cxnLst/>
              <a:rect l="l" t="t" r="r" b="b"/>
              <a:pathLst>
                <a:path w="7717" h="7954" extrusionOk="0">
                  <a:moveTo>
                    <a:pt x="6414" y="1"/>
                  </a:moveTo>
                  <a:lnTo>
                    <a:pt x="1" y="292"/>
                  </a:lnTo>
                  <a:lnTo>
                    <a:pt x="292" y="6669"/>
                  </a:lnTo>
                  <a:lnTo>
                    <a:pt x="365" y="7944"/>
                  </a:lnTo>
                  <a:cubicBezTo>
                    <a:pt x="485" y="7950"/>
                    <a:pt x="606" y="7953"/>
                    <a:pt x="727" y="7953"/>
                  </a:cubicBezTo>
                  <a:cubicBezTo>
                    <a:pt x="4188" y="7953"/>
                    <a:pt x="7717" y="5423"/>
                    <a:pt x="6414" y="1"/>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904;p74"/>
            <p:cNvSpPr/>
            <p:nvPr/>
          </p:nvSpPr>
          <p:spPr>
            <a:xfrm>
              <a:off x="6571100" y="840250"/>
              <a:ext cx="384450" cy="425075"/>
            </a:xfrm>
            <a:custGeom>
              <a:avLst/>
              <a:gdLst/>
              <a:ahLst/>
              <a:cxnLst/>
              <a:rect l="l" t="t" r="r" b="b"/>
              <a:pathLst>
                <a:path w="15378" h="17003" extrusionOk="0">
                  <a:moveTo>
                    <a:pt x="7730" y="1"/>
                  </a:moveTo>
                  <a:cubicBezTo>
                    <a:pt x="3853" y="1"/>
                    <a:pt x="612" y="3015"/>
                    <a:pt x="402" y="6939"/>
                  </a:cubicBezTo>
                  <a:lnTo>
                    <a:pt x="219" y="9380"/>
                  </a:lnTo>
                  <a:cubicBezTo>
                    <a:pt x="1" y="13133"/>
                    <a:pt x="2843" y="16376"/>
                    <a:pt x="6633" y="16595"/>
                  </a:cubicBezTo>
                  <a:lnTo>
                    <a:pt x="13410" y="16996"/>
                  </a:lnTo>
                  <a:cubicBezTo>
                    <a:pt x="13450" y="17001"/>
                    <a:pt x="13489" y="17003"/>
                    <a:pt x="13528" y="17003"/>
                  </a:cubicBezTo>
                  <a:cubicBezTo>
                    <a:pt x="14098" y="17003"/>
                    <a:pt x="14581" y="16519"/>
                    <a:pt x="14649" y="15939"/>
                  </a:cubicBezTo>
                  <a:lnTo>
                    <a:pt x="15123" y="7813"/>
                  </a:lnTo>
                  <a:cubicBezTo>
                    <a:pt x="15378" y="3769"/>
                    <a:pt x="12281" y="271"/>
                    <a:pt x="8199" y="16"/>
                  </a:cubicBezTo>
                  <a:cubicBezTo>
                    <a:pt x="8042" y="6"/>
                    <a:pt x="7886" y="1"/>
                    <a:pt x="7730" y="1"/>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905;p74"/>
            <p:cNvSpPr/>
            <p:nvPr/>
          </p:nvSpPr>
          <p:spPr>
            <a:xfrm>
              <a:off x="6630325" y="1012800"/>
              <a:ext cx="35550" cy="52850"/>
            </a:xfrm>
            <a:custGeom>
              <a:avLst/>
              <a:gdLst/>
              <a:ahLst/>
              <a:cxnLst/>
              <a:rect l="l" t="t" r="r" b="b"/>
              <a:pathLst>
                <a:path w="1422" h="2114" extrusionOk="0">
                  <a:moveTo>
                    <a:pt x="729" y="0"/>
                  </a:moveTo>
                  <a:cubicBezTo>
                    <a:pt x="365" y="0"/>
                    <a:pt x="37" y="474"/>
                    <a:pt x="0" y="1057"/>
                  </a:cubicBezTo>
                  <a:cubicBezTo>
                    <a:pt x="0" y="1640"/>
                    <a:pt x="292" y="2114"/>
                    <a:pt x="656" y="2114"/>
                  </a:cubicBezTo>
                  <a:cubicBezTo>
                    <a:pt x="1057" y="2114"/>
                    <a:pt x="1385" y="1640"/>
                    <a:pt x="1385" y="1094"/>
                  </a:cubicBezTo>
                  <a:cubicBezTo>
                    <a:pt x="1421" y="511"/>
                    <a:pt x="1130" y="37"/>
                    <a:pt x="72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906;p74"/>
            <p:cNvSpPr/>
            <p:nvPr/>
          </p:nvSpPr>
          <p:spPr>
            <a:xfrm>
              <a:off x="6758775" y="1023675"/>
              <a:ext cx="35550" cy="52050"/>
            </a:xfrm>
            <a:custGeom>
              <a:avLst/>
              <a:gdLst/>
              <a:ahLst/>
              <a:cxnLst/>
              <a:rect l="l" t="t" r="r" b="b"/>
              <a:pathLst>
                <a:path w="1422" h="2082" extrusionOk="0">
                  <a:moveTo>
                    <a:pt x="689" y="1"/>
                  </a:moveTo>
                  <a:cubicBezTo>
                    <a:pt x="339" y="1"/>
                    <a:pt x="0" y="461"/>
                    <a:pt x="0" y="1023"/>
                  </a:cubicBezTo>
                  <a:cubicBezTo>
                    <a:pt x="0" y="1606"/>
                    <a:pt x="292" y="2080"/>
                    <a:pt x="656" y="2080"/>
                  </a:cubicBezTo>
                  <a:cubicBezTo>
                    <a:pt x="671" y="2081"/>
                    <a:pt x="685" y="2082"/>
                    <a:pt x="699" y="2082"/>
                  </a:cubicBezTo>
                  <a:cubicBezTo>
                    <a:pt x="1080" y="2082"/>
                    <a:pt x="1385" y="1621"/>
                    <a:pt x="1385" y="1059"/>
                  </a:cubicBezTo>
                  <a:cubicBezTo>
                    <a:pt x="1421" y="476"/>
                    <a:pt x="1130" y="3"/>
                    <a:pt x="729" y="3"/>
                  </a:cubicBezTo>
                  <a:cubicBezTo>
                    <a:pt x="716" y="1"/>
                    <a:pt x="703" y="1"/>
                    <a:pt x="68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907;p74"/>
            <p:cNvSpPr/>
            <p:nvPr/>
          </p:nvSpPr>
          <p:spPr>
            <a:xfrm>
              <a:off x="6700475" y="837425"/>
              <a:ext cx="341800" cy="255575"/>
            </a:xfrm>
            <a:custGeom>
              <a:avLst/>
              <a:gdLst/>
              <a:ahLst/>
              <a:cxnLst/>
              <a:rect l="l" t="t" r="r" b="b"/>
              <a:pathLst>
                <a:path w="13672" h="10223" extrusionOk="0">
                  <a:moveTo>
                    <a:pt x="4005" y="1"/>
                  </a:moveTo>
                  <a:cubicBezTo>
                    <a:pt x="3368" y="1"/>
                    <a:pt x="2690" y="42"/>
                    <a:pt x="1968" y="129"/>
                  </a:cubicBezTo>
                  <a:cubicBezTo>
                    <a:pt x="0" y="7999"/>
                    <a:pt x="8891" y="10222"/>
                    <a:pt x="8891" y="10222"/>
                  </a:cubicBezTo>
                  <a:cubicBezTo>
                    <a:pt x="13672" y="9095"/>
                    <a:pt x="13492" y="1"/>
                    <a:pt x="4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908;p74"/>
            <p:cNvSpPr/>
            <p:nvPr/>
          </p:nvSpPr>
          <p:spPr>
            <a:xfrm>
              <a:off x="6861700" y="1132125"/>
              <a:ext cx="284250" cy="283925"/>
            </a:xfrm>
            <a:custGeom>
              <a:avLst/>
              <a:gdLst/>
              <a:ahLst/>
              <a:cxnLst/>
              <a:rect l="l" t="t" r="r" b="b"/>
              <a:pathLst>
                <a:path w="11370" h="11357" extrusionOk="0">
                  <a:moveTo>
                    <a:pt x="6159" y="1"/>
                  </a:moveTo>
                  <a:lnTo>
                    <a:pt x="2478" y="1932"/>
                  </a:lnTo>
                  <a:cubicBezTo>
                    <a:pt x="2478" y="1932"/>
                    <a:pt x="1" y="9693"/>
                    <a:pt x="2661" y="11042"/>
                  </a:cubicBezTo>
                  <a:cubicBezTo>
                    <a:pt x="3091" y="11269"/>
                    <a:pt x="3532" y="11357"/>
                    <a:pt x="3982" y="11357"/>
                  </a:cubicBezTo>
                  <a:cubicBezTo>
                    <a:pt x="5531" y="11357"/>
                    <a:pt x="7171" y="10310"/>
                    <a:pt x="8730" y="10310"/>
                  </a:cubicBezTo>
                  <a:cubicBezTo>
                    <a:pt x="9477" y="10310"/>
                    <a:pt x="10205" y="10550"/>
                    <a:pt x="10896" y="11260"/>
                  </a:cubicBezTo>
                  <a:cubicBezTo>
                    <a:pt x="10896" y="11260"/>
                    <a:pt x="11369" y="9438"/>
                    <a:pt x="7471" y="7289"/>
                  </a:cubicBezTo>
                  <a:lnTo>
                    <a:pt x="615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909;p74"/>
            <p:cNvSpPr/>
            <p:nvPr/>
          </p:nvSpPr>
          <p:spPr>
            <a:xfrm>
              <a:off x="6879925" y="1027275"/>
              <a:ext cx="169975" cy="156200"/>
            </a:xfrm>
            <a:custGeom>
              <a:avLst/>
              <a:gdLst/>
              <a:ahLst/>
              <a:cxnLst/>
              <a:rect l="l" t="t" r="r" b="b"/>
              <a:pathLst>
                <a:path w="6799" h="6248" extrusionOk="0">
                  <a:moveTo>
                    <a:pt x="3488" y="1"/>
                  </a:moveTo>
                  <a:cubicBezTo>
                    <a:pt x="2415" y="1"/>
                    <a:pt x="1218" y="824"/>
                    <a:pt x="0" y="3393"/>
                  </a:cubicBezTo>
                  <a:lnTo>
                    <a:pt x="1749" y="6126"/>
                  </a:lnTo>
                  <a:cubicBezTo>
                    <a:pt x="2113" y="6209"/>
                    <a:pt x="2453" y="6247"/>
                    <a:pt x="2768" y="6247"/>
                  </a:cubicBezTo>
                  <a:cubicBezTo>
                    <a:pt x="6335" y="6247"/>
                    <a:pt x="6798" y="1331"/>
                    <a:pt x="4555" y="260"/>
                  </a:cubicBezTo>
                  <a:cubicBezTo>
                    <a:pt x="4217" y="100"/>
                    <a:pt x="3860" y="1"/>
                    <a:pt x="3488" y="1"/>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910;p74"/>
            <p:cNvSpPr/>
            <p:nvPr/>
          </p:nvSpPr>
          <p:spPr>
            <a:xfrm>
              <a:off x="6570400" y="835150"/>
              <a:ext cx="245775" cy="202275"/>
            </a:xfrm>
            <a:custGeom>
              <a:avLst/>
              <a:gdLst/>
              <a:ahLst/>
              <a:cxnLst/>
              <a:rect l="l" t="t" r="r" b="b"/>
              <a:pathLst>
                <a:path w="9831" h="8091" extrusionOk="0">
                  <a:moveTo>
                    <a:pt x="7898" y="0"/>
                  </a:moveTo>
                  <a:cubicBezTo>
                    <a:pt x="3413" y="0"/>
                    <a:pt x="1" y="1983"/>
                    <a:pt x="320" y="8090"/>
                  </a:cubicBezTo>
                  <a:cubicBezTo>
                    <a:pt x="2227" y="363"/>
                    <a:pt x="8871" y="109"/>
                    <a:pt x="9737" y="109"/>
                  </a:cubicBezTo>
                  <a:cubicBezTo>
                    <a:pt x="9798" y="109"/>
                    <a:pt x="9831" y="110"/>
                    <a:pt x="9831" y="110"/>
                  </a:cubicBezTo>
                  <a:cubicBezTo>
                    <a:pt x="9170" y="39"/>
                    <a:pt x="8524" y="0"/>
                    <a:pt x="78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911;p74"/>
            <p:cNvSpPr/>
            <p:nvPr/>
          </p:nvSpPr>
          <p:spPr>
            <a:xfrm>
              <a:off x="6590200" y="926000"/>
              <a:ext cx="92975" cy="28675"/>
            </a:xfrm>
            <a:custGeom>
              <a:avLst/>
              <a:gdLst/>
              <a:ahLst/>
              <a:cxnLst/>
              <a:rect l="l" t="t" r="r" b="b"/>
              <a:pathLst>
                <a:path w="3719" h="1147" extrusionOk="0">
                  <a:moveTo>
                    <a:pt x="2191" y="0"/>
                  </a:moveTo>
                  <a:cubicBezTo>
                    <a:pt x="898" y="0"/>
                    <a:pt x="0" y="1147"/>
                    <a:pt x="1706" y="1147"/>
                  </a:cubicBezTo>
                  <a:cubicBezTo>
                    <a:pt x="1777" y="1147"/>
                    <a:pt x="1853" y="1145"/>
                    <a:pt x="1933" y="1140"/>
                  </a:cubicBezTo>
                  <a:cubicBezTo>
                    <a:pt x="3646" y="1068"/>
                    <a:pt x="3719" y="157"/>
                    <a:pt x="2407" y="11"/>
                  </a:cubicBezTo>
                  <a:cubicBezTo>
                    <a:pt x="2334" y="4"/>
                    <a:pt x="2262" y="0"/>
                    <a:pt x="21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912;p74"/>
            <p:cNvSpPr/>
            <p:nvPr/>
          </p:nvSpPr>
          <p:spPr>
            <a:xfrm>
              <a:off x="6743925" y="931425"/>
              <a:ext cx="89750" cy="29425"/>
            </a:xfrm>
            <a:custGeom>
              <a:avLst/>
              <a:gdLst/>
              <a:ahLst/>
              <a:cxnLst/>
              <a:rect l="l" t="t" r="r" b="b"/>
              <a:pathLst>
                <a:path w="3590" h="1177" extrusionOk="0">
                  <a:moveTo>
                    <a:pt x="1863" y="0"/>
                  </a:moveTo>
                  <a:cubicBezTo>
                    <a:pt x="763" y="0"/>
                    <a:pt x="0" y="862"/>
                    <a:pt x="1833" y="1142"/>
                  </a:cubicBezTo>
                  <a:cubicBezTo>
                    <a:pt x="2015" y="1166"/>
                    <a:pt x="2179" y="1177"/>
                    <a:pt x="2327" y="1177"/>
                  </a:cubicBezTo>
                  <a:cubicBezTo>
                    <a:pt x="3539" y="1177"/>
                    <a:pt x="3590" y="443"/>
                    <a:pt x="2453" y="85"/>
                  </a:cubicBezTo>
                  <a:cubicBezTo>
                    <a:pt x="2254" y="26"/>
                    <a:pt x="2053" y="0"/>
                    <a:pt x="18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913;p74"/>
            <p:cNvSpPr/>
            <p:nvPr/>
          </p:nvSpPr>
          <p:spPr>
            <a:xfrm>
              <a:off x="6615675" y="1008250"/>
              <a:ext cx="83900" cy="135350"/>
            </a:xfrm>
            <a:custGeom>
              <a:avLst/>
              <a:gdLst/>
              <a:ahLst/>
              <a:cxnLst/>
              <a:rect l="l" t="t" r="r" b="b"/>
              <a:pathLst>
                <a:path w="3356" h="5414" extrusionOk="0">
                  <a:moveTo>
                    <a:pt x="2773" y="0"/>
                  </a:moveTo>
                  <a:cubicBezTo>
                    <a:pt x="2372" y="802"/>
                    <a:pt x="1862" y="1567"/>
                    <a:pt x="1206" y="2187"/>
                  </a:cubicBezTo>
                  <a:cubicBezTo>
                    <a:pt x="1" y="3426"/>
                    <a:pt x="943" y="5414"/>
                    <a:pt x="2557" y="5414"/>
                  </a:cubicBezTo>
                  <a:cubicBezTo>
                    <a:pt x="2651" y="5414"/>
                    <a:pt x="2747" y="5407"/>
                    <a:pt x="2846" y="5393"/>
                  </a:cubicBezTo>
                  <a:lnTo>
                    <a:pt x="2773" y="4737"/>
                  </a:lnTo>
                  <a:cubicBezTo>
                    <a:pt x="2711" y="4746"/>
                    <a:pt x="2649" y="4750"/>
                    <a:pt x="2589" y="4750"/>
                  </a:cubicBezTo>
                  <a:cubicBezTo>
                    <a:pt x="2114" y="4750"/>
                    <a:pt x="1687" y="4501"/>
                    <a:pt x="1461" y="4081"/>
                  </a:cubicBezTo>
                  <a:cubicBezTo>
                    <a:pt x="1206" y="3608"/>
                    <a:pt x="1315" y="3025"/>
                    <a:pt x="1679" y="2660"/>
                  </a:cubicBezTo>
                  <a:cubicBezTo>
                    <a:pt x="2372" y="1968"/>
                    <a:pt x="2955" y="1166"/>
                    <a:pt x="3356" y="292"/>
                  </a:cubicBezTo>
                  <a:lnTo>
                    <a:pt x="2773"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914;p74"/>
            <p:cNvSpPr/>
            <p:nvPr/>
          </p:nvSpPr>
          <p:spPr>
            <a:xfrm>
              <a:off x="6924550" y="1080200"/>
              <a:ext cx="68350" cy="61975"/>
            </a:xfrm>
            <a:custGeom>
              <a:avLst/>
              <a:gdLst/>
              <a:ahLst/>
              <a:cxnLst/>
              <a:rect l="l" t="t" r="r" b="b"/>
              <a:pathLst>
                <a:path w="2734" h="2479" extrusionOk="0">
                  <a:moveTo>
                    <a:pt x="2297" y="1"/>
                  </a:moveTo>
                  <a:lnTo>
                    <a:pt x="1" y="2005"/>
                  </a:lnTo>
                  <a:lnTo>
                    <a:pt x="438" y="2479"/>
                  </a:lnTo>
                  <a:lnTo>
                    <a:pt x="2734" y="475"/>
                  </a:lnTo>
                  <a:lnTo>
                    <a:pt x="2297"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915;p74"/>
            <p:cNvSpPr/>
            <p:nvPr/>
          </p:nvSpPr>
          <p:spPr>
            <a:xfrm>
              <a:off x="6686800" y="1150350"/>
              <a:ext cx="73800" cy="35550"/>
            </a:xfrm>
            <a:custGeom>
              <a:avLst/>
              <a:gdLst/>
              <a:ahLst/>
              <a:cxnLst/>
              <a:rect l="l" t="t" r="r" b="b"/>
              <a:pathLst>
                <a:path w="2952" h="1422" extrusionOk="0">
                  <a:moveTo>
                    <a:pt x="2223" y="1"/>
                  </a:moveTo>
                  <a:cubicBezTo>
                    <a:pt x="2114" y="292"/>
                    <a:pt x="1822" y="547"/>
                    <a:pt x="1494" y="584"/>
                  </a:cubicBezTo>
                  <a:cubicBezTo>
                    <a:pt x="1454" y="588"/>
                    <a:pt x="1414" y="590"/>
                    <a:pt x="1374" y="590"/>
                  </a:cubicBezTo>
                  <a:cubicBezTo>
                    <a:pt x="1088" y="590"/>
                    <a:pt x="816" y="475"/>
                    <a:pt x="656" y="219"/>
                  </a:cubicBezTo>
                  <a:lnTo>
                    <a:pt x="1" y="693"/>
                  </a:lnTo>
                  <a:cubicBezTo>
                    <a:pt x="328" y="1130"/>
                    <a:pt x="839" y="1385"/>
                    <a:pt x="1385" y="1422"/>
                  </a:cubicBezTo>
                  <a:cubicBezTo>
                    <a:pt x="1458" y="1422"/>
                    <a:pt x="1531" y="1385"/>
                    <a:pt x="1604" y="1385"/>
                  </a:cubicBezTo>
                  <a:cubicBezTo>
                    <a:pt x="2260" y="1276"/>
                    <a:pt x="2770" y="839"/>
                    <a:pt x="2952" y="256"/>
                  </a:cubicBezTo>
                  <a:lnTo>
                    <a:pt x="2223" y="1"/>
                  </a:lnTo>
                  <a:close/>
                </a:path>
              </a:pathLst>
            </a:custGeom>
            <a:solidFill>
              <a:srgbClr val="E38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916;p74"/>
            <p:cNvSpPr/>
            <p:nvPr/>
          </p:nvSpPr>
          <p:spPr>
            <a:xfrm>
              <a:off x="6823450" y="2136000"/>
              <a:ext cx="457325" cy="501050"/>
            </a:xfrm>
            <a:custGeom>
              <a:avLst/>
              <a:gdLst/>
              <a:ahLst/>
              <a:cxnLst/>
              <a:rect l="l" t="t" r="r" b="b"/>
              <a:pathLst>
                <a:path w="18293" h="20042" extrusionOk="0">
                  <a:moveTo>
                    <a:pt x="13592" y="1"/>
                  </a:moveTo>
                  <a:lnTo>
                    <a:pt x="1859" y="1859"/>
                  </a:lnTo>
                  <a:lnTo>
                    <a:pt x="0" y="18074"/>
                  </a:lnTo>
                  <a:lnTo>
                    <a:pt x="14248" y="20042"/>
                  </a:lnTo>
                  <a:cubicBezTo>
                    <a:pt x="16361" y="15815"/>
                    <a:pt x="18292" y="8819"/>
                    <a:pt x="13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917;p74"/>
            <p:cNvSpPr/>
            <p:nvPr/>
          </p:nvSpPr>
          <p:spPr>
            <a:xfrm>
              <a:off x="6959175" y="2017575"/>
              <a:ext cx="174925" cy="157625"/>
            </a:xfrm>
            <a:custGeom>
              <a:avLst/>
              <a:gdLst/>
              <a:ahLst/>
              <a:cxnLst/>
              <a:rect l="l" t="t" r="r" b="b"/>
              <a:pathLst>
                <a:path w="6997" h="6305" extrusionOk="0">
                  <a:moveTo>
                    <a:pt x="438" y="1"/>
                  </a:moveTo>
                  <a:lnTo>
                    <a:pt x="1" y="147"/>
                  </a:lnTo>
                  <a:cubicBezTo>
                    <a:pt x="1632" y="6033"/>
                    <a:pt x="6403" y="6295"/>
                    <a:pt x="6960" y="6304"/>
                  </a:cubicBezTo>
                  <a:lnTo>
                    <a:pt x="6960" y="6304"/>
                  </a:lnTo>
                  <a:lnTo>
                    <a:pt x="6960" y="5795"/>
                  </a:lnTo>
                  <a:cubicBezTo>
                    <a:pt x="6960" y="5795"/>
                    <a:pt x="6959" y="5795"/>
                    <a:pt x="6957" y="5795"/>
                  </a:cubicBezTo>
                  <a:cubicBezTo>
                    <a:pt x="6805" y="5795"/>
                    <a:pt x="2057" y="5759"/>
                    <a:pt x="438" y="1"/>
                  </a:cubicBezTo>
                  <a:close/>
                  <a:moveTo>
                    <a:pt x="6960" y="6304"/>
                  </a:moveTo>
                  <a:lnTo>
                    <a:pt x="6960" y="6305"/>
                  </a:lnTo>
                  <a:lnTo>
                    <a:pt x="6997" y="6305"/>
                  </a:lnTo>
                  <a:cubicBezTo>
                    <a:pt x="6988" y="6305"/>
                    <a:pt x="6976" y="6305"/>
                    <a:pt x="6960" y="63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918;p74"/>
            <p:cNvSpPr/>
            <p:nvPr/>
          </p:nvSpPr>
          <p:spPr>
            <a:xfrm>
              <a:off x="6044575" y="1797125"/>
              <a:ext cx="112975" cy="109575"/>
            </a:xfrm>
            <a:custGeom>
              <a:avLst/>
              <a:gdLst/>
              <a:ahLst/>
              <a:cxnLst/>
              <a:rect l="l" t="t" r="r" b="b"/>
              <a:pathLst>
                <a:path w="4519" h="4383" extrusionOk="0">
                  <a:moveTo>
                    <a:pt x="2478" y="1"/>
                  </a:moveTo>
                  <a:lnTo>
                    <a:pt x="328" y="2661"/>
                  </a:lnTo>
                  <a:cubicBezTo>
                    <a:pt x="0" y="3062"/>
                    <a:pt x="37" y="3681"/>
                    <a:pt x="401" y="4045"/>
                  </a:cubicBezTo>
                  <a:cubicBezTo>
                    <a:pt x="607" y="4272"/>
                    <a:pt x="884" y="4382"/>
                    <a:pt x="1164" y="4382"/>
                  </a:cubicBezTo>
                  <a:cubicBezTo>
                    <a:pt x="1379" y="4382"/>
                    <a:pt x="1596" y="4318"/>
                    <a:pt x="1786" y="4191"/>
                  </a:cubicBezTo>
                  <a:lnTo>
                    <a:pt x="4519" y="2151"/>
                  </a:lnTo>
                  <a:lnTo>
                    <a:pt x="2478"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919;p74"/>
            <p:cNvSpPr/>
            <p:nvPr/>
          </p:nvSpPr>
          <p:spPr>
            <a:xfrm>
              <a:off x="6011775" y="1793450"/>
              <a:ext cx="308850" cy="91200"/>
            </a:xfrm>
            <a:custGeom>
              <a:avLst/>
              <a:gdLst/>
              <a:ahLst/>
              <a:cxnLst/>
              <a:rect l="l" t="t" r="r" b="b"/>
              <a:pathLst>
                <a:path w="12354" h="3648" extrusionOk="0">
                  <a:moveTo>
                    <a:pt x="1209" y="0"/>
                  </a:moveTo>
                  <a:cubicBezTo>
                    <a:pt x="618" y="0"/>
                    <a:pt x="109" y="462"/>
                    <a:pt x="74" y="1059"/>
                  </a:cubicBezTo>
                  <a:lnTo>
                    <a:pt x="37" y="1860"/>
                  </a:lnTo>
                  <a:cubicBezTo>
                    <a:pt x="1" y="2516"/>
                    <a:pt x="474" y="3026"/>
                    <a:pt x="1094" y="3063"/>
                  </a:cubicBezTo>
                  <a:lnTo>
                    <a:pt x="11041" y="3646"/>
                  </a:lnTo>
                  <a:cubicBezTo>
                    <a:pt x="11064" y="3647"/>
                    <a:pt x="11086" y="3648"/>
                    <a:pt x="11108" y="3648"/>
                  </a:cubicBezTo>
                  <a:cubicBezTo>
                    <a:pt x="11734" y="3648"/>
                    <a:pt x="12245" y="3151"/>
                    <a:pt x="12280" y="2553"/>
                  </a:cubicBezTo>
                  <a:lnTo>
                    <a:pt x="12317" y="1751"/>
                  </a:lnTo>
                  <a:cubicBezTo>
                    <a:pt x="12353" y="1132"/>
                    <a:pt x="11843" y="585"/>
                    <a:pt x="11224" y="549"/>
                  </a:cubicBezTo>
                  <a:lnTo>
                    <a:pt x="1276" y="2"/>
                  </a:lnTo>
                  <a:cubicBezTo>
                    <a:pt x="1254" y="1"/>
                    <a:pt x="1231" y="0"/>
                    <a:pt x="1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920;p74"/>
            <p:cNvSpPr/>
            <p:nvPr/>
          </p:nvSpPr>
          <p:spPr>
            <a:xfrm>
              <a:off x="6091950" y="1706950"/>
              <a:ext cx="239425" cy="147725"/>
            </a:xfrm>
            <a:custGeom>
              <a:avLst/>
              <a:gdLst/>
              <a:ahLst/>
              <a:cxnLst/>
              <a:rect l="l" t="t" r="r" b="b"/>
              <a:pathLst>
                <a:path w="9577" h="5909" extrusionOk="0">
                  <a:moveTo>
                    <a:pt x="0" y="0"/>
                  </a:moveTo>
                  <a:lnTo>
                    <a:pt x="802" y="5612"/>
                  </a:lnTo>
                  <a:lnTo>
                    <a:pt x="5867" y="5903"/>
                  </a:lnTo>
                  <a:cubicBezTo>
                    <a:pt x="5929" y="5907"/>
                    <a:pt x="5990" y="5908"/>
                    <a:pt x="6052" y="5908"/>
                  </a:cubicBezTo>
                  <a:cubicBezTo>
                    <a:pt x="8007" y="5908"/>
                    <a:pt x="9577" y="4238"/>
                    <a:pt x="9365" y="2260"/>
                  </a:cubicBezTo>
                  <a:lnTo>
                    <a:pt x="0"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921;p74"/>
            <p:cNvSpPr/>
            <p:nvPr/>
          </p:nvSpPr>
          <p:spPr>
            <a:xfrm>
              <a:off x="6067350" y="1715150"/>
              <a:ext cx="127550" cy="194600"/>
            </a:xfrm>
            <a:custGeom>
              <a:avLst/>
              <a:gdLst/>
              <a:ahLst/>
              <a:cxnLst/>
              <a:rect l="l" t="t" r="r" b="b"/>
              <a:pathLst>
                <a:path w="5102" h="7784" extrusionOk="0">
                  <a:moveTo>
                    <a:pt x="802" y="0"/>
                  </a:moveTo>
                  <a:lnTo>
                    <a:pt x="0" y="4482"/>
                  </a:lnTo>
                  <a:lnTo>
                    <a:pt x="2114" y="7470"/>
                  </a:lnTo>
                  <a:cubicBezTo>
                    <a:pt x="2259" y="7673"/>
                    <a:pt x="2496" y="7784"/>
                    <a:pt x="2734" y="7784"/>
                  </a:cubicBezTo>
                  <a:cubicBezTo>
                    <a:pt x="2795" y="7784"/>
                    <a:pt x="2856" y="7777"/>
                    <a:pt x="2915" y="7762"/>
                  </a:cubicBezTo>
                  <a:cubicBezTo>
                    <a:pt x="3280" y="7616"/>
                    <a:pt x="3498" y="7215"/>
                    <a:pt x="3389" y="6851"/>
                  </a:cubicBezTo>
                  <a:lnTo>
                    <a:pt x="2588" y="4519"/>
                  </a:lnTo>
                  <a:lnTo>
                    <a:pt x="5102" y="1421"/>
                  </a:lnTo>
                  <a:lnTo>
                    <a:pt x="802"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922;p74"/>
            <p:cNvSpPr/>
            <p:nvPr/>
          </p:nvSpPr>
          <p:spPr>
            <a:xfrm>
              <a:off x="6110150" y="1732450"/>
              <a:ext cx="133950" cy="182350"/>
            </a:xfrm>
            <a:custGeom>
              <a:avLst/>
              <a:gdLst/>
              <a:ahLst/>
              <a:cxnLst/>
              <a:rect l="l" t="t" r="r" b="b"/>
              <a:pathLst>
                <a:path w="5358" h="7294" extrusionOk="0">
                  <a:moveTo>
                    <a:pt x="1604" y="1"/>
                  </a:moveTo>
                  <a:lnTo>
                    <a:pt x="1" y="3681"/>
                  </a:lnTo>
                  <a:lnTo>
                    <a:pt x="1750" y="6924"/>
                  </a:lnTo>
                  <a:cubicBezTo>
                    <a:pt x="1881" y="7153"/>
                    <a:pt x="2159" y="7294"/>
                    <a:pt x="2425" y="7294"/>
                  </a:cubicBezTo>
                  <a:cubicBezTo>
                    <a:pt x="2455" y="7294"/>
                    <a:pt x="2485" y="7292"/>
                    <a:pt x="2515" y="7288"/>
                  </a:cubicBezTo>
                  <a:cubicBezTo>
                    <a:pt x="2880" y="7179"/>
                    <a:pt x="3135" y="6815"/>
                    <a:pt x="3062" y="6450"/>
                  </a:cubicBezTo>
                  <a:lnTo>
                    <a:pt x="2552" y="4045"/>
                  </a:lnTo>
                  <a:lnTo>
                    <a:pt x="5357" y="1203"/>
                  </a:lnTo>
                  <a:lnTo>
                    <a:pt x="1604"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923;p74"/>
            <p:cNvSpPr/>
            <p:nvPr/>
          </p:nvSpPr>
          <p:spPr>
            <a:xfrm>
              <a:off x="6194875" y="1816275"/>
              <a:ext cx="65625" cy="61950"/>
            </a:xfrm>
            <a:custGeom>
              <a:avLst/>
              <a:gdLst/>
              <a:ahLst/>
              <a:cxnLst/>
              <a:rect l="l" t="t" r="r" b="b"/>
              <a:pathLst>
                <a:path w="2625" h="2478" extrusionOk="0">
                  <a:moveTo>
                    <a:pt x="1791" y="0"/>
                  </a:moveTo>
                  <a:cubicBezTo>
                    <a:pt x="1613" y="0"/>
                    <a:pt x="1440" y="73"/>
                    <a:pt x="1313" y="219"/>
                  </a:cubicBezTo>
                  <a:lnTo>
                    <a:pt x="292" y="1239"/>
                  </a:lnTo>
                  <a:cubicBezTo>
                    <a:pt x="37" y="1494"/>
                    <a:pt x="1" y="1931"/>
                    <a:pt x="292" y="2186"/>
                  </a:cubicBezTo>
                  <a:lnTo>
                    <a:pt x="365" y="2259"/>
                  </a:lnTo>
                  <a:cubicBezTo>
                    <a:pt x="493" y="2405"/>
                    <a:pt x="666" y="2478"/>
                    <a:pt x="839" y="2478"/>
                  </a:cubicBezTo>
                  <a:cubicBezTo>
                    <a:pt x="1012" y="2478"/>
                    <a:pt x="1185" y="2405"/>
                    <a:pt x="1313" y="2259"/>
                  </a:cubicBezTo>
                  <a:lnTo>
                    <a:pt x="2369" y="1239"/>
                  </a:lnTo>
                  <a:cubicBezTo>
                    <a:pt x="2624" y="984"/>
                    <a:pt x="2624" y="547"/>
                    <a:pt x="2369" y="292"/>
                  </a:cubicBezTo>
                  <a:lnTo>
                    <a:pt x="2296" y="219"/>
                  </a:lnTo>
                  <a:cubicBezTo>
                    <a:pt x="2151" y="73"/>
                    <a:pt x="1968" y="0"/>
                    <a:pt x="1791" y="0"/>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924;p74"/>
            <p:cNvSpPr/>
            <p:nvPr/>
          </p:nvSpPr>
          <p:spPr>
            <a:xfrm>
              <a:off x="5999025" y="1706950"/>
              <a:ext cx="103875" cy="91225"/>
            </a:xfrm>
            <a:custGeom>
              <a:avLst/>
              <a:gdLst/>
              <a:ahLst/>
              <a:cxnLst/>
              <a:rect l="l" t="t" r="r" b="b"/>
              <a:pathLst>
                <a:path w="4155" h="3649" extrusionOk="0">
                  <a:moveTo>
                    <a:pt x="3717" y="0"/>
                  </a:moveTo>
                  <a:lnTo>
                    <a:pt x="438" y="2296"/>
                  </a:lnTo>
                  <a:cubicBezTo>
                    <a:pt x="110" y="2515"/>
                    <a:pt x="1" y="2988"/>
                    <a:pt x="256" y="3316"/>
                  </a:cubicBezTo>
                  <a:cubicBezTo>
                    <a:pt x="397" y="3528"/>
                    <a:pt x="629" y="3649"/>
                    <a:pt x="874" y="3649"/>
                  </a:cubicBezTo>
                  <a:cubicBezTo>
                    <a:pt x="1009" y="3649"/>
                    <a:pt x="1147" y="3612"/>
                    <a:pt x="1276" y="3535"/>
                  </a:cubicBezTo>
                  <a:lnTo>
                    <a:pt x="4154" y="2369"/>
                  </a:lnTo>
                  <a:lnTo>
                    <a:pt x="3717"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925;p74"/>
            <p:cNvSpPr/>
            <p:nvPr/>
          </p:nvSpPr>
          <p:spPr>
            <a:xfrm>
              <a:off x="5999025" y="1760325"/>
              <a:ext cx="65625" cy="95500"/>
            </a:xfrm>
            <a:custGeom>
              <a:avLst/>
              <a:gdLst/>
              <a:ahLst/>
              <a:cxnLst/>
              <a:rect l="l" t="t" r="r" b="b"/>
              <a:pathLst>
                <a:path w="2625" h="3820" extrusionOk="0">
                  <a:moveTo>
                    <a:pt x="877" y="1"/>
                  </a:moveTo>
                  <a:cubicBezTo>
                    <a:pt x="793" y="1"/>
                    <a:pt x="707" y="17"/>
                    <a:pt x="620" y="52"/>
                  </a:cubicBezTo>
                  <a:lnTo>
                    <a:pt x="511" y="88"/>
                  </a:lnTo>
                  <a:cubicBezTo>
                    <a:pt x="146" y="234"/>
                    <a:pt x="1" y="635"/>
                    <a:pt x="110" y="999"/>
                  </a:cubicBezTo>
                  <a:lnTo>
                    <a:pt x="1094" y="3404"/>
                  </a:lnTo>
                  <a:cubicBezTo>
                    <a:pt x="1205" y="3654"/>
                    <a:pt x="1464" y="3819"/>
                    <a:pt x="1742" y="3819"/>
                  </a:cubicBezTo>
                  <a:cubicBezTo>
                    <a:pt x="1829" y="3819"/>
                    <a:pt x="1918" y="3803"/>
                    <a:pt x="2005" y="3768"/>
                  </a:cubicBezTo>
                  <a:lnTo>
                    <a:pt x="2114" y="3732"/>
                  </a:lnTo>
                  <a:cubicBezTo>
                    <a:pt x="2478" y="3586"/>
                    <a:pt x="2624" y="3185"/>
                    <a:pt x="2478" y="2821"/>
                  </a:cubicBezTo>
                  <a:lnTo>
                    <a:pt x="1494" y="416"/>
                  </a:lnTo>
                  <a:cubicBezTo>
                    <a:pt x="1383" y="166"/>
                    <a:pt x="1145" y="1"/>
                    <a:pt x="877" y="1"/>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926;p74"/>
            <p:cNvSpPr/>
            <p:nvPr/>
          </p:nvSpPr>
          <p:spPr>
            <a:xfrm>
              <a:off x="6173025" y="1817925"/>
              <a:ext cx="71075" cy="93275"/>
            </a:xfrm>
            <a:custGeom>
              <a:avLst/>
              <a:gdLst/>
              <a:ahLst/>
              <a:cxnLst/>
              <a:rect l="l" t="t" r="r" b="b"/>
              <a:pathLst>
                <a:path w="2843" h="3731" extrusionOk="0">
                  <a:moveTo>
                    <a:pt x="888" y="0"/>
                  </a:moveTo>
                  <a:cubicBezTo>
                    <a:pt x="785" y="0"/>
                    <a:pt x="681" y="26"/>
                    <a:pt x="583" y="80"/>
                  </a:cubicBezTo>
                  <a:lnTo>
                    <a:pt x="474" y="153"/>
                  </a:lnTo>
                  <a:cubicBezTo>
                    <a:pt x="110" y="298"/>
                    <a:pt x="0" y="736"/>
                    <a:pt x="146" y="1064"/>
                  </a:cubicBezTo>
                  <a:lnTo>
                    <a:pt x="1348" y="3359"/>
                  </a:lnTo>
                  <a:cubicBezTo>
                    <a:pt x="1451" y="3590"/>
                    <a:pt x="1697" y="3730"/>
                    <a:pt x="1948" y="3730"/>
                  </a:cubicBezTo>
                  <a:cubicBezTo>
                    <a:pt x="2055" y="3730"/>
                    <a:pt x="2162" y="3705"/>
                    <a:pt x="2259" y="3651"/>
                  </a:cubicBezTo>
                  <a:lnTo>
                    <a:pt x="2369" y="3614"/>
                  </a:lnTo>
                  <a:cubicBezTo>
                    <a:pt x="2697" y="3432"/>
                    <a:pt x="2842" y="3031"/>
                    <a:pt x="2660" y="2667"/>
                  </a:cubicBezTo>
                  <a:lnTo>
                    <a:pt x="1494" y="371"/>
                  </a:lnTo>
                  <a:cubicBezTo>
                    <a:pt x="1366" y="141"/>
                    <a:pt x="1130" y="0"/>
                    <a:pt x="888" y="0"/>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927;p74"/>
            <p:cNvSpPr/>
            <p:nvPr/>
          </p:nvSpPr>
          <p:spPr>
            <a:xfrm>
              <a:off x="6275050" y="1763425"/>
              <a:ext cx="698725" cy="281900"/>
            </a:xfrm>
            <a:custGeom>
              <a:avLst/>
              <a:gdLst/>
              <a:ahLst/>
              <a:cxnLst/>
              <a:rect l="l" t="t" r="r" b="b"/>
              <a:pathLst>
                <a:path w="27949" h="11276" extrusionOk="0">
                  <a:moveTo>
                    <a:pt x="2041" y="1"/>
                  </a:moveTo>
                  <a:lnTo>
                    <a:pt x="0" y="2515"/>
                  </a:lnTo>
                  <a:cubicBezTo>
                    <a:pt x="5536" y="8491"/>
                    <a:pt x="12159" y="11275"/>
                    <a:pt x="17626" y="11275"/>
                  </a:cubicBezTo>
                  <a:cubicBezTo>
                    <a:pt x="22558" y="11275"/>
                    <a:pt x="26549" y="9009"/>
                    <a:pt x="27949" y="4774"/>
                  </a:cubicBezTo>
                  <a:lnTo>
                    <a:pt x="2041"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928;p74"/>
            <p:cNvSpPr/>
            <p:nvPr/>
          </p:nvSpPr>
          <p:spPr>
            <a:xfrm>
              <a:off x="6741450" y="1340125"/>
              <a:ext cx="411775" cy="542675"/>
            </a:xfrm>
            <a:custGeom>
              <a:avLst/>
              <a:gdLst/>
              <a:ahLst/>
              <a:cxnLst/>
              <a:rect l="l" t="t" r="r" b="b"/>
              <a:pathLst>
                <a:path w="16471" h="21707" extrusionOk="0">
                  <a:moveTo>
                    <a:pt x="11530" y="0"/>
                  </a:moveTo>
                  <a:cubicBezTo>
                    <a:pt x="9792" y="0"/>
                    <a:pt x="8168" y="1037"/>
                    <a:pt x="7471" y="2722"/>
                  </a:cubicBezTo>
                  <a:lnTo>
                    <a:pt x="1" y="20649"/>
                  </a:lnTo>
                  <a:lnTo>
                    <a:pt x="9293" y="21706"/>
                  </a:lnTo>
                  <a:cubicBezTo>
                    <a:pt x="11734" y="18099"/>
                    <a:pt x="14321" y="10519"/>
                    <a:pt x="15779" y="5710"/>
                  </a:cubicBezTo>
                  <a:cubicBezTo>
                    <a:pt x="16471" y="3414"/>
                    <a:pt x="15196" y="936"/>
                    <a:pt x="12864" y="207"/>
                  </a:cubicBezTo>
                  <a:cubicBezTo>
                    <a:pt x="12420" y="67"/>
                    <a:pt x="11971" y="0"/>
                    <a:pt x="11530" y="0"/>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929;p74"/>
            <p:cNvSpPr/>
            <p:nvPr/>
          </p:nvSpPr>
          <p:spPr>
            <a:xfrm>
              <a:off x="6746025" y="2199775"/>
              <a:ext cx="83825" cy="387175"/>
            </a:xfrm>
            <a:custGeom>
              <a:avLst/>
              <a:gdLst/>
              <a:ahLst/>
              <a:cxnLst/>
              <a:rect l="l" t="t" r="r" b="b"/>
              <a:pathLst>
                <a:path w="3353" h="15487" extrusionOk="0">
                  <a:moveTo>
                    <a:pt x="292" y="1"/>
                  </a:moveTo>
                  <a:lnTo>
                    <a:pt x="0" y="438"/>
                  </a:lnTo>
                  <a:lnTo>
                    <a:pt x="2842" y="2333"/>
                  </a:lnTo>
                  <a:lnTo>
                    <a:pt x="2842" y="15487"/>
                  </a:lnTo>
                  <a:lnTo>
                    <a:pt x="3352" y="15487"/>
                  </a:lnTo>
                  <a:lnTo>
                    <a:pt x="3352" y="2078"/>
                  </a:lnTo>
                  <a:lnTo>
                    <a:pt x="2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930;p74"/>
            <p:cNvSpPr/>
            <p:nvPr/>
          </p:nvSpPr>
          <p:spPr>
            <a:xfrm>
              <a:off x="7038425" y="1957450"/>
              <a:ext cx="170375" cy="673225"/>
            </a:xfrm>
            <a:custGeom>
              <a:avLst/>
              <a:gdLst/>
              <a:ahLst/>
              <a:cxnLst/>
              <a:rect l="l" t="t" r="r" b="b"/>
              <a:pathLst>
                <a:path w="6815" h="26929" extrusionOk="0">
                  <a:moveTo>
                    <a:pt x="438" y="1"/>
                  </a:moveTo>
                  <a:lnTo>
                    <a:pt x="1" y="220"/>
                  </a:lnTo>
                  <a:cubicBezTo>
                    <a:pt x="5394" y="10313"/>
                    <a:pt x="6305" y="17783"/>
                    <a:pt x="3171" y="26783"/>
                  </a:cubicBezTo>
                  <a:lnTo>
                    <a:pt x="3645" y="26929"/>
                  </a:lnTo>
                  <a:cubicBezTo>
                    <a:pt x="6815" y="17783"/>
                    <a:pt x="5904" y="10240"/>
                    <a:pt x="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931;p74"/>
            <p:cNvSpPr/>
            <p:nvPr/>
          </p:nvSpPr>
          <p:spPr>
            <a:xfrm>
              <a:off x="6822525" y="2529550"/>
              <a:ext cx="373525" cy="63775"/>
            </a:xfrm>
            <a:custGeom>
              <a:avLst/>
              <a:gdLst/>
              <a:ahLst/>
              <a:cxnLst/>
              <a:rect l="l" t="t" r="r" b="b"/>
              <a:pathLst>
                <a:path w="14941" h="2551" extrusionOk="0">
                  <a:moveTo>
                    <a:pt x="74" y="0"/>
                  </a:moveTo>
                  <a:lnTo>
                    <a:pt x="1" y="510"/>
                  </a:lnTo>
                  <a:lnTo>
                    <a:pt x="14868" y="2551"/>
                  </a:lnTo>
                  <a:lnTo>
                    <a:pt x="14941" y="2041"/>
                  </a:lnTo>
                  <a:lnTo>
                    <a:pt x="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932;p74"/>
            <p:cNvSpPr/>
            <p:nvPr/>
          </p:nvSpPr>
          <p:spPr>
            <a:xfrm>
              <a:off x="4055950" y="2519925"/>
              <a:ext cx="452775" cy="834975"/>
            </a:xfrm>
            <a:custGeom>
              <a:avLst/>
              <a:gdLst/>
              <a:ahLst/>
              <a:cxnLst/>
              <a:rect l="l" t="t" r="r" b="b"/>
              <a:pathLst>
                <a:path w="18111" h="33399" extrusionOk="0">
                  <a:moveTo>
                    <a:pt x="13337" y="1"/>
                  </a:moveTo>
                  <a:cubicBezTo>
                    <a:pt x="9383" y="1"/>
                    <a:pt x="5904" y="2802"/>
                    <a:pt x="5175" y="6762"/>
                  </a:cubicBezTo>
                  <a:lnTo>
                    <a:pt x="0" y="33398"/>
                  </a:lnTo>
                  <a:lnTo>
                    <a:pt x="14394" y="33398"/>
                  </a:lnTo>
                  <a:lnTo>
                    <a:pt x="18110" y="312"/>
                  </a:lnTo>
                  <a:lnTo>
                    <a:pt x="13920" y="21"/>
                  </a:lnTo>
                  <a:cubicBezTo>
                    <a:pt x="13724" y="7"/>
                    <a:pt x="13530" y="1"/>
                    <a:pt x="13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 name="Conector recto de flecha 15"/>
          <p:cNvCxnSpPr/>
          <p:nvPr/>
        </p:nvCxnSpPr>
        <p:spPr>
          <a:xfrm>
            <a:off x="2809148" y="2565627"/>
            <a:ext cx="454005" cy="182387"/>
          </a:xfrm>
          <a:prstGeom prst="straightConnector1">
            <a:avLst/>
          </a:prstGeom>
          <a:ln>
            <a:solidFill>
              <a:srgbClr val="EF7C0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Conector recto de flecha 177"/>
          <p:cNvCxnSpPr/>
          <p:nvPr/>
        </p:nvCxnSpPr>
        <p:spPr>
          <a:xfrm flipV="1">
            <a:off x="2937253" y="3682078"/>
            <a:ext cx="362357" cy="111823"/>
          </a:xfrm>
          <a:prstGeom prst="straightConnector1">
            <a:avLst/>
          </a:prstGeom>
          <a:ln>
            <a:solidFill>
              <a:srgbClr val="EF7C00"/>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Conector recto de flecha 179"/>
          <p:cNvCxnSpPr/>
          <p:nvPr/>
        </p:nvCxnSpPr>
        <p:spPr>
          <a:xfrm flipH="1">
            <a:off x="5653669" y="2565627"/>
            <a:ext cx="500288" cy="446618"/>
          </a:xfrm>
          <a:prstGeom prst="straightConnector1">
            <a:avLst/>
          </a:prstGeom>
          <a:ln>
            <a:solidFill>
              <a:srgbClr val="EF7C0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Conector recto de flecha 181"/>
          <p:cNvCxnSpPr/>
          <p:nvPr/>
        </p:nvCxnSpPr>
        <p:spPr>
          <a:xfrm flipH="1" flipV="1">
            <a:off x="5687430" y="3526920"/>
            <a:ext cx="466624" cy="274861"/>
          </a:xfrm>
          <a:prstGeom prst="straightConnector1">
            <a:avLst/>
          </a:prstGeom>
          <a:ln>
            <a:solidFill>
              <a:srgbClr val="EF7C00"/>
            </a:solidFill>
            <a:tailEnd type="triangle"/>
          </a:ln>
        </p:spPr>
        <p:style>
          <a:lnRef idx="1">
            <a:schemeClr val="accent1"/>
          </a:lnRef>
          <a:fillRef idx="0">
            <a:schemeClr val="accent1"/>
          </a:fillRef>
          <a:effectRef idx="0">
            <a:schemeClr val="accent1"/>
          </a:effectRef>
          <a:fontRef idx="minor">
            <a:schemeClr val="tx1"/>
          </a:fontRef>
        </p:style>
      </p:cxnSp>
      <p:sp>
        <p:nvSpPr>
          <p:cNvPr id="15" name="Rectángulo 14">
            <a:extLst>
              <a:ext uri="{FF2B5EF4-FFF2-40B4-BE49-F238E27FC236}">
                <a16:creationId xmlns:a16="http://schemas.microsoft.com/office/drawing/2014/main" id="{8BECA498-5780-8BFA-0F99-5561F21442DC}"/>
              </a:ext>
            </a:extLst>
          </p:cNvPr>
          <p:cNvSpPr/>
          <p:nvPr/>
        </p:nvSpPr>
        <p:spPr>
          <a:xfrm>
            <a:off x="8766626" y="4299618"/>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a:extLst>
              <a:ext uri="{FF2B5EF4-FFF2-40B4-BE49-F238E27FC236}">
                <a16:creationId xmlns:a16="http://schemas.microsoft.com/office/drawing/2014/main" id="{673E18AB-89E3-9B54-94E5-2B413CF3F75B}"/>
              </a:ext>
            </a:extLst>
          </p:cNvPr>
          <p:cNvSpPr/>
          <p:nvPr/>
        </p:nvSpPr>
        <p:spPr>
          <a:xfrm>
            <a:off x="3339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9" name="文本框 9">
            <a:extLst>
              <a:ext uri="{FF2B5EF4-FFF2-40B4-BE49-F238E27FC236}">
                <a16:creationId xmlns:a16="http://schemas.microsoft.com/office/drawing/2014/main" id="{FAB8D0DC-2F94-09AB-6582-328EC25C91CD}"/>
              </a:ext>
            </a:extLst>
          </p:cNvPr>
          <p:cNvSpPr txBox="1"/>
          <p:nvPr/>
        </p:nvSpPr>
        <p:spPr>
          <a:xfrm>
            <a:off x="2711326" y="841396"/>
            <a:ext cx="3579435" cy="246221"/>
          </a:xfrm>
          <a:prstGeom prst="rect">
            <a:avLst/>
          </a:prstGeom>
          <a:noFill/>
        </p:spPr>
        <p:txBody>
          <a:bodyPr wrap="square">
            <a:spAutoFit/>
          </a:bodyPr>
          <a:lstStyle/>
          <a:p>
            <a:pPr algn="dist"/>
            <a:r>
              <a:rPr lang="zh-CN" altLang="en-US" sz="1000" dirty="0">
                <a:solidFill>
                  <a:schemeClr val="accent1">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extLst>
      <p:ext uri="{BB962C8B-B14F-4D97-AF65-F5344CB8AC3E}">
        <p14:creationId xmlns:p14="http://schemas.microsoft.com/office/powerpoint/2010/main" val="4027235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3"/>
        <p:cNvGrpSpPr/>
        <p:nvPr/>
      </p:nvGrpSpPr>
      <p:grpSpPr>
        <a:xfrm>
          <a:off x="0" y="0"/>
          <a:ext cx="0" cy="0"/>
          <a:chOff x="0" y="0"/>
          <a:chExt cx="0" cy="0"/>
        </a:xfrm>
      </p:grpSpPr>
      <p:sp>
        <p:nvSpPr>
          <p:cNvPr id="934" name="Google Shape;934;p50"/>
          <p:cNvSpPr txBox="1">
            <a:spLocks noGrp="1"/>
          </p:cNvSpPr>
          <p:nvPr>
            <p:ph type="body" idx="1"/>
          </p:nvPr>
        </p:nvSpPr>
        <p:spPr>
          <a:xfrm>
            <a:off x="540000" y="1938960"/>
            <a:ext cx="4159200" cy="12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EF7C00"/>
                </a:solidFill>
              </a:rPr>
              <a:t>A PICTURE IS WORTH A</a:t>
            </a:r>
            <a:endParaRPr dirty="0">
              <a:solidFill>
                <a:srgbClr val="EF7C00"/>
              </a:solidFill>
            </a:endParaRPr>
          </a:p>
          <a:p>
            <a:pPr marL="0" lvl="0" indent="0" algn="l" rtl="0">
              <a:spcBef>
                <a:spcPts val="0"/>
              </a:spcBef>
              <a:spcAft>
                <a:spcPts val="0"/>
              </a:spcAft>
              <a:buNone/>
            </a:pPr>
            <a:r>
              <a:rPr lang="en" dirty="0">
                <a:solidFill>
                  <a:srgbClr val="EF7C00"/>
                </a:solidFill>
              </a:rPr>
              <a:t>THOUSAND WORDS</a:t>
            </a:r>
            <a:endParaRPr dirty="0">
              <a:solidFill>
                <a:srgbClr val="EF7C00"/>
              </a:solidFill>
            </a:endParaRPr>
          </a:p>
        </p:txBody>
      </p:sp>
      <p:sp>
        <p:nvSpPr>
          <p:cNvPr id="3" name="Google Shape;888;p47"/>
          <p:cNvSpPr txBox="1">
            <a:spLocks/>
          </p:cNvSpPr>
          <p:nvPr/>
        </p:nvSpPr>
        <p:spPr>
          <a:xfrm>
            <a:off x="769968" y="397210"/>
            <a:ext cx="7858464"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chemeClr val="accent1"/>
                </a:solidFill>
              </a:rPr>
              <a:t>YOU COULD USE THREE COLUMNS, WHY NOT?</a:t>
            </a:r>
          </a:p>
        </p:txBody>
      </p:sp>
      <p:pic>
        <p:nvPicPr>
          <p:cNvPr id="2" name="Imagen 1"/>
          <p:cNvPicPr>
            <a:picLocks noChangeAspect="1"/>
          </p:cNvPicPr>
          <p:nvPr/>
        </p:nvPicPr>
        <p:blipFill>
          <a:blip r:embed="rId4"/>
          <a:stretch>
            <a:fillRect/>
          </a:stretch>
        </p:blipFill>
        <p:spPr>
          <a:xfrm>
            <a:off x="5456513" y="1877367"/>
            <a:ext cx="2916521" cy="3002301"/>
          </a:xfrm>
          <a:prstGeom prst="rect">
            <a:avLst/>
          </a:prstGeom>
        </p:spPr>
      </p:pic>
      <p:sp>
        <p:nvSpPr>
          <p:cNvPr id="5" name="Google Shape;1041;p55"/>
          <p:cNvSpPr txBox="1"/>
          <p:nvPr/>
        </p:nvSpPr>
        <p:spPr>
          <a:xfrm flipH="1">
            <a:off x="769968" y="3204660"/>
            <a:ext cx="3240900" cy="39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b="1" dirty="0">
                <a:latin typeface="Roboto"/>
                <a:ea typeface="Roboto"/>
                <a:cs typeface="Roboto"/>
                <a:sym typeface="Roboto"/>
              </a:rPr>
              <a:t>If you want to modify this graph, click on it, follow the link, change the data and replace it</a:t>
            </a:r>
            <a:endParaRPr sz="1100" b="1" dirty="0">
              <a:latin typeface="Roboto"/>
              <a:ea typeface="Roboto"/>
              <a:cs typeface="Roboto"/>
              <a:sym typeface="Roboto"/>
            </a:endParaRPr>
          </a:p>
        </p:txBody>
      </p:sp>
      <p:sp>
        <p:nvSpPr>
          <p:cNvPr id="6" name="Google Shape;1041;p55"/>
          <p:cNvSpPr txBox="1"/>
          <p:nvPr/>
        </p:nvSpPr>
        <p:spPr>
          <a:xfrm flipH="1">
            <a:off x="769968" y="3775610"/>
            <a:ext cx="3240900" cy="39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b="1" dirty="0">
                <a:latin typeface="Roboto"/>
                <a:ea typeface="Roboto"/>
                <a:cs typeface="Roboto"/>
                <a:sym typeface="Roboto"/>
              </a:rPr>
              <a:t>If you want to modify this graph, click on it, follow the link, change the data and replace it</a:t>
            </a:r>
            <a:endParaRPr sz="1100" b="1" dirty="0">
              <a:latin typeface="Roboto"/>
              <a:ea typeface="Roboto"/>
              <a:cs typeface="Roboto"/>
              <a:sym typeface="Roboto"/>
            </a:endParaRPr>
          </a:p>
        </p:txBody>
      </p:sp>
      <p:sp>
        <p:nvSpPr>
          <p:cNvPr id="7" name="Google Shape;1041;p55"/>
          <p:cNvSpPr txBox="1"/>
          <p:nvPr/>
        </p:nvSpPr>
        <p:spPr>
          <a:xfrm flipH="1">
            <a:off x="769968" y="4500549"/>
            <a:ext cx="3240900" cy="39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b="1" dirty="0">
                <a:latin typeface="Roboto"/>
                <a:ea typeface="Roboto"/>
                <a:cs typeface="Roboto"/>
                <a:sym typeface="Roboto"/>
              </a:rPr>
              <a:t>If you want to modify this graph, click on it, follow the link, change the data and replace it</a:t>
            </a:r>
            <a:endParaRPr sz="1100" b="1" dirty="0">
              <a:latin typeface="Roboto"/>
              <a:ea typeface="Roboto"/>
              <a:cs typeface="Roboto"/>
              <a:sym typeface="Roboto"/>
            </a:endParaRPr>
          </a:p>
        </p:txBody>
      </p:sp>
      <p:sp>
        <p:nvSpPr>
          <p:cNvPr id="4" name="Rectángulo 3">
            <a:extLst>
              <a:ext uri="{FF2B5EF4-FFF2-40B4-BE49-F238E27FC236}">
                <a16:creationId xmlns:a16="http://schemas.microsoft.com/office/drawing/2014/main" id="{D9453ABE-79C7-FDB5-3BC3-F9DE9E78AFD0}"/>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CA1C6979-1C3C-96A6-A7F4-0D8E7E05AA64}"/>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51"/>
          <p:cNvSpPr txBox="1">
            <a:spLocks noGrp="1"/>
          </p:cNvSpPr>
          <p:nvPr>
            <p:ph type="title"/>
          </p:nvPr>
        </p:nvSpPr>
        <p:spPr>
          <a:xfrm>
            <a:off x="980869" y="2968376"/>
            <a:ext cx="7458000" cy="11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343434"/>
                </a:solidFill>
              </a:rPr>
              <a:t>Awesome</a:t>
            </a:r>
            <a:r>
              <a:rPr lang="en" dirty="0"/>
              <a:t> </a:t>
            </a:r>
            <a:r>
              <a:rPr lang="en" dirty="0">
                <a:solidFill>
                  <a:srgbClr val="EF7C00"/>
                </a:solidFill>
              </a:rPr>
              <a:t>words</a:t>
            </a:r>
            <a:endParaRPr dirty="0">
              <a:solidFill>
                <a:srgbClr val="EF7C00"/>
              </a:solidFill>
            </a:endParaRPr>
          </a:p>
        </p:txBody>
      </p:sp>
      <p:sp>
        <p:nvSpPr>
          <p:cNvPr id="940" name="Google Shape;940;p51"/>
          <p:cNvSpPr txBox="1">
            <a:spLocks noGrp="1"/>
          </p:cNvSpPr>
          <p:nvPr>
            <p:ph type="subTitle" idx="1"/>
          </p:nvPr>
        </p:nvSpPr>
        <p:spPr>
          <a:xfrm>
            <a:off x="2872819" y="4387676"/>
            <a:ext cx="37569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dirty="0"/>
              <a:t>Because key words are great for catching your audience’s attention</a:t>
            </a:r>
            <a:endParaRPr dirty="0"/>
          </a:p>
        </p:txBody>
      </p:sp>
      <p:pic>
        <p:nvPicPr>
          <p:cNvPr id="2" name="Imagen 1"/>
          <p:cNvPicPr>
            <a:picLocks noChangeAspect="1"/>
          </p:cNvPicPr>
          <p:nvPr/>
        </p:nvPicPr>
        <p:blipFill>
          <a:blip r:embed="rId3"/>
          <a:stretch>
            <a:fillRect/>
          </a:stretch>
        </p:blipFill>
        <p:spPr>
          <a:xfrm>
            <a:off x="4404658" y="256032"/>
            <a:ext cx="1127054" cy="2585594"/>
          </a:xfrm>
          <a:prstGeom prst="rect">
            <a:avLst/>
          </a:prstGeom>
        </p:spPr>
      </p:pic>
      <p:sp>
        <p:nvSpPr>
          <p:cNvPr id="3" name="Rectángulo 2">
            <a:extLst>
              <a:ext uri="{FF2B5EF4-FFF2-40B4-BE49-F238E27FC236}">
                <a16:creationId xmlns:a16="http://schemas.microsoft.com/office/drawing/2014/main" id="{54126927-8D87-084C-3E81-67CF5FB47BAC}"/>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FAE21327-CEB7-F66C-5B2F-171939D62EBE}"/>
              </a:ext>
            </a:extLst>
          </p:cNvPr>
          <p:cNvSpPr/>
          <p:nvPr/>
        </p:nvSpPr>
        <p:spPr>
          <a:xfrm>
            <a:off x="3339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 name="Freeform 5"/>
          <p:cNvSpPr>
            <a:spLocks/>
          </p:cNvSpPr>
          <p:nvPr/>
        </p:nvSpPr>
        <p:spPr bwMode="auto">
          <a:xfrm>
            <a:off x="1" y="0"/>
            <a:ext cx="9144000" cy="1847775"/>
          </a:xfrm>
          <a:custGeom>
            <a:avLst/>
            <a:gdLst>
              <a:gd name="T0" fmla="*/ 0 w 3746"/>
              <a:gd name="T1" fmla="*/ 0 h 522"/>
              <a:gd name="T2" fmla="*/ 0 w 3746"/>
              <a:gd name="T3" fmla="*/ 522 h 522"/>
              <a:gd name="T4" fmla="*/ 3 w 3746"/>
              <a:gd name="T5" fmla="*/ 522 h 522"/>
              <a:gd name="T6" fmla="*/ 1873 w 3746"/>
              <a:gd name="T7" fmla="*/ 107 h 522"/>
              <a:gd name="T8" fmla="*/ 3744 w 3746"/>
              <a:gd name="T9" fmla="*/ 522 h 522"/>
              <a:gd name="T10" fmla="*/ 3746 w 3746"/>
              <a:gd name="T11" fmla="*/ 522 h 522"/>
              <a:gd name="T12" fmla="*/ 3746 w 3746"/>
              <a:gd name="T13" fmla="*/ 0 h 522"/>
              <a:gd name="T14" fmla="*/ 0 w 3746"/>
              <a:gd name="T15" fmla="*/ 0 h 5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6" h="522">
                <a:moveTo>
                  <a:pt x="0" y="0"/>
                </a:moveTo>
                <a:cubicBezTo>
                  <a:pt x="0" y="522"/>
                  <a:pt x="0" y="522"/>
                  <a:pt x="0" y="522"/>
                </a:cubicBezTo>
                <a:cubicBezTo>
                  <a:pt x="3" y="522"/>
                  <a:pt x="3" y="522"/>
                  <a:pt x="3" y="522"/>
                </a:cubicBezTo>
                <a:cubicBezTo>
                  <a:pt x="53" y="291"/>
                  <a:pt x="871" y="107"/>
                  <a:pt x="1873" y="107"/>
                </a:cubicBezTo>
                <a:cubicBezTo>
                  <a:pt x="2875" y="107"/>
                  <a:pt x="3693" y="291"/>
                  <a:pt x="3744" y="522"/>
                </a:cubicBezTo>
                <a:cubicBezTo>
                  <a:pt x="3746" y="522"/>
                  <a:pt x="3746" y="522"/>
                  <a:pt x="3746" y="522"/>
                </a:cubicBezTo>
                <a:cubicBezTo>
                  <a:pt x="3746" y="0"/>
                  <a:pt x="3746" y="0"/>
                  <a:pt x="3746" y="0"/>
                </a:cubicBezTo>
                <a:lnTo>
                  <a:pt x="0" y="0"/>
                </a:lnTo>
                <a:close/>
              </a:path>
            </a:pathLst>
          </a:custGeom>
          <a:solidFill>
            <a:srgbClr val="EF7C00"/>
          </a:solidFill>
          <a:ln>
            <a:noFill/>
          </a:ln>
        </p:spPr>
        <p:txBody>
          <a:bodyPr vert="horz" wrap="square" lIns="91440" tIns="45720" rIns="91440" bIns="45720" numCol="1" anchor="t" anchorCtr="0" compatLnSpc="1">
            <a:prstTxWarp prst="textNoShape">
              <a:avLst/>
            </a:prstTxWarp>
          </a:bodyPr>
          <a:lstStyle/>
          <a:p>
            <a:endParaRPr lang="es-PE"/>
          </a:p>
        </p:txBody>
      </p:sp>
      <p:sp>
        <p:nvSpPr>
          <p:cNvPr id="506" name="Google Shape;506;p40"/>
          <p:cNvSpPr txBox="1">
            <a:spLocks noGrp="1"/>
          </p:cNvSpPr>
          <p:nvPr>
            <p:ph type="title" idx="15"/>
          </p:nvPr>
        </p:nvSpPr>
        <p:spPr>
          <a:xfrm>
            <a:off x="2693525" y="492040"/>
            <a:ext cx="3756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343434"/>
                </a:solidFill>
              </a:rPr>
              <a:t>TABLE OF </a:t>
            </a:r>
            <a:r>
              <a:rPr lang="en" dirty="0">
                <a:solidFill>
                  <a:srgbClr val="EF7C00"/>
                </a:solidFill>
              </a:rPr>
              <a:t>CONTENTS</a:t>
            </a:r>
            <a:endParaRPr dirty="0">
              <a:solidFill>
                <a:srgbClr val="EF7C00"/>
              </a:solidFill>
            </a:endParaRPr>
          </a:p>
        </p:txBody>
      </p:sp>
      <p:sp>
        <p:nvSpPr>
          <p:cNvPr id="507" name="Google Shape;507;p40"/>
          <p:cNvSpPr txBox="1">
            <a:spLocks noGrp="1"/>
          </p:cNvSpPr>
          <p:nvPr>
            <p:ph type="subTitle" idx="3"/>
          </p:nvPr>
        </p:nvSpPr>
        <p:spPr>
          <a:xfrm>
            <a:off x="3425133" y="1886450"/>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InTRODUCTION</a:t>
            </a:r>
            <a:endParaRPr/>
          </a:p>
        </p:txBody>
      </p:sp>
      <p:sp>
        <p:nvSpPr>
          <p:cNvPr id="508" name="Google Shape;508;p40"/>
          <p:cNvSpPr txBox="1">
            <a:spLocks noGrp="1"/>
          </p:cNvSpPr>
          <p:nvPr>
            <p:ph type="subTitle" idx="1"/>
          </p:nvPr>
        </p:nvSpPr>
        <p:spPr>
          <a:xfrm>
            <a:off x="6290033" y="1886450"/>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COMPANY</a:t>
            </a:r>
            <a:endParaRPr/>
          </a:p>
        </p:txBody>
      </p:sp>
      <p:sp>
        <p:nvSpPr>
          <p:cNvPr id="509" name="Google Shape;509;p40"/>
          <p:cNvSpPr txBox="1">
            <a:spLocks noGrp="1"/>
          </p:cNvSpPr>
          <p:nvPr>
            <p:ph type="subTitle" idx="2"/>
          </p:nvPr>
        </p:nvSpPr>
        <p:spPr>
          <a:xfrm>
            <a:off x="5908883" y="2296575"/>
            <a:ext cx="24861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you could describe the topic of the section</a:t>
            </a:r>
            <a:endParaRPr/>
          </a:p>
        </p:txBody>
      </p:sp>
      <p:sp>
        <p:nvSpPr>
          <p:cNvPr id="510" name="Google Shape;510;p40"/>
          <p:cNvSpPr txBox="1">
            <a:spLocks noGrp="1"/>
          </p:cNvSpPr>
          <p:nvPr>
            <p:ph type="subTitle" idx="4"/>
          </p:nvPr>
        </p:nvSpPr>
        <p:spPr>
          <a:xfrm>
            <a:off x="3043983" y="2296575"/>
            <a:ext cx="24861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you could describe the topic of the section</a:t>
            </a:r>
            <a:endParaRPr/>
          </a:p>
        </p:txBody>
      </p:sp>
      <p:sp>
        <p:nvSpPr>
          <p:cNvPr id="511" name="Google Shape;511;p40"/>
          <p:cNvSpPr txBox="1">
            <a:spLocks noGrp="1"/>
          </p:cNvSpPr>
          <p:nvPr>
            <p:ph type="subTitle" idx="5"/>
          </p:nvPr>
        </p:nvSpPr>
        <p:spPr>
          <a:xfrm>
            <a:off x="6290033" y="37436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CONCLUSION</a:t>
            </a:r>
            <a:endParaRPr/>
          </a:p>
        </p:txBody>
      </p:sp>
      <p:sp>
        <p:nvSpPr>
          <p:cNvPr id="512" name="Google Shape;512;p40"/>
          <p:cNvSpPr txBox="1">
            <a:spLocks noGrp="1"/>
          </p:cNvSpPr>
          <p:nvPr>
            <p:ph type="subTitle" idx="6"/>
          </p:nvPr>
        </p:nvSpPr>
        <p:spPr>
          <a:xfrm>
            <a:off x="5908883" y="4153800"/>
            <a:ext cx="24861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you could describe the topic of the section</a:t>
            </a:r>
            <a:endParaRPr/>
          </a:p>
        </p:txBody>
      </p:sp>
      <p:sp>
        <p:nvSpPr>
          <p:cNvPr id="513" name="Google Shape;513;p40"/>
          <p:cNvSpPr txBox="1">
            <a:spLocks noGrp="1"/>
          </p:cNvSpPr>
          <p:nvPr>
            <p:ph type="subTitle" idx="7"/>
          </p:nvPr>
        </p:nvSpPr>
        <p:spPr>
          <a:xfrm>
            <a:off x="3425133" y="37436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ANALYSIS</a:t>
            </a:r>
            <a:endParaRPr/>
          </a:p>
        </p:txBody>
      </p:sp>
      <p:sp>
        <p:nvSpPr>
          <p:cNvPr id="514" name="Google Shape;514;p40"/>
          <p:cNvSpPr txBox="1">
            <a:spLocks noGrp="1"/>
          </p:cNvSpPr>
          <p:nvPr>
            <p:ph type="subTitle" idx="8"/>
          </p:nvPr>
        </p:nvSpPr>
        <p:spPr>
          <a:xfrm>
            <a:off x="3043983" y="4153800"/>
            <a:ext cx="24861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you could describe the topic of the section</a:t>
            </a:r>
            <a:endParaRPr/>
          </a:p>
        </p:txBody>
      </p:sp>
      <p:sp>
        <p:nvSpPr>
          <p:cNvPr id="515" name="Google Shape;515;p40"/>
          <p:cNvSpPr txBox="1">
            <a:spLocks noGrp="1"/>
          </p:cNvSpPr>
          <p:nvPr>
            <p:ph type="title"/>
          </p:nvPr>
        </p:nvSpPr>
        <p:spPr>
          <a:xfrm>
            <a:off x="3767433" y="1324550"/>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16" name="Google Shape;516;p40"/>
          <p:cNvSpPr txBox="1">
            <a:spLocks noGrp="1"/>
          </p:cNvSpPr>
          <p:nvPr>
            <p:ph type="title" idx="9"/>
          </p:nvPr>
        </p:nvSpPr>
        <p:spPr>
          <a:xfrm>
            <a:off x="6632333" y="1324550"/>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17" name="Google Shape;517;p40"/>
          <p:cNvSpPr txBox="1">
            <a:spLocks noGrp="1"/>
          </p:cNvSpPr>
          <p:nvPr>
            <p:ph type="title" idx="13"/>
          </p:nvPr>
        </p:nvSpPr>
        <p:spPr>
          <a:xfrm>
            <a:off x="3767433" y="3179900"/>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518" name="Google Shape;518;p40"/>
          <p:cNvSpPr txBox="1">
            <a:spLocks noGrp="1"/>
          </p:cNvSpPr>
          <p:nvPr>
            <p:ph type="title" idx="14"/>
          </p:nvPr>
        </p:nvSpPr>
        <p:spPr>
          <a:xfrm>
            <a:off x="6632333" y="3179900"/>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pic>
        <p:nvPicPr>
          <p:cNvPr id="2" name="Imagen 1"/>
          <p:cNvPicPr>
            <a:picLocks noChangeAspect="1"/>
          </p:cNvPicPr>
          <p:nvPr/>
        </p:nvPicPr>
        <p:blipFill>
          <a:blip r:embed="rId3"/>
          <a:stretch>
            <a:fillRect/>
          </a:stretch>
        </p:blipFill>
        <p:spPr>
          <a:xfrm>
            <a:off x="1065513" y="2197649"/>
            <a:ext cx="1687180" cy="2632001"/>
          </a:xfrm>
          <a:prstGeom prst="rect">
            <a:avLst/>
          </a:prstGeom>
        </p:spPr>
      </p:pic>
      <p:sp>
        <p:nvSpPr>
          <p:cNvPr id="3" name="Rectángulo 2">
            <a:extLst>
              <a:ext uri="{FF2B5EF4-FFF2-40B4-BE49-F238E27FC236}">
                <a16:creationId xmlns:a16="http://schemas.microsoft.com/office/drawing/2014/main" id="{53A66D82-5FC9-FFF1-CDF0-289E8055C8B4}"/>
              </a:ext>
            </a:extLst>
          </p:cNvPr>
          <p:cNvSpPr/>
          <p:nvPr/>
        </p:nvSpPr>
        <p:spPr>
          <a:xfrm>
            <a:off x="8766626"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3" name="Imagen 2"/>
          <p:cNvPicPr>
            <a:picLocks noChangeAspect="1"/>
          </p:cNvPicPr>
          <p:nvPr/>
        </p:nvPicPr>
        <p:blipFill>
          <a:blip r:embed="rId3">
            <a:duotone>
              <a:schemeClr val="accent1">
                <a:shade val="45000"/>
                <a:satMod val="135000"/>
              </a:schemeClr>
              <a:prstClr val="white"/>
            </a:duotone>
          </a:blip>
          <a:stretch>
            <a:fillRect/>
          </a:stretch>
        </p:blipFill>
        <p:spPr>
          <a:xfrm>
            <a:off x="2721375" y="1548460"/>
            <a:ext cx="4194686" cy="3443785"/>
          </a:xfrm>
          <a:prstGeom prst="rect">
            <a:avLst/>
          </a:prstGeom>
        </p:spPr>
      </p:pic>
      <p:sp>
        <p:nvSpPr>
          <p:cNvPr id="961" name="Google Shape;961;p53"/>
          <p:cNvSpPr txBox="1">
            <a:spLocks noGrp="1"/>
          </p:cNvSpPr>
          <p:nvPr>
            <p:ph type="subTitle" idx="1"/>
          </p:nvPr>
        </p:nvSpPr>
        <p:spPr>
          <a:xfrm>
            <a:off x="3710075" y="1907050"/>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venus</a:t>
            </a:r>
            <a:endParaRPr/>
          </a:p>
        </p:txBody>
      </p:sp>
      <p:sp>
        <p:nvSpPr>
          <p:cNvPr id="962" name="Google Shape;962;p53"/>
          <p:cNvSpPr txBox="1">
            <a:spLocks noGrp="1"/>
          </p:cNvSpPr>
          <p:nvPr>
            <p:ph type="subTitle" idx="2"/>
          </p:nvPr>
        </p:nvSpPr>
        <p:spPr>
          <a:xfrm>
            <a:off x="3586475" y="2317175"/>
            <a:ext cx="19710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Has a beautiful name, but it’s terribly hot</a:t>
            </a:r>
            <a:endParaRPr/>
          </a:p>
        </p:txBody>
      </p:sp>
      <p:sp>
        <p:nvSpPr>
          <p:cNvPr id="963" name="Google Shape;963;p53"/>
          <p:cNvSpPr txBox="1">
            <a:spLocks noGrp="1"/>
          </p:cNvSpPr>
          <p:nvPr>
            <p:ph type="subTitle" idx="3"/>
          </p:nvPr>
        </p:nvSpPr>
        <p:spPr>
          <a:xfrm>
            <a:off x="997575" y="1907050"/>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mercury</a:t>
            </a:r>
            <a:endParaRPr/>
          </a:p>
        </p:txBody>
      </p:sp>
      <p:sp>
        <p:nvSpPr>
          <p:cNvPr id="964" name="Google Shape;964;p53"/>
          <p:cNvSpPr txBox="1">
            <a:spLocks noGrp="1"/>
          </p:cNvSpPr>
          <p:nvPr>
            <p:ph type="subTitle" idx="4"/>
          </p:nvPr>
        </p:nvSpPr>
        <p:spPr>
          <a:xfrm>
            <a:off x="873975" y="2317175"/>
            <a:ext cx="19710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a:t>
            </a:r>
            <a:endParaRPr/>
          </a:p>
        </p:txBody>
      </p:sp>
      <p:sp>
        <p:nvSpPr>
          <p:cNvPr id="965" name="Google Shape;965;p53"/>
          <p:cNvSpPr txBox="1">
            <a:spLocks noGrp="1"/>
          </p:cNvSpPr>
          <p:nvPr>
            <p:ph type="subTitle" idx="5"/>
          </p:nvPr>
        </p:nvSpPr>
        <p:spPr>
          <a:xfrm>
            <a:off x="3710075" y="36118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saturn</a:t>
            </a:r>
            <a:endParaRPr/>
          </a:p>
        </p:txBody>
      </p:sp>
      <p:sp>
        <p:nvSpPr>
          <p:cNvPr id="966" name="Google Shape;966;p53"/>
          <p:cNvSpPr txBox="1">
            <a:spLocks noGrp="1"/>
          </p:cNvSpPr>
          <p:nvPr>
            <p:ph type="subTitle" idx="6"/>
          </p:nvPr>
        </p:nvSpPr>
        <p:spPr>
          <a:xfrm>
            <a:off x="3586475" y="4022000"/>
            <a:ext cx="19710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Saturn is the ringed one and a gas giant</a:t>
            </a:r>
            <a:endParaRPr/>
          </a:p>
        </p:txBody>
      </p:sp>
      <p:sp>
        <p:nvSpPr>
          <p:cNvPr id="967" name="Google Shape;967;p53"/>
          <p:cNvSpPr txBox="1">
            <a:spLocks noGrp="1"/>
          </p:cNvSpPr>
          <p:nvPr>
            <p:ph type="subTitle" idx="7"/>
          </p:nvPr>
        </p:nvSpPr>
        <p:spPr>
          <a:xfrm>
            <a:off x="997575" y="36118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jupiter</a:t>
            </a:r>
            <a:endParaRPr/>
          </a:p>
        </p:txBody>
      </p:sp>
      <p:sp>
        <p:nvSpPr>
          <p:cNvPr id="968" name="Google Shape;968;p53"/>
          <p:cNvSpPr txBox="1">
            <a:spLocks noGrp="1"/>
          </p:cNvSpPr>
          <p:nvPr>
            <p:ph type="subTitle" idx="8"/>
          </p:nvPr>
        </p:nvSpPr>
        <p:spPr>
          <a:xfrm>
            <a:off x="873975" y="4022000"/>
            <a:ext cx="19710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biggest planet in our Solar System</a:t>
            </a:r>
            <a:endParaRPr/>
          </a:p>
        </p:txBody>
      </p:sp>
      <p:sp>
        <p:nvSpPr>
          <p:cNvPr id="969" name="Google Shape;969;p53"/>
          <p:cNvSpPr txBox="1">
            <a:spLocks noGrp="1"/>
          </p:cNvSpPr>
          <p:nvPr>
            <p:ph type="title"/>
          </p:nvPr>
        </p:nvSpPr>
        <p:spPr>
          <a:xfrm>
            <a:off x="501300" y="342300"/>
            <a:ext cx="7074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SOMETIMES, REVIEWING CONCEPTS IS A GOOD IDEA</a:t>
            </a:r>
            <a:endParaRPr dirty="0"/>
          </a:p>
        </p:txBody>
      </p:sp>
      <p:sp>
        <p:nvSpPr>
          <p:cNvPr id="970" name="Google Shape;970;p53"/>
          <p:cNvSpPr txBox="1">
            <a:spLocks noGrp="1"/>
          </p:cNvSpPr>
          <p:nvPr>
            <p:ph type="subTitle" idx="9"/>
          </p:nvPr>
        </p:nvSpPr>
        <p:spPr>
          <a:xfrm>
            <a:off x="6422575" y="1907050"/>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mars</a:t>
            </a:r>
            <a:endParaRPr/>
          </a:p>
        </p:txBody>
      </p:sp>
      <p:sp>
        <p:nvSpPr>
          <p:cNvPr id="971" name="Google Shape;971;p53"/>
          <p:cNvSpPr txBox="1">
            <a:spLocks noGrp="1"/>
          </p:cNvSpPr>
          <p:nvPr>
            <p:ph type="subTitle" idx="13"/>
          </p:nvPr>
        </p:nvSpPr>
        <p:spPr>
          <a:xfrm>
            <a:off x="6298975" y="2317175"/>
            <a:ext cx="19710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 cold place</a:t>
            </a:r>
            <a:endParaRPr/>
          </a:p>
        </p:txBody>
      </p:sp>
      <p:sp>
        <p:nvSpPr>
          <p:cNvPr id="972" name="Google Shape;972;p53"/>
          <p:cNvSpPr txBox="1">
            <a:spLocks noGrp="1"/>
          </p:cNvSpPr>
          <p:nvPr>
            <p:ph type="subTitle" idx="14"/>
          </p:nvPr>
        </p:nvSpPr>
        <p:spPr>
          <a:xfrm>
            <a:off x="6422575" y="36118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neptune</a:t>
            </a:r>
            <a:endParaRPr/>
          </a:p>
        </p:txBody>
      </p:sp>
      <p:sp>
        <p:nvSpPr>
          <p:cNvPr id="973" name="Google Shape;973;p53"/>
          <p:cNvSpPr txBox="1">
            <a:spLocks noGrp="1"/>
          </p:cNvSpPr>
          <p:nvPr>
            <p:ph type="subTitle" idx="15"/>
          </p:nvPr>
        </p:nvSpPr>
        <p:spPr>
          <a:xfrm>
            <a:off x="6298975" y="4022000"/>
            <a:ext cx="19710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Is the farthest planet from the Sun</a:t>
            </a:r>
            <a:endParaRPr/>
          </a:p>
        </p:txBody>
      </p:sp>
      <p:sp>
        <p:nvSpPr>
          <p:cNvPr id="2" name="Rectángulo 1">
            <a:extLst>
              <a:ext uri="{FF2B5EF4-FFF2-40B4-BE49-F238E27FC236}">
                <a16:creationId xmlns:a16="http://schemas.microsoft.com/office/drawing/2014/main" id="{2EF475D3-0903-2CC3-D5E6-E40DD5841B37}"/>
              </a:ext>
            </a:extLst>
          </p:cNvPr>
          <p:cNvSpPr/>
          <p:nvPr/>
        </p:nvSpPr>
        <p:spPr>
          <a:xfrm>
            <a:off x="8766626"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B0FAB353-7531-40AC-AF7D-6D03961F852A}"/>
              </a:ext>
            </a:extLst>
          </p:cNvPr>
          <p:cNvSpPr/>
          <p:nvPr/>
        </p:nvSpPr>
        <p:spPr>
          <a:xfrm>
            <a:off x="333904" y="230982"/>
            <a:ext cx="209021" cy="1004094"/>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文本框 9">
            <a:extLst>
              <a:ext uri="{FF2B5EF4-FFF2-40B4-BE49-F238E27FC236}">
                <a16:creationId xmlns:a16="http://schemas.microsoft.com/office/drawing/2014/main" id="{A2058F0A-3518-91AB-E243-91DA2E8E88C3}"/>
              </a:ext>
            </a:extLst>
          </p:cNvPr>
          <p:cNvSpPr txBox="1"/>
          <p:nvPr/>
        </p:nvSpPr>
        <p:spPr>
          <a:xfrm>
            <a:off x="639493" y="821170"/>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8" name="Google Shape;998;p54"/>
          <p:cNvSpPr txBox="1">
            <a:spLocks noGrp="1"/>
          </p:cNvSpPr>
          <p:nvPr>
            <p:ph type="title"/>
          </p:nvPr>
        </p:nvSpPr>
        <p:spPr>
          <a:xfrm>
            <a:off x="190764" y="338934"/>
            <a:ext cx="4445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chemeClr val="accent1"/>
                </a:solidFill>
              </a:rPr>
              <a:t> FREE  OUT AWARDS  </a:t>
            </a:r>
            <a:endParaRPr sz="4800" dirty="0">
              <a:solidFill>
                <a:schemeClr val="accent1"/>
              </a:solidFill>
            </a:endParaRPr>
          </a:p>
        </p:txBody>
      </p:sp>
      <p:sp>
        <p:nvSpPr>
          <p:cNvPr id="999" name="Google Shape;999;p54"/>
          <p:cNvSpPr txBox="1">
            <a:spLocks noGrp="1"/>
          </p:cNvSpPr>
          <p:nvPr>
            <p:ph type="subTitle" idx="1"/>
          </p:nvPr>
        </p:nvSpPr>
        <p:spPr>
          <a:xfrm>
            <a:off x="3786350" y="2508553"/>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VENUS</a:t>
            </a:r>
            <a:endParaRPr dirty="0"/>
          </a:p>
        </p:txBody>
      </p:sp>
      <p:sp>
        <p:nvSpPr>
          <p:cNvPr id="1000" name="Google Shape;1000;p54"/>
          <p:cNvSpPr txBox="1">
            <a:spLocks noGrp="1"/>
          </p:cNvSpPr>
          <p:nvPr>
            <p:ph type="subTitle" idx="2"/>
          </p:nvPr>
        </p:nvSpPr>
        <p:spPr>
          <a:xfrm>
            <a:off x="3306500" y="2918678"/>
            <a:ext cx="26835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Solar System</a:t>
            </a:r>
            <a:endParaRPr/>
          </a:p>
        </p:txBody>
      </p:sp>
      <p:sp>
        <p:nvSpPr>
          <p:cNvPr id="1001" name="Google Shape;1001;p54"/>
          <p:cNvSpPr txBox="1">
            <a:spLocks noGrp="1"/>
          </p:cNvSpPr>
          <p:nvPr>
            <p:ph type="subTitle" idx="3"/>
          </p:nvPr>
        </p:nvSpPr>
        <p:spPr>
          <a:xfrm>
            <a:off x="6552901" y="32244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MERCURY</a:t>
            </a:r>
            <a:endParaRPr dirty="0"/>
          </a:p>
        </p:txBody>
      </p:sp>
      <p:sp>
        <p:nvSpPr>
          <p:cNvPr id="1002" name="Google Shape;1002;p54"/>
          <p:cNvSpPr txBox="1">
            <a:spLocks noGrp="1"/>
          </p:cNvSpPr>
          <p:nvPr>
            <p:ph type="subTitle" idx="4"/>
          </p:nvPr>
        </p:nvSpPr>
        <p:spPr>
          <a:xfrm>
            <a:off x="6073063" y="3634600"/>
            <a:ext cx="26835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one in the Solar System</a:t>
            </a:r>
            <a:endParaRPr/>
          </a:p>
        </p:txBody>
      </p:sp>
      <p:sp>
        <p:nvSpPr>
          <p:cNvPr id="36" name="Google Shape;1001;p54"/>
          <p:cNvSpPr txBox="1">
            <a:spLocks/>
          </p:cNvSpPr>
          <p:nvPr/>
        </p:nvSpPr>
        <p:spPr>
          <a:xfrm>
            <a:off x="1019801" y="3236349"/>
            <a:ext cx="1723800" cy="35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Open Sans"/>
              <a:buNone/>
              <a:defRPr sz="2500" b="0" i="0" u="none" strike="noStrike" cap="none">
                <a:solidFill>
                  <a:schemeClr val="dk1"/>
                </a:solidFill>
                <a:latin typeface="Bebas Neue"/>
                <a:ea typeface="Bebas Neue"/>
                <a:cs typeface="Bebas Neue"/>
                <a:sym typeface="Bebas Neue"/>
              </a:defRPr>
            </a:lvl1pPr>
            <a:lvl2pPr marL="914400" marR="0" lvl="1"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2pPr>
            <a:lvl3pPr marL="1371600" marR="0" lvl="2"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3pPr>
            <a:lvl4pPr marL="1828800" marR="0" lvl="3"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4pPr>
            <a:lvl5pPr marL="2286000" marR="0" lvl="4"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5pPr>
            <a:lvl6pPr marL="2743200" marR="0" lvl="5"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6pPr>
            <a:lvl7pPr marL="3200400" marR="0" lvl="6"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7pPr>
            <a:lvl8pPr marL="3657600" marR="0" lvl="7" indent="-317500" algn="ctr" rtl="0">
              <a:lnSpc>
                <a:spcPct val="115000"/>
              </a:lnSpc>
              <a:spcBef>
                <a:spcPts val="1600"/>
              </a:spcBef>
              <a:spcAft>
                <a:spcPts val="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8pPr>
            <a:lvl9pPr marL="4114800" marR="0" lvl="8" indent="-317500" algn="ctr" rtl="0">
              <a:lnSpc>
                <a:spcPct val="115000"/>
              </a:lnSpc>
              <a:spcBef>
                <a:spcPts val="1600"/>
              </a:spcBef>
              <a:spcAft>
                <a:spcPts val="1600"/>
              </a:spcAft>
              <a:buClr>
                <a:schemeClr val="dk1"/>
              </a:buClr>
              <a:buSzPts val="1400"/>
              <a:buFont typeface="Open Sans"/>
              <a:buNone/>
              <a:defRPr sz="1400" b="1" i="0" u="none" strike="noStrike" cap="none">
                <a:solidFill>
                  <a:schemeClr val="dk1"/>
                </a:solidFill>
                <a:latin typeface="Open Sans"/>
                <a:ea typeface="Open Sans"/>
                <a:cs typeface="Open Sans"/>
                <a:sym typeface="Open Sans"/>
              </a:defRPr>
            </a:lvl9pPr>
          </a:lstStyle>
          <a:p>
            <a:pPr marL="0" indent="0">
              <a:spcAft>
                <a:spcPts val="1600"/>
              </a:spcAft>
            </a:pPr>
            <a:r>
              <a:rPr lang="es-PE"/>
              <a:t>MERCURY</a:t>
            </a:r>
            <a:endParaRPr lang="es-PE" dirty="0"/>
          </a:p>
        </p:txBody>
      </p:sp>
      <p:sp>
        <p:nvSpPr>
          <p:cNvPr id="37" name="Google Shape;1002;p54"/>
          <p:cNvSpPr txBox="1">
            <a:spLocks/>
          </p:cNvSpPr>
          <p:nvPr/>
        </p:nvSpPr>
        <p:spPr>
          <a:xfrm>
            <a:off x="539963" y="3646474"/>
            <a:ext cx="2683500"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15000"/>
              </a:lnSpc>
              <a:spcBef>
                <a:spcPts val="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2pPr>
            <a:lvl3pPr marL="1371600" marR="0" lvl="2" indent="-317500" algn="ctr"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3pPr>
            <a:lvl4pPr marL="1828800" marR="0" lvl="3" indent="-317500" algn="ctr"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4pPr>
            <a:lvl5pPr marL="2286000" marR="0" lvl="4" indent="-317500" algn="ctr"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5pPr>
            <a:lvl6pPr marL="2743200" marR="0" lvl="5" indent="-317500" algn="ctr"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6pPr>
            <a:lvl7pPr marL="3200400" marR="0" lvl="6" indent="-317500" algn="ctr"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7pPr>
            <a:lvl8pPr marL="3657600" marR="0" lvl="7" indent="-317500" algn="ctr"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8pPr>
            <a:lvl9pPr marL="4114800" marR="0" lvl="8" indent="-317500" algn="ctr" rtl="0">
              <a:lnSpc>
                <a:spcPct val="115000"/>
              </a:lnSpc>
              <a:spcBef>
                <a:spcPts val="1600"/>
              </a:spcBef>
              <a:spcAft>
                <a:spcPts val="1600"/>
              </a:spcAft>
              <a:buClr>
                <a:schemeClr val="dk2"/>
              </a:buClr>
              <a:buSzPts val="1400"/>
              <a:buFont typeface="Roboto"/>
              <a:buNone/>
              <a:defRPr sz="1400" b="0" i="0" u="none" strike="noStrike" cap="none">
                <a:solidFill>
                  <a:schemeClr val="dk2"/>
                </a:solidFill>
                <a:latin typeface="Roboto"/>
                <a:ea typeface="Roboto"/>
                <a:cs typeface="Roboto"/>
                <a:sym typeface="Roboto"/>
              </a:defRPr>
            </a:lvl9pPr>
          </a:lstStyle>
          <a:p>
            <a:pPr marL="0" indent="0"/>
            <a:r>
              <a:rPr lang="en-US"/>
              <a:t>Mercury is the closest planet to the Sun and the smallest one in the Solar System</a:t>
            </a:r>
          </a:p>
        </p:txBody>
      </p:sp>
      <p:pic>
        <p:nvPicPr>
          <p:cNvPr id="2" name="Imagen 1"/>
          <p:cNvPicPr>
            <a:picLocks noChangeAspect="1"/>
          </p:cNvPicPr>
          <p:nvPr/>
        </p:nvPicPr>
        <p:blipFill>
          <a:blip r:embed="rId3"/>
          <a:stretch>
            <a:fillRect/>
          </a:stretch>
        </p:blipFill>
        <p:spPr>
          <a:xfrm>
            <a:off x="6894318" y="2207624"/>
            <a:ext cx="1040965" cy="889157"/>
          </a:xfrm>
          <a:prstGeom prst="rect">
            <a:avLst/>
          </a:prstGeom>
        </p:spPr>
      </p:pic>
      <p:pic>
        <p:nvPicPr>
          <p:cNvPr id="10" name="Imagen 9"/>
          <p:cNvPicPr>
            <a:picLocks noChangeAspect="1"/>
          </p:cNvPicPr>
          <p:nvPr/>
        </p:nvPicPr>
        <p:blipFill>
          <a:blip r:embed="rId3"/>
          <a:stretch>
            <a:fillRect/>
          </a:stretch>
        </p:blipFill>
        <p:spPr>
          <a:xfrm>
            <a:off x="1361218" y="2347192"/>
            <a:ext cx="1040965" cy="889157"/>
          </a:xfrm>
          <a:prstGeom prst="rect">
            <a:avLst/>
          </a:prstGeom>
        </p:spPr>
      </p:pic>
      <p:pic>
        <p:nvPicPr>
          <p:cNvPr id="11" name="Imagen 10"/>
          <p:cNvPicPr>
            <a:picLocks noChangeAspect="1"/>
          </p:cNvPicPr>
          <p:nvPr/>
        </p:nvPicPr>
        <p:blipFill>
          <a:blip r:embed="rId3"/>
          <a:stretch>
            <a:fillRect/>
          </a:stretch>
        </p:blipFill>
        <p:spPr>
          <a:xfrm>
            <a:off x="4127767" y="1637190"/>
            <a:ext cx="1040965" cy="889157"/>
          </a:xfrm>
          <a:prstGeom prst="rect">
            <a:avLst/>
          </a:prstGeom>
        </p:spPr>
      </p:pic>
      <p:sp>
        <p:nvSpPr>
          <p:cNvPr id="3" name="Rectángulo 2">
            <a:extLst>
              <a:ext uri="{FF2B5EF4-FFF2-40B4-BE49-F238E27FC236}">
                <a16:creationId xmlns:a16="http://schemas.microsoft.com/office/drawing/2014/main" id="{9ED22BFA-6B87-1BCF-BBA9-541542E4D11C}"/>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9C853F9D-968C-510C-483B-8349FB8F80E6}"/>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文本框 9">
            <a:extLst>
              <a:ext uri="{FF2B5EF4-FFF2-40B4-BE49-F238E27FC236}">
                <a16:creationId xmlns:a16="http://schemas.microsoft.com/office/drawing/2014/main" id="{7689DA08-7A75-9C95-6E1B-BEEF5F4F3FA9}"/>
              </a:ext>
            </a:extLst>
          </p:cNvPr>
          <p:cNvSpPr txBox="1"/>
          <p:nvPr/>
        </p:nvSpPr>
        <p:spPr>
          <a:xfrm>
            <a:off x="639493" y="1030720"/>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grpSp>
        <p:nvGrpSpPr>
          <p:cNvPr id="7" name="Group 4">
            <a:extLst>
              <a:ext uri="{FF2B5EF4-FFF2-40B4-BE49-F238E27FC236}">
                <a16:creationId xmlns:a16="http://schemas.microsoft.com/office/drawing/2014/main" id="{E97E3CBB-D8BF-6C44-E3AF-4789576B6FEE}"/>
              </a:ext>
            </a:extLst>
          </p:cNvPr>
          <p:cNvGrpSpPr>
            <a:grpSpLocks noChangeAspect="1"/>
          </p:cNvGrpSpPr>
          <p:nvPr/>
        </p:nvGrpSpPr>
        <p:grpSpPr bwMode="auto">
          <a:xfrm>
            <a:off x="8113443" y="412569"/>
            <a:ext cx="638714" cy="965697"/>
            <a:chOff x="3523" y="801"/>
            <a:chExt cx="670" cy="1013"/>
          </a:xfrm>
          <a:solidFill>
            <a:schemeClr val="accent1"/>
          </a:solidFill>
        </p:grpSpPr>
        <p:sp>
          <p:nvSpPr>
            <p:cNvPr id="9" name="Freeform 5">
              <a:extLst>
                <a:ext uri="{FF2B5EF4-FFF2-40B4-BE49-F238E27FC236}">
                  <a16:creationId xmlns:a16="http://schemas.microsoft.com/office/drawing/2014/main" id="{9E075263-4558-6C13-840B-19E2B0D27428}"/>
                </a:ext>
              </a:extLst>
            </p:cNvPr>
            <p:cNvSpPr>
              <a:spLocks/>
            </p:cNvSpPr>
            <p:nvPr/>
          </p:nvSpPr>
          <p:spPr bwMode="auto">
            <a:xfrm>
              <a:off x="3523" y="1083"/>
              <a:ext cx="536" cy="731"/>
            </a:xfrm>
            <a:custGeom>
              <a:avLst/>
              <a:gdLst>
                <a:gd name="T0" fmla="*/ 21 w 60"/>
                <a:gd name="T1" fmla="*/ 15 h 83"/>
                <a:gd name="T2" fmla="*/ 13 w 60"/>
                <a:gd name="T3" fmla="*/ 26 h 83"/>
                <a:gd name="T4" fmla="*/ 13 w 60"/>
                <a:gd name="T5" fmla="*/ 37 h 83"/>
                <a:gd name="T6" fmla="*/ 8 w 60"/>
                <a:gd name="T7" fmla="*/ 42 h 83"/>
                <a:gd name="T8" fmla="*/ 4 w 60"/>
                <a:gd name="T9" fmla="*/ 37 h 83"/>
                <a:gd name="T10" fmla="*/ 4 w 60"/>
                <a:gd name="T11" fmla="*/ 19 h 83"/>
                <a:gd name="T12" fmla="*/ 25 w 60"/>
                <a:gd name="T13" fmla="*/ 1 h 83"/>
                <a:gd name="T14" fmla="*/ 30 w 60"/>
                <a:gd name="T15" fmla="*/ 3 h 83"/>
                <a:gd name="T16" fmla="*/ 55 w 60"/>
                <a:gd name="T17" fmla="*/ 24 h 83"/>
                <a:gd name="T18" fmla="*/ 57 w 60"/>
                <a:gd name="T19" fmla="*/ 32 h 83"/>
                <a:gd name="T20" fmla="*/ 49 w 60"/>
                <a:gd name="T21" fmla="*/ 31 h 83"/>
                <a:gd name="T22" fmla="*/ 30 w 60"/>
                <a:gd name="T23" fmla="*/ 15 h 83"/>
                <a:gd name="T24" fmla="*/ 30 w 60"/>
                <a:gd name="T25" fmla="*/ 42 h 83"/>
                <a:gd name="T26" fmla="*/ 32 w 60"/>
                <a:gd name="T27" fmla="*/ 46 h 83"/>
                <a:gd name="T28" fmla="*/ 47 w 60"/>
                <a:gd name="T29" fmla="*/ 73 h 83"/>
                <a:gd name="T30" fmla="*/ 46 w 60"/>
                <a:gd name="T31" fmla="*/ 80 h 83"/>
                <a:gd name="T32" fmla="*/ 39 w 60"/>
                <a:gd name="T33" fmla="*/ 77 h 83"/>
                <a:gd name="T34" fmla="*/ 25 w 60"/>
                <a:gd name="T35" fmla="*/ 53 h 83"/>
                <a:gd name="T36" fmla="*/ 16 w 60"/>
                <a:gd name="T37" fmla="*/ 69 h 83"/>
                <a:gd name="T38" fmla="*/ 12 w 60"/>
                <a:gd name="T39" fmla="*/ 76 h 83"/>
                <a:gd name="T40" fmla="*/ 4 w 60"/>
                <a:gd name="T41" fmla="*/ 80 h 83"/>
                <a:gd name="T42" fmla="*/ 4 w 60"/>
                <a:gd name="T43" fmla="*/ 71 h 83"/>
                <a:gd name="T44" fmla="*/ 16 w 60"/>
                <a:gd name="T45" fmla="*/ 51 h 83"/>
                <a:gd name="T46" fmla="*/ 21 w 60"/>
                <a:gd name="T47" fmla="*/ 33 h 83"/>
                <a:gd name="T48" fmla="*/ 21 w 60"/>
                <a:gd name="T49"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83">
                  <a:moveTo>
                    <a:pt x="21" y="15"/>
                  </a:moveTo>
                  <a:cubicBezTo>
                    <a:pt x="15" y="17"/>
                    <a:pt x="12" y="20"/>
                    <a:pt x="13" y="26"/>
                  </a:cubicBezTo>
                  <a:cubicBezTo>
                    <a:pt x="13" y="29"/>
                    <a:pt x="13" y="33"/>
                    <a:pt x="13" y="37"/>
                  </a:cubicBezTo>
                  <a:cubicBezTo>
                    <a:pt x="12" y="39"/>
                    <a:pt x="10" y="42"/>
                    <a:pt x="8" y="42"/>
                  </a:cubicBezTo>
                  <a:cubicBezTo>
                    <a:pt x="5" y="43"/>
                    <a:pt x="4" y="40"/>
                    <a:pt x="4" y="37"/>
                  </a:cubicBezTo>
                  <a:cubicBezTo>
                    <a:pt x="3" y="31"/>
                    <a:pt x="3" y="25"/>
                    <a:pt x="4" y="19"/>
                  </a:cubicBezTo>
                  <a:cubicBezTo>
                    <a:pt x="4" y="15"/>
                    <a:pt x="21" y="0"/>
                    <a:pt x="25" y="1"/>
                  </a:cubicBezTo>
                  <a:cubicBezTo>
                    <a:pt x="27" y="1"/>
                    <a:pt x="28" y="2"/>
                    <a:pt x="30" y="3"/>
                  </a:cubicBezTo>
                  <a:cubicBezTo>
                    <a:pt x="38" y="10"/>
                    <a:pt x="47" y="17"/>
                    <a:pt x="55" y="24"/>
                  </a:cubicBezTo>
                  <a:cubicBezTo>
                    <a:pt x="58" y="26"/>
                    <a:pt x="60" y="29"/>
                    <a:pt x="57" y="32"/>
                  </a:cubicBezTo>
                  <a:cubicBezTo>
                    <a:pt x="55" y="35"/>
                    <a:pt x="52" y="33"/>
                    <a:pt x="49" y="31"/>
                  </a:cubicBezTo>
                  <a:cubicBezTo>
                    <a:pt x="43" y="26"/>
                    <a:pt x="37" y="21"/>
                    <a:pt x="30" y="15"/>
                  </a:cubicBezTo>
                  <a:cubicBezTo>
                    <a:pt x="30" y="25"/>
                    <a:pt x="29" y="33"/>
                    <a:pt x="30" y="42"/>
                  </a:cubicBezTo>
                  <a:cubicBezTo>
                    <a:pt x="30" y="43"/>
                    <a:pt x="31" y="45"/>
                    <a:pt x="32" y="46"/>
                  </a:cubicBezTo>
                  <a:cubicBezTo>
                    <a:pt x="37" y="55"/>
                    <a:pt x="42" y="64"/>
                    <a:pt x="47" y="73"/>
                  </a:cubicBezTo>
                  <a:cubicBezTo>
                    <a:pt x="48" y="75"/>
                    <a:pt x="49" y="78"/>
                    <a:pt x="46" y="80"/>
                  </a:cubicBezTo>
                  <a:cubicBezTo>
                    <a:pt x="43" y="83"/>
                    <a:pt x="40" y="80"/>
                    <a:pt x="39" y="77"/>
                  </a:cubicBezTo>
                  <a:cubicBezTo>
                    <a:pt x="34" y="69"/>
                    <a:pt x="30" y="62"/>
                    <a:pt x="25" y="53"/>
                  </a:cubicBezTo>
                  <a:cubicBezTo>
                    <a:pt x="22" y="59"/>
                    <a:pt x="19" y="64"/>
                    <a:pt x="16" y="69"/>
                  </a:cubicBezTo>
                  <a:cubicBezTo>
                    <a:pt x="14" y="71"/>
                    <a:pt x="13" y="74"/>
                    <a:pt x="12" y="76"/>
                  </a:cubicBezTo>
                  <a:cubicBezTo>
                    <a:pt x="10" y="79"/>
                    <a:pt x="8" y="83"/>
                    <a:pt x="4" y="80"/>
                  </a:cubicBezTo>
                  <a:cubicBezTo>
                    <a:pt x="0" y="78"/>
                    <a:pt x="2" y="74"/>
                    <a:pt x="4" y="71"/>
                  </a:cubicBezTo>
                  <a:cubicBezTo>
                    <a:pt x="8" y="64"/>
                    <a:pt x="12" y="57"/>
                    <a:pt x="16" y="51"/>
                  </a:cubicBezTo>
                  <a:cubicBezTo>
                    <a:pt x="20" y="45"/>
                    <a:pt x="21" y="40"/>
                    <a:pt x="21" y="33"/>
                  </a:cubicBezTo>
                  <a:cubicBezTo>
                    <a:pt x="20" y="27"/>
                    <a:pt x="21" y="21"/>
                    <a:pt x="2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6">
              <a:extLst>
                <a:ext uri="{FF2B5EF4-FFF2-40B4-BE49-F238E27FC236}">
                  <a16:creationId xmlns:a16="http://schemas.microsoft.com/office/drawing/2014/main" id="{36F1250F-C019-A7EB-05B2-68F5C144EB28}"/>
                </a:ext>
              </a:extLst>
            </p:cNvPr>
            <p:cNvSpPr>
              <a:spLocks/>
            </p:cNvSpPr>
            <p:nvPr/>
          </p:nvSpPr>
          <p:spPr bwMode="auto">
            <a:xfrm>
              <a:off x="3630" y="801"/>
              <a:ext cx="233" cy="238"/>
            </a:xfrm>
            <a:custGeom>
              <a:avLst/>
              <a:gdLst>
                <a:gd name="T0" fmla="*/ 26 w 26"/>
                <a:gd name="T1" fmla="*/ 14 h 27"/>
                <a:gd name="T2" fmla="*/ 13 w 26"/>
                <a:gd name="T3" fmla="*/ 27 h 27"/>
                <a:gd name="T4" fmla="*/ 0 w 26"/>
                <a:gd name="T5" fmla="*/ 13 h 27"/>
                <a:gd name="T6" fmla="*/ 13 w 26"/>
                <a:gd name="T7" fmla="*/ 0 h 27"/>
                <a:gd name="T8" fmla="*/ 26 w 26"/>
                <a:gd name="T9" fmla="*/ 14 h 27"/>
              </a:gdLst>
              <a:ahLst/>
              <a:cxnLst>
                <a:cxn ang="0">
                  <a:pos x="T0" y="T1"/>
                </a:cxn>
                <a:cxn ang="0">
                  <a:pos x="T2" y="T3"/>
                </a:cxn>
                <a:cxn ang="0">
                  <a:pos x="T4" y="T5"/>
                </a:cxn>
                <a:cxn ang="0">
                  <a:pos x="T6" y="T7"/>
                </a:cxn>
                <a:cxn ang="0">
                  <a:pos x="T8" y="T9"/>
                </a:cxn>
              </a:cxnLst>
              <a:rect l="0" t="0" r="r" b="b"/>
              <a:pathLst>
                <a:path w="26" h="27">
                  <a:moveTo>
                    <a:pt x="26" y="14"/>
                  </a:moveTo>
                  <a:cubicBezTo>
                    <a:pt x="26" y="21"/>
                    <a:pt x="21" y="27"/>
                    <a:pt x="13" y="27"/>
                  </a:cubicBezTo>
                  <a:cubicBezTo>
                    <a:pt x="5" y="27"/>
                    <a:pt x="0" y="21"/>
                    <a:pt x="0" y="13"/>
                  </a:cubicBezTo>
                  <a:cubicBezTo>
                    <a:pt x="0" y="6"/>
                    <a:pt x="5" y="0"/>
                    <a:pt x="13" y="0"/>
                  </a:cubicBezTo>
                  <a:cubicBezTo>
                    <a:pt x="21" y="0"/>
                    <a:pt x="26" y="6"/>
                    <a:pt x="2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7">
              <a:extLst>
                <a:ext uri="{FF2B5EF4-FFF2-40B4-BE49-F238E27FC236}">
                  <a16:creationId xmlns:a16="http://schemas.microsoft.com/office/drawing/2014/main" id="{F821F896-4FB5-2FE0-6AA4-2CA63DECB847}"/>
                </a:ext>
              </a:extLst>
            </p:cNvPr>
            <p:cNvSpPr>
              <a:spLocks/>
            </p:cNvSpPr>
            <p:nvPr/>
          </p:nvSpPr>
          <p:spPr bwMode="auto">
            <a:xfrm>
              <a:off x="4023" y="1400"/>
              <a:ext cx="170" cy="352"/>
            </a:xfrm>
            <a:custGeom>
              <a:avLst/>
              <a:gdLst>
                <a:gd name="T0" fmla="*/ 17 w 19"/>
                <a:gd name="T1" fmla="*/ 40 h 40"/>
                <a:gd name="T2" fmla="*/ 1 w 19"/>
                <a:gd name="T3" fmla="*/ 4 h 40"/>
                <a:gd name="T4" fmla="*/ 2 w 19"/>
                <a:gd name="T5" fmla="*/ 0 h 40"/>
                <a:gd name="T6" fmla="*/ 4 w 19"/>
                <a:gd name="T7" fmla="*/ 0 h 40"/>
                <a:gd name="T8" fmla="*/ 19 w 19"/>
                <a:gd name="T9" fmla="*/ 39 h 40"/>
                <a:gd name="T10" fmla="*/ 17 w 19"/>
                <a:gd name="T11" fmla="*/ 40 h 40"/>
              </a:gdLst>
              <a:ahLst/>
              <a:cxnLst>
                <a:cxn ang="0">
                  <a:pos x="T0" y="T1"/>
                </a:cxn>
                <a:cxn ang="0">
                  <a:pos x="T2" y="T3"/>
                </a:cxn>
                <a:cxn ang="0">
                  <a:pos x="T4" y="T5"/>
                </a:cxn>
                <a:cxn ang="0">
                  <a:pos x="T6" y="T7"/>
                </a:cxn>
                <a:cxn ang="0">
                  <a:pos x="T8" y="T9"/>
                </a:cxn>
                <a:cxn ang="0">
                  <a:pos x="T10" y="T11"/>
                </a:cxn>
              </a:cxnLst>
              <a:rect l="0" t="0" r="r" b="b"/>
              <a:pathLst>
                <a:path w="19" h="40">
                  <a:moveTo>
                    <a:pt x="17" y="40"/>
                  </a:moveTo>
                  <a:cubicBezTo>
                    <a:pt x="12" y="28"/>
                    <a:pt x="6" y="16"/>
                    <a:pt x="1" y="4"/>
                  </a:cubicBezTo>
                  <a:cubicBezTo>
                    <a:pt x="0" y="3"/>
                    <a:pt x="2" y="1"/>
                    <a:pt x="2" y="0"/>
                  </a:cubicBezTo>
                  <a:cubicBezTo>
                    <a:pt x="3" y="0"/>
                    <a:pt x="3" y="0"/>
                    <a:pt x="4" y="0"/>
                  </a:cubicBezTo>
                  <a:cubicBezTo>
                    <a:pt x="9" y="13"/>
                    <a:pt x="14" y="26"/>
                    <a:pt x="19" y="39"/>
                  </a:cubicBezTo>
                  <a:cubicBezTo>
                    <a:pt x="18" y="40"/>
                    <a:pt x="18" y="40"/>
                    <a:pt x="1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4" name="Elipse 3"/>
          <p:cNvSpPr/>
          <p:nvPr/>
        </p:nvSpPr>
        <p:spPr>
          <a:xfrm>
            <a:off x="215900" y="4775200"/>
            <a:ext cx="8724900" cy="24617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0" name="Google Shape;500;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800" dirty="0">
                <a:solidFill>
                  <a:schemeClr val="accent1">
                    <a:lumMod val="95000"/>
                  </a:schemeClr>
                </a:solidFill>
              </a:rPr>
              <a:t>BREAK OUT</a:t>
            </a:r>
            <a:endParaRPr sz="13800" dirty="0">
              <a:solidFill>
                <a:schemeClr val="accent1">
                  <a:lumMod val="95000"/>
                </a:schemeClr>
              </a:solidFill>
            </a:endParaRPr>
          </a:p>
        </p:txBody>
      </p:sp>
      <p:pic>
        <p:nvPicPr>
          <p:cNvPr id="2" name="Imagen 1"/>
          <p:cNvPicPr>
            <a:picLocks noChangeAspect="1"/>
          </p:cNvPicPr>
          <p:nvPr/>
        </p:nvPicPr>
        <p:blipFill>
          <a:blip r:embed="rId3"/>
          <a:stretch>
            <a:fillRect/>
          </a:stretch>
        </p:blipFill>
        <p:spPr>
          <a:xfrm>
            <a:off x="3199525" y="2535125"/>
            <a:ext cx="2745000" cy="24862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0" y="4535374"/>
            <a:ext cx="9160656" cy="608126"/>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nvGrpSpPr>
          <p:cNvPr id="4" name="Group 3">
            <a:extLst>
              <a:ext uri="{FF2B5EF4-FFF2-40B4-BE49-F238E27FC236}">
                <a16:creationId xmlns:a16="http://schemas.microsoft.com/office/drawing/2014/main" id="{38D845ED-3EC1-4D98-9731-0789C5112DFA}"/>
              </a:ext>
            </a:extLst>
          </p:cNvPr>
          <p:cNvGrpSpPr/>
          <p:nvPr/>
        </p:nvGrpSpPr>
        <p:grpSpPr>
          <a:xfrm>
            <a:off x="920" y="1672887"/>
            <a:ext cx="9303719" cy="851904"/>
            <a:chOff x="-3475307" y="1858139"/>
            <a:chExt cx="14906938" cy="1570861"/>
          </a:xfrm>
          <a:solidFill>
            <a:srgbClr val="CF6107"/>
          </a:solidFill>
        </p:grpSpPr>
        <p:sp>
          <p:nvSpPr>
            <p:cNvPr id="5" name="Rectangle 4">
              <a:extLst>
                <a:ext uri="{FF2B5EF4-FFF2-40B4-BE49-F238E27FC236}">
                  <a16:creationId xmlns:a16="http://schemas.microsoft.com/office/drawing/2014/main" id="{8C58F753-2709-4751-AA5D-1E6F72A6747E}"/>
                </a:ext>
              </a:extLst>
            </p:cNvPr>
            <p:cNvSpPr/>
            <p:nvPr userDrawn="1"/>
          </p:nvSpPr>
          <p:spPr>
            <a:xfrm rot="10800000">
              <a:off x="-3475307" y="3200400"/>
              <a:ext cx="96107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DCC75697-77F3-4600-B7A1-FDAADAA54938}"/>
                </a:ext>
              </a:extLst>
            </p:cNvPr>
            <p:cNvSpPr/>
            <p:nvPr userDrawn="1"/>
          </p:nvSpPr>
          <p:spPr>
            <a:xfrm rot="2727637">
              <a:off x="7154946" y="283371"/>
              <a:ext cx="228600" cy="3413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reeform: Shape 6">
              <a:extLst>
                <a:ext uri="{FF2B5EF4-FFF2-40B4-BE49-F238E27FC236}">
                  <a16:creationId xmlns:a16="http://schemas.microsoft.com/office/drawing/2014/main" id="{D4FCCB8B-7F22-448A-B445-CE2968C99E2D}"/>
                </a:ext>
              </a:extLst>
            </p:cNvPr>
            <p:cNvSpPr/>
            <p:nvPr userDrawn="1"/>
          </p:nvSpPr>
          <p:spPr>
            <a:xfrm rot="18872363" flipH="1">
              <a:off x="9542352" y="197460"/>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2" name="TextBox 11">
            <a:extLst>
              <a:ext uri="{FF2B5EF4-FFF2-40B4-BE49-F238E27FC236}">
                <a16:creationId xmlns:a16="http://schemas.microsoft.com/office/drawing/2014/main" id="{9F746ABA-0452-421D-991F-4801B85045EA}"/>
              </a:ext>
            </a:extLst>
          </p:cNvPr>
          <p:cNvSpPr txBox="1"/>
          <p:nvPr/>
        </p:nvSpPr>
        <p:spPr>
          <a:xfrm>
            <a:off x="501143" y="3402856"/>
            <a:ext cx="4418766" cy="577081"/>
          </a:xfrm>
          <a:prstGeom prst="rect">
            <a:avLst/>
          </a:prstGeom>
          <a:noFill/>
        </p:spPr>
        <p:txBody>
          <a:bodyPr wrap="square" rtlCol="0">
            <a:spAutoFit/>
          </a:bodyPr>
          <a:lstStyle/>
          <a:p>
            <a:r>
              <a:rPr lang="en-US" altLang="ko-KR" sz="1050" dirty="0">
                <a:cs typeface="Arial" pitchFamily="34" charset="0"/>
              </a:rPr>
              <a:t>You can simply impress your audience and add a unique zing and appeal to your Presentations. I hope and I believe that this Template will your Time, Money and Reputation. </a:t>
            </a:r>
          </a:p>
        </p:txBody>
      </p:sp>
      <p:sp>
        <p:nvSpPr>
          <p:cNvPr id="13" name="TextBox 12">
            <a:extLst>
              <a:ext uri="{FF2B5EF4-FFF2-40B4-BE49-F238E27FC236}">
                <a16:creationId xmlns:a16="http://schemas.microsoft.com/office/drawing/2014/main" id="{D4CF34D6-BEB0-440D-AD63-7FE76390C181}"/>
              </a:ext>
            </a:extLst>
          </p:cNvPr>
          <p:cNvSpPr txBox="1"/>
          <p:nvPr/>
        </p:nvSpPr>
        <p:spPr>
          <a:xfrm>
            <a:off x="501144" y="2703175"/>
            <a:ext cx="3910883" cy="646331"/>
          </a:xfrm>
          <a:prstGeom prst="rect">
            <a:avLst/>
          </a:prstGeom>
          <a:noFill/>
        </p:spPr>
        <p:txBody>
          <a:bodyPr wrap="square" lIns="27000" tIns="0" rIns="27000" bIns="0" rtlCol="0" anchor="ctr">
            <a:spAutoFit/>
          </a:bodyPr>
          <a:lstStyle/>
          <a:p>
            <a:r>
              <a:rPr lang="en-US" altLang="ko-KR" sz="2100" dirty="0">
                <a:solidFill>
                  <a:schemeClr val="accent4">
                    <a:lumMod val="75000"/>
                  </a:schemeClr>
                </a:solidFill>
              </a:rPr>
              <a:t>We Create Quality </a:t>
            </a:r>
          </a:p>
          <a:p>
            <a:r>
              <a:rPr lang="en-US" altLang="ko-KR" sz="2100" dirty="0">
                <a:solidFill>
                  <a:schemeClr val="accent4">
                    <a:lumMod val="75000"/>
                  </a:schemeClr>
                </a:solidFill>
              </a:rPr>
              <a:t>Professional PPT Presentation</a:t>
            </a:r>
            <a:endParaRPr lang="ko-KR" altLang="en-US" sz="2100" dirty="0">
              <a:solidFill>
                <a:schemeClr val="accent4">
                  <a:lumMod val="75000"/>
                </a:schemeClr>
              </a:solidFill>
            </a:endParaRPr>
          </a:p>
        </p:txBody>
      </p:sp>
      <p:sp>
        <p:nvSpPr>
          <p:cNvPr id="16" name="TextBox 15">
            <a:extLst>
              <a:ext uri="{FF2B5EF4-FFF2-40B4-BE49-F238E27FC236}">
                <a16:creationId xmlns:a16="http://schemas.microsoft.com/office/drawing/2014/main" id="{6F5ED0E8-AD84-4FD9-B7DF-928A21546F6E}"/>
              </a:ext>
            </a:extLst>
          </p:cNvPr>
          <p:cNvSpPr txBox="1"/>
          <p:nvPr/>
        </p:nvSpPr>
        <p:spPr>
          <a:xfrm>
            <a:off x="501144" y="446047"/>
            <a:ext cx="4863813" cy="600164"/>
          </a:xfrm>
          <a:prstGeom prst="rect">
            <a:avLst/>
          </a:prstGeom>
          <a:noFill/>
        </p:spPr>
        <p:txBody>
          <a:bodyPr wrap="square" rtlCol="0" anchor="ctr">
            <a:spAutoFit/>
          </a:bodyPr>
          <a:lstStyle/>
          <a:p>
            <a:r>
              <a:rPr lang="en-US" altLang="ko-KR" sz="3300" b="1" dirty="0">
                <a:solidFill>
                  <a:srgbClr val="343434"/>
                </a:solidFill>
                <a:latin typeface="+mj-lt"/>
                <a:cs typeface="Arial" pitchFamily="34" charset="0"/>
              </a:rPr>
              <a:t>Awesome</a:t>
            </a:r>
            <a:r>
              <a:rPr lang="en-US" altLang="ko-KR" sz="3300" b="1" dirty="0">
                <a:solidFill>
                  <a:schemeClr val="accent4">
                    <a:lumMod val="75000"/>
                  </a:schemeClr>
                </a:solidFill>
                <a:latin typeface="+mj-lt"/>
                <a:cs typeface="Arial" pitchFamily="34" charset="0"/>
              </a:rPr>
              <a:t> </a:t>
            </a:r>
            <a:r>
              <a:rPr lang="en-GB" altLang="ko-KR" sz="3300" b="1" dirty="0">
                <a:solidFill>
                  <a:srgbClr val="EF7C00"/>
                </a:solidFill>
                <a:latin typeface="+mj-lt"/>
                <a:cs typeface="Arial" pitchFamily="34" charset="0"/>
              </a:rPr>
              <a:t>P</a:t>
            </a:r>
            <a:r>
              <a:rPr lang="en-US" altLang="ko-KR" sz="3300" b="1" dirty="0">
                <a:solidFill>
                  <a:srgbClr val="EF7C00"/>
                </a:solidFill>
                <a:latin typeface="+mj-lt"/>
                <a:cs typeface="Arial" pitchFamily="34" charset="0"/>
              </a:rPr>
              <a:t>resentation</a:t>
            </a:r>
          </a:p>
        </p:txBody>
      </p:sp>
      <p:sp>
        <p:nvSpPr>
          <p:cNvPr id="17" name="TextBox 16">
            <a:extLst>
              <a:ext uri="{FF2B5EF4-FFF2-40B4-BE49-F238E27FC236}">
                <a16:creationId xmlns:a16="http://schemas.microsoft.com/office/drawing/2014/main" id="{E04E57C4-C36F-486D-B717-4B3D00FEAF5A}"/>
              </a:ext>
            </a:extLst>
          </p:cNvPr>
          <p:cNvSpPr txBox="1"/>
          <p:nvPr/>
        </p:nvSpPr>
        <p:spPr>
          <a:xfrm>
            <a:off x="501144" y="1235910"/>
            <a:ext cx="4150897" cy="784830"/>
          </a:xfrm>
          <a:prstGeom prst="rect">
            <a:avLst/>
          </a:prstGeom>
          <a:noFill/>
        </p:spPr>
        <p:txBody>
          <a:bodyPr wrap="square" rtlCol="0">
            <a:spAutoFit/>
          </a:bodyPr>
          <a:lstStyle/>
          <a:p>
            <a:r>
              <a:rPr lang="en-US" altLang="ko-KR" sz="900" dirty="0">
                <a:cs typeface="Arial" pitchFamily="34" charset="0"/>
              </a:rPr>
              <a:t>I hope and I believe that this Template will your Time, Money and Reputation. Easy to change colors, photos and Text. You can simply impress your audience and add a unique zing and appeal to your Presentations. I hope and I believe that this Template will your Time, Money and Reputation. Get a modern PowerPoint  Presentation that is beautifully designed. </a:t>
            </a:r>
          </a:p>
        </p:txBody>
      </p:sp>
      <p:sp>
        <p:nvSpPr>
          <p:cNvPr id="19" name="TextBox 18">
            <a:extLst>
              <a:ext uri="{FF2B5EF4-FFF2-40B4-BE49-F238E27FC236}">
                <a16:creationId xmlns:a16="http://schemas.microsoft.com/office/drawing/2014/main" id="{65657A1C-09B6-4B9A-A24E-C3C636DB03E6}"/>
              </a:ext>
            </a:extLst>
          </p:cNvPr>
          <p:cNvSpPr txBox="1"/>
          <p:nvPr/>
        </p:nvSpPr>
        <p:spPr>
          <a:xfrm>
            <a:off x="1993192" y="3823477"/>
            <a:ext cx="3910883" cy="646331"/>
          </a:xfrm>
          <a:prstGeom prst="rect">
            <a:avLst/>
          </a:prstGeom>
          <a:noFill/>
        </p:spPr>
        <p:txBody>
          <a:bodyPr wrap="square" lIns="27000" tIns="0" rIns="27000" bIns="0" rtlCol="0" anchor="ctr">
            <a:spAutoFit/>
          </a:bodyPr>
          <a:lstStyle/>
          <a:p>
            <a:pPr algn="r"/>
            <a:r>
              <a:rPr lang="en-US" altLang="ko-KR" sz="2100" dirty="0">
                <a:solidFill>
                  <a:schemeClr val="accent4">
                    <a:lumMod val="75000"/>
                  </a:schemeClr>
                </a:solidFill>
              </a:rPr>
              <a:t>We Create Quality </a:t>
            </a:r>
          </a:p>
          <a:p>
            <a:pPr algn="r"/>
            <a:r>
              <a:rPr lang="en-US" altLang="ko-KR" sz="2100" dirty="0">
                <a:solidFill>
                  <a:schemeClr val="accent4">
                    <a:lumMod val="75000"/>
                  </a:schemeClr>
                </a:solidFill>
              </a:rPr>
              <a:t>Professional PPT Presentation</a:t>
            </a:r>
            <a:endParaRPr lang="ko-KR" altLang="en-US" sz="2100" dirty="0">
              <a:solidFill>
                <a:schemeClr val="accent4">
                  <a:lumMod val="75000"/>
                </a:schemeClr>
              </a:solidFill>
            </a:endParaRPr>
          </a:p>
        </p:txBody>
      </p:sp>
      <p:pic>
        <p:nvPicPr>
          <p:cNvPr id="2" name="Imagen 1"/>
          <p:cNvPicPr>
            <a:picLocks noChangeAspect="1"/>
          </p:cNvPicPr>
          <p:nvPr/>
        </p:nvPicPr>
        <p:blipFill>
          <a:blip r:embed="rId2"/>
          <a:stretch>
            <a:fillRect/>
          </a:stretch>
        </p:blipFill>
        <p:spPr>
          <a:xfrm>
            <a:off x="6546774" y="1805184"/>
            <a:ext cx="2098713" cy="2761465"/>
          </a:xfrm>
          <a:prstGeom prst="rect">
            <a:avLst/>
          </a:prstGeom>
        </p:spPr>
      </p:pic>
      <p:sp>
        <p:nvSpPr>
          <p:cNvPr id="8" name="Rectángulo 7">
            <a:extLst>
              <a:ext uri="{FF2B5EF4-FFF2-40B4-BE49-F238E27FC236}">
                <a16:creationId xmlns:a16="http://schemas.microsoft.com/office/drawing/2014/main" id="{B2A23021-92B8-207D-F19C-510C69E62182}"/>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a:extLst>
              <a:ext uri="{FF2B5EF4-FFF2-40B4-BE49-F238E27FC236}">
                <a16:creationId xmlns:a16="http://schemas.microsoft.com/office/drawing/2014/main" id="{9349C120-D4AC-DC93-2D5B-1A6A70D706F1}"/>
              </a:ext>
            </a:extLst>
          </p:cNvPr>
          <p:cNvSpPr/>
          <p:nvPr/>
        </p:nvSpPr>
        <p:spPr>
          <a:xfrm>
            <a:off x="8771162" y="4299618"/>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34170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4535374"/>
            <a:ext cx="9160656" cy="608126"/>
          </a:xfrm>
          <a:prstGeom prst="rect">
            <a:avLst/>
          </a:prstGeom>
          <a:solidFill>
            <a:srgbClr val="CF6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12" name="TextBox 11">
            <a:extLst>
              <a:ext uri="{FF2B5EF4-FFF2-40B4-BE49-F238E27FC236}">
                <a16:creationId xmlns:a16="http://schemas.microsoft.com/office/drawing/2014/main" id="{28765A1A-E430-484C-9685-50871E6809BA}"/>
              </a:ext>
            </a:extLst>
          </p:cNvPr>
          <p:cNvSpPr txBox="1"/>
          <p:nvPr/>
        </p:nvSpPr>
        <p:spPr>
          <a:xfrm>
            <a:off x="4150864" y="3599144"/>
            <a:ext cx="3970229" cy="784830"/>
          </a:xfrm>
          <a:prstGeom prst="rect">
            <a:avLst/>
          </a:prstGeom>
          <a:noFill/>
        </p:spPr>
        <p:txBody>
          <a:bodyPr wrap="square" rtlCol="0">
            <a:spAutoFit/>
          </a:bodyPr>
          <a:lstStyle/>
          <a:p>
            <a:r>
              <a:rPr lang="en-US" altLang="ko-KR" sz="900" dirty="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13" name="TextBox 12">
            <a:extLst>
              <a:ext uri="{FF2B5EF4-FFF2-40B4-BE49-F238E27FC236}">
                <a16:creationId xmlns:a16="http://schemas.microsoft.com/office/drawing/2014/main" id="{D6385521-B375-4DB9-941A-4E49D95E96A0}"/>
              </a:ext>
            </a:extLst>
          </p:cNvPr>
          <p:cNvSpPr txBox="1"/>
          <p:nvPr/>
        </p:nvSpPr>
        <p:spPr>
          <a:xfrm>
            <a:off x="3906909" y="2607953"/>
            <a:ext cx="4578368" cy="784830"/>
          </a:xfrm>
          <a:prstGeom prst="rect">
            <a:avLst/>
          </a:prstGeom>
          <a:noFill/>
        </p:spPr>
        <p:txBody>
          <a:bodyPr wrap="square" rtlCol="0">
            <a:spAutoFit/>
          </a:bodyPr>
          <a:lstStyle/>
          <a:p>
            <a:pPr marL="128594" indent="-128594">
              <a:buFont typeface="Wingdings" pitchFamily="2" charset="2"/>
              <a:buChar char="v"/>
            </a:pPr>
            <a:r>
              <a:rPr lang="en-US" altLang="ko-KR" sz="900" dirty="0"/>
              <a:t>Example Text : </a:t>
            </a:r>
            <a:r>
              <a:rPr lang="en-US" altLang="ko-KR" sz="900" dirty="0">
                <a:cs typeface="Arial" pitchFamily="34" charset="0"/>
              </a:rPr>
              <a:t>Get a modern PowerPoint  Presentation that is beautifully designed. </a:t>
            </a:r>
            <a:endParaRPr lang="en-US" altLang="ko-KR" sz="900" dirty="0"/>
          </a:p>
          <a:p>
            <a:pPr marL="128594" indent="-128594">
              <a:buFont typeface="Wingdings" pitchFamily="2" charset="2"/>
              <a:buChar char="v"/>
            </a:pPr>
            <a:endParaRPr lang="en-US" altLang="ko-KR" sz="900" dirty="0"/>
          </a:p>
          <a:p>
            <a:pPr marL="128594" indent="-128594">
              <a:buFont typeface="Wingdings" pitchFamily="2" charset="2"/>
              <a:buChar char="v"/>
            </a:pPr>
            <a:r>
              <a:rPr lang="en-US" altLang="ko-KR" sz="900" dirty="0"/>
              <a:t>Example Text : </a:t>
            </a:r>
            <a:r>
              <a:rPr lang="en-US" altLang="ko-KR" sz="900" dirty="0">
                <a:cs typeface="Arial" pitchFamily="34" charset="0"/>
              </a:rPr>
              <a:t>Get a modern PowerPoint  Presentation that is beautifully designed. </a:t>
            </a:r>
          </a:p>
          <a:p>
            <a:pPr marL="128594" indent="-128594">
              <a:buFont typeface="Wingdings" pitchFamily="2" charset="2"/>
              <a:buChar char="v"/>
            </a:pPr>
            <a:endParaRPr lang="en-US" altLang="ko-KR" sz="900" dirty="0">
              <a:cs typeface="Arial" pitchFamily="34" charset="0"/>
            </a:endParaRPr>
          </a:p>
          <a:p>
            <a:pPr marL="128594" indent="-128594">
              <a:buFont typeface="Wingdings" pitchFamily="2" charset="2"/>
              <a:buChar char="v"/>
            </a:pPr>
            <a:r>
              <a:rPr lang="en-US" altLang="ko-KR" sz="900" dirty="0"/>
              <a:t>Example Text : </a:t>
            </a:r>
            <a:r>
              <a:rPr lang="en-US" altLang="ko-KR" sz="900" dirty="0">
                <a:cs typeface="Arial" pitchFamily="34" charset="0"/>
              </a:rPr>
              <a:t>Get a modern PowerPoint  Presentation that is beautifully designed. </a:t>
            </a:r>
            <a:endParaRPr lang="en-US" altLang="ko-KR" sz="900" dirty="0"/>
          </a:p>
        </p:txBody>
      </p:sp>
      <p:sp>
        <p:nvSpPr>
          <p:cNvPr id="4" name="Marcador de posición de imagen 3"/>
          <p:cNvSpPr>
            <a:spLocks noGrp="1"/>
          </p:cNvSpPr>
          <p:nvPr>
            <p:ph type="pic" sz="quarter" idx="14"/>
          </p:nvPr>
        </p:nvSpPr>
        <p:spPr>
          <a:solidFill>
            <a:schemeClr val="accent1">
              <a:lumMod val="95000"/>
            </a:schemeClr>
          </a:solidFill>
        </p:spPr>
      </p:sp>
      <p:sp>
        <p:nvSpPr>
          <p:cNvPr id="17" name="TextBox 16">
            <a:extLst>
              <a:ext uri="{FF2B5EF4-FFF2-40B4-BE49-F238E27FC236}">
                <a16:creationId xmlns:a16="http://schemas.microsoft.com/office/drawing/2014/main" id="{39BF6604-FAB0-4259-8E3A-A8B3F7568A24}"/>
              </a:ext>
            </a:extLst>
          </p:cNvPr>
          <p:cNvSpPr txBox="1"/>
          <p:nvPr/>
        </p:nvSpPr>
        <p:spPr>
          <a:xfrm>
            <a:off x="504544" y="317553"/>
            <a:ext cx="3256199" cy="1661993"/>
          </a:xfrm>
          <a:prstGeom prst="rect">
            <a:avLst/>
          </a:prstGeom>
          <a:noFill/>
        </p:spPr>
        <p:txBody>
          <a:bodyPr wrap="square" lIns="36000" tIns="0" rIns="18000" bIns="0" rtlCol="0">
            <a:spAutoFit/>
          </a:bodyPr>
          <a:lstStyle/>
          <a:p>
            <a:r>
              <a:rPr lang="en-US" altLang="ko-KR" sz="2700" dirty="0">
                <a:latin typeface="+mj-lt"/>
                <a:cs typeface="Arial" pitchFamily="34" charset="0"/>
              </a:rPr>
              <a:t>We Create Professional Presentation </a:t>
            </a:r>
            <a:r>
              <a:rPr lang="en-US" altLang="ko-KR" sz="2700" b="1" dirty="0">
                <a:solidFill>
                  <a:srgbClr val="EF7C00"/>
                </a:solidFill>
                <a:latin typeface="+mj-lt"/>
                <a:cs typeface="Arial" pitchFamily="34" charset="0"/>
              </a:rPr>
              <a:t>Designed</a:t>
            </a:r>
            <a:endParaRPr lang="ko-KR" altLang="en-US" sz="2700" b="1" dirty="0">
              <a:solidFill>
                <a:srgbClr val="EF7C00"/>
              </a:solidFill>
              <a:latin typeface="+mj-lt"/>
              <a:cs typeface="Arial" pitchFamily="34" charset="0"/>
            </a:endParaRPr>
          </a:p>
        </p:txBody>
      </p:sp>
      <p:pic>
        <p:nvPicPr>
          <p:cNvPr id="2" name="Imagen 1"/>
          <p:cNvPicPr>
            <a:picLocks noChangeAspect="1"/>
          </p:cNvPicPr>
          <p:nvPr/>
        </p:nvPicPr>
        <p:blipFill>
          <a:blip r:embed="rId2"/>
          <a:stretch>
            <a:fillRect/>
          </a:stretch>
        </p:blipFill>
        <p:spPr>
          <a:xfrm>
            <a:off x="906159" y="1990794"/>
            <a:ext cx="2094591" cy="2848643"/>
          </a:xfrm>
          <a:prstGeom prst="rect">
            <a:avLst/>
          </a:prstGeom>
        </p:spPr>
      </p:pic>
      <p:sp>
        <p:nvSpPr>
          <p:cNvPr id="3" name="Rectángulo 2">
            <a:extLst>
              <a:ext uri="{FF2B5EF4-FFF2-40B4-BE49-F238E27FC236}">
                <a16:creationId xmlns:a16="http://schemas.microsoft.com/office/drawing/2014/main" id="{EFBC5A74-F246-52AE-F47E-81072F7A5220}"/>
              </a:ext>
            </a:extLst>
          </p:cNvPr>
          <p:cNvSpPr/>
          <p:nvPr/>
        </p:nvSpPr>
        <p:spPr>
          <a:xfrm>
            <a:off x="162454" y="4976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B226CE38-3852-7D42-DAFD-5D004DAC57F7}"/>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064331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3562350" cy="5143500"/>
          </a:xfrm>
          <a:prstGeom prst="rect">
            <a:avLst/>
          </a:prstGeom>
          <a:solidFill>
            <a:srgbClr val="CF6107">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grpSp>
        <p:nvGrpSpPr>
          <p:cNvPr id="3" name="그룹 2">
            <a:extLst>
              <a:ext uri="{FF2B5EF4-FFF2-40B4-BE49-F238E27FC236}">
                <a16:creationId xmlns:a16="http://schemas.microsoft.com/office/drawing/2014/main" id="{05711EF0-BE91-4CA8-9BAB-82AC2547E63A}"/>
              </a:ext>
            </a:extLst>
          </p:cNvPr>
          <p:cNvGrpSpPr/>
          <p:nvPr/>
        </p:nvGrpSpPr>
        <p:grpSpPr>
          <a:xfrm>
            <a:off x="6497600" y="694263"/>
            <a:ext cx="2284839" cy="1281618"/>
            <a:chOff x="8070434" y="1530415"/>
            <a:chExt cx="2925465" cy="1708823"/>
          </a:xfrm>
        </p:grpSpPr>
        <p:sp>
          <p:nvSpPr>
            <p:cNvPr id="4" name="TextBox 3">
              <a:extLst>
                <a:ext uri="{FF2B5EF4-FFF2-40B4-BE49-F238E27FC236}">
                  <a16:creationId xmlns:a16="http://schemas.microsoft.com/office/drawing/2014/main" id="{498BBE91-1B0B-490B-BE2A-CD3D2D2882E8}"/>
                </a:ext>
              </a:extLst>
            </p:cNvPr>
            <p:cNvSpPr txBox="1"/>
            <p:nvPr/>
          </p:nvSpPr>
          <p:spPr>
            <a:xfrm>
              <a:off x="8070434" y="2008132"/>
              <a:ext cx="2925465" cy="1231106"/>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 </a:t>
              </a:r>
              <a:r>
                <a:rPr lang="en-US" altLang="ko-KR" sz="900" dirty="0">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900" dirty="0">
                <a:ea typeface="FZShuTi" pitchFamily="2" charset="-122"/>
                <a:cs typeface="Arial" pitchFamily="34" charset="0"/>
              </a:endParaRPr>
            </a:p>
          </p:txBody>
        </p:sp>
        <p:sp>
          <p:nvSpPr>
            <p:cNvPr id="5" name="TextBox 4">
              <a:extLst>
                <a:ext uri="{FF2B5EF4-FFF2-40B4-BE49-F238E27FC236}">
                  <a16:creationId xmlns:a16="http://schemas.microsoft.com/office/drawing/2014/main" id="{FCC6EBD0-DF5B-4EE2-A230-D05A6519618A}"/>
                </a:ext>
              </a:extLst>
            </p:cNvPr>
            <p:cNvSpPr txBox="1"/>
            <p:nvPr/>
          </p:nvSpPr>
          <p:spPr>
            <a:xfrm>
              <a:off x="8070434" y="1530415"/>
              <a:ext cx="2925465" cy="538609"/>
            </a:xfrm>
            <a:prstGeom prst="rect">
              <a:avLst/>
            </a:prstGeom>
            <a:noFill/>
          </p:spPr>
          <p:txBody>
            <a:bodyPr wrap="square" lIns="81000" rIns="81000" rtlCol="0" anchor="ctr">
              <a:spAutoFit/>
            </a:bodyPr>
            <a:lstStyle/>
            <a:p>
              <a:r>
                <a:rPr lang="en-US" altLang="ko-KR" sz="2025" b="1" dirty="0">
                  <a:solidFill>
                    <a:srgbClr val="EF7C00"/>
                  </a:solidFill>
                  <a:cs typeface="Arial" pitchFamily="34" charset="0"/>
                </a:rPr>
                <a:t>Contents Here</a:t>
              </a:r>
              <a:endParaRPr lang="ko-KR" altLang="en-US" sz="2025" b="1" dirty="0">
                <a:solidFill>
                  <a:srgbClr val="EF7C00"/>
                </a:solidFill>
                <a:cs typeface="Arial" pitchFamily="34" charset="0"/>
              </a:endParaRPr>
            </a:p>
          </p:txBody>
        </p:sp>
      </p:grpSp>
      <p:sp>
        <p:nvSpPr>
          <p:cNvPr id="6" name="TextBox 5">
            <a:extLst>
              <a:ext uri="{FF2B5EF4-FFF2-40B4-BE49-F238E27FC236}">
                <a16:creationId xmlns:a16="http://schemas.microsoft.com/office/drawing/2014/main" id="{606460CB-E570-43FD-893F-C1FD2E7830B3}"/>
              </a:ext>
            </a:extLst>
          </p:cNvPr>
          <p:cNvSpPr txBox="1"/>
          <p:nvPr/>
        </p:nvSpPr>
        <p:spPr>
          <a:xfrm>
            <a:off x="6497600" y="3529405"/>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7" name="TextBox 6">
            <a:extLst>
              <a:ext uri="{FF2B5EF4-FFF2-40B4-BE49-F238E27FC236}">
                <a16:creationId xmlns:a16="http://schemas.microsoft.com/office/drawing/2014/main" id="{357DD274-6419-4E37-BFF2-9D9446896092}"/>
              </a:ext>
            </a:extLst>
          </p:cNvPr>
          <p:cNvSpPr txBox="1"/>
          <p:nvPr/>
        </p:nvSpPr>
        <p:spPr>
          <a:xfrm>
            <a:off x="6497600" y="4198990"/>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1" name="Title 1">
            <a:extLst>
              <a:ext uri="{FF2B5EF4-FFF2-40B4-BE49-F238E27FC236}">
                <a16:creationId xmlns:a16="http://schemas.microsoft.com/office/drawing/2014/main" id="{9A689030-7A30-454E-88BE-A0D6E5C12432}"/>
              </a:ext>
            </a:extLst>
          </p:cNvPr>
          <p:cNvSpPr txBox="1">
            <a:spLocks/>
          </p:cNvSpPr>
          <p:nvPr/>
        </p:nvSpPr>
        <p:spPr>
          <a:xfrm>
            <a:off x="425197" y="3478066"/>
            <a:ext cx="2930610" cy="144184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sz="2700" b="1" dirty="0">
                <a:solidFill>
                  <a:srgbClr val="EF7C00"/>
                </a:solidFill>
              </a:rPr>
              <a:t>Simple Portfolio Presentation Designed</a:t>
            </a:r>
            <a:endParaRPr lang="ko-KR" altLang="en-US" sz="2700" dirty="0">
              <a:solidFill>
                <a:srgbClr val="EF7C00"/>
              </a:solidFill>
            </a:endParaRPr>
          </a:p>
        </p:txBody>
      </p:sp>
      <p:sp>
        <p:nvSpPr>
          <p:cNvPr id="12" name="TextBox 5">
            <a:extLst>
              <a:ext uri="{FF2B5EF4-FFF2-40B4-BE49-F238E27FC236}">
                <a16:creationId xmlns:a16="http://schemas.microsoft.com/office/drawing/2014/main" id="{606460CB-E570-43FD-893F-C1FD2E7830B3}"/>
              </a:ext>
            </a:extLst>
          </p:cNvPr>
          <p:cNvSpPr txBox="1"/>
          <p:nvPr/>
        </p:nvSpPr>
        <p:spPr>
          <a:xfrm>
            <a:off x="6497600" y="2859820"/>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4" name="TextBox 5">
            <a:extLst>
              <a:ext uri="{FF2B5EF4-FFF2-40B4-BE49-F238E27FC236}">
                <a16:creationId xmlns:a16="http://schemas.microsoft.com/office/drawing/2014/main" id="{606460CB-E570-43FD-893F-C1FD2E7830B3}"/>
              </a:ext>
            </a:extLst>
          </p:cNvPr>
          <p:cNvSpPr txBox="1"/>
          <p:nvPr/>
        </p:nvSpPr>
        <p:spPr>
          <a:xfrm>
            <a:off x="6497600" y="2269815"/>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3" name="TextBox 5">
            <a:extLst>
              <a:ext uri="{FF2B5EF4-FFF2-40B4-BE49-F238E27FC236}">
                <a16:creationId xmlns:a16="http://schemas.microsoft.com/office/drawing/2014/main" id="{606460CB-E570-43FD-893F-C1FD2E7830B3}"/>
              </a:ext>
            </a:extLst>
          </p:cNvPr>
          <p:cNvSpPr txBox="1"/>
          <p:nvPr/>
        </p:nvSpPr>
        <p:spPr>
          <a:xfrm>
            <a:off x="3717609" y="3656435"/>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6" name="TextBox 6">
            <a:extLst>
              <a:ext uri="{FF2B5EF4-FFF2-40B4-BE49-F238E27FC236}">
                <a16:creationId xmlns:a16="http://schemas.microsoft.com/office/drawing/2014/main" id="{357DD274-6419-4E37-BFF2-9D9446896092}"/>
              </a:ext>
            </a:extLst>
          </p:cNvPr>
          <p:cNvSpPr txBox="1"/>
          <p:nvPr/>
        </p:nvSpPr>
        <p:spPr>
          <a:xfrm>
            <a:off x="3717609" y="4326020"/>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5" name="TextBox 5">
            <a:extLst>
              <a:ext uri="{FF2B5EF4-FFF2-40B4-BE49-F238E27FC236}">
                <a16:creationId xmlns:a16="http://schemas.microsoft.com/office/drawing/2014/main" id="{606460CB-E570-43FD-893F-C1FD2E7830B3}"/>
              </a:ext>
            </a:extLst>
          </p:cNvPr>
          <p:cNvSpPr txBox="1"/>
          <p:nvPr/>
        </p:nvSpPr>
        <p:spPr>
          <a:xfrm>
            <a:off x="3717609" y="2269815"/>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7" name="TextBox 6">
            <a:extLst>
              <a:ext uri="{FF2B5EF4-FFF2-40B4-BE49-F238E27FC236}">
                <a16:creationId xmlns:a16="http://schemas.microsoft.com/office/drawing/2014/main" id="{357DD274-6419-4E37-BFF2-9D9446896092}"/>
              </a:ext>
            </a:extLst>
          </p:cNvPr>
          <p:cNvSpPr txBox="1"/>
          <p:nvPr/>
        </p:nvSpPr>
        <p:spPr>
          <a:xfrm>
            <a:off x="3717609" y="2939400"/>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8" name="TextBox 5">
            <a:extLst>
              <a:ext uri="{FF2B5EF4-FFF2-40B4-BE49-F238E27FC236}">
                <a16:creationId xmlns:a16="http://schemas.microsoft.com/office/drawing/2014/main" id="{606460CB-E570-43FD-893F-C1FD2E7830B3}"/>
              </a:ext>
            </a:extLst>
          </p:cNvPr>
          <p:cNvSpPr txBox="1"/>
          <p:nvPr/>
        </p:nvSpPr>
        <p:spPr>
          <a:xfrm>
            <a:off x="3717609" y="968404"/>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9" name="TextBox 6">
            <a:extLst>
              <a:ext uri="{FF2B5EF4-FFF2-40B4-BE49-F238E27FC236}">
                <a16:creationId xmlns:a16="http://schemas.microsoft.com/office/drawing/2014/main" id="{357DD274-6419-4E37-BFF2-9D9446896092}"/>
              </a:ext>
            </a:extLst>
          </p:cNvPr>
          <p:cNvSpPr txBox="1"/>
          <p:nvPr/>
        </p:nvSpPr>
        <p:spPr>
          <a:xfrm>
            <a:off x="3717609" y="1637989"/>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pic>
        <p:nvPicPr>
          <p:cNvPr id="9" name="Imagen 8"/>
          <p:cNvPicPr>
            <a:picLocks noChangeAspect="1"/>
          </p:cNvPicPr>
          <p:nvPr/>
        </p:nvPicPr>
        <p:blipFill>
          <a:blip r:embed="rId2"/>
          <a:stretch>
            <a:fillRect/>
          </a:stretch>
        </p:blipFill>
        <p:spPr>
          <a:xfrm>
            <a:off x="906316" y="1145510"/>
            <a:ext cx="1968371" cy="2108969"/>
          </a:xfrm>
          <a:prstGeom prst="rect">
            <a:avLst/>
          </a:prstGeom>
        </p:spPr>
      </p:pic>
      <p:sp>
        <p:nvSpPr>
          <p:cNvPr id="8" name="Rectángulo 7">
            <a:extLst>
              <a:ext uri="{FF2B5EF4-FFF2-40B4-BE49-F238E27FC236}">
                <a16:creationId xmlns:a16="http://schemas.microsoft.com/office/drawing/2014/main" id="{6E6A7942-9861-1028-2FD9-BB241C064038}"/>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4A9A9F31-D7A2-ABCA-CB0E-DE86D1CACBE5}"/>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392371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222422" y="4441363"/>
            <a:ext cx="6116595" cy="70213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nvGrpSpPr>
          <p:cNvPr id="3" name="그룹 2">
            <a:extLst>
              <a:ext uri="{FF2B5EF4-FFF2-40B4-BE49-F238E27FC236}">
                <a16:creationId xmlns:a16="http://schemas.microsoft.com/office/drawing/2014/main" id="{05711EF0-BE91-4CA8-9BAB-82AC2547E63A}"/>
              </a:ext>
            </a:extLst>
          </p:cNvPr>
          <p:cNvGrpSpPr/>
          <p:nvPr/>
        </p:nvGrpSpPr>
        <p:grpSpPr>
          <a:xfrm>
            <a:off x="6383300" y="694263"/>
            <a:ext cx="2284839" cy="1281618"/>
            <a:chOff x="8070434" y="1530415"/>
            <a:chExt cx="2925465" cy="1708823"/>
          </a:xfrm>
        </p:grpSpPr>
        <p:sp>
          <p:nvSpPr>
            <p:cNvPr id="4" name="TextBox 3">
              <a:extLst>
                <a:ext uri="{FF2B5EF4-FFF2-40B4-BE49-F238E27FC236}">
                  <a16:creationId xmlns:a16="http://schemas.microsoft.com/office/drawing/2014/main" id="{498BBE91-1B0B-490B-BE2A-CD3D2D2882E8}"/>
                </a:ext>
              </a:extLst>
            </p:cNvPr>
            <p:cNvSpPr txBox="1"/>
            <p:nvPr/>
          </p:nvSpPr>
          <p:spPr>
            <a:xfrm>
              <a:off x="8070434" y="2008132"/>
              <a:ext cx="2925465" cy="1231106"/>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 </a:t>
              </a:r>
              <a:r>
                <a:rPr lang="en-US" altLang="ko-KR" sz="900" dirty="0">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900" dirty="0">
                <a:ea typeface="FZShuTi" pitchFamily="2" charset="-122"/>
                <a:cs typeface="Arial" pitchFamily="34" charset="0"/>
              </a:endParaRPr>
            </a:p>
          </p:txBody>
        </p:sp>
        <p:sp>
          <p:nvSpPr>
            <p:cNvPr id="5" name="TextBox 4">
              <a:extLst>
                <a:ext uri="{FF2B5EF4-FFF2-40B4-BE49-F238E27FC236}">
                  <a16:creationId xmlns:a16="http://schemas.microsoft.com/office/drawing/2014/main" id="{FCC6EBD0-DF5B-4EE2-A230-D05A6519618A}"/>
                </a:ext>
              </a:extLst>
            </p:cNvPr>
            <p:cNvSpPr txBox="1"/>
            <p:nvPr/>
          </p:nvSpPr>
          <p:spPr>
            <a:xfrm>
              <a:off x="8070434" y="1530415"/>
              <a:ext cx="2925465" cy="538609"/>
            </a:xfrm>
            <a:prstGeom prst="rect">
              <a:avLst/>
            </a:prstGeom>
            <a:noFill/>
          </p:spPr>
          <p:txBody>
            <a:bodyPr wrap="square" lIns="81000" rIns="81000" rtlCol="0" anchor="ctr">
              <a:spAutoFit/>
            </a:bodyPr>
            <a:lstStyle/>
            <a:p>
              <a:r>
                <a:rPr lang="en-US" altLang="ko-KR" sz="2025" b="1" dirty="0">
                  <a:solidFill>
                    <a:srgbClr val="EF7C00"/>
                  </a:solidFill>
                  <a:cs typeface="Arial" pitchFamily="34" charset="0"/>
                </a:rPr>
                <a:t>Contents Here</a:t>
              </a:r>
              <a:endParaRPr lang="ko-KR" altLang="en-US" sz="2025" b="1" dirty="0">
                <a:solidFill>
                  <a:srgbClr val="EF7C00"/>
                </a:solidFill>
                <a:cs typeface="Arial" pitchFamily="34" charset="0"/>
              </a:endParaRPr>
            </a:p>
          </p:txBody>
        </p:sp>
      </p:grpSp>
      <p:sp>
        <p:nvSpPr>
          <p:cNvPr id="6" name="TextBox 5">
            <a:extLst>
              <a:ext uri="{FF2B5EF4-FFF2-40B4-BE49-F238E27FC236}">
                <a16:creationId xmlns:a16="http://schemas.microsoft.com/office/drawing/2014/main" id="{606460CB-E570-43FD-893F-C1FD2E7830B3}"/>
              </a:ext>
            </a:extLst>
          </p:cNvPr>
          <p:cNvSpPr txBox="1"/>
          <p:nvPr/>
        </p:nvSpPr>
        <p:spPr>
          <a:xfrm>
            <a:off x="6383300" y="3529405"/>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7" name="TextBox 6">
            <a:extLst>
              <a:ext uri="{FF2B5EF4-FFF2-40B4-BE49-F238E27FC236}">
                <a16:creationId xmlns:a16="http://schemas.microsoft.com/office/drawing/2014/main" id="{357DD274-6419-4E37-BFF2-9D9446896092}"/>
              </a:ext>
            </a:extLst>
          </p:cNvPr>
          <p:cNvSpPr txBox="1"/>
          <p:nvPr/>
        </p:nvSpPr>
        <p:spPr>
          <a:xfrm>
            <a:off x="6383300" y="4198990"/>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1" name="Title 1">
            <a:extLst>
              <a:ext uri="{FF2B5EF4-FFF2-40B4-BE49-F238E27FC236}">
                <a16:creationId xmlns:a16="http://schemas.microsoft.com/office/drawing/2014/main" id="{9A689030-7A30-454E-88BE-A0D6E5C12432}"/>
              </a:ext>
            </a:extLst>
          </p:cNvPr>
          <p:cNvSpPr txBox="1">
            <a:spLocks/>
          </p:cNvSpPr>
          <p:nvPr/>
        </p:nvSpPr>
        <p:spPr>
          <a:xfrm>
            <a:off x="425197" y="192703"/>
            <a:ext cx="2930610" cy="144184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sz="2700" b="1" dirty="0">
                <a:solidFill>
                  <a:srgbClr val="000000"/>
                </a:solidFill>
              </a:rPr>
              <a:t>Simple Portfolio Presentation </a:t>
            </a:r>
            <a:r>
              <a:rPr lang="en-US" altLang="ko-KR" sz="2700" b="1" dirty="0">
                <a:solidFill>
                  <a:srgbClr val="EF7C00"/>
                </a:solidFill>
              </a:rPr>
              <a:t>Designed</a:t>
            </a:r>
            <a:endParaRPr lang="ko-KR" altLang="en-US" sz="2700" dirty="0">
              <a:solidFill>
                <a:srgbClr val="EF7C00"/>
              </a:solidFill>
            </a:endParaRPr>
          </a:p>
        </p:txBody>
      </p:sp>
      <p:sp>
        <p:nvSpPr>
          <p:cNvPr id="12" name="TextBox 5">
            <a:extLst>
              <a:ext uri="{FF2B5EF4-FFF2-40B4-BE49-F238E27FC236}">
                <a16:creationId xmlns:a16="http://schemas.microsoft.com/office/drawing/2014/main" id="{606460CB-E570-43FD-893F-C1FD2E7830B3}"/>
              </a:ext>
            </a:extLst>
          </p:cNvPr>
          <p:cNvSpPr txBox="1"/>
          <p:nvPr/>
        </p:nvSpPr>
        <p:spPr>
          <a:xfrm>
            <a:off x="6383300" y="2859820"/>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sp>
        <p:nvSpPr>
          <p:cNvPr id="14" name="TextBox 5">
            <a:extLst>
              <a:ext uri="{FF2B5EF4-FFF2-40B4-BE49-F238E27FC236}">
                <a16:creationId xmlns:a16="http://schemas.microsoft.com/office/drawing/2014/main" id="{606460CB-E570-43FD-893F-C1FD2E7830B3}"/>
              </a:ext>
            </a:extLst>
          </p:cNvPr>
          <p:cNvSpPr txBox="1"/>
          <p:nvPr/>
        </p:nvSpPr>
        <p:spPr>
          <a:xfrm>
            <a:off x="6383300" y="2269815"/>
            <a:ext cx="2284839" cy="507831"/>
          </a:xfrm>
          <a:prstGeom prst="rect">
            <a:avLst/>
          </a:prstGeom>
          <a:noFill/>
        </p:spPr>
        <p:txBody>
          <a:bodyPr wrap="square" lIns="81000" rIns="81000" rtlCol="0">
            <a:spAutoFit/>
          </a:bodyPr>
          <a:lstStyle/>
          <a:p>
            <a:r>
              <a:rPr lang="en-US" altLang="ko-KR" sz="900" dirty="0">
                <a:cs typeface="Arial" pitchFamily="34" charset="0"/>
              </a:rPr>
              <a:t>You can simply impress your audience and add a unique zing and appeal to your Presentations.</a:t>
            </a:r>
            <a:endParaRPr lang="en-US" altLang="ko-KR" sz="900" dirty="0">
              <a:ea typeface="FZShuTi" pitchFamily="2" charset="-122"/>
              <a:cs typeface="Arial" pitchFamily="34" charset="0"/>
            </a:endParaRPr>
          </a:p>
        </p:txBody>
      </p:sp>
      <p:pic>
        <p:nvPicPr>
          <p:cNvPr id="9" name="Imagen 8"/>
          <p:cNvPicPr>
            <a:picLocks noChangeAspect="1"/>
          </p:cNvPicPr>
          <p:nvPr/>
        </p:nvPicPr>
        <p:blipFill>
          <a:blip r:embed="rId2"/>
          <a:stretch>
            <a:fillRect/>
          </a:stretch>
        </p:blipFill>
        <p:spPr>
          <a:xfrm>
            <a:off x="2257225" y="1856641"/>
            <a:ext cx="2476140" cy="2913106"/>
          </a:xfrm>
          <a:prstGeom prst="rect">
            <a:avLst/>
          </a:prstGeom>
        </p:spPr>
      </p:pic>
      <p:sp>
        <p:nvSpPr>
          <p:cNvPr id="2" name="Rectángulo 1">
            <a:extLst>
              <a:ext uri="{FF2B5EF4-FFF2-40B4-BE49-F238E27FC236}">
                <a16:creationId xmlns:a16="http://schemas.microsoft.com/office/drawing/2014/main" id="{F6F8C34D-193D-B8F3-F9A1-C725502220B3}"/>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FAE54677-1186-E430-2B73-F4DAE559EE70}"/>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750428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e 11"/>
          <p:cNvSpPr/>
          <p:nvPr/>
        </p:nvSpPr>
        <p:spPr>
          <a:xfrm>
            <a:off x="5203224" y="4519576"/>
            <a:ext cx="3429000" cy="623924"/>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4" name="TextBox 3">
            <a:extLst>
              <a:ext uri="{FF2B5EF4-FFF2-40B4-BE49-F238E27FC236}">
                <a16:creationId xmlns:a16="http://schemas.microsoft.com/office/drawing/2014/main" id="{56644499-37DF-4A1C-A187-49C3EF8C4B5E}"/>
              </a:ext>
            </a:extLst>
          </p:cNvPr>
          <p:cNvSpPr txBox="1"/>
          <p:nvPr/>
        </p:nvSpPr>
        <p:spPr>
          <a:xfrm>
            <a:off x="440890" y="3335428"/>
            <a:ext cx="4417944" cy="415498"/>
          </a:xfrm>
          <a:prstGeom prst="rect">
            <a:avLst/>
          </a:prstGeom>
          <a:noFill/>
        </p:spPr>
        <p:txBody>
          <a:bodyPr wrap="square" rtlCol="0">
            <a:spAutoFit/>
          </a:bodyPr>
          <a:lstStyle/>
          <a:p>
            <a:r>
              <a:rPr lang="en-US" altLang="ko-KR" sz="2100" b="1" dirty="0">
                <a:solidFill>
                  <a:srgbClr val="EF7C00"/>
                </a:solidFill>
                <a:cs typeface="Arial" pitchFamily="34" charset="0"/>
              </a:rPr>
              <a:t>NO.1 Presentation</a:t>
            </a:r>
            <a:endParaRPr lang="ko-KR" altLang="en-US" sz="2100" b="1" dirty="0">
              <a:solidFill>
                <a:srgbClr val="EF7C00"/>
              </a:solidFill>
              <a:cs typeface="Arial" pitchFamily="34" charset="0"/>
            </a:endParaRPr>
          </a:p>
        </p:txBody>
      </p:sp>
      <p:sp>
        <p:nvSpPr>
          <p:cNvPr id="5" name="TextBox 4">
            <a:extLst>
              <a:ext uri="{FF2B5EF4-FFF2-40B4-BE49-F238E27FC236}">
                <a16:creationId xmlns:a16="http://schemas.microsoft.com/office/drawing/2014/main" id="{1D0078B5-C326-4410-8AD1-380AA2B473AF}"/>
              </a:ext>
            </a:extLst>
          </p:cNvPr>
          <p:cNvSpPr txBox="1"/>
          <p:nvPr/>
        </p:nvSpPr>
        <p:spPr>
          <a:xfrm>
            <a:off x="440890" y="3081417"/>
            <a:ext cx="4417944" cy="276999"/>
          </a:xfrm>
          <a:prstGeom prst="rect">
            <a:avLst/>
          </a:prstGeom>
          <a:noFill/>
        </p:spPr>
        <p:txBody>
          <a:bodyPr wrap="square" rtlCol="0">
            <a:spAutoFit/>
          </a:bodyPr>
          <a:lstStyle/>
          <a:p>
            <a:r>
              <a:rPr lang="en-US" altLang="ko-KR" sz="1200" b="1" dirty="0">
                <a:solidFill>
                  <a:srgbClr val="343434"/>
                </a:solidFill>
                <a:cs typeface="Arial" pitchFamily="34" charset="0"/>
              </a:rPr>
              <a:t>Modern  PowerPoint  Presentation</a:t>
            </a:r>
            <a:endParaRPr lang="ko-KR" altLang="en-US" sz="1200" b="1" dirty="0">
              <a:solidFill>
                <a:srgbClr val="343434"/>
              </a:solidFill>
              <a:cs typeface="Arial" pitchFamily="34" charset="0"/>
            </a:endParaRPr>
          </a:p>
        </p:txBody>
      </p:sp>
      <p:sp>
        <p:nvSpPr>
          <p:cNvPr id="6" name="TextBox 5">
            <a:extLst>
              <a:ext uri="{FF2B5EF4-FFF2-40B4-BE49-F238E27FC236}">
                <a16:creationId xmlns:a16="http://schemas.microsoft.com/office/drawing/2014/main" id="{D04BE050-74A6-4CCF-B8FB-C06AABE9C315}"/>
              </a:ext>
            </a:extLst>
          </p:cNvPr>
          <p:cNvSpPr txBox="1"/>
          <p:nvPr/>
        </p:nvSpPr>
        <p:spPr>
          <a:xfrm>
            <a:off x="440890" y="3727940"/>
            <a:ext cx="4417944" cy="507831"/>
          </a:xfrm>
          <a:prstGeom prst="rect">
            <a:avLst/>
          </a:prstGeom>
          <a:noFill/>
        </p:spPr>
        <p:txBody>
          <a:bodyPr wrap="square" rtlCol="0">
            <a:spAutoFit/>
          </a:bodyPr>
          <a:lstStyle/>
          <a:p>
            <a:r>
              <a:rPr lang="en-US" altLang="ko-KR" sz="900" dirty="0">
                <a:solidFill>
                  <a:srgbClr val="343434"/>
                </a:solidFill>
                <a:cs typeface="Arial" pitchFamily="34" charset="0"/>
              </a:rPr>
              <a:t>Get a modern PowerPoint  Presentation that is beautifully designed. You can simply impress your audience and add a unique zing and appeal to your Presentations. Easy to change colors, photos and Text. </a:t>
            </a:r>
          </a:p>
        </p:txBody>
      </p:sp>
      <p:sp>
        <p:nvSpPr>
          <p:cNvPr id="7" name="Text Placeholder 27">
            <a:extLst>
              <a:ext uri="{FF2B5EF4-FFF2-40B4-BE49-F238E27FC236}">
                <a16:creationId xmlns:a16="http://schemas.microsoft.com/office/drawing/2014/main" id="{57EDC3B6-964F-4DE3-9170-2CC2429E6B2E}"/>
              </a:ext>
            </a:extLst>
          </p:cNvPr>
          <p:cNvSpPr txBox="1">
            <a:spLocks/>
          </p:cNvSpPr>
          <p:nvPr/>
        </p:nvSpPr>
        <p:spPr>
          <a:xfrm>
            <a:off x="496741" y="4519577"/>
            <a:ext cx="744440" cy="226386"/>
          </a:xfrm>
          <a:prstGeom prst="rect">
            <a:avLst/>
          </a:prstGeom>
          <a:solidFill>
            <a:schemeClr val="accent1"/>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050" dirty="0">
                <a:cs typeface="Arial" pitchFamily="34" charset="0"/>
              </a:rPr>
              <a:t>MODERN</a:t>
            </a:r>
            <a:endParaRPr lang="en-US" altLang="ko-KR" sz="1050" b="0" dirty="0"/>
          </a:p>
        </p:txBody>
      </p:sp>
      <p:sp>
        <p:nvSpPr>
          <p:cNvPr id="8" name="Text Placeholder 27">
            <a:extLst>
              <a:ext uri="{FF2B5EF4-FFF2-40B4-BE49-F238E27FC236}">
                <a16:creationId xmlns:a16="http://schemas.microsoft.com/office/drawing/2014/main" id="{833A09D5-82F9-4E3E-90A3-AD401952E878}"/>
              </a:ext>
            </a:extLst>
          </p:cNvPr>
          <p:cNvSpPr txBox="1">
            <a:spLocks/>
          </p:cNvSpPr>
          <p:nvPr/>
        </p:nvSpPr>
        <p:spPr>
          <a:xfrm>
            <a:off x="1372072" y="4519577"/>
            <a:ext cx="1058765" cy="226386"/>
          </a:xfrm>
          <a:prstGeom prst="rect">
            <a:avLst/>
          </a:prstGeom>
          <a:solidFill>
            <a:schemeClr val="accent2"/>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000" dirty="0">
                <a:cs typeface="Arial" pitchFamily="34" charset="0"/>
              </a:rPr>
              <a:t>POWERPOINT</a:t>
            </a:r>
            <a:endParaRPr lang="en-US" altLang="ko-KR" sz="1000" b="0" dirty="0"/>
          </a:p>
        </p:txBody>
      </p:sp>
      <p:sp>
        <p:nvSpPr>
          <p:cNvPr id="9" name="Text Placeholder 27">
            <a:extLst>
              <a:ext uri="{FF2B5EF4-FFF2-40B4-BE49-F238E27FC236}">
                <a16:creationId xmlns:a16="http://schemas.microsoft.com/office/drawing/2014/main" id="{6ADD3076-D3D7-471F-9C82-BAAD7257FD2C}"/>
              </a:ext>
            </a:extLst>
          </p:cNvPr>
          <p:cNvSpPr txBox="1">
            <a:spLocks/>
          </p:cNvSpPr>
          <p:nvPr/>
        </p:nvSpPr>
        <p:spPr>
          <a:xfrm>
            <a:off x="2561729" y="4519577"/>
            <a:ext cx="1197952" cy="226386"/>
          </a:xfrm>
          <a:prstGeom prst="rect">
            <a:avLst/>
          </a:prstGeom>
          <a:solidFill>
            <a:srgbClr val="CF6107"/>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000" dirty="0">
                <a:cs typeface="Arial" pitchFamily="34" charset="0"/>
              </a:rPr>
              <a:t>PRESENTATION</a:t>
            </a:r>
            <a:endParaRPr lang="en-US" altLang="ko-KR" sz="1000" b="0" dirty="0"/>
          </a:p>
        </p:txBody>
      </p:sp>
      <p:sp>
        <p:nvSpPr>
          <p:cNvPr id="10" name="Text Placeholder 27">
            <a:extLst>
              <a:ext uri="{FF2B5EF4-FFF2-40B4-BE49-F238E27FC236}">
                <a16:creationId xmlns:a16="http://schemas.microsoft.com/office/drawing/2014/main" id="{52918D9C-E273-4D91-88B7-BA725CF5E710}"/>
              </a:ext>
            </a:extLst>
          </p:cNvPr>
          <p:cNvSpPr txBox="1">
            <a:spLocks/>
          </p:cNvSpPr>
          <p:nvPr/>
        </p:nvSpPr>
        <p:spPr>
          <a:xfrm>
            <a:off x="3890573" y="4519577"/>
            <a:ext cx="1140093" cy="226386"/>
          </a:xfrm>
          <a:prstGeom prst="rect">
            <a:avLst/>
          </a:prstGeom>
          <a:solidFill>
            <a:schemeClr val="accent4"/>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000" b="0" dirty="0"/>
              <a:t>INFOGRAPHIC</a:t>
            </a:r>
          </a:p>
        </p:txBody>
      </p:sp>
      <p:sp>
        <p:nvSpPr>
          <p:cNvPr id="3" name="Marcador de posición de imagen 2"/>
          <p:cNvSpPr>
            <a:spLocks noGrp="1"/>
          </p:cNvSpPr>
          <p:nvPr>
            <p:ph type="pic" sz="quarter" idx="10"/>
          </p:nvPr>
        </p:nvSpPr>
        <p:spPr>
          <a:solidFill>
            <a:schemeClr val="accent1">
              <a:lumMod val="75000"/>
            </a:schemeClr>
          </a:solidFill>
        </p:spPr>
      </p:sp>
      <p:sp>
        <p:nvSpPr>
          <p:cNvPr id="11" name="TextBox 10">
            <a:extLst>
              <a:ext uri="{FF2B5EF4-FFF2-40B4-BE49-F238E27FC236}">
                <a16:creationId xmlns:a16="http://schemas.microsoft.com/office/drawing/2014/main" id="{9ED7E47F-91D9-498F-809C-30F1104B87E6}"/>
              </a:ext>
            </a:extLst>
          </p:cNvPr>
          <p:cNvSpPr txBox="1"/>
          <p:nvPr/>
        </p:nvSpPr>
        <p:spPr>
          <a:xfrm>
            <a:off x="409212" y="316628"/>
            <a:ext cx="2547279" cy="969496"/>
          </a:xfrm>
          <a:prstGeom prst="rect">
            <a:avLst/>
          </a:prstGeom>
          <a:noFill/>
        </p:spPr>
        <p:txBody>
          <a:bodyPr wrap="square" lIns="27000" tIns="0" rIns="27000" bIns="0" rtlCol="0" anchor="ctr">
            <a:spAutoFit/>
          </a:bodyPr>
          <a:lstStyle/>
          <a:p>
            <a:r>
              <a:rPr lang="en-US" altLang="ko-KR" sz="2100" dirty="0">
                <a:solidFill>
                  <a:srgbClr val="343434"/>
                </a:solidFill>
                <a:latin typeface="+mj-lt"/>
              </a:rPr>
              <a:t>We Create</a:t>
            </a:r>
          </a:p>
          <a:p>
            <a:r>
              <a:rPr lang="en-US" altLang="ko-KR" sz="2100" dirty="0">
                <a:solidFill>
                  <a:srgbClr val="343434"/>
                </a:solidFill>
                <a:latin typeface="+mj-lt"/>
              </a:rPr>
              <a:t>Quality </a:t>
            </a:r>
            <a:r>
              <a:rPr lang="en-US" altLang="ko-KR" sz="2100" dirty="0">
                <a:solidFill>
                  <a:srgbClr val="EF7C00"/>
                </a:solidFill>
                <a:latin typeface="+mj-lt"/>
              </a:rPr>
              <a:t>Professional </a:t>
            </a:r>
          </a:p>
          <a:p>
            <a:r>
              <a:rPr lang="en-US" altLang="ko-KR" sz="2100" dirty="0">
                <a:solidFill>
                  <a:srgbClr val="EF7C00"/>
                </a:solidFill>
                <a:latin typeface="+mj-lt"/>
              </a:rPr>
              <a:t>PPT Presentation</a:t>
            </a:r>
            <a:endParaRPr lang="ko-KR" altLang="en-US" sz="2100" dirty="0">
              <a:solidFill>
                <a:srgbClr val="EF7C00"/>
              </a:solidFill>
              <a:latin typeface="+mj-lt"/>
            </a:endParaRPr>
          </a:p>
        </p:txBody>
      </p:sp>
      <p:pic>
        <p:nvPicPr>
          <p:cNvPr id="13" name="Imagen 12"/>
          <p:cNvPicPr>
            <a:picLocks noChangeAspect="1"/>
          </p:cNvPicPr>
          <p:nvPr/>
        </p:nvPicPr>
        <p:blipFill>
          <a:blip r:embed="rId2"/>
          <a:stretch>
            <a:fillRect/>
          </a:stretch>
        </p:blipFill>
        <p:spPr>
          <a:xfrm flipH="1">
            <a:off x="5900184" y="1661056"/>
            <a:ext cx="1810517" cy="3394719"/>
          </a:xfrm>
          <a:prstGeom prst="rect">
            <a:avLst/>
          </a:prstGeom>
        </p:spPr>
      </p:pic>
      <p:sp>
        <p:nvSpPr>
          <p:cNvPr id="14" name="Rectángulo 13">
            <a:extLst>
              <a:ext uri="{FF2B5EF4-FFF2-40B4-BE49-F238E27FC236}">
                <a16:creationId xmlns:a16="http://schemas.microsoft.com/office/drawing/2014/main" id="{1B316B84-11AD-5FB0-11C4-E0B4A5AD3867}"/>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66397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58"/>
          <p:cNvSpPr txBox="1">
            <a:spLocks noGrp="1"/>
          </p:cNvSpPr>
          <p:nvPr>
            <p:ph type="title"/>
          </p:nvPr>
        </p:nvSpPr>
        <p:spPr>
          <a:xfrm>
            <a:off x="733975" y="346836"/>
            <a:ext cx="767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INFOGRAPHICS MAKE YOUR IDEA …</a:t>
            </a:r>
            <a:endParaRPr dirty="0"/>
          </a:p>
        </p:txBody>
      </p:sp>
      <p:sp>
        <p:nvSpPr>
          <p:cNvPr id="1111" name="Google Shape;1111;p58"/>
          <p:cNvSpPr txBox="1"/>
          <p:nvPr/>
        </p:nvSpPr>
        <p:spPr>
          <a:xfrm flipH="1">
            <a:off x="7151313" y="2161025"/>
            <a:ext cx="15231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mercury</a:t>
            </a:r>
            <a:endParaRPr sz="2500">
              <a:solidFill>
                <a:srgbClr val="5E142A"/>
              </a:solidFill>
              <a:latin typeface="Bebas Neue"/>
              <a:ea typeface="Bebas Neue"/>
              <a:cs typeface="Bebas Neue"/>
              <a:sym typeface="Bebas Neue"/>
            </a:endParaRPr>
          </a:p>
        </p:txBody>
      </p:sp>
      <p:sp>
        <p:nvSpPr>
          <p:cNvPr id="1112" name="Google Shape;1112;p58"/>
          <p:cNvSpPr txBox="1"/>
          <p:nvPr/>
        </p:nvSpPr>
        <p:spPr>
          <a:xfrm flipH="1">
            <a:off x="7151373" y="2571150"/>
            <a:ext cx="16359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B8225"/>
                </a:solidFill>
                <a:latin typeface="Roboto"/>
                <a:ea typeface="Roboto"/>
                <a:cs typeface="Roboto"/>
                <a:sym typeface="Roboto"/>
              </a:rPr>
              <a:t>Mercury is the closest planet</a:t>
            </a:r>
            <a:endParaRPr>
              <a:solidFill>
                <a:srgbClr val="DB8225"/>
              </a:solidFill>
              <a:latin typeface="Roboto"/>
              <a:ea typeface="Roboto"/>
              <a:cs typeface="Roboto"/>
              <a:sym typeface="Roboto"/>
            </a:endParaRPr>
          </a:p>
        </p:txBody>
      </p:sp>
      <p:sp>
        <p:nvSpPr>
          <p:cNvPr id="1113" name="Google Shape;1113;p58"/>
          <p:cNvSpPr txBox="1"/>
          <p:nvPr/>
        </p:nvSpPr>
        <p:spPr>
          <a:xfrm flipH="1">
            <a:off x="485537" y="2161050"/>
            <a:ext cx="1523100" cy="35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2500">
                <a:solidFill>
                  <a:srgbClr val="5E142A"/>
                </a:solidFill>
                <a:latin typeface="Bebas Neue"/>
                <a:ea typeface="Bebas Neue"/>
                <a:cs typeface="Bebas Neue"/>
                <a:sym typeface="Bebas Neue"/>
              </a:rPr>
              <a:t>saturn</a:t>
            </a:r>
            <a:endParaRPr sz="2500">
              <a:solidFill>
                <a:srgbClr val="5E142A"/>
              </a:solidFill>
              <a:latin typeface="Bebas Neue"/>
              <a:ea typeface="Bebas Neue"/>
              <a:cs typeface="Bebas Neue"/>
              <a:sym typeface="Bebas Neue"/>
            </a:endParaRPr>
          </a:p>
        </p:txBody>
      </p:sp>
      <p:sp>
        <p:nvSpPr>
          <p:cNvPr id="1114" name="Google Shape;1114;p58"/>
          <p:cNvSpPr txBox="1"/>
          <p:nvPr/>
        </p:nvSpPr>
        <p:spPr>
          <a:xfrm flipH="1">
            <a:off x="367251" y="2571175"/>
            <a:ext cx="1629300" cy="61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DB8225"/>
                </a:solidFill>
                <a:latin typeface="Roboto"/>
                <a:ea typeface="Roboto"/>
                <a:cs typeface="Roboto"/>
                <a:sym typeface="Roboto"/>
              </a:rPr>
              <a:t>Saturn is the ringed one</a:t>
            </a:r>
            <a:endParaRPr>
              <a:solidFill>
                <a:srgbClr val="DB8225"/>
              </a:solidFill>
              <a:latin typeface="Roboto"/>
              <a:ea typeface="Roboto"/>
              <a:cs typeface="Roboto"/>
              <a:sym typeface="Roboto"/>
            </a:endParaRPr>
          </a:p>
        </p:txBody>
      </p:sp>
      <p:sp>
        <p:nvSpPr>
          <p:cNvPr id="1115" name="Google Shape;1115;p58"/>
          <p:cNvSpPr txBox="1"/>
          <p:nvPr/>
        </p:nvSpPr>
        <p:spPr>
          <a:xfrm flipH="1">
            <a:off x="7157088" y="3428500"/>
            <a:ext cx="15231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jupiter</a:t>
            </a:r>
            <a:endParaRPr sz="2500">
              <a:solidFill>
                <a:srgbClr val="5E142A"/>
              </a:solidFill>
              <a:latin typeface="Bebas Neue"/>
              <a:ea typeface="Bebas Neue"/>
              <a:cs typeface="Bebas Neue"/>
              <a:sym typeface="Bebas Neue"/>
            </a:endParaRPr>
          </a:p>
        </p:txBody>
      </p:sp>
      <p:sp>
        <p:nvSpPr>
          <p:cNvPr id="1116" name="Google Shape;1116;p58"/>
          <p:cNvSpPr txBox="1"/>
          <p:nvPr/>
        </p:nvSpPr>
        <p:spPr>
          <a:xfrm flipH="1">
            <a:off x="7157576" y="3838621"/>
            <a:ext cx="16359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B8225"/>
                </a:solidFill>
                <a:latin typeface="Roboto"/>
                <a:ea typeface="Roboto"/>
                <a:cs typeface="Roboto"/>
                <a:sym typeface="Roboto"/>
              </a:rPr>
              <a:t>It’s the biggest planet in the Sun</a:t>
            </a:r>
            <a:endParaRPr>
              <a:solidFill>
                <a:srgbClr val="DB8225"/>
              </a:solidFill>
              <a:latin typeface="Roboto"/>
              <a:ea typeface="Roboto"/>
              <a:cs typeface="Roboto"/>
              <a:sym typeface="Roboto"/>
            </a:endParaRPr>
          </a:p>
        </p:txBody>
      </p:sp>
      <p:sp>
        <p:nvSpPr>
          <p:cNvPr id="1117" name="Google Shape;1117;p58"/>
          <p:cNvSpPr txBox="1"/>
          <p:nvPr/>
        </p:nvSpPr>
        <p:spPr>
          <a:xfrm flipH="1">
            <a:off x="479487" y="3428500"/>
            <a:ext cx="1523100" cy="35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2500">
                <a:solidFill>
                  <a:srgbClr val="5E142A"/>
                </a:solidFill>
                <a:latin typeface="Bebas Neue"/>
                <a:ea typeface="Bebas Neue"/>
                <a:cs typeface="Bebas Neue"/>
                <a:sym typeface="Bebas Neue"/>
              </a:rPr>
              <a:t>neptune</a:t>
            </a:r>
            <a:endParaRPr sz="2500">
              <a:solidFill>
                <a:srgbClr val="5E142A"/>
              </a:solidFill>
              <a:latin typeface="Bebas Neue"/>
              <a:ea typeface="Bebas Neue"/>
              <a:cs typeface="Bebas Neue"/>
              <a:sym typeface="Bebas Neue"/>
            </a:endParaRPr>
          </a:p>
        </p:txBody>
      </p:sp>
      <p:sp>
        <p:nvSpPr>
          <p:cNvPr id="1118" name="Google Shape;1118;p58"/>
          <p:cNvSpPr txBox="1"/>
          <p:nvPr/>
        </p:nvSpPr>
        <p:spPr>
          <a:xfrm flipH="1">
            <a:off x="360778" y="3838625"/>
            <a:ext cx="1629300" cy="61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DB8225"/>
                </a:solidFill>
                <a:latin typeface="Roboto"/>
                <a:ea typeface="Roboto"/>
                <a:cs typeface="Roboto"/>
                <a:sym typeface="Roboto"/>
              </a:rPr>
              <a:t>Is the farthest planet from</a:t>
            </a:r>
            <a:endParaRPr>
              <a:solidFill>
                <a:srgbClr val="DB8225"/>
              </a:solidFill>
              <a:latin typeface="Roboto"/>
              <a:ea typeface="Roboto"/>
              <a:cs typeface="Roboto"/>
              <a:sym typeface="Roboto"/>
            </a:endParaRPr>
          </a:p>
        </p:txBody>
      </p:sp>
      <p:sp>
        <p:nvSpPr>
          <p:cNvPr id="1119" name="Google Shape;1119;p58"/>
          <p:cNvSpPr/>
          <p:nvPr/>
        </p:nvSpPr>
        <p:spPr>
          <a:xfrm>
            <a:off x="3065950" y="1586750"/>
            <a:ext cx="3106200" cy="310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8"/>
          <p:cNvSpPr/>
          <p:nvPr/>
        </p:nvSpPr>
        <p:spPr>
          <a:xfrm>
            <a:off x="3255320" y="1776120"/>
            <a:ext cx="2727300" cy="27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8"/>
          <p:cNvSpPr/>
          <p:nvPr/>
        </p:nvSpPr>
        <p:spPr>
          <a:xfrm>
            <a:off x="3469589" y="1990389"/>
            <a:ext cx="2298900" cy="2298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8"/>
          <p:cNvSpPr/>
          <p:nvPr/>
        </p:nvSpPr>
        <p:spPr>
          <a:xfrm>
            <a:off x="3707325" y="2228125"/>
            <a:ext cx="1823100" cy="1823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3" name="Google Shape;1123;p58"/>
          <p:cNvGrpSpPr/>
          <p:nvPr/>
        </p:nvGrpSpPr>
        <p:grpSpPr>
          <a:xfrm>
            <a:off x="5718575" y="3609278"/>
            <a:ext cx="797501" cy="196800"/>
            <a:chOff x="2522370" y="3761678"/>
            <a:chExt cx="797501" cy="196800"/>
          </a:xfrm>
        </p:grpSpPr>
        <p:sp>
          <p:nvSpPr>
            <p:cNvPr id="1124" name="Google Shape;1124;p58"/>
            <p:cNvSpPr/>
            <p:nvPr/>
          </p:nvSpPr>
          <p:spPr>
            <a:xfrm>
              <a:off x="3114070" y="3761678"/>
              <a:ext cx="205800" cy="196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8"/>
            <p:cNvSpPr/>
            <p:nvPr/>
          </p:nvSpPr>
          <p:spPr>
            <a:xfrm>
              <a:off x="2522370" y="3833825"/>
              <a:ext cx="656700" cy="52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58"/>
          <p:cNvGrpSpPr/>
          <p:nvPr/>
        </p:nvGrpSpPr>
        <p:grpSpPr>
          <a:xfrm>
            <a:off x="2734163" y="3609278"/>
            <a:ext cx="614187" cy="196800"/>
            <a:chOff x="5823705" y="3761678"/>
            <a:chExt cx="614187" cy="196800"/>
          </a:xfrm>
        </p:grpSpPr>
        <p:sp>
          <p:nvSpPr>
            <p:cNvPr id="1127" name="Google Shape;1127;p58"/>
            <p:cNvSpPr/>
            <p:nvPr/>
          </p:nvSpPr>
          <p:spPr>
            <a:xfrm>
              <a:off x="5823705" y="3761678"/>
              <a:ext cx="205800" cy="196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8"/>
            <p:cNvSpPr/>
            <p:nvPr/>
          </p:nvSpPr>
          <p:spPr>
            <a:xfrm>
              <a:off x="5942592" y="3833825"/>
              <a:ext cx="495300" cy="52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58"/>
          <p:cNvGrpSpPr/>
          <p:nvPr/>
        </p:nvGrpSpPr>
        <p:grpSpPr>
          <a:xfrm>
            <a:off x="2734214" y="2340000"/>
            <a:ext cx="1169981" cy="196800"/>
            <a:chOff x="5823705" y="3761678"/>
            <a:chExt cx="1170098" cy="196800"/>
          </a:xfrm>
        </p:grpSpPr>
        <p:sp>
          <p:nvSpPr>
            <p:cNvPr id="1130" name="Google Shape;1130;p58"/>
            <p:cNvSpPr/>
            <p:nvPr/>
          </p:nvSpPr>
          <p:spPr>
            <a:xfrm>
              <a:off x="5823705" y="3761678"/>
              <a:ext cx="205800" cy="196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8"/>
            <p:cNvSpPr/>
            <p:nvPr/>
          </p:nvSpPr>
          <p:spPr>
            <a:xfrm>
              <a:off x="5942603" y="3833828"/>
              <a:ext cx="1051200" cy="52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58"/>
          <p:cNvGrpSpPr/>
          <p:nvPr/>
        </p:nvGrpSpPr>
        <p:grpSpPr>
          <a:xfrm flipH="1">
            <a:off x="4873949" y="2340000"/>
            <a:ext cx="1642139" cy="196800"/>
            <a:chOff x="5823705" y="3761678"/>
            <a:chExt cx="1642303" cy="196800"/>
          </a:xfrm>
        </p:grpSpPr>
        <p:sp>
          <p:nvSpPr>
            <p:cNvPr id="1133" name="Google Shape;1133;p58"/>
            <p:cNvSpPr/>
            <p:nvPr/>
          </p:nvSpPr>
          <p:spPr>
            <a:xfrm>
              <a:off x="5823705" y="3761678"/>
              <a:ext cx="205800" cy="196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8"/>
            <p:cNvSpPr/>
            <p:nvPr/>
          </p:nvSpPr>
          <p:spPr>
            <a:xfrm>
              <a:off x="5942607" y="3833828"/>
              <a:ext cx="1523400" cy="5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58"/>
          <p:cNvSpPr txBox="1"/>
          <p:nvPr/>
        </p:nvSpPr>
        <p:spPr>
          <a:xfrm flipH="1">
            <a:off x="2001326" y="2161050"/>
            <a:ext cx="6567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rgbClr val="5E142A"/>
                </a:solidFill>
                <a:latin typeface="Bebas Neue"/>
                <a:ea typeface="Bebas Neue"/>
                <a:cs typeface="Bebas Neue"/>
                <a:sym typeface="Bebas Neue"/>
              </a:rPr>
              <a:t>25%</a:t>
            </a:r>
            <a:endParaRPr sz="2500">
              <a:solidFill>
                <a:srgbClr val="5E142A"/>
              </a:solidFill>
              <a:latin typeface="Bebas Neue"/>
              <a:ea typeface="Bebas Neue"/>
              <a:cs typeface="Bebas Neue"/>
              <a:sym typeface="Bebas Neue"/>
            </a:endParaRPr>
          </a:p>
        </p:txBody>
      </p:sp>
      <p:sp>
        <p:nvSpPr>
          <p:cNvPr id="1136" name="Google Shape;1136;p58"/>
          <p:cNvSpPr txBox="1"/>
          <p:nvPr/>
        </p:nvSpPr>
        <p:spPr>
          <a:xfrm flipH="1">
            <a:off x="1999000" y="3428500"/>
            <a:ext cx="656700" cy="35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2500">
                <a:solidFill>
                  <a:srgbClr val="5E142A"/>
                </a:solidFill>
                <a:latin typeface="Bebas Neue"/>
                <a:ea typeface="Bebas Neue"/>
                <a:cs typeface="Bebas Neue"/>
                <a:sym typeface="Bebas Neue"/>
              </a:rPr>
              <a:t>90%</a:t>
            </a:r>
            <a:endParaRPr sz="2500">
              <a:solidFill>
                <a:srgbClr val="5E142A"/>
              </a:solidFill>
              <a:latin typeface="Bebas Neue"/>
              <a:ea typeface="Bebas Neue"/>
              <a:cs typeface="Bebas Neue"/>
              <a:sym typeface="Bebas Neue"/>
            </a:endParaRPr>
          </a:p>
        </p:txBody>
      </p:sp>
      <p:sp>
        <p:nvSpPr>
          <p:cNvPr id="1137" name="Google Shape;1137;p58"/>
          <p:cNvSpPr txBox="1"/>
          <p:nvPr/>
        </p:nvSpPr>
        <p:spPr>
          <a:xfrm flipH="1">
            <a:off x="6592072" y="2161025"/>
            <a:ext cx="6543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10%</a:t>
            </a:r>
            <a:endParaRPr sz="2500">
              <a:solidFill>
                <a:srgbClr val="5E142A"/>
              </a:solidFill>
              <a:latin typeface="Bebas Neue"/>
              <a:ea typeface="Bebas Neue"/>
              <a:cs typeface="Bebas Neue"/>
              <a:sym typeface="Bebas Neue"/>
            </a:endParaRPr>
          </a:p>
        </p:txBody>
      </p:sp>
      <p:sp>
        <p:nvSpPr>
          <p:cNvPr id="1138" name="Google Shape;1138;p58"/>
          <p:cNvSpPr txBox="1"/>
          <p:nvPr/>
        </p:nvSpPr>
        <p:spPr>
          <a:xfrm flipH="1">
            <a:off x="6594551" y="3428500"/>
            <a:ext cx="6543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75%</a:t>
            </a:r>
            <a:endParaRPr sz="2500">
              <a:solidFill>
                <a:srgbClr val="5E142A"/>
              </a:solidFill>
              <a:latin typeface="Bebas Neue"/>
              <a:ea typeface="Bebas Neue"/>
              <a:cs typeface="Bebas Neue"/>
              <a:sym typeface="Bebas Neue"/>
            </a:endParaRPr>
          </a:p>
        </p:txBody>
      </p:sp>
      <p:pic>
        <p:nvPicPr>
          <p:cNvPr id="2" name="Imagen 1"/>
          <p:cNvPicPr>
            <a:picLocks noChangeAspect="1"/>
          </p:cNvPicPr>
          <p:nvPr/>
        </p:nvPicPr>
        <p:blipFill>
          <a:blip r:embed="rId3"/>
          <a:stretch>
            <a:fillRect/>
          </a:stretch>
        </p:blipFill>
        <p:spPr>
          <a:xfrm>
            <a:off x="3984380" y="2337729"/>
            <a:ext cx="1378202" cy="1570315"/>
          </a:xfrm>
          <a:prstGeom prst="rect">
            <a:avLst/>
          </a:prstGeom>
        </p:spPr>
      </p:pic>
      <p:sp>
        <p:nvSpPr>
          <p:cNvPr id="3" name="Rectángulo 2">
            <a:extLst>
              <a:ext uri="{FF2B5EF4-FFF2-40B4-BE49-F238E27FC236}">
                <a16:creationId xmlns:a16="http://schemas.microsoft.com/office/drawing/2014/main" id="{B4181C3E-FAFE-4F4D-9981-E41334C337AA}"/>
              </a:ext>
            </a:extLst>
          </p:cNvPr>
          <p:cNvSpPr/>
          <p:nvPr/>
        </p:nvSpPr>
        <p:spPr>
          <a:xfrm>
            <a:off x="2196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AC7EA76B-1097-9D2A-B540-BB14C3202588}"/>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文本框 9">
            <a:extLst>
              <a:ext uri="{FF2B5EF4-FFF2-40B4-BE49-F238E27FC236}">
                <a16:creationId xmlns:a16="http://schemas.microsoft.com/office/drawing/2014/main" id="{8BCBC79C-430A-52C6-6D8E-0E08EF5BE9F5}"/>
              </a:ext>
            </a:extLst>
          </p:cNvPr>
          <p:cNvSpPr txBox="1"/>
          <p:nvPr/>
        </p:nvSpPr>
        <p:spPr>
          <a:xfrm>
            <a:off x="2711326" y="855910"/>
            <a:ext cx="3579435" cy="246221"/>
          </a:xfrm>
          <a:prstGeom prst="rect">
            <a:avLst/>
          </a:prstGeom>
          <a:noFill/>
        </p:spPr>
        <p:txBody>
          <a:bodyPr wrap="square">
            <a:spAutoFit/>
          </a:bodyPr>
          <a:lstStyle/>
          <a:p>
            <a:pPr algn="dist"/>
            <a:r>
              <a:rPr lang="zh-CN" altLang="en-US" sz="1000" dirty="0">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59"/>
          <p:cNvSpPr txBox="1">
            <a:spLocks noGrp="1"/>
          </p:cNvSpPr>
          <p:nvPr>
            <p:ph type="title"/>
          </p:nvPr>
        </p:nvSpPr>
        <p:spPr>
          <a:xfrm>
            <a:off x="612570" y="361350"/>
            <a:ext cx="806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lumMod val="95000"/>
                  </a:schemeClr>
                </a:solidFill>
              </a:rPr>
              <a:t>THIS IS A TABLE</a:t>
            </a:r>
            <a:endParaRPr>
              <a:solidFill>
                <a:schemeClr val="accent1">
                  <a:lumMod val="95000"/>
                </a:schemeClr>
              </a:solidFill>
            </a:endParaRPr>
          </a:p>
        </p:txBody>
      </p:sp>
      <p:graphicFrame>
        <p:nvGraphicFramePr>
          <p:cNvPr id="1144" name="Google Shape;1144;p59"/>
          <p:cNvGraphicFramePr/>
          <p:nvPr>
            <p:extLst>
              <p:ext uri="{D42A27DB-BD31-4B8C-83A1-F6EECF244321}">
                <p14:modId xmlns:p14="http://schemas.microsoft.com/office/powerpoint/2010/main" val="499969653"/>
              </p:ext>
            </p:extLst>
          </p:nvPr>
        </p:nvGraphicFramePr>
        <p:xfrm>
          <a:off x="404349" y="1496009"/>
          <a:ext cx="6506500" cy="2026800"/>
        </p:xfrm>
        <a:graphic>
          <a:graphicData uri="http://schemas.openxmlformats.org/drawingml/2006/table">
            <a:tbl>
              <a:tblPr>
                <a:noFill/>
                <a:tableStyleId>{972B097C-2DDE-4998-8207-A7C4B54F62D2}</a:tableStyleId>
              </a:tblPr>
              <a:tblGrid>
                <a:gridCol w="1366375">
                  <a:extLst>
                    <a:ext uri="{9D8B030D-6E8A-4147-A177-3AD203B41FA5}">
                      <a16:colId xmlns:a16="http://schemas.microsoft.com/office/drawing/2014/main" val="20000"/>
                    </a:ext>
                  </a:extLst>
                </a:gridCol>
                <a:gridCol w="1713375">
                  <a:extLst>
                    <a:ext uri="{9D8B030D-6E8A-4147-A177-3AD203B41FA5}">
                      <a16:colId xmlns:a16="http://schemas.microsoft.com/office/drawing/2014/main" val="20001"/>
                    </a:ext>
                  </a:extLst>
                </a:gridCol>
                <a:gridCol w="1713375">
                  <a:extLst>
                    <a:ext uri="{9D8B030D-6E8A-4147-A177-3AD203B41FA5}">
                      <a16:colId xmlns:a16="http://schemas.microsoft.com/office/drawing/2014/main" val="20002"/>
                    </a:ext>
                  </a:extLst>
                </a:gridCol>
                <a:gridCol w="1713375">
                  <a:extLst>
                    <a:ext uri="{9D8B030D-6E8A-4147-A177-3AD203B41FA5}">
                      <a16:colId xmlns:a16="http://schemas.microsoft.com/office/drawing/2014/main" val="20003"/>
                    </a:ext>
                  </a:extLst>
                </a:gridCol>
              </a:tblGrid>
              <a:tr h="406475">
                <a:tc>
                  <a:txBody>
                    <a:bodyPr/>
                    <a:lstStyle/>
                    <a:p>
                      <a:pPr marL="0" lvl="0" indent="0" algn="ctr" rtl="0">
                        <a:spcBef>
                          <a:spcPts val="0"/>
                        </a:spcBef>
                        <a:spcAft>
                          <a:spcPts val="0"/>
                        </a:spcAft>
                        <a:buNone/>
                      </a:pPr>
                      <a:endParaRPr sz="2500" dirty="0">
                        <a:solidFill>
                          <a:schemeClr val="accent1">
                            <a:lumMod val="50000"/>
                          </a:schemeClr>
                        </a:solidFill>
                        <a:latin typeface="Bebas Neue"/>
                        <a:ea typeface="Bebas Neue"/>
                        <a:cs typeface="Bebas Neue"/>
                        <a:sym typeface="Bebas Neue"/>
                      </a:endParaRPr>
                    </a:p>
                  </a:txBody>
                  <a:tcPr marL="91425" marR="91425" marT="91425" marB="91425">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000">
                          <a:solidFill>
                            <a:schemeClr val="accent1">
                              <a:lumMod val="50000"/>
                            </a:schemeClr>
                          </a:solidFill>
                          <a:latin typeface="Bebas Neue"/>
                          <a:ea typeface="Bebas Neue"/>
                          <a:cs typeface="Bebas Neue"/>
                          <a:sym typeface="Bebas Neue"/>
                        </a:rPr>
                        <a:t>MERCURY</a:t>
                      </a:r>
                      <a:endParaRPr sz="2000">
                        <a:solidFill>
                          <a:schemeClr val="accent1">
                            <a:lumMod val="50000"/>
                          </a:schemeClr>
                        </a:solidFill>
                        <a:latin typeface="Bebas Neue"/>
                        <a:ea typeface="Bebas Neue"/>
                        <a:cs typeface="Bebas Neue"/>
                        <a:sym typeface="Bebas Neue"/>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000">
                          <a:solidFill>
                            <a:schemeClr val="accent1">
                              <a:lumMod val="50000"/>
                            </a:schemeClr>
                          </a:solidFill>
                          <a:latin typeface="Bebas Neue"/>
                          <a:ea typeface="Bebas Neue"/>
                          <a:cs typeface="Bebas Neue"/>
                          <a:sym typeface="Bebas Neue"/>
                        </a:rPr>
                        <a:t>MARS</a:t>
                      </a:r>
                      <a:endParaRPr sz="2000">
                        <a:solidFill>
                          <a:schemeClr val="accent1">
                            <a:lumMod val="50000"/>
                          </a:schemeClr>
                        </a:solidFill>
                        <a:latin typeface="Bebas Neue"/>
                        <a:ea typeface="Bebas Neue"/>
                        <a:cs typeface="Bebas Neue"/>
                        <a:sym typeface="Bebas Neue"/>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000">
                          <a:solidFill>
                            <a:schemeClr val="accent1">
                              <a:lumMod val="50000"/>
                            </a:schemeClr>
                          </a:solidFill>
                          <a:latin typeface="Bebas Neue"/>
                          <a:ea typeface="Bebas Neue"/>
                          <a:cs typeface="Bebas Neue"/>
                          <a:sym typeface="Bebas Neue"/>
                        </a:rPr>
                        <a:t>VENUS</a:t>
                      </a:r>
                      <a:endParaRPr sz="2000">
                        <a:solidFill>
                          <a:schemeClr val="accent1">
                            <a:lumMod val="50000"/>
                          </a:schemeClr>
                        </a:solidFill>
                        <a:latin typeface="Bebas Neue"/>
                        <a:ea typeface="Bebas Neue"/>
                        <a:cs typeface="Bebas Neue"/>
                        <a:sym typeface="Bebas Neue"/>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06475">
                <a:tc>
                  <a:txBody>
                    <a:bodyPr/>
                    <a:lstStyle/>
                    <a:p>
                      <a:pPr marL="0" lvl="0" indent="0" algn="ctr" rtl="0">
                        <a:spcBef>
                          <a:spcPts val="0"/>
                        </a:spcBef>
                        <a:spcAft>
                          <a:spcPts val="0"/>
                        </a:spcAft>
                        <a:buNone/>
                      </a:pPr>
                      <a:r>
                        <a:rPr lang="en" sz="2000">
                          <a:solidFill>
                            <a:schemeClr val="accent1">
                              <a:lumMod val="50000"/>
                            </a:schemeClr>
                          </a:solidFill>
                          <a:latin typeface="Bebas Neue"/>
                          <a:ea typeface="Bebas Neue"/>
                          <a:cs typeface="Bebas Neue"/>
                          <a:sym typeface="Bebas Neue"/>
                        </a:rPr>
                        <a:t>TASK 1</a:t>
                      </a:r>
                      <a:endParaRPr sz="2000">
                        <a:solidFill>
                          <a:schemeClr val="accent1">
                            <a:lumMod val="50000"/>
                          </a:schemeClr>
                        </a:solidFill>
                        <a:latin typeface="Bebas Neue"/>
                        <a:ea typeface="Bebas Neue"/>
                        <a:cs typeface="Bebas Neue"/>
                        <a:sym typeface="Bebas Neue"/>
                      </a:endParaRPr>
                    </a:p>
                  </a:txBody>
                  <a:tcPr marL="91425" marR="91425" marT="91425" marB="91425">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dirty="0">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extLst>
                  <a:ext uri="{0D108BD9-81ED-4DB2-BD59-A6C34878D82A}">
                    <a16:rowId xmlns:a16="http://schemas.microsoft.com/office/drawing/2014/main" val="10001"/>
                  </a:ext>
                </a:extLst>
              </a:tr>
              <a:tr h="406475">
                <a:tc>
                  <a:txBody>
                    <a:bodyPr/>
                    <a:lstStyle/>
                    <a:p>
                      <a:pPr marL="0" lvl="0" indent="0" algn="ctr" rtl="0">
                        <a:spcBef>
                          <a:spcPts val="0"/>
                        </a:spcBef>
                        <a:spcAft>
                          <a:spcPts val="0"/>
                        </a:spcAft>
                        <a:buNone/>
                      </a:pPr>
                      <a:r>
                        <a:rPr lang="en" sz="2000" dirty="0">
                          <a:solidFill>
                            <a:schemeClr val="accent1">
                              <a:lumMod val="50000"/>
                            </a:schemeClr>
                          </a:solidFill>
                          <a:latin typeface="Bebas Neue"/>
                          <a:ea typeface="Bebas Neue"/>
                          <a:cs typeface="Bebas Neue"/>
                          <a:sym typeface="Bebas Neue"/>
                        </a:rPr>
                        <a:t>TASK 2</a:t>
                      </a:r>
                      <a:endParaRPr sz="2000" dirty="0">
                        <a:solidFill>
                          <a:schemeClr val="accent1">
                            <a:lumMod val="50000"/>
                          </a:schemeClr>
                        </a:solidFill>
                        <a:latin typeface="Bebas Neue"/>
                        <a:ea typeface="Bebas Neue"/>
                        <a:cs typeface="Bebas Neue"/>
                        <a:sym typeface="Bebas Neue"/>
                      </a:endParaRPr>
                    </a:p>
                  </a:txBody>
                  <a:tcPr marL="91425" marR="91425" marT="91425" marB="91425">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extLst>
                  <a:ext uri="{0D108BD9-81ED-4DB2-BD59-A6C34878D82A}">
                    <a16:rowId xmlns:a16="http://schemas.microsoft.com/office/drawing/2014/main" val="10002"/>
                  </a:ext>
                </a:extLst>
              </a:tr>
              <a:tr h="406475">
                <a:tc>
                  <a:txBody>
                    <a:bodyPr/>
                    <a:lstStyle/>
                    <a:p>
                      <a:pPr marL="0" lvl="0" indent="0" algn="ctr" rtl="0">
                        <a:spcBef>
                          <a:spcPts val="0"/>
                        </a:spcBef>
                        <a:spcAft>
                          <a:spcPts val="0"/>
                        </a:spcAft>
                        <a:buNone/>
                      </a:pPr>
                      <a:r>
                        <a:rPr lang="en" sz="2000" dirty="0">
                          <a:solidFill>
                            <a:schemeClr val="accent1">
                              <a:lumMod val="50000"/>
                            </a:schemeClr>
                          </a:solidFill>
                          <a:latin typeface="Bebas Neue"/>
                          <a:ea typeface="Bebas Neue"/>
                          <a:cs typeface="Bebas Neue"/>
                          <a:sym typeface="Bebas Neue"/>
                        </a:rPr>
                        <a:t>TASK 3</a:t>
                      </a:r>
                      <a:endParaRPr sz="2000" dirty="0">
                        <a:solidFill>
                          <a:schemeClr val="accent1">
                            <a:lumMod val="50000"/>
                          </a:schemeClr>
                        </a:solidFill>
                        <a:latin typeface="Bebas Neue"/>
                        <a:ea typeface="Bebas Neue"/>
                        <a:cs typeface="Bebas Neue"/>
                        <a:sym typeface="Bebas Neue"/>
                      </a:endParaRPr>
                    </a:p>
                  </a:txBody>
                  <a:tcPr marL="91425" marR="91425" marT="91425" marB="91425">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accent1">
                            <a:lumMod val="50000"/>
                          </a:schemeClr>
                        </a:solidFill>
                      </a:endParaRPr>
                    </a:p>
                  </a:txBody>
                  <a:tcPr marL="91425" marR="91425" marT="91425" marB="91425" anchor="ctr">
                    <a:lnL w="19050" cap="flat" cmpd="sng">
                      <a:solidFill>
                        <a:schemeClr val="accent5">
                          <a:alpha val="0"/>
                        </a:schemeClr>
                      </a:solidFill>
                      <a:prstDash val="solid"/>
                      <a:round/>
                      <a:headEnd type="none" w="sm" len="sm"/>
                      <a:tailEnd type="none" w="sm" len="sm"/>
                    </a:lnL>
                    <a:lnR w="19050" cap="flat" cmpd="sng">
                      <a:solidFill>
                        <a:schemeClr val="accent5">
                          <a:alpha val="0"/>
                        </a:schemeClr>
                      </a:solidFill>
                      <a:prstDash val="solid"/>
                      <a:round/>
                      <a:headEnd type="none" w="sm" len="sm"/>
                      <a:tailEnd type="none" w="sm" len="sm"/>
                    </a:lnR>
                    <a:lnT w="19050" cap="flat" cmpd="sng">
                      <a:solidFill>
                        <a:schemeClr val="accent5">
                          <a:alpha val="0"/>
                        </a:schemeClr>
                      </a:solidFill>
                      <a:prstDash val="solid"/>
                      <a:round/>
                      <a:headEnd type="none" w="sm" len="sm"/>
                      <a:tailEnd type="none" w="sm" len="sm"/>
                    </a:lnT>
                    <a:lnB w="19050" cap="flat" cmpd="sng">
                      <a:solidFill>
                        <a:schemeClr val="accent5">
                          <a:alpha val="0"/>
                        </a:scheme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1145" name="Google Shape;1145;p59"/>
          <p:cNvGrpSpPr/>
          <p:nvPr/>
        </p:nvGrpSpPr>
        <p:grpSpPr>
          <a:xfrm>
            <a:off x="4125961" y="2170156"/>
            <a:ext cx="339253" cy="339253"/>
            <a:chOff x="1492675" y="4992125"/>
            <a:chExt cx="481825" cy="481825"/>
          </a:xfrm>
        </p:grpSpPr>
        <p:sp>
          <p:nvSpPr>
            <p:cNvPr id="1146" name="Google Shape;1146;p59"/>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47" name="Google Shape;1147;p59"/>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48" name="Google Shape;1148;p59"/>
          <p:cNvGrpSpPr/>
          <p:nvPr/>
        </p:nvGrpSpPr>
        <p:grpSpPr>
          <a:xfrm>
            <a:off x="2411278" y="3137256"/>
            <a:ext cx="339253" cy="339253"/>
            <a:chOff x="2085525" y="4992125"/>
            <a:chExt cx="481825" cy="481825"/>
          </a:xfrm>
        </p:grpSpPr>
        <p:sp>
          <p:nvSpPr>
            <p:cNvPr id="1149" name="Google Shape;1149;p59"/>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0" name="Google Shape;1150;p59"/>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51" name="Google Shape;1151;p59"/>
          <p:cNvGrpSpPr/>
          <p:nvPr/>
        </p:nvGrpSpPr>
        <p:grpSpPr>
          <a:xfrm>
            <a:off x="5840628" y="3137256"/>
            <a:ext cx="339253" cy="339253"/>
            <a:chOff x="2085525" y="4992125"/>
            <a:chExt cx="481825" cy="481825"/>
          </a:xfrm>
        </p:grpSpPr>
        <p:sp>
          <p:nvSpPr>
            <p:cNvPr id="1152" name="Google Shape;1152;p59"/>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3" name="Google Shape;1153;p59"/>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54" name="Google Shape;1154;p59"/>
          <p:cNvGrpSpPr/>
          <p:nvPr/>
        </p:nvGrpSpPr>
        <p:grpSpPr>
          <a:xfrm>
            <a:off x="2411278" y="2170156"/>
            <a:ext cx="339253" cy="339253"/>
            <a:chOff x="2085525" y="4992125"/>
            <a:chExt cx="481825" cy="481825"/>
          </a:xfrm>
        </p:grpSpPr>
        <p:sp>
          <p:nvSpPr>
            <p:cNvPr id="1155" name="Google Shape;1155;p59"/>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6" name="Google Shape;1156;p59"/>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57" name="Google Shape;1157;p59"/>
          <p:cNvGrpSpPr/>
          <p:nvPr/>
        </p:nvGrpSpPr>
        <p:grpSpPr>
          <a:xfrm>
            <a:off x="5840628" y="2170156"/>
            <a:ext cx="339253" cy="339253"/>
            <a:chOff x="2085525" y="4992125"/>
            <a:chExt cx="481825" cy="481825"/>
          </a:xfrm>
        </p:grpSpPr>
        <p:sp>
          <p:nvSpPr>
            <p:cNvPr id="1158" name="Google Shape;1158;p59"/>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9" name="Google Shape;1159;p59"/>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60" name="Google Shape;1160;p59"/>
          <p:cNvGrpSpPr/>
          <p:nvPr/>
        </p:nvGrpSpPr>
        <p:grpSpPr>
          <a:xfrm>
            <a:off x="4125961" y="3137256"/>
            <a:ext cx="339253" cy="339253"/>
            <a:chOff x="1492675" y="4992125"/>
            <a:chExt cx="481825" cy="481825"/>
          </a:xfrm>
        </p:grpSpPr>
        <p:sp>
          <p:nvSpPr>
            <p:cNvPr id="1161" name="Google Shape;1161;p59"/>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62" name="Google Shape;1162;p59"/>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63" name="Google Shape;1163;p59"/>
          <p:cNvGrpSpPr/>
          <p:nvPr/>
        </p:nvGrpSpPr>
        <p:grpSpPr>
          <a:xfrm>
            <a:off x="5840624" y="2653706"/>
            <a:ext cx="339253" cy="339253"/>
            <a:chOff x="1492675" y="4992125"/>
            <a:chExt cx="481825" cy="481825"/>
          </a:xfrm>
        </p:grpSpPr>
        <p:sp>
          <p:nvSpPr>
            <p:cNvPr id="1164" name="Google Shape;1164;p59"/>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65" name="Google Shape;1165;p59"/>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66" name="Google Shape;1166;p59"/>
          <p:cNvGrpSpPr/>
          <p:nvPr/>
        </p:nvGrpSpPr>
        <p:grpSpPr>
          <a:xfrm>
            <a:off x="4125966" y="2653706"/>
            <a:ext cx="339253" cy="339253"/>
            <a:chOff x="2085525" y="4992125"/>
            <a:chExt cx="481825" cy="481825"/>
          </a:xfrm>
        </p:grpSpPr>
        <p:sp>
          <p:nvSpPr>
            <p:cNvPr id="1167" name="Google Shape;1167;p59"/>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68" name="Google Shape;1168;p59"/>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69" name="Google Shape;1169;p59"/>
          <p:cNvGrpSpPr/>
          <p:nvPr/>
        </p:nvGrpSpPr>
        <p:grpSpPr>
          <a:xfrm>
            <a:off x="2411324" y="2653706"/>
            <a:ext cx="339253" cy="339253"/>
            <a:chOff x="1492675" y="4992125"/>
            <a:chExt cx="481825" cy="481825"/>
          </a:xfrm>
        </p:grpSpPr>
        <p:sp>
          <p:nvSpPr>
            <p:cNvPr id="1170" name="Google Shape;1170;p59"/>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71" name="Google Shape;1171;p59"/>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2" name="TextBox 7">
            <a:extLst>
              <a:ext uri="{FF2B5EF4-FFF2-40B4-BE49-F238E27FC236}">
                <a16:creationId xmlns:a16="http://schemas.microsoft.com/office/drawing/2014/main" id="{E763124F-3644-4B65-9BA2-9734A8FB3331}"/>
              </a:ext>
            </a:extLst>
          </p:cNvPr>
          <p:cNvSpPr txBox="1"/>
          <p:nvPr/>
        </p:nvSpPr>
        <p:spPr>
          <a:xfrm>
            <a:off x="1768169" y="3885576"/>
            <a:ext cx="5054793" cy="461665"/>
          </a:xfrm>
          <a:prstGeom prst="rect">
            <a:avLst/>
          </a:prstGeom>
          <a:noFill/>
        </p:spPr>
        <p:txBody>
          <a:bodyPr wrap="square" rtlCol="0">
            <a:spAutoFit/>
          </a:bodyPr>
          <a:lstStyle/>
          <a:p>
            <a:r>
              <a:rPr lang="en-US" altLang="ko-KR" sz="1200" dirty="0">
                <a:solidFill>
                  <a:schemeClr val="bg1">
                    <a:lumMod val="25000"/>
                  </a:schemeClr>
                </a:solidFill>
                <a:cs typeface="Arial" pitchFamily="34" charset="0"/>
              </a:rPr>
              <a:t>Get a modern PowerPoint  Presentation that is beautifully designed. Easy to change colors, photos and Text. </a:t>
            </a:r>
          </a:p>
        </p:txBody>
      </p:sp>
      <p:pic>
        <p:nvPicPr>
          <p:cNvPr id="2" name="Imagen 1"/>
          <p:cNvPicPr>
            <a:picLocks noChangeAspect="1"/>
          </p:cNvPicPr>
          <p:nvPr/>
        </p:nvPicPr>
        <p:blipFill>
          <a:blip r:embed="rId3"/>
          <a:stretch>
            <a:fillRect/>
          </a:stretch>
        </p:blipFill>
        <p:spPr>
          <a:xfrm>
            <a:off x="6934650" y="962552"/>
            <a:ext cx="1718796" cy="3803894"/>
          </a:xfrm>
          <a:prstGeom prst="rect">
            <a:avLst/>
          </a:prstGeom>
        </p:spPr>
      </p:pic>
      <p:sp>
        <p:nvSpPr>
          <p:cNvPr id="3" name="Rectángulo 2">
            <a:extLst>
              <a:ext uri="{FF2B5EF4-FFF2-40B4-BE49-F238E27FC236}">
                <a16:creationId xmlns:a16="http://schemas.microsoft.com/office/drawing/2014/main" id="{D3723F16-E987-2043-4C4F-1A1B2911E351}"/>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5A378A8B-FF31-350A-2C6A-0DC2B54B08A9}"/>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文本框 9">
            <a:extLst>
              <a:ext uri="{FF2B5EF4-FFF2-40B4-BE49-F238E27FC236}">
                <a16:creationId xmlns:a16="http://schemas.microsoft.com/office/drawing/2014/main" id="{105F1BA0-34C9-D125-AC26-CB1406F9475C}"/>
              </a:ext>
            </a:extLst>
          </p:cNvPr>
          <p:cNvSpPr txBox="1"/>
          <p:nvPr/>
        </p:nvSpPr>
        <p:spPr>
          <a:xfrm>
            <a:off x="639493" y="922771"/>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60"/>
          <p:cNvSpPr txBox="1">
            <a:spLocks noGrp="1"/>
          </p:cNvSpPr>
          <p:nvPr>
            <p:ph type="title"/>
          </p:nvPr>
        </p:nvSpPr>
        <p:spPr>
          <a:xfrm>
            <a:off x="779225" y="432692"/>
            <a:ext cx="767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t>This is a map</a:t>
            </a:r>
            <a:endParaRPr sz="5400" dirty="0"/>
          </a:p>
        </p:txBody>
      </p:sp>
      <p:grpSp>
        <p:nvGrpSpPr>
          <p:cNvPr id="1177" name="Google Shape;1177;p60"/>
          <p:cNvGrpSpPr/>
          <p:nvPr/>
        </p:nvGrpSpPr>
        <p:grpSpPr>
          <a:xfrm>
            <a:off x="3684255" y="1610482"/>
            <a:ext cx="4566698" cy="3002939"/>
            <a:chOff x="235800" y="830650"/>
            <a:chExt cx="6978450" cy="4588844"/>
          </a:xfrm>
          <a:solidFill>
            <a:schemeClr val="bg2">
              <a:lumMod val="60000"/>
              <a:lumOff val="40000"/>
            </a:schemeClr>
          </a:solidFill>
        </p:grpSpPr>
        <p:sp>
          <p:nvSpPr>
            <p:cNvPr id="1178" name="Google Shape;1178;p60"/>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0"/>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0"/>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0"/>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0"/>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0"/>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4" name="Google Shape;1184;p60"/>
          <p:cNvSpPr txBox="1"/>
          <p:nvPr/>
        </p:nvSpPr>
        <p:spPr>
          <a:xfrm flipH="1">
            <a:off x="1180275" y="1431925"/>
            <a:ext cx="17238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MARS</a:t>
            </a:r>
            <a:endParaRPr sz="2500">
              <a:solidFill>
                <a:srgbClr val="5E142A"/>
              </a:solidFill>
              <a:latin typeface="Bebas Neue"/>
              <a:ea typeface="Bebas Neue"/>
              <a:cs typeface="Bebas Neue"/>
              <a:sym typeface="Bebas Neue"/>
            </a:endParaRPr>
          </a:p>
        </p:txBody>
      </p:sp>
      <p:sp>
        <p:nvSpPr>
          <p:cNvPr id="1185" name="Google Shape;1185;p60"/>
          <p:cNvSpPr txBox="1"/>
          <p:nvPr/>
        </p:nvSpPr>
        <p:spPr>
          <a:xfrm flipH="1">
            <a:off x="1180375" y="1842050"/>
            <a:ext cx="21612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lumMod val="95000"/>
                  </a:schemeClr>
                </a:solidFill>
                <a:latin typeface="Roboto"/>
                <a:ea typeface="Roboto"/>
                <a:cs typeface="Roboto"/>
                <a:sym typeface="Roboto"/>
              </a:rPr>
              <a:t>Despite being red, Mars is a cold place, not hot</a:t>
            </a:r>
            <a:endParaRPr dirty="0">
              <a:solidFill>
                <a:schemeClr val="accent1">
                  <a:lumMod val="95000"/>
                </a:schemeClr>
              </a:solidFill>
              <a:latin typeface="Roboto"/>
              <a:ea typeface="Roboto"/>
              <a:cs typeface="Roboto"/>
              <a:sym typeface="Roboto"/>
            </a:endParaRPr>
          </a:p>
        </p:txBody>
      </p:sp>
      <p:sp>
        <p:nvSpPr>
          <p:cNvPr id="1186" name="Google Shape;1186;p60"/>
          <p:cNvSpPr txBox="1"/>
          <p:nvPr/>
        </p:nvSpPr>
        <p:spPr>
          <a:xfrm flipH="1">
            <a:off x="1180275" y="3720575"/>
            <a:ext cx="17238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mercury</a:t>
            </a:r>
            <a:endParaRPr sz="2500">
              <a:solidFill>
                <a:srgbClr val="5E142A"/>
              </a:solidFill>
              <a:latin typeface="Bebas Neue"/>
              <a:ea typeface="Bebas Neue"/>
              <a:cs typeface="Bebas Neue"/>
              <a:sym typeface="Bebas Neue"/>
            </a:endParaRPr>
          </a:p>
        </p:txBody>
      </p:sp>
      <p:sp>
        <p:nvSpPr>
          <p:cNvPr id="1187" name="Google Shape;1187;p60"/>
          <p:cNvSpPr txBox="1"/>
          <p:nvPr/>
        </p:nvSpPr>
        <p:spPr>
          <a:xfrm flipH="1">
            <a:off x="1180375" y="4130700"/>
            <a:ext cx="21612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lumMod val="95000"/>
                  </a:schemeClr>
                </a:solidFill>
                <a:latin typeface="Roboto"/>
                <a:ea typeface="Roboto"/>
                <a:cs typeface="Roboto"/>
                <a:sym typeface="Roboto"/>
              </a:rPr>
              <a:t>Mercury is the closest planet to the Sun</a:t>
            </a:r>
            <a:endParaRPr>
              <a:solidFill>
                <a:schemeClr val="accent1">
                  <a:lumMod val="95000"/>
                </a:schemeClr>
              </a:solidFill>
              <a:latin typeface="Roboto"/>
              <a:ea typeface="Roboto"/>
              <a:cs typeface="Roboto"/>
              <a:sym typeface="Roboto"/>
            </a:endParaRPr>
          </a:p>
        </p:txBody>
      </p:sp>
      <p:sp>
        <p:nvSpPr>
          <p:cNvPr id="1188" name="Google Shape;1188;p60"/>
          <p:cNvSpPr/>
          <p:nvPr/>
        </p:nvSpPr>
        <p:spPr>
          <a:xfrm flipH="1">
            <a:off x="889400" y="1608800"/>
            <a:ext cx="231600" cy="231600"/>
          </a:xfrm>
          <a:prstGeom prst="ellipse">
            <a:avLst/>
          </a:prstGeom>
          <a:solidFill>
            <a:srgbClr val="343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0"/>
          <p:cNvSpPr/>
          <p:nvPr/>
        </p:nvSpPr>
        <p:spPr>
          <a:xfrm flipH="1">
            <a:off x="889400" y="3897550"/>
            <a:ext cx="231600" cy="231600"/>
          </a:xfrm>
          <a:prstGeom prst="ellipse">
            <a:avLst/>
          </a:prstGeom>
          <a:solidFill>
            <a:srgbClr val="F8B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0"/>
          <p:cNvSpPr txBox="1"/>
          <p:nvPr/>
        </p:nvSpPr>
        <p:spPr>
          <a:xfrm flipH="1">
            <a:off x="1180275" y="2576250"/>
            <a:ext cx="17238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VENUS</a:t>
            </a:r>
            <a:endParaRPr sz="2500">
              <a:solidFill>
                <a:srgbClr val="5E142A"/>
              </a:solidFill>
              <a:latin typeface="Bebas Neue"/>
              <a:ea typeface="Bebas Neue"/>
              <a:cs typeface="Bebas Neue"/>
              <a:sym typeface="Bebas Neue"/>
            </a:endParaRPr>
          </a:p>
        </p:txBody>
      </p:sp>
      <p:sp>
        <p:nvSpPr>
          <p:cNvPr id="1191" name="Google Shape;1191;p60"/>
          <p:cNvSpPr txBox="1"/>
          <p:nvPr/>
        </p:nvSpPr>
        <p:spPr>
          <a:xfrm flipH="1">
            <a:off x="1180375" y="2986375"/>
            <a:ext cx="21612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lumMod val="95000"/>
                  </a:schemeClr>
                </a:solidFill>
                <a:latin typeface="Roboto"/>
                <a:ea typeface="Roboto"/>
                <a:cs typeface="Roboto"/>
                <a:sym typeface="Roboto"/>
              </a:rPr>
              <a:t>Has a beautiful name and is the second planet</a:t>
            </a:r>
            <a:endParaRPr>
              <a:solidFill>
                <a:schemeClr val="accent1">
                  <a:lumMod val="95000"/>
                </a:schemeClr>
              </a:solidFill>
              <a:latin typeface="Roboto"/>
              <a:ea typeface="Roboto"/>
              <a:cs typeface="Roboto"/>
              <a:sym typeface="Roboto"/>
            </a:endParaRPr>
          </a:p>
        </p:txBody>
      </p:sp>
      <p:sp>
        <p:nvSpPr>
          <p:cNvPr id="1192" name="Google Shape;1192;p60"/>
          <p:cNvSpPr/>
          <p:nvPr/>
        </p:nvSpPr>
        <p:spPr>
          <a:xfrm flipH="1">
            <a:off x="889400" y="2753175"/>
            <a:ext cx="231600" cy="231600"/>
          </a:xfrm>
          <a:prstGeom prst="ellipse">
            <a:avLst/>
          </a:prstGeom>
          <a:solidFill>
            <a:srgbClr val="CF61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0"/>
          <p:cNvSpPr/>
          <p:nvPr/>
        </p:nvSpPr>
        <p:spPr>
          <a:xfrm flipH="1">
            <a:off x="3969775" y="2638975"/>
            <a:ext cx="231600" cy="23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0"/>
          <p:cNvSpPr/>
          <p:nvPr/>
        </p:nvSpPr>
        <p:spPr>
          <a:xfrm flipH="1">
            <a:off x="5851800" y="2523175"/>
            <a:ext cx="231600" cy="23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0"/>
          <p:cNvSpPr/>
          <p:nvPr/>
        </p:nvSpPr>
        <p:spPr>
          <a:xfrm flipH="1">
            <a:off x="5049475" y="3783300"/>
            <a:ext cx="231600" cy="2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0"/>
          <p:cNvSpPr/>
          <p:nvPr/>
        </p:nvSpPr>
        <p:spPr>
          <a:xfrm flipH="1">
            <a:off x="7642725" y="3783300"/>
            <a:ext cx="231600" cy="23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0"/>
          <p:cNvSpPr/>
          <p:nvPr/>
        </p:nvSpPr>
        <p:spPr>
          <a:xfrm flipH="1">
            <a:off x="5620200" y="2933275"/>
            <a:ext cx="231600" cy="23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0"/>
          <p:cNvSpPr/>
          <p:nvPr/>
        </p:nvSpPr>
        <p:spPr>
          <a:xfrm flipH="1">
            <a:off x="4617275" y="2811500"/>
            <a:ext cx="231600" cy="2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0"/>
          <p:cNvSpPr/>
          <p:nvPr/>
        </p:nvSpPr>
        <p:spPr>
          <a:xfrm flipH="1">
            <a:off x="7482750" y="2996150"/>
            <a:ext cx="231600" cy="23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0"/>
          <p:cNvSpPr/>
          <p:nvPr/>
        </p:nvSpPr>
        <p:spPr>
          <a:xfrm flipH="1">
            <a:off x="6623125" y="2811500"/>
            <a:ext cx="231600" cy="2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1">
            <a:extLst>
              <a:ext uri="{FF2B5EF4-FFF2-40B4-BE49-F238E27FC236}">
                <a16:creationId xmlns:a16="http://schemas.microsoft.com/office/drawing/2014/main" id="{E81F311A-9398-5ABE-A7EA-7105D1FFCADD}"/>
              </a:ext>
            </a:extLst>
          </p:cNvPr>
          <p:cNvSpPr/>
          <p:nvPr/>
        </p:nvSpPr>
        <p:spPr>
          <a:xfrm>
            <a:off x="2196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631F3E5A-918D-7B89-2218-946B17C8A4B2}"/>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800" name="Google Shape;2800;p62"/>
          <p:cNvSpPr txBox="1">
            <a:spLocks noGrp="1"/>
          </p:cNvSpPr>
          <p:nvPr>
            <p:ph type="title" idx="4294967295"/>
          </p:nvPr>
        </p:nvSpPr>
        <p:spPr>
          <a:xfrm>
            <a:off x="-1895078" y="175338"/>
            <a:ext cx="8064500" cy="57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solidFill>
              </a:rPr>
              <a:t>This is other timeline</a:t>
            </a:r>
            <a:endParaRPr dirty="0">
              <a:solidFill>
                <a:schemeClr val="bg1"/>
              </a:solidFill>
            </a:endParaRPr>
          </a:p>
        </p:txBody>
      </p:sp>
      <p:grpSp>
        <p:nvGrpSpPr>
          <p:cNvPr id="3" name="Grupo 2"/>
          <p:cNvGrpSpPr/>
          <p:nvPr/>
        </p:nvGrpSpPr>
        <p:grpSpPr>
          <a:xfrm>
            <a:off x="540000" y="2041933"/>
            <a:ext cx="6603887" cy="1737382"/>
            <a:chOff x="226121" y="1811745"/>
            <a:chExt cx="7495400" cy="1971925"/>
          </a:xfrm>
        </p:grpSpPr>
        <p:sp>
          <p:nvSpPr>
            <p:cNvPr id="2795" name="Google Shape;2795;p62"/>
            <p:cNvSpPr/>
            <p:nvPr/>
          </p:nvSpPr>
          <p:spPr>
            <a:xfrm>
              <a:off x="806221" y="2123633"/>
              <a:ext cx="6915300" cy="319200"/>
            </a:xfrm>
            <a:prstGeom prst="rightArrow">
              <a:avLst>
                <a:gd name="adj1" fmla="val 30529"/>
                <a:gd name="adj2" fmla="val 10112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2"/>
            <p:cNvSpPr/>
            <p:nvPr/>
          </p:nvSpPr>
          <p:spPr>
            <a:xfrm>
              <a:off x="616396" y="1811745"/>
              <a:ext cx="943200" cy="943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500">
                <a:solidFill>
                  <a:schemeClr val="dk1"/>
                </a:solidFill>
                <a:latin typeface="Bebas Neue"/>
                <a:ea typeface="Bebas Neue"/>
                <a:cs typeface="Bebas Neue"/>
                <a:sym typeface="Bebas Neue"/>
              </a:endParaRPr>
            </a:p>
          </p:txBody>
        </p:sp>
        <p:sp>
          <p:nvSpPr>
            <p:cNvPr id="2797" name="Google Shape;2797;p62"/>
            <p:cNvSpPr/>
            <p:nvPr/>
          </p:nvSpPr>
          <p:spPr>
            <a:xfrm>
              <a:off x="2479271" y="1811745"/>
              <a:ext cx="943200" cy="943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500">
                <a:solidFill>
                  <a:schemeClr val="dk1"/>
                </a:solidFill>
                <a:latin typeface="Bebas Neue"/>
                <a:ea typeface="Bebas Neue"/>
                <a:cs typeface="Bebas Neue"/>
                <a:sym typeface="Bebas Neue"/>
              </a:endParaRPr>
            </a:p>
          </p:txBody>
        </p:sp>
        <p:sp>
          <p:nvSpPr>
            <p:cNvPr id="2798" name="Google Shape;2798;p62"/>
            <p:cNvSpPr/>
            <p:nvPr/>
          </p:nvSpPr>
          <p:spPr>
            <a:xfrm>
              <a:off x="4342121" y="1811745"/>
              <a:ext cx="943200" cy="943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500">
                <a:solidFill>
                  <a:schemeClr val="dk1"/>
                </a:solidFill>
                <a:latin typeface="Bebas Neue"/>
                <a:ea typeface="Bebas Neue"/>
                <a:cs typeface="Bebas Neue"/>
                <a:sym typeface="Bebas Neue"/>
              </a:endParaRPr>
            </a:p>
          </p:txBody>
        </p:sp>
        <p:sp>
          <p:nvSpPr>
            <p:cNvPr id="2799" name="Google Shape;2799;p62"/>
            <p:cNvSpPr/>
            <p:nvPr/>
          </p:nvSpPr>
          <p:spPr>
            <a:xfrm>
              <a:off x="6204971" y="1811745"/>
              <a:ext cx="943200" cy="943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500">
                <a:solidFill>
                  <a:schemeClr val="dk1"/>
                </a:solidFill>
                <a:latin typeface="Bebas Neue"/>
                <a:ea typeface="Bebas Neue"/>
                <a:cs typeface="Bebas Neue"/>
                <a:sym typeface="Bebas Neue"/>
              </a:endParaRPr>
            </a:p>
          </p:txBody>
        </p:sp>
        <p:sp>
          <p:nvSpPr>
            <p:cNvPr id="2801" name="Google Shape;2801;p62"/>
            <p:cNvSpPr txBox="1"/>
            <p:nvPr/>
          </p:nvSpPr>
          <p:spPr>
            <a:xfrm>
              <a:off x="3951821" y="2754945"/>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chemeClr val="dk1"/>
                  </a:solidFill>
                  <a:latin typeface="Bebas Neue"/>
                  <a:ea typeface="Bebas Neue"/>
                  <a:cs typeface="Bebas Neue"/>
                  <a:sym typeface="Bebas Neue"/>
                </a:rPr>
                <a:t>2014</a:t>
              </a:r>
              <a:endParaRPr sz="2500">
                <a:solidFill>
                  <a:srgbClr val="5E142A"/>
                </a:solidFill>
                <a:latin typeface="Bebas Neue"/>
                <a:ea typeface="Bebas Neue"/>
                <a:cs typeface="Bebas Neue"/>
                <a:sym typeface="Bebas Neue"/>
              </a:endParaRPr>
            </a:p>
          </p:txBody>
        </p:sp>
        <p:sp>
          <p:nvSpPr>
            <p:cNvPr id="2802" name="Google Shape;2802;p62"/>
            <p:cNvSpPr txBox="1"/>
            <p:nvPr/>
          </p:nvSpPr>
          <p:spPr>
            <a:xfrm>
              <a:off x="4104221" y="3165070"/>
              <a:ext cx="1419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Has a beautiful name, but it’s terribly hot</a:t>
              </a:r>
              <a:endParaRPr>
                <a:solidFill>
                  <a:srgbClr val="DB8225"/>
                </a:solidFill>
                <a:latin typeface="Roboto"/>
                <a:ea typeface="Roboto"/>
                <a:cs typeface="Roboto"/>
                <a:sym typeface="Roboto"/>
              </a:endParaRPr>
            </a:p>
          </p:txBody>
        </p:sp>
        <p:sp>
          <p:nvSpPr>
            <p:cNvPr id="2803" name="Google Shape;2803;p62"/>
            <p:cNvSpPr txBox="1"/>
            <p:nvPr/>
          </p:nvSpPr>
          <p:spPr>
            <a:xfrm>
              <a:off x="226121" y="2754945"/>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rgbClr val="5E142A"/>
                  </a:solidFill>
                  <a:latin typeface="Bebas Neue"/>
                  <a:ea typeface="Bebas Neue"/>
                  <a:cs typeface="Bebas Neue"/>
                  <a:sym typeface="Bebas Neue"/>
                </a:rPr>
                <a:t>2010</a:t>
              </a:r>
              <a:endParaRPr sz="2500">
                <a:solidFill>
                  <a:srgbClr val="5E142A"/>
                </a:solidFill>
                <a:latin typeface="Bebas Neue"/>
                <a:ea typeface="Bebas Neue"/>
                <a:cs typeface="Bebas Neue"/>
                <a:sym typeface="Bebas Neue"/>
              </a:endParaRPr>
            </a:p>
          </p:txBody>
        </p:sp>
        <p:sp>
          <p:nvSpPr>
            <p:cNvPr id="2804" name="Google Shape;2804;p62"/>
            <p:cNvSpPr txBox="1"/>
            <p:nvPr/>
          </p:nvSpPr>
          <p:spPr>
            <a:xfrm>
              <a:off x="378521" y="3165070"/>
              <a:ext cx="1419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Mercury is the closest planet to the Sun</a:t>
              </a:r>
              <a:endParaRPr>
                <a:solidFill>
                  <a:srgbClr val="DB8225"/>
                </a:solidFill>
                <a:latin typeface="Roboto"/>
                <a:ea typeface="Roboto"/>
                <a:cs typeface="Roboto"/>
                <a:sym typeface="Roboto"/>
              </a:endParaRPr>
            </a:p>
          </p:txBody>
        </p:sp>
        <p:sp>
          <p:nvSpPr>
            <p:cNvPr id="2805" name="Google Shape;2805;p62"/>
            <p:cNvSpPr txBox="1"/>
            <p:nvPr/>
          </p:nvSpPr>
          <p:spPr>
            <a:xfrm>
              <a:off x="5814659" y="2754945"/>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chemeClr val="dk1"/>
                  </a:solidFill>
                  <a:latin typeface="Bebas Neue"/>
                  <a:ea typeface="Bebas Neue"/>
                  <a:cs typeface="Bebas Neue"/>
                  <a:sym typeface="Bebas Neue"/>
                </a:rPr>
                <a:t>2016</a:t>
              </a:r>
              <a:endParaRPr sz="2500">
                <a:solidFill>
                  <a:srgbClr val="5E142A"/>
                </a:solidFill>
                <a:latin typeface="Bebas Neue"/>
                <a:ea typeface="Bebas Neue"/>
                <a:cs typeface="Bebas Neue"/>
                <a:sym typeface="Bebas Neue"/>
              </a:endParaRPr>
            </a:p>
          </p:txBody>
        </p:sp>
        <p:sp>
          <p:nvSpPr>
            <p:cNvPr id="2806" name="Google Shape;2806;p62"/>
            <p:cNvSpPr txBox="1"/>
            <p:nvPr/>
          </p:nvSpPr>
          <p:spPr>
            <a:xfrm>
              <a:off x="5981909" y="3165070"/>
              <a:ext cx="13893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Saturn is the ringed one and a gas giant</a:t>
              </a:r>
              <a:endParaRPr>
                <a:solidFill>
                  <a:srgbClr val="DB8225"/>
                </a:solidFill>
                <a:latin typeface="Roboto"/>
                <a:ea typeface="Roboto"/>
                <a:cs typeface="Roboto"/>
                <a:sym typeface="Roboto"/>
              </a:endParaRPr>
            </a:p>
          </p:txBody>
        </p:sp>
        <p:sp>
          <p:nvSpPr>
            <p:cNvPr id="2807" name="Google Shape;2807;p62"/>
            <p:cNvSpPr txBox="1"/>
            <p:nvPr/>
          </p:nvSpPr>
          <p:spPr>
            <a:xfrm>
              <a:off x="2088959" y="2754945"/>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rgbClr val="5E142A"/>
                  </a:solidFill>
                  <a:latin typeface="Bebas Neue"/>
                  <a:ea typeface="Bebas Neue"/>
                  <a:cs typeface="Bebas Neue"/>
                  <a:sym typeface="Bebas Neue"/>
                </a:rPr>
                <a:t>2012</a:t>
              </a:r>
              <a:endParaRPr sz="2500">
                <a:solidFill>
                  <a:srgbClr val="5E142A"/>
                </a:solidFill>
                <a:latin typeface="Bebas Neue"/>
                <a:ea typeface="Bebas Neue"/>
                <a:cs typeface="Bebas Neue"/>
                <a:sym typeface="Bebas Neue"/>
              </a:endParaRPr>
            </a:p>
          </p:txBody>
        </p:sp>
        <p:sp>
          <p:nvSpPr>
            <p:cNvPr id="2808" name="Google Shape;2808;p62"/>
            <p:cNvSpPr txBox="1"/>
            <p:nvPr/>
          </p:nvSpPr>
          <p:spPr>
            <a:xfrm>
              <a:off x="2241359" y="3165070"/>
              <a:ext cx="1419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It’s the biggest planet in our Solar System</a:t>
              </a:r>
              <a:endParaRPr>
                <a:solidFill>
                  <a:srgbClr val="DB8225"/>
                </a:solidFill>
                <a:latin typeface="Roboto"/>
                <a:ea typeface="Roboto"/>
                <a:cs typeface="Roboto"/>
                <a:sym typeface="Roboto"/>
              </a:endParaRPr>
            </a:p>
          </p:txBody>
        </p:sp>
        <p:sp>
          <p:nvSpPr>
            <p:cNvPr id="2809" name="Google Shape;2809;p62"/>
            <p:cNvSpPr/>
            <p:nvPr/>
          </p:nvSpPr>
          <p:spPr>
            <a:xfrm>
              <a:off x="4416071" y="1885720"/>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0" name="Google Shape;2810;p62"/>
            <p:cNvSpPr/>
            <p:nvPr/>
          </p:nvSpPr>
          <p:spPr>
            <a:xfrm>
              <a:off x="2553209" y="1885720"/>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1" name="Google Shape;2811;p62"/>
            <p:cNvSpPr/>
            <p:nvPr/>
          </p:nvSpPr>
          <p:spPr>
            <a:xfrm>
              <a:off x="6278909" y="1885720"/>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2" name="Google Shape;2812;p62"/>
            <p:cNvSpPr/>
            <p:nvPr/>
          </p:nvSpPr>
          <p:spPr>
            <a:xfrm>
              <a:off x="690359" y="1885720"/>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813" name="Google Shape;2813;p62"/>
            <p:cNvGrpSpPr/>
            <p:nvPr/>
          </p:nvGrpSpPr>
          <p:grpSpPr>
            <a:xfrm>
              <a:off x="2774695" y="2083057"/>
              <a:ext cx="352162" cy="400686"/>
              <a:chOff x="1529350" y="258825"/>
              <a:chExt cx="423475" cy="481825"/>
            </a:xfrm>
          </p:grpSpPr>
          <p:sp>
            <p:nvSpPr>
              <p:cNvPr id="2814" name="Google Shape;2814;p62"/>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15" name="Google Shape;2815;p62"/>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816" name="Google Shape;2816;p62"/>
            <p:cNvGrpSpPr/>
            <p:nvPr/>
          </p:nvGrpSpPr>
          <p:grpSpPr>
            <a:xfrm>
              <a:off x="874879" y="2096428"/>
              <a:ext cx="426450" cy="373608"/>
              <a:chOff x="899850" y="871450"/>
              <a:chExt cx="483175" cy="423400"/>
            </a:xfrm>
          </p:grpSpPr>
          <p:sp>
            <p:nvSpPr>
              <p:cNvPr id="2817" name="Google Shape;2817;p62"/>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18" name="Google Shape;2818;p62"/>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19" name="Google Shape;2819;p62"/>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20" name="Google Shape;2820;p62"/>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821" name="Google Shape;2821;p62"/>
            <p:cNvGrpSpPr/>
            <p:nvPr/>
          </p:nvGrpSpPr>
          <p:grpSpPr>
            <a:xfrm>
              <a:off x="4606600" y="2082327"/>
              <a:ext cx="414385" cy="401869"/>
              <a:chOff x="3270675" y="841800"/>
              <a:chExt cx="497700" cy="482725"/>
            </a:xfrm>
          </p:grpSpPr>
          <p:sp>
            <p:nvSpPr>
              <p:cNvPr id="2822" name="Google Shape;2822;p62"/>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23" name="Google Shape;2823;p62"/>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24" name="Google Shape;2824;p62"/>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825" name="Google Shape;2825;p62"/>
            <p:cNvGrpSpPr/>
            <p:nvPr/>
          </p:nvGrpSpPr>
          <p:grpSpPr>
            <a:xfrm>
              <a:off x="6472031" y="2078908"/>
              <a:ext cx="408636" cy="408636"/>
              <a:chOff x="3271200" y="1435075"/>
              <a:chExt cx="481825" cy="481825"/>
            </a:xfrm>
          </p:grpSpPr>
          <p:sp>
            <p:nvSpPr>
              <p:cNvPr id="2826" name="Google Shape;2826;p62"/>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27" name="Google Shape;2827;p62"/>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pic>
        <p:nvPicPr>
          <p:cNvPr id="2" name="Imagen 1"/>
          <p:cNvPicPr>
            <a:picLocks noChangeAspect="1"/>
          </p:cNvPicPr>
          <p:nvPr/>
        </p:nvPicPr>
        <p:blipFill>
          <a:blip r:embed="rId3"/>
          <a:stretch>
            <a:fillRect/>
          </a:stretch>
        </p:blipFill>
        <p:spPr>
          <a:xfrm>
            <a:off x="7227936" y="461088"/>
            <a:ext cx="1373151" cy="4570018"/>
          </a:xfrm>
          <a:prstGeom prst="rect">
            <a:avLst/>
          </a:prstGeom>
        </p:spPr>
      </p:pic>
      <p:sp>
        <p:nvSpPr>
          <p:cNvPr id="4" name="Rectángulo 3">
            <a:extLst>
              <a:ext uri="{FF2B5EF4-FFF2-40B4-BE49-F238E27FC236}">
                <a16:creationId xmlns:a16="http://schemas.microsoft.com/office/drawing/2014/main" id="{E5646137-3334-3268-2CED-5B04EB553039}"/>
              </a:ext>
            </a:extLst>
          </p:cNvPr>
          <p:cNvSpPr/>
          <p:nvPr/>
        </p:nvSpPr>
        <p:spPr>
          <a:xfrm>
            <a:off x="219604" y="1"/>
            <a:ext cx="209021" cy="1054100"/>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4A2C181E-6277-9A85-50CD-A0001A225930}"/>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1"/>
        <p:cNvGrpSpPr/>
        <p:nvPr/>
      </p:nvGrpSpPr>
      <p:grpSpPr>
        <a:xfrm>
          <a:off x="0" y="0"/>
          <a:ext cx="0" cy="0"/>
          <a:chOff x="0" y="0"/>
          <a:chExt cx="0" cy="0"/>
        </a:xfrm>
      </p:grpSpPr>
      <p:sp>
        <p:nvSpPr>
          <p:cNvPr id="3" name="Elipse 2"/>
          <p:cNvSpPr/>
          <p:nvPr/>
        </p:nvSpPr>
        <p:spPr>
          <a:xfrm>
            <a:off x="161364" y="4228340"/>
            <a:ext cx="5020236" cy="654809"/>
          </a:xfrm>
          <a:prstGeom prst="ellipse">
            <a:avLst/>
          </a:prstGeom>
          <a:solidFill>
            <a:srgbClr val="EF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32" name="Google Shape;2832;p63"/>
          <p:cNvSpPr txBox="1">
            <a:spLocks noGrp="1"/>
          </p:cNvSpPr>
          <p:nvPr>
            <p:ph type="body" idx="1"/>
          </p:nvPr>
        </p:nvSpPr>
        <p:spPr>
          <a:xfrm>
            <a:off x="4181096" y="2246157"/>
            <a:ext cx="4186800" cy="4008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800" dirty="0"/>
              <a:t>Big numbers catch your audience’s attention</a:t>
            </a:r>
            <a:endParaRPr sz="1800" dirty="0"/>
          </a:p>
        </p:txBody>
      </p:sp>
      <p:sp>
        <p:nvSpPr>
          <p:cNvPr id="2833" name="Google Shape;2833;p63"/>
          <p:cNvSpPr txBox="1">
            <a:spLocks noGrp="1"/>
          </p:cNvSpPr>
          <p:nvPr>
            <p:ph type="title"/>
          </p:nvPr>
        </p:nvSpPr>
        <p:spPr>
          <a:xfrm>
            <a:off x="2951872" y="767405"/>
            <a:ext cx="5576400" cy="1379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7,000,000</a:t>
            </a:r>
            <a:endParaRPr dirty="0"/>
          </a:p>
        </p:txBody>
      </p:sp>
      <p:pic>
        <p:nvPicPr>
          <p:cNvPr id="2" name="Imagen 1"/>
          <p:cNvPicPr>
            <a:picLocks noChangeAspect="1"/>
          </p:cNvPicPr>
          <p:nvPr/>
        </p:nvPicPr>
        <p:blipFill>
          <a:blip r:embed="rId3"/>
          <a:stretch>
            <a:fillRect/>
          </a:stretch>
        </p:blipFill>
        <p:spPr>
          <a:xfrm>
            <a:off x="659846" y="2146505"/>
            <a:ext cx="3521250" cy="2666250"/>
          </a:xfrm>
          <a:prstGeom prst="rect">
            <a:avLst/>
          </a:prstGeom>
        </p:spPr>
      </p:pic>
      <p:grpSp>
        <p:nvGrpSpPr>
          <p:cNvPr id="6" name="Group 2">
            <a:extLst>
              <a:ext uri="{FF2B5EF4-FFF2-40B4-BE49-F238E27FC236}">
                <a16:creationId xmlns:a16="http://schemas.microsoft.com/office/drawing/2014/main" id="{6B8708F5-CE2E-420B-BE86-D381331C00DC}"/>
              </a:ext>
            </a:extLst>
          </p:cNvPr>
          <p:cNvGrpSpPr/>
          <p:nvPr/>
        </p:nvGrpSpPr>
        <p:grpSpPr>
          <a:xfrm>
            <a:off x="4679578" y="3071492"/>
            <a:ext cx="3717316" cy="1625417"/>
            <a:chOff x="6210996" y="1433695"/>
            <a:chExt cx="1493001" cy="1332286"/>
          </a:xfrm>
        </p:grpSpPr>
        <p:sp>
          <p:nvSpPr>
            <p:cNvPr id="7" name="TextBox 3">
              <a:extLst>
                <a:ext uri="{FF2B5EF4-FFF2-40B4-BE49-F238E27FC236}">
                  <a16:creationId xmlns:a16="http://schemas.microsoft.com/office/drawing/2014/main" id="{FBC91E4F-1058-4CAF-AC37-DC2B4EA12C90}"/>
                </a:ext>
              </a:extLst>
            </p:cNvPr>
            <p:cNvSpPr txBox="1"/>
            <p:nvPr/>
          </p:nvSpPr>
          <p:spPr>
            <a:xfrm>
              <a:off x="6210999" y="1433695"/>
              <a:ext cx="1492998" cy="252272"/>
            </a:xfrm>
            <a:prstGeom prst="rect">
              <a:avLst/>
            </a:prstGeom>
            <a:noFill/>
          </p:spPr>
          <p:txBody>
            <a:bodyPr wrap="square" rtlCol="0">
              <a:spAutoFit/>
            </a:bodyPr>
            <a:lstStyle/>
            <a:p>
              <a:pPr algn="r"/>
              <a:r>
                <a:rPr lang="en-US" altLang="ko-KR" b="1" dirty="0">
                  <a:solidFill>
                    <a:srgbClr val="EF7C00"/>
                  </a:solidFill>
                  <a:cs typeface="Arial" pitchFamily="34" charset="0"/>
                </a:rPr>
                <a:t>Your Text  Here</a:t>
              </a:r>
              <a:endParaRPr lang="ko-KR" altLang="en-US" b="1" dirty="0">
                <a:solidFill>
                  <a:srgbClr val="EF7C00"/>
                </a:solidFill>
                <a:cs typeface="Arial" pitchFamily="34" charset="0"/>
              </a:endParaRPr>
            </a:p>
          </p:txBody>
        </p:sp>
        <p:sp>
          <p:nvSpPr>
            <p:cNvPr id="8" name="TextBox 4">
              <a:extLst>
                <a:ext uri="{FF2B5EF4-FFF2-40B4-BE49-F238E27FC236}">
                  <a16:creationId xmlns:a16="http://schemas.microsoft.com/office/drawing/2014/main" id="{C639BD0D-6098-4F77-8855-62227C5F1450}"/>
                </a:ext>
              </a:extLst>
            </p:cNvPr>
            <p:cNvSpPr txBox="1"/>
            <p:nvPr/>
          </p:nvSpPr>
          <p:spPr>
            <a:xfrm>
              <a:off x="6210996" y="1630759"/>
              <a:ext cx="1492998" cy="1135222"/>
            </a:xfrm>
            <a:prstGeom prst="rect">
              <a:avLst/>
            </a:prstGeom>
            <a:noFill/>
          </p:spPr>
          <p:txBody>
            <a:bodyPr wrap="square" rtlCol="0">
              <a:spAutoFit/>
            </a:bodyPr>
            <a:lstStyle/>
            <a:p>
              <a:pPr algn="r"/>
              <a:r>
                <a:rPr lang="en-US" altLang="ko-KR" dirty="0">
                  <a:solidFill>
                    <a:srgbClr val="EF7C00"/>
                  </a:solidFill>
                  <a:cs typeface="Arial" pitchFamily="34" charset="0"/>
                </a:rPr>
                <a:t>Get a modern PowerPoint  Presentation that is beautifully designed. Easy to change colors, photos and Text.     </a:t>
              </a:r>
              <a:endParaRPr lang="ko-KR" altLang="en-US" dirty="0">
                <a:solidFill>
                  <a:srgbClr val="EF7C00"/>
                </a:solidFill>
                <a:cs typeface="Arial" pitchFamily="34" charset="0"/>
              </a:endParaRPr>
            </a:p>
          </p:txBody>
        </p:sp>
      </p:grpSp>
      <p:sp>
        <p:nvSpPr>
          <p:cNvPr id="4" name="Rectángulo 3">
            <a:extLst>
              <a:ext uri="{FF2B5EF4-FFF2-40B4-BE49-F238E27FC236}">
                <a16:creationId xmlns:a16="http://schemas.microsoft.com/office/drawing/2014/main" id="{79FE58D7-161D-1784-49D7-A96686BA6E58}"/>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D98CEC46-67D0-A7EF-12B9-BB8AF85E378E}"/>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1"/>
          <p:cNvSpPr txBox="1">
            <a:spLocks noGrp="1"/>
          </p:cNvSpPr>
          <p:nvPr>
            <p:ph type="title"/>
          </p:nvPr>
        </p:nvSpPr>
        <p:spPr>
          <a:xfrm>
            <a:off x="2233727" y="3405143"/>
            <a:ext cx="4817400" cy="11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whoa!</a:t>
            </a:r>
            <a:endParaRPr dirty="0"/>
          </a:p>
        </p:txBody>
      </p:sp>
      <p:sp>
        <p:nvSpPr>
          <p:cNvPr id="524" name="Google Shape;524;p41"/>
          <p:cNvSpPr txBox="1">
            <a:spLocks noGrp="1"/>
          </p:cNvSpPr>
          <p:nvPr>
            <p:ph type="subTitle" idx="1"/>
          </p:nvPr>
        </p:nvSpPr>
        <p:spPr>
          <a:xfrm>
            <a:off x="2463077" y="4570943"/>
            <a:ext cx="43587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dirty="0">
                <a:solidFill>
                  <a:schemeClr val="accent1">
                    <a:lumMod val="50000"/>
                  </a:schemeClr>
                </a:solidFill>
              </a:rPr>
              <a:t>It could be the part of the presentation where you can introduce yourself, write your email…</a:t>
            </a:r>
            <a:endParaRPr dirty="0">
              <a:solidFill>
                <a:schemeClr val="accent1">
                  <a:lumMod val="50000"/>
                </a:schemeClr>
              </a:solidFill>
            </a:endParaRPr>
          </a:p>
        </p:txBody>
      </p:sp>
      <p:pic>
        <p:nvPicPr>
          <p:cNvPr id="2" name="Imagen 1"/>
          <p:cNvPicPr>
            <a:picLocks noChangeAspect="1"/>
          </p:cNvPicPr>
          <p:nvPr/>
        </p:nvPicPr>
        <p:blipFill>
          <a:blip r:embed="rId3"/>
          <a:stretch>
            <a:fillRect/>
          </a:stretch>
        </p:blipFill>
        <p:spPr>
          <a:xfrm>
            <a:off x="3878642" y="1869440"/>
            <a:ext cx="1248169" cy="1412402"/>
          </a:xfrm>
          <a:prstGeom prst="rect">
            <a:avLst/>
          </a:prstGeom>
        </p:spPr>
      </p:pic>
      <p:sp>
        <p:nvSpPr>
          <p:cNvPr id="5" name="Google Shape;1205;p61"/>
          <p:cNvSpPr txBox="1">
            <a:spLocks/>
          </p:cNvSpPr>
          <p:nvPr/>
        </p:nvSpPr>
        <p:spPr>
          <a:xfrm>
            <a:off x="0" y="336080"/>
            <a:ext cx="5293525" cy="12576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Bebas Neue"/>
              <a:buNone/>
              <a:defRPr sz="3500" b="0" i="0" u="none" strike="noStrike" cap="none">
                <a:solidFill>
                  <a:schemeClr val="bg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r>
              <a:rPr lang="es-PE" sz="4800" dirty="0">
                <a:solidFill>
                  <a:schemeClr val="accent1"/>
                </a:solidFill>
              </a:rPr>
              <a:t>This is another map</a:t>
            </a:r>
          </a:p>
        </p:txBody>
      </p:sp>
      <p:sp>
        <p:nvSpPr>
          <p:cNvPr id="3" name="文本框 9">
            <a:extLst>
              <a:ext uri="{FF2B5EF4-FFF2-40B4-BE49-F238E27FC236}">
                <a16:creationId xmlns:a16="http://schemas.microsoft.com/office/drawing/2014/main" id="{4D1F570A-9D92-F06B-1C7E-30487D756921}"/>
              </a:ext>
            </a:extLst>
          </p:cNvPr>
          <p:cNvSpPr txBox="1"/>
          <p:nvPr/>
        </p:nvSpPr>
        <p:spPr>
          <a:xfrm>
            <a:off x="639493" y="1012576"/>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
        <p:nvSpPr>
          <p:cNvPr id="4" name="Rectángulo 3">
            <a:extLst>
              <a:ext uri="{FF2B5EF4-FFF2-40B4-BE49-F238E27FC236}">
                <a16:creationId xmlns:a16="http://schemas.microsoft.com/office/drawing/2014/main" id="{634190D3-2865-33F4-F4FE-6E0CD587E8A0}"/>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983F0F81-07A7-C294-3A80-16B1CF21E9E4}"/>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64"/>
          <p:cNvSpPr txBox="1">
            <a:spLocks noGrp="1"/>
          </p:cNvSpPr>
          <p:nvPr>
            <p:ph type="title"/>
          </p:nvPr>
        </p:nvSpPr>
        <p:spPr>
          <a:xfrm>
            <a:off x="588282" y="361350"/>
            <a:ext cx="79721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TIMELINE ALWAYS WORKS FINE</a:t>
            </a:r>
            <a:endParaRPr dirty="0"/>
          </a:p>
        </p:txBody>
      </p:sp>
      <p:sp>
        <p:nvSpPr>
          <p:cNvPr id="2847" name="Google Shape;2847;p64"/>
          <p:cNvSpPr/>
          <p:nvPr/>
        </p:nvSpPr>
        <p:spPr>
          <a:xfrm>
            <a:off x="1557049" y="2851691"/>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500">
              <a:solidFill>
                <a:schemeClr val="dk1"/>
              </a:solidFill>
              <a:latin typeface="Bebas Neue"/>
              <a:ea typeface="Bebas Neue"/>
              <a:cs typeface="Bebas Neue"/>
              <a:sym typeface="Bebas Neue"/>
            </a:endParaRPr>
          </a:p>
        </p:txBody>
      </p:sp>
      <p:sp>
        <p:nvSpPr>
          <p:cNvPr id="2848" name="Google Shape;2848;p64"/>
          <p:cNvSpPr/>
          <p:nvPr/>
        </p:nvSpPr>
        <p:spPr>
          <a:xfrm>
            <a:off x="4043637" y="2851691"/>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50" name="Google Shape;2850;p64"/>
          <p:cNvSpPr/>
          <p:nvPr/>
        </p:nvSpPr>
        <p:spPr>
          <a:xfrm>
            <a:off x="5317387" y="2851691"/>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51" name="Google Shape;2851;p64"/>
          <p:cNvSpPr/>
          <p:nvPr/>
        </p:nvSpPr>
        <p:spPr>
          <a:xfrm>
            <a:off x="6571637" y="2851691"/>
            <a:ext cx="795300" cy="7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52" name="Google Shape;2852;p64"/>
          <p:cNvSpPr txBox="1"/>
          <p:nvPr/>
        </p:nvSpPr>
        <p:spPr>
          <a:xfrm>
            <a:off x="3580324" y="1524341"/>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chemeClr val="dk1"/>
                </a:solidFill>
                <a:latin typeface="Bebas Neue"/>
                <a:ea typeface="Bebas Neue"/>
                <a:cs typeface="Bebas Neue"/>
                <a:sym typeface="Bebas Neue"/>
              </a:rPr>
              <a:t>DAY 3</a:t>
            </a:r>
            <a:endParaRPr sz="2500">
              <a:solidFill>
                <a:srgbClr val="5E142A"/>
              </a:solidFill>
              <a:latin typeface="Bebas Neue"/>
              <a:ea typeface="Bebas Neue"/>
              <a:cs typeface="Bebas Neue"/>
              <a:sym typeface="Bebas Neue"/>
            </a:endParaRPr>
          </a:p>
        </p:txBody>
      </p:sp>
      <p:sp>
        <p:nvSpPr>
          <p:cNvPr id="2853" name="Google Shape;2853;p64"/>
          <p:cNvSpPr txBox="1"/>
          <p:nvPr/>
        </p:nvSpPr>
        <p:spPr>
          <a:xfrm>
            <a:off x="3456724" y="1934466"/>
            <a:ext cx="1971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Has a beautiful name, but it’s terribly hot</a:t>
            </a:r>
            <a:endParaRPr>
              <a:solidFill>
                <a:srgbClr val="DB8225"/>
              </a:solidFill>
              <a:latin typeface="Roboto"/>
              <a:ea typeface="Roboto"/>
              <a:cs typeface="Roboto"/>
              <a:sym typeface="Roboto"/>
            </a:endParaRPr>
          </a:p>
        </p:txBody>
      </p:sp>
      <p:sp>
        <p:nvSpPr>
          <p:cNvPr id="2854" name="Google Shape;2854;p64"/>
          <p:cNvSpPr txBox="1"/>
          <p:nvPr/>
        </p:nvSpPr>
        <p:spPr>
          <a:xfrm>
            <a:off x="1092699" y="1524341"/>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rgbClr val="5E142A"/>
                </a:solidFill>
                <a:latin typeface="Bebas Neue"/>
                <a:ea typeface="Bebas Neue"/>
                <a:cs typeface="Bebas Neue"/>
                <a:sym typeface="Bebas Neue"/>
              </a:rPr>
              <a:t>DAY 1</a:t>
            </a:r>
            <a:endParaRPr sz="2500">
              <a:solidFill>
                <a:srgbClr val="5E142A"/>
              </a:solidFill>
              <a:latin typeface="Bebas Neue"/>
              <a:ea typeface="Bebas Neue"/>
              <a:cs typeface="Bebas Neue"/>
              <a:sym typeface="Bebas Neue"/>
            </a:endParaRPr>
          </a:p>
        </p:txBody>
      </p:sp>
      <p:sp>
        <p:nvSpPr>
          <p:cNvPr id="2855" name="Google Shape;2855;p64"/>
          <p:cNvSpPr txBox="1"/>
          <p:nvPr/>
        </p:nvSpPr>
        <p:spPr>
          <a:xfrm>
            <a:off x="969099" y="1934466"/>
            <a:ext cx="1971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Mercury is the closest planet to the Sun</a:t>
            </a:r>
            <a:endParaRPr>
              <a:solidFill>
                <a:srgbClr val="DB8225"/>
              </a:solidFill>
              <a:latin typeface="Roboto"/>
              <a:ea typeface="Roboto"/>
              <a:cs typeface="Roboto"/>
              <a:sym typeface="Roboto"/>
            </a:endParaRPr>
          </a:p>
        </p:txBody>
      </p:sp>
      <p:sp>
        <p:nvSpPr>
          <p:cNvPr id="2856" name="Google Shape;2856;p64"/>
          <p:cNvSpPr txBox="1"/>
          <p:nvPr/>
        </p:nvSpPr>
        <p:spPr>
          <a:xfrm>
            <a:off x="4858562" y="3945616"/>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chemeClr val="dk1"/>
                </a:solidFill>
                <a:latin typeface="Bebas Neue"/>
                <a:ea typeface="Bebas Neue"/>
                <a:cs typeface="Bebas Neue"/>
                <a:sym typeface="Bebas Neue"/>
              </a:rPr>
              <a:t>DAY 4</a:t>
            </a:r>
            <a:endParaRPr sz="2500">
              <a:solidFill>
                <a:srgbClr val="5E142A"/>
              </a:solidFill>
              <a:latin typeface="Bebas Neue"/>
              <a:ea typeface="Bebas Neue"/>
              <a:cs typeface="Bebas Neue"/>
              <a:sym typeface="Bebas Neue"/>
            </a:endParaRPr>
          </a:p>
        </p:txBody>
      </p:sp>
      <p:sp>
        <p:nvSpPr>
          <p:cNvPr id="2857" name="Google Shape;2857;p64"/>
          <p:cNvSpPr txBox="1"/>
          <p:nvPr/>
        </p:nvSpPr>
        <p:spPr>
          <a:xfrm>
            <a:off x="4734962" y="4355741"/>
            <a:ext cx="1971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Saturn is the ringed one and a gas giant</a:t>
            </a:r>
            <a:endParaRPr>
              <a:solidFill>
                <a:srgbClr val="DB8225"/>
              </a:solidFill>
              <a:latin typeface="Roboto"/>
              <a:ea typeface="Roboto"/>
              <a:cs typeface="Roboto"/>
              <a:sym typeface="Roboto"/>
            </a:endParaRPr>
          </a:p>
        </p:txBody>
      </p:sp>
      <p:sp>
        <p:nvSpPr>
          <p:cNvPr id="2858" name="Google Shape;2858;p64"/>
          <p:cNvSpPr txBox="1"/>
          <p:nvPr/>
        </p:nvSpPr>
        <p:spPr>
          <a:xfrm>
            <a:off x="2346549" y="3945616"/>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rgbClr val="5E142A"/>
                </a:solidFill>
                <a:latin typeface="Bebas Neue"/>
                <a:ea typeface="Bebas Neue"/>
                <a:cs typeface="Bebas Neue"/>
                <a:sym typeface="Bebas Neue"/>
              </a:rPr>
              <a:t>DAY 2</a:t>
            </a:r>
            <a:endParaRPr sz="2500">
              <a:solidFill>
                <a:srgbClr val="5E142A"/>
              </a:solidFill>
              <a:latin typeface="Bebas Neue"/>
              <a:ea typeface="Bebas Neue"/>
              <a:cs typeface="Bebas Neue"/>
              <a:sym typeface="Bebas Neue"/>
            </a:endParaRPr>
          </a:p>
        </p:txBody>
      </p:sp>
      <p:sp>
        <p:nvSpPr>
          <p:cNvPr id="2859" name="Google Shape;2859;p64"/>
          <p:cNvSpPr txBox="1"/>
          <p:nvPr/>
        </p:nvSpPr>
        <p:spPr>
          <a:xfrm>
            <a:off x="2222949" y="4355741"/>
            <a:ext cx="1971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It’s the biggest planet in our Solar System</a:t>
            </a:r>
            <a:endParaRPr>
              <a:solidFill>
                <a:srgbClr val="DB8225"/>
              </a:solidFill>
              <a:latin typeface="Roboto"/>
              <a:ea typeface="Roboto"/>
              <a:cs typeface="Roboto"/>
              <a:sym typeface="Roboto"/>
            </a:endParaRPr>
          </a:p>
        </p:txBody>
      </p:sp>
      <p:sp>
        <p:nvSpPr>
          <p:cNvPr id="2860" name="Google Shape;2860;p64"/>
          <p:cNvSpPr txBox="1"/>
          <p:nvPr/>
        </p:nvSpPr>
        <p:spPr>
          <a:xfrm>
            <a:off x="6105537" y="1524341"/>
            <a:ext cx="1723800" cy="35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500">
                <a:solidFill>
                  <a:schemeClr val="dk1"/>
                </a:solidFill>
                <a:latin typeface="Bebas Neue"/>
                <a:ea typeface="Bebas Neue"/>
                <a:cs typeface="Bebas Neue"/>
                <a:sym typeface="Bebas Neue"/>
              </a:rPr>
              <a:t>DAY 5</a:t>
            </a:r>
            <a:endParaRPr sz="2500">
              <a:solidFill>
                <a:srgbClr val="5E142A"/>
              </a:solidFill>
              <a:latin typeface="Bebas Neue"/>
              <a:ea typeface="Bebas Neue"/>
              <a:cs typeface="Bebas Neue"/>
              <a:sym typeface="Bebas Neue"/>
            </a:endParaRPr>
          </a:p>
        </p:txBody>
      </p:sp>
      <p:sp>
        <p:nvSpPr>
          <p:cNvPr id="2861" name="Google Shape;2861;p64"/>
          <p:cNvSpPr txBox="1"/>
          <p:nvPr/>
        </p:nvSpPr>
        <p:spPr>
          <a:xfrm>
            <a:off x="5981937" y="1934466"/>
            <a:ext cx="19710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DB8225"/>
                </a:solidFill>
                <a:latin typeface="Roboto"/>
                <a:ea typeface="Roboto"/>
                <a:cs typeface="Roboto"/>
                <a:sym typeface="Roboto"/>
              </a:rPr>
              <a:t>Despite being red, Mars is a cold place</a:t>
            </a:r>
            <a:endParaRPr>
              <a:solidFill>
                <a:srgbClr val="DB8225"/>
              </a:solidFill>
              <a:latin typeface="Roboto"/>
              <a:ea typeface="Roboto"/>
              <a:cs typeface="Roboto"/>
              <a:sym typeface="Roboto"/>
            </a:endParaRPr>
          </a:p>
        </p:txBody>
      </p:sp>
      <p:sp>
        <p:nvSpPr>
          <p:cNvPr id="2884" name="Google Shape;2884;p64"/>
          <p:cNvSpPr/>
          <p:nvPr/>
        </p:nvSpPr>
        <p:spPr>
          <a:xfrm>
            <a:off x="1258324" y="2553066"/>
            <a:ext cx="1392600" cy="1392600"/>
          </a:xfrm>
          <a:prstGeom prst="blockArc">
            <a:avLst>
              <a:gd name="adj1" fmla="val 10800000"/>
              <a:gd name="adj2" fmla="val 21596760"/>
              <a:gd name="adj3" fmla="val 1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85" name="Google Shape;2885;p64"/>
          <p:cNvSpPr/>
          <p:nvPr/>
        </p:nvSpPr>
        <p:spPr>
          <a:xfrm rot="10800000">
            <a:off x="2511412" y="2553066"/>
            <a:ext cx="1392600" cy="1392600"/>
          </a:xfrm>
          <a:prstGeom prst="blockArc">
            <a:avLst>
              <a:gd name="adj1" fmla="val 10800000"/>
              <a:gd name="adj2" fmla="val 21596760"/>
              <a:gd name="adj3" fmla="val 1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86" name="Google Shape;2886;p64"/>
          <p:cNvSpPr/>
          <p:nvPr/>
        </p:nvSpPr>
        <p:spPr>
          <a:xfrm>
            <a:off x="3765274" y="2553066"/>
            <a:ext cx="1392600" cy="1392600"/>
          </a:xfrm>
          <a:prstGeom prst="blockArc">
            <a:avLst>
              <a:gd name="adj1" fmla="val 10800000"/>
              <a:gd name="adj2" fmla="val 21596760"/>
              <a:gd name="adj3" fmla="val 1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87" name="Google Shape;2887;p64"/>
          <p:cNvSpPr/>
          <p:nvPr/>
        </p:nvSpPr>
        <p:spPr>
          <a:xfrm rot="10800000">
            <a:off x="5018362" y="2553066"/>
            <a:ext cx="1392600" cy="1392600"/>
          </a:xfrm>
          <a:prstGeom prst="blockArc">
            <a:avLst>
              <a:gd name="adj1" fmla="val 10800000"/>
              <a:gd name="adj2" fmla="val 21596760"/>
              <a:gd name="adj3" fmla="val 1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4"/>
          <p:cNvSpPr/>
          <p:nvPr/>
        </p:nvSpPr>
        <p:spPr>
          <a:xfrm>
            <a:off x="6272224" y="2553066"/>
            <a:ext cx="1392600" cy="1392600"/>
          </a:xfrm>
          <a:prstGeom prst="blockArc">
            <a:avLst>
              <a:gd name="adj1" fmla="val 10800000"/>
              <a:gd name="adj2" fmla="val 21596760"/>
              <a:gd name="adj3" fmla="val 1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793774" y="3390244"/>
            <a:ext cx="1138346" cy="1164819"/>
          </a:xfrm>
          <a:prstGeom prst="rect">
            <a:avLst/>
          </a:prstGeom>
        </p:spPr>
      </p:pic>
      <p:pic>
        <p:nvPicPr>
          <p:cNvPr id="3" name="Imagen 2"/>
          <p:cNvPicPr>
            <a:picLocks noChangeAspect="1"/>
          </p:cNvPicPr>
          <p:nvPr/>
        </p:nvPicPr>
        <p:blipFill>
          <a:blip r:embed="rId4"/>
          <a:stretch>
            <a:fillRect/>
          </a:stretch>
        </p:blipFill>
        <p:spPr>
          <a:xfrm>
            <a:off x="6719511" y="3463281"/>
            <a:ext cx="1737168" cy="1263395"/>
          </a:xfrm>
          <a:prstGeom prst="rect">
            <a:avLst/>
          </a:prstGeom>
        </p:spPr>
      </p:pic>
      <p:sp>
        <p:nvSpPr>
          <p:cNvPr id="4" name="Rectángulo 3">
            <a:extLst>
              <a:ext uri="{FF2B5EF4-FFF2-40B4-BE49-F238E27FC236}">
                <a16:creationId xmlns:a16="http://schemas.microsoft.com/office/drawing/2014/main" id="{82F49601-9996-A3FB-E2DA-3556086DD22C}"/>
              </a:ext>
            </a:extLst>
          </p:cNvPr>
          <p:cNvSpPr/>
          <p:nvPr/>
        </p:nvSpPr>
        <p:spPr>
          <a:xfrm>
            <a:off x="335720"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E0089FD1-48B2-32F5-7626-BC9A53598A68}"/>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文本框 9">
            <a:extLst>
              <a:ext uri="{FF2B5EF4-FFF2-40B4-BE49-F238E27FC236}">
                <a16:creationId xmlns:a16="http://schemas.microsoft.com/office/drawing/2014/main" id="{DD1DDBEA-D50D-7F8D-E616-8F3DDF184924}"/>
              </a:ext>
            </a:extLst>
          </p:cNvPr>
          <p:cNvSpPr txBox="1"/>
          <p:nvPr/>
        </p:nvSpPr>
        <p:spPr>
          <a:xfrm>
            <a:off x="581437" y="922771"/>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2"/>
          <a:stretch>
            <a:fillRect/>
          </a:stretch>
        </p:blipFill>
        <p:spPr>
          <a:xfrm>
            <a:off x="3228648" y="1629605"/>
            <a:ext cx="2740176" cy="2740176"/>
          </a:xfrm>
          <a:prstGeom prst="rect">
            <a:avLst/>
          </a:prstGeom>
        </p:spPr>
      </p:pic>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solidFill>
                  <a:srgbClr val="343434"/>
                </a:solidFill>
              </a:rPr>
              <a:t>Infographic</a:t>
            </a:r>
            <a:r>
              <a:rPr lang="en-US" dirty="0">
                <a:solidFill>
                  <a:srgbClr val="EF7C00"/>
                </a:solidFill>
              </a:rPr>
              <a:t> Style</a:t>
            </a:r>
          </a:p>
        </p:txBody>
      </p:sp>
      <p:grpSp>
        <p:nvGrpSpPr>
          <p:cNvPr id="3" name="Group 2">
            <a:extLst>
              <a:ext uri="{FF2B5EF4-FFF2-40B4-BE49-F238E27FC236}">
                <a16:creationId xmlns:a16="http://schemas.microsoft.com/office/drawing/2014/main" id="{6B8708F5-CE2E-420B-BE86-D381331C00DC}"/>
              </a:ext>
            </a:extLst>
          </p:cNvPr>
          <p:cNvGrpSpPr/>
          <p:nvPr/>
        </p:nvGrpSpPr>
        <p:grpSpPr>
          <a:xfrm>
            <a:off x="1741272" y="1379615"/>
            <a:ext cx="1960669" cy="886753"/>
            <a:chOff x="6210996" y="1433695"/>
            <a:chExt cx="1493001" cy="726834"/>
          </a:xfrm>
        </p:grpSpPr>
        <p:sp>
          <p:nvSpPr>
            <p:cNvPr id="4" name="TextBox 3">
              <a:extLst>
                <a:ext uri="{FF2B5EF4-FFF2-40B4-BE49-F238E27FC236}">
                  <a16:creationId xmlns:a16="http://schemas.microsoft.com/office/drawing/2014/main" id="{FBC91E4F-1058-4CAF-AC37-DC2B4EA12C90}"/>
                </a:ext>
              </a:extLst>
            </p:cNvPr>
            <p:cNvSpPr txBox="1"/>
            <p:nvPr/>
          </p:nvSpPr>
          <p:spPr>
            <a:xfrm>
              <a:off x="6210999" y="1433695"/>
              <a:ext cx="1492998" cy="189203"/>
            </a:xfrm>
            <a:prstGeom prst="rect">
              <a:avLst/>
            </a:prstGeom>
            <a:noFill/>
          </p:spPr>
          <p:txBody>
            <a:bodyPr wrap="square" rtlCol="0">
              <a:spAutoFit/>
            </a:bodyPr>
            <a:lstStyle/>
            <a:p>
              <a:pPr algn="r"/>
              <a:r>
                <a:rPr lang="en-US" altLang="ko-KR" sz="900" b="1" dirty="0">
                  <a:solidFill>
                    <a:srgbClr val="056768"/>
                  </a:solidFill>
                  <a:cs typeface="Arial" pitchFamily="34" charset="0"/>
                </a:rPr>
                <a:t>Your Text  Here</a:t>
              </a:r>
              <a:endParaRPr lang="ko-KR" altLang="en-US" sz="900" b="1" dirty="0">
                <a:solidFill>
                  <a:srgbClr val="056768"/>
                </a:solidFill>
                <a:cs typeface="Arial" pitchFamily="34" charset="0"/>
              </a:endParaRPr>
            </a:p>
          </p:txBody>
        </p:sp>
        <p:sp>
          <p:nvSpPr>
            <p:cNvPr id="5" name="TextBox 4">
              <a:extLst>
                <a:ext uri="{FF2B5EF4-FFF2-40B4-BE49-F238E27FC236}">
                  <a16:creationId xmlns:a16="http://schemas.microsoft.com/office/drawing/2014/main" id="{C639BD0D-6098-4F77-8855-62227C5F1450}"/>
                </a:ext>
              </a:extLst>
            </p:cNvPr>
            <p:cNvSpPr txBox="1"/>
            <p:nvPr/>
          </p:nvSpPr>
          <p:spPr>
            <a:xfrm>
              <a:off x="6210996" y="1630759"/>
              <a:ext cx="1492998" cy="529770"/>
            </a:xfrm>
            <a:prstGeom prst="rect">
              <a:avLst/>
            </a:prstGeom>
            <a:noFill/>
          </p:spPr>
          <p:txBody>
            <a:bodyPr wrap="square" rtlCol="0">
              <a:spAutoFit/>
            </a:bodyPr>
            <a:lstStyle/>
            <a:p>
              <a:pPr algn="r"/>
              <a:r>
                <a:rPr lang="en-US" altLang="ko-KR" sz="900" dirty="0">
                  <a:cs typeface="Arial" pitchFamily="34" charset="0"/>
                </a:rPr>
                <a:t>Get a modern PowerPoint  Presentation that is beautifully designed. Easy to change colors, photos and Text.     </a:t>
              </a:r>
              <a:endParaRPr lang="ko-KR" altLang="en-US" sz="900" dirty="0">
                <a:cs typeface="Arial" pitchFamily="34" charset="0"/>
              </a:endParaRPr>
            </a:p>
          </p:txBody>
        </p:sp>
      </p:grpSp>
      <p:grpSp>
        <p:nvGrpSpPr>
          <p:cNvPr id="6" name="Group 5">
            <a:extLst>
              <a:ext uri="{FF2B5EF4-FFF2-40B4-BE49-F238E27FC236}">
                <a16:creationId xmlns:a16="http://schemas.microsoft.com/office/drawing/2014/main" id="{138477A0-E428-4ED9-A093-E877EA93BF95}"/>
              </a:ext>
            </a:extLst>
          </p:cNvPr>
          <p:cNvGrpSpPr/>
          <p:nvPr/>
        </p:nvGrpSpPr>
        <p:grpSpPr>
          <a:xfrm>
            <a:off x="5502693" y="1379615"/>
            <a:ext cx="1960669" cy="886753"/>
            <a:chOff x="6210996" y="1433695"/>
            <a:chExt cx="1493001" cy="726834"/>
          </a:xfrm>
        </p:grpSpPr>
        <p:sp>
          <p:nvSpPr>
            <p:cNvPr id="7" name="TextBox 6">
              <a:extLst>
                <a:ext uri="{FF2B5EF4-FFF2-40B4-BE49-F238E27FC236}">
                  <a16:creationId xmlns:a16="http://schemas.microsoft.com/office/drawing/2014/main" id="{61FEA32F-6078-4C7D-B380-B35F07C14B76}"/>
                </a:ext>
              </a:extLst>
            </p:cNvPr>
            <p:cNvSpPr txBox="1"/>
            <p:nvPr/>
          </p:nvSpPr>
          <p:spPr>
            <a:xfrm>
              <a:off x="6210999" y="1433695"/>
              <a:ext cx="1492998" cy="189203"/>
            </a:xfrm>
            <a:prstGeom prst="rect">
              <a:avLst/>
            </a:prstGeom>
            <a:noFill/>
          </p:spPr>
          <p:txBody>
            <a:bodyPr wrap="square" rtlCol="0">
              <a:spAutoFit/>
            </a:bodyPr>
            <a:lstStyle/>
            <a:p>
              <a:r>
                <a:rPr lang="en-US" altLang="ko-KR" sz="900" b="1" dirty="0">
                  <a:solidFill>
                    <a:srgbClr val="056768"/>
                  </a:solidFill>
                  <a:cs typeface="Arial" pitchFamily="34" charset="0"/>
                </a:rPr>
                <a:t>Your Text  Here</a:t>
              </a:r>
              <a:endParaRPr lang="ko-KR" altLang="en-US" sz="900" b="1" dirty="0">
                <a:solidFill>
                  <a:srgbClr val="056768"/>
                </a:solidFill>
                <a:cs typeface="Arial" pitchFamily="34" charset="0"/>
              </a:endParaRPr>
            </a:p>
          </p:txBody>
        </p:sp>
        <p:sp>
          <p:nvSpPr>
            <p:cNvPr id="8" name="TextBox 7">
              <a:extLst>
                <a:ext uri="{FF2B5EF4-FFF2-40B4-BE49-F238E27FC236}">
                  <a16:creationId xmlns:a16="http://schemas.microsoft.com/office/drawing/2014/main" id="{E7D2BBBD-6A28-4C39-AA3E-C7E42A3ED1F6}"/>
                </a:ext>
              </a:extLst>
            </p:cNvPr>
            <p:cNvSpPr txBox="1"/>
            <p:nvPr/>
          </p:nvSpPr>
          <p:spPr>
            <a:xfrm>
              <a:off x="6210996" y="1630759"/>
              <a:ext cx="1492998" cy="529770"/>
            </a:xfrm>
            <a:prstGeom prst="rect">
              <a:avLst/>
            </a:prstGeom>
            <a:noFill/>
          </p:spPr>
          <p:txBody>
            <a:bodyPr wrap="square" rtlCol="0">
              <a:spAutoFit/>
            </a:bodyPr>
            <a:lstStyle/>
            <a:p>
              <a:r>
                <a:rPr lang="en-US" altLang="ko-KR" sz="900" dirty="0">
                  <a:cs typeface="Arial" pitchFamily="34" charset="0"/>
                </a:rPr>
                <a:t>Get a modern PowerPoint  Presentation that is beautifully designed. Easy to change colors, photos and Text.     </a:t>
              </a:r>
              <a:endParaRPr lang="ko-KR" altLang="en-US" sz="900" dirty="0">
                <a:cs typeface="Arial" pitchFamily="34" charset="0"/>
              </a:endParaRPr>
            </a:p>
          </p:txBody>
        </p:sp>
      </p:grpSp>
      <p:grpSp>
        <p:nvGrpSpPr>
          <p:cNvPr id="9" name="Group 8">
            <a:extLst>
              <a:ext uri="{FF2B5EF4-FFF2-40B4-BE49-F238E27FC236}">
                <a16:creationId xmlns:a16="http://schemas.microsoft.com/office/drawing/2014/main" id="{EFD7607A-11E9-40B5-A3A0-0AAA16171CD9}"/>
              </a:ext>
            </a:extLst>
          </p:cNvPr>
          <p:cNvGrpSpPr/>
          <p:nvPr/>
        </p:nvGrpSpPr>
        <p:grpSpPr>
          <a:xfrm>
            <a:off x="378659" y="2492961"/>
            <a:ext cx="2496500" cy="748254"/>
            <a:chOff x="6210996" y="1433695"/>
            <a:chExt cx="1493001" cy="613312"/>
          </a:xfrm>
        </p:grpSpPr>
        <p:sp>
          <p:nvSpPr>
            <p:cNvPr id="10" name="TextBox 9">
              <a:extLst>
                <a:ext uri="{FF2B5EF4-FFF2-40B4-BE49-F238E27FC236}">
                  <a16:creationId xmlns:a16="http://schemas.microsoft.com/office/drawing/2014/main" id="{B849586C-0D9D-4A64-9C74-384A561C29E2}"/>
                </a:ext>
              </a:extLst>
            </p:cNvPr>
            <p:cNvSpPr txBox="1"/>
            <p:nvPr/>
          </p:nvSpPr>
          <p:spPr>
            <a:xfrm>
              <a:off x="6210999" y="1433695"/>
              <a:ext cx="1492998" cy="189203"/>
            </a:xfrm>
            <a:prstGeom prst="rect">
              <a:avLst/>
            </a:prstGeom>
            <a:noFill/>
          </p:spPr>
          <p:txBody>
            <a:bodyPr wrap="square" rtlCol="0">
              <a:spAutoFit/>
            </a:bodyPr>
            <a:lstStyle/>
            <a:p>
              <a:pPr algn="r"/>
              <a:r>
                <a:rPr lang="en-US" altLang="ko-KR" sz="900" b="1" dirty="0">
                  <a:solidFill>
                    <a:srgbClr val="056768"/>
                  </a:solidFill>
                  <a:cs typeface="Arial" pitchFamily="34" charset="0"/>
                </a:rPr>
                <a:t>Your Text  Here</a:t>
              </a:r>
              <a:endParaRPr lang="ko-KR" altLang="en-US" sz="900" b="1" dirty="0">
                <a:solidFill>
                  <a:srgbClr val="056768"/>
                </a:solidFill>
                <a:cs typeface="Arial" pitchFamily="34" charset="0"/>
              </a:endParaRPr>
            </a:p>
          </p:txBody>
        </p:sp>
        <p:sp>
          <p:nvSpPr>
            <p:cNvPr id="11" name="TextBox 10">
              <a:extLst>
                <a:ext uri="{FF2B5EF4-FFF2-40B4-BE49-F238E27FC236}">
                  <a16:creationId xmlns:a16="http://schemas.microsoft.com/office/drawing/2014/main" id="{B8E52474-5D49-47D4-83EE-241EBBC68D40}"/>
                </a:ext>
              </a:extLst>
            </p:cNvPr>
            <p:cNvSpPr txBox="1"/>
            <p:nvPr/>
          </p:nvSpPr>
          <p:spPr>
            <a:xfrm>
              <a:off x="6210996" y="1630759"/>
              <a:ext cx="1492998" cy="416248"/>
            </a:xfrm>
            <a:prstGeom prst="rect">
              <a:avLst/>
            </a:prstGeom>
            <a:noFill/>
          </p:spPr>
          <p:txBody>
            <a:bodyPr wrap="square" rtlCol="0">
              <a:spAutoFit/>
            </a:bodyPr>
            <a:lstStyle/>
            <a:p>
              <a:pPr algn="r"/>
              <a:r>
                <a:rPr lang="en-US" altLang="ko-KR" sz="900" dirty="0">
                  <a:cs typeface="Arial" pitchFamily="34" charset="0"/>
                </a:rPr>
                <a:t>Get a modern PowerPoint  Presentation that is beautifully designed. Easy to change colors, photos and Text.       </a:t>
              </a:r>
              <a:endParaRPr lang="ko-KR" altLang="en-US" sz="900" dirty="0">
                <a:cs typeface="Arial" pitchFamily="34" charset="0"/>
              </a:endParaRPr>
            </a:p>
          </p:txBody>
        </p:sp>
      </p:grpSp>
      <p:grpSp>
        <p:nvGrpSpPr>
          <p:cNvPr id="12" name="Group 11">
            <a:extLst>
              <a:ext uri="{FF2B5EF4-FFF2-40B4-BE49-F238E27FC236}">
                <a16:creationId xmlns:a16="http://schemas.microsoft.com/office/drawing/2014/main" id="{BE02589B-45F2-4CBD-8499-EC79EAB3E349}"/>
              </a:ext>
            </a:extLst>
          </p:cNvPr>
          <p:cNvGrpSpPr/>
          <p:nvPr/>
        </p:nvGrpSpPr>
        <p:grpSpPr>
          <a:xfrm>
            <a:off x="5850046" y="3492596"/>
            <a:ext cx="2496500" cy="748254"/>
            <a:chOff x="6210996" y="1433695"/>
            <a:chExt cx="1493001" cy="613312"/>
          </a:xfrm>
        </p:grpSpPr>
        <p:sp>
          <p:nvSpPr>
            <p:cNvPr id="13" name="TextBox 12">
              <a:extLst>
                <a:ext uri="{FF2B5EF4-FFF2-40B4-BE49-F238E27FC236}">
                  <a16:creationId xmlns:a16="http://schemas.microsoft.com/office/drawing/2014/main" id="{66A7A2A8-A0E1-4E5D-96FE-8A6840554D8B}"/>
                </a:ext>
              </a:extLst>
            </p:cNvPr>
            <p:cNvSpPr txBox="1"/>
            <p:nvPr/>
          </p:nvSpPr>
          <p:spPr>
            <a:xfrm>
              <a:off x="6210999" y="1433695"/>
              <a:ext cx="1492998" cy="189203"/>
            </a:xfrm>
            <a:prstGeom prst="rect">
              <a:avLst/>
            </a:prstGeom>
            <a:noFill/>
          </p:spPr>
          <p:txBody>
            <a:bodyPr wrap="square" rtlCol="0">
              <a:spAutoFit/>
            </a:bodyPr>
            <a:lstStyle/>
            <a:p>
              <a:r>
                <a:rPr lang="en-US" altLang="ko-KR" sz="900" b="1" dirty="0">
                  <a:solidFill>
                    <a:srgbClr val="056768"/>
                  </a:solidFill>
                  <a:cs typeface="Arial" pitchFamily="34" charset="0"/>
                </a:rPr>
                <a:t>Your Text  Here</a:t>
              </a:r>
              <a:endParaRPr lang="ko-KR" altLang="en-US" sz="900" b="1" dirty="0">
                <a:solidFill>
                  <a:srgbClr val="056768"/>
                </a:solidFill>
                <a:cs typeface="Arial" pitchFamily="34" charset="0"/>
              </a:endParaRPr>
            </a:p>
          </p:txBody>
        </p:sp>
        <p:sp>
          <p:nvSpPr>
            <p:cNvPr id="14" name="TextBox 13">
              <a:extLst>
                <a:ext uri="{FF2B5EF4-FFF2-40B4-BE49-F238E27FC236}">
                  <a16:creationId xmlns:a16="http://schemas.microsoft.com/office/drawing/2014/main" id="{BEFB9CC8-789A-4270-809C-B65EBA3D9A79}"/>
                </a:ext>
              </a:extLst>
            </p:cNvPr>
            <p:cNvSpPr txBox="1"/>
            <p:nvPr/>
          </p:nvSpPr>
          <p:spPr>
            <a:xfrm>
              <a:off x="6210996" y="1630759"/>
              <a:ext cx="1492998" cy="416248"/>
            </a:xfrm>
            <a:prstGeom prst="rect">
              <a:avLst/>
            </a:prstGeom>
            <a:noFill/>
          </p:spPr>
          <p:txBody>
            <a:bodyPr wrap="square" rtlCol="0">
              <a:spAutoFit/>
            </a:bodyPr>
            <a:lstStyle/>
            <a:p>
              <a:r>
                <a:rPr lang="en-US" altLang="ko-KR" sz="900" dirty="0">
                  <a:cs typeface="Arial" pitchFamily="34" charset="0"/>
                </a:rPr>
                <a:t>Get a modern PowerPoint  Presentation that is beautifully designed. Easy to change colors, photos and Text.     </a:t>
              </a:r>
              <a:endParaRPr lang="ko-KR" altLang="en-US" sz="900" dirty="0">
                <a:cs typeface="Arial" pitchFamily="34" charset="0"/>
              </a:endParaRPr>
            </a:p>
          </p:txBody>
        </p:sp>
      </p:grpSp>
      <p:grpSp>
        <p:nvGrpSpPr>
          <p:cNvPr id="15" name="Group 14">
            <a:extLst>
              <a:ext uri="{FF2B5EF4-FFF2-40B4-BE49-F238E27FC236}">
                <a16:creationId xmlns:a16="http://schemas.microsoft.com/office/drawing/2014/main" id="{0B12C6A3-F4F4-4B29-BE8F-5952797F8B42}"/>
              </a:ext>
            </a:extLst>
          </p:cNvPr>
          <p:cNvGrpSpPr/>
          <p:nvPr/>
        </p:nvGrpSpPr>
        <p:grpSpPr>
          <a:xfrm>
            <a:off x="658838" y="3492596"/>
            <a:ext cx="2688593" cy="748254"/>
            <a:chOff x="6210996" y="1433695"/>
            <a:chExt cx="1493001" cy="613312"/>
          </a:xfrm>
        </p:grpSpPr>
        <p:sp>
          <p:nvSpPr>
            <p:cNvPr id="16" name="TextBox 15">
              <a:extLst>
                <a:ext uri="{FF2B5EF4-FFF2-40B4-BE49-F238E27FC236}">
                  <a16:creationId xmlns:a16="http://schemas.microsoft.com/office/drawing/2014/main" id="{51FB4507-2874-4685-AA51-30FE8255152B}"/>
                </a:ext>
              </a:extLst>
            </p:cNvPr>
            <p:cNvSpPr txBox="1"/>
            <p:nvPr/>
          </p:nvSpPr>
          <p:spPr>
            <a:xfrm>
              <a:off x="6210999" y="1433695"/>
              <a:ext cx="1492998" cy="189203"/>
            </a:xfrm>
            <a:prstGeom prst="rect">
              <a:avLst/>
            </a:prstGeom>
            <a:noFill/>
          </p:spPr>
          <p:txBody>
            <a:bodyPr wrap="square" rtlCol="0">
              <a:spAutoFit/>
            </a:bodyPr>
            <a:lstStyle/>
            <a:p>
              <a:pPr algn="r"/>
              <a:r>
                <a:rPr lang="en-US" altLang="ko-KR" sz="900" b="1" dirty="0">
                  <a:solidFill>
                    <a:srgbClr val="056768"/>
                  </a:solidFill>
                  <a:cs typeface="Arial" pitchFamily="34" charset="0"/>
                </a:rPr>
                <a:t>Your Text  Here</a:t>
              </a:r>
              <a:endParaRPr lang="ko-KR" altLang="en-US" sz="900" b="1" dirty="0">
                <a:solidFill>
                  <a:srgbClr val="056768"/>
                </a:solidFill>
                <a:cs typeface="Arial" pitchFamily="34" charset="0"/>
              </a:endParaRPr>
            </a:p>
          </p:txBody>
        </p:sp>
        <p:sp>
          <p:nvSpPr>
            <p:cNvPr id="17" name="TextBox 16">
              <a:extLst>
                <a:ext uri="{FF2B5EF4-FFF2-40B4-BE49-F238E27FC236}">
                  <a16:creationId xmlns:a16="http://schemas.microsoft.com/office/drawing/2014/main" id="{C2FFC414-B323-4FB5-BA6A-FCE2BF801F11}"/>
                </a:ext>
              </a:extLst>
            </p:cNvPr>
            <p:cNvSpPr txBox="1"/>
            <p:nvPr/>
          </p:nvSpPr>
          <p:spPr>
            <a:xfrm>
              <a:off x="6210996" y="1630759"/>
              <a:ext cx="1492998" cy="416248"/>
            </a:xfrm>
            <a:prstGeom prst="rect">
              <a:avLst/>
            </a:prstGeom>
            <a:noFill/>
          </p:spPr>
          <p:txBody>
            <a:bodyPr wrap="square" rtlCol="0">
              <a:spAutoFit/>
            </a:bodyPr>
            <a:lstStyle/>
            <a:p>
              <a:pPr algn="r"/>
              <a:r>
                <a:rPr lang="en-US" altLang="ko-KR" sz="900" dirty="0">
                  <a:cs typeface="Arial" pitchFamily="34" charset="0"/>
                </a:rPr>
                <a:t>Get a modern PowerPoint  Presentation that is beautifully designed. Easy to change colors, photos and Text.     </a:t>
              </a:r>
              <a:endParaRPr lang="ko-KR" altLang="en-US" sz="900" dirty="0">
                <a:cs typeface="Arial" pitchFamily="34" charset="0"/>
              </a:endParaRPr>
            </a:p>
          </p:txBody>
        </p:sp>
      </p:grpSp>
      <p:grpSp>
        <p:nvGrpSpPr>
          <p:cNvPr id="18" name="Group 17">
            <a:extLst>
              <a:ext uri="{FF2B5EF4-FFF2-40B4-BE49-F238E27FC236}">
                <a16:creationId xmlns:a16="http://schemas.microsoft.com/office/drawing/2014/main" id="{3C1A035F-3732-48B2-9BC7-0E478568DA41}"/>
              </a:ext>
            </a:extLst>
          </p:cNvPr>
          <p:cNvGrpSpPr/>
          <p:nvPr/>
        </p:nvGrpSpPr>
        <p:grpSpPr>
          <a:xfrm>
            <a:off x="6301253" y="2504669"/>
            <a:ext cx="2496505" cy="748254"/>
            <a:chOff x="6210996" y="1433695"/>
            <a:chExt cx="1493001" cy="613312"/>
          </a:xfrm>
        </p:grpSpPr>
        <p:sp>
          <p:nvSpPr>
            <p:cNvPr id="19" name="TextBox 18">
              <a:extLst>
                <a:ext uri="{FF2B5EF4-FFF2-40B4-BE49-F238E27FC236}">
                  <a16:creationId xmlns:a16="http://schemas.microsoft.com/office/drawing/2014/main" id="{0CF9432B-05B5-4C00-9DD3-7949AF3AD1D5}"/>
                </a:ext>
              </a:extLst>
            </p:cNvPr>
            <p:cNvSpPr txBox="1"/>
            <p:nvPr/>
          </p:nvSpPr>
          <p:spPr>
            <a:xfrm>
              <a:off x="6210999" y="1433695"/>
              <a:ext cx="1492998" cy="189203"/>
            </a:xfrm>
            <a:prstGeom prst="rect">
              <a:avLst/>
            </a:prstGeom>
            <a:noFill/>
          </p:spPr>
          <p:txBody>
            <a:bodyPr wrap="square" rtlCol="0">
              <a:spAutoFit/>
            </a:bodyPr>
            <a:lstStyle/>
            <a:p>
              <a:r>
                <a:rPr lang="en-US" altLang="ko-KR" sz="900" b="1" dirty="0">
                  <a:solidFill>
                    <a:srgbClr val="056768"/>
                  </a:solidFill>
                  <a:cs typeface="Arial" pitchFamily="34" charset="0"/>
                </a:rPr>
                <a:t>Your Text  Here</a:t>
              </a:r>
              <a:endParaRPr lang="ko-KR" altLang="en-US" sz="900" b="1" dirty="0">
                <a:solidFill>
                  <a:srgbClr val="056768"/>
                </a:solidFill>
                <a:cs typeface="Arial" pitchFamily="34" charset="0"/>
              </a:endParaRPr>
            </a:p>
          </p:txBody>
        </p:sp>
        <p:sp>
          <p:nvSpPr>
            <p:cNvPr id="20" name="TextBox 19">
              <a:extLst>
                <a:ext uri="{FF2B5EF4-FFF2-40B4-BE49-F238E27FC236}">
                  <a16:creationId xmlns:a16="http://schemas.microsoft.com/office/drawing/2014/main" id="{5BDFA4F0-1485-45A3-A6DB-69535E4A4DDC}"/>
                </a:ext>
              </a:extLst>
            </p:cNvPr>
            <p:cNvSpPr txBox="1"/>
            <p:nvPr/>
          </p:nvSpPr>
          <p:spPr>
            <a:xfrm>
              <a:off x="6210996" y="1630759"/>
              <a:ext cx="1492998" cy="416248"/>
            </a:xfrm>
            <a:prstGeom prst="rect">
              <a:avLst/>
            </a:prstGeom>
            <a:noFill/>
          </p:spPr>
          <p:txBody>
            <a:bodyPr wrap="square" rtlCol="0">
              <a:spAutoFit/>
            </a:bodyPr>
            <a:lstStyle/>
            <a:p>
              <a:r>
                <a:rPr lang="en-US" altLang="ko-KR" sz="900" dirty="0">
                  <a:cs typeface="Arial" pitchFamily="34" charset="0"/>
                </a:rPr>
                <a:t>Get a modern PowerPoint  Presentation that is beautifully designed. Easy to change colors, photos and Text.       </a:t>
              </a:r>
              <a:endParaRPr lang="ko-KR" altLang="en-US" sz="900" dirty="0">
                <a:cs typeface="Arial" pitchFamily="34" charset="0"/>
              </a:endParaRPr>
            </a:p>
          </p:txBody>
        </p:sp>
      </p:grpSp>
      <p:sp>
        <p:nvSpPr>
          <p:cNvPr id="22" name="Rectángulo 21">
            <a:extLst>
              <a:ext uri="{FF2B5EF4-FFF2-40B4-BE49-F238E27FC236}">
                <a16:creationId xmlns:a16="http://schemas.microsoft.com/office/drawing/2014/main" id="{863D7ACE-0796-5D2E-BE13-8D7EDACFC5FD}"/>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22">
            <a:extLst>
              <a:ext uri="{FF2B5EF4-FFF2-40B4-BE49-F238E27FC236}">
                <a16:creationId xmlns:a16="http://schemas.microsoft.com/office/drawing/2014/main" id="{7112194C-C2AD-E63F-71DC-54855B3766FA}"/>
              </a:ext>
            </a:extLst>
          </p:cNvPr>
          <p:cNvSpPr/>
          <p:nvPr/>
        </p:nvSpPr>
        <p:spPr>
          <a:xfrm>
            <a:off x="8771162" y="4299618"/>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59346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2"/>
        <p:cNvGrpSpPr/>
        <p:nvPr/>
      </p:nvGrpSpPr>
      <p:grpSpPr>
        <a:xfrm>
          <a:off x="0" y="0"/>
          <a:ext cx="0" cy="0"/>
          <a:chOff x="0" y="0"/>
          <a:chExt cx="0" cy="0"/>
        </a:xfrm>
      </p:grpSpPr>
      <p:sp>
        <p:nvSpPr>
          <p:cNvPr id="2907" name="Google Shape;2907;p65"/>
          <p:cNvSpPr txBox="1">
            <a:spLocks noGrp="1"/>
          </p:cNvSpPr>
          <p:nvPr>
            <p:ph type="subTitle" idx="3"/>
          </p:nvPr>
        </p:nvSpPr>
        <p:spPr>
          <a:xfrm>
            <a:off x="1684093" y="2649006"/>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venus</a:t>
            </a:r>
            <a:endParaRPr/>
          </a:p>
        </p:txBody>
      </p:sp>
      <p:sp>
        <p:nvSpPr>
          <p:cNvPr id="2908" name="Google Shape;2908;p65"/>
          <p:cNvSpPr txBox="1">
            <a:spLocks noGrp="1"/>
          </p:cNvSpPr>
          <p:nvPr>
            <p:ph type="subTitle" idx="1"/>
          </p:nvPr>
        </p:nvSpPr>
        <p:spPr>
          <a:xfrm>
            <a:off x="1684093" y="1496906"/>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mars</a:t>
            </a:r>
            <a:endParaRPr/>
          </a:p>
        </p:txBody>
      </p:sp>
      <p:sp>
        <p:nvSpPr>
          <p:cNvPr id="2909" name="Google Shape;2909;p65"/>
          <p:cNvSpPr txBox="1">
            <a:spLocks noGrp="1"/>
          </p:cNvSpPr>
          <p:nvPr>
            <p:ph type="subTitle" idx="2"/>
          </p:nvPr>
        </p:nvSpPr>
        <p:spPr>
          <a:xfrm>
            <a:off x="1684093" y="1907031"/>
            <a:ext cx="21948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Despite being red, Mars is a cold place, not hot</a:t>
            </a:r>
            <a:endParaRPr/>
          </a:p>
        </p:txBody>
      </p:sp>
      <p:sp>
        <p:nvSpPr>
          <p:cNvPr id="2910" name="Google Shape;2910;p65"/>
          <p:cNvSpPr txBox="1">
            <a:spLocks noGrp="1"/>
          </p:cNvSpPr>
          <p:nvPr>
            <p:ph type="title"/>
          </p:nvPr>
        </p:nvSpPr>
        <p:spPr>
          <a:xfrm>
            <a:off x="639493" y="375865"/>
            <a:ext cx="705760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chemeClr val="accent1">
                    <a:lumMod val="95000"/>
                  </a:schemeClr>
                </a:solidFill>
              </a:rPr>
              <a:t>Our services</a:t>
            </a:r>
            <a:endParaRPr sz="4000" dirty="0">
              <a:solidFill>
                <a:schemeClr val="accent1">
                  <a:lumMod val="95000"/>
                </a:schemeClr>
              </a:solidFill>
            </a:endParaRPr>
          </a:p>
        </p:txBody>
      </p:sp>
      <p:sp>
        <p:nvSpPr>
          <p:cNvPr id="2911" name="Google Shape;2911;p65"/>
          <p:cNvSpPr txBox="1">
            <a:spLocks noGrp="1"/>
          </p:cNvSpPr>
          <p:nvPr>
            <p:ph type="subTitle" idx="4"/>
          </p:nvPr>
        </p:nvSpPr>
        <p:spPr>
          <a:xfrm>
            <a:off x="1684093" y="3059131"/>
            <a:ext cx="21948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Has a beautiful name and is the second planet</a:t>
            </a:r>
            <a:endParaRPr/>
          </a:p>
        </p:txBody>
      </p:sp>
      <p:sp>
        <p:nvSpPr>
          <p:cNvPr id="2912" name="Google Shape;2912;p65"/>
          <p:cNvSpPr txBox="1">
            <a:spLocks noGrp="1"/>
          </p:cNvSpPr>
          <p:nvPr>
            <p:ph type="subTitle" idx="5"/>
          </p:nvPr>
        </p:nvSpPr>
        <p:spPr>
          <a:xfrm>
            <a:off x="1684093" y="3801106"/>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mercury</a:t>
            </a:r>
            <a:endParaRPr/>
          </a:p>
        </p:txBody>
      </p:sp>
      <p:sp>
        <p:nvSpPr>
          <p:cNvPr id="2913" name="Google Shape;2913;p65"/>
          <p:cNvSpPr txBox="1">
            <a:spLocks noGrp="1"/>
          </p:cNvSpPr>
          <p:nvPr>
            <p:ph type="subTitle" idx="6"/>
          </p:nvPr>
        </p:nvSpPr>
        <p:spPr>
          <a:xfrm>
            <a:off x="1684093" y="4211231"/>
            <a:ext cx="21948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 is the closest planet to the Sun</a:t>
            </a:r>
            <a:endParaRPr/>
          </a:p>
        </p:txBody>
      </p:sp>
      <p:grpSp>
        <p:nvGrpSpPr>
          <p:cNvPr id="2993" name="Google Shape;2993;p65"/>
          <p:cNvGrpSpPr/>
          <p:nvPr/>
        </p:nvGrpSpPr>
        <p:grpSpPr>
          <a:xfrm>
            <a:off x="1267810" y="3979613"/>
            <a:ext cx="339253" cy="339253"/>
            <a:chOff x="4456875" y="1435075"/>
            <a:chExt cx="481825" cy="481825"/>
          </a:xfrm>
        </p:grpSpPr>
        <p:sp>
          <p:nvSpPr>
            <p:cNvPr id="2994" name="Google Shape;2994;p65"/>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95" name="Google Shape;2995;p65"/>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96" name="Google Shape;2996;p65"/>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97" name="Google Shape;2997;p65"/>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98" name="Google Shape;2998;p65"/>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99" name="Google Shape;2999;p65"/>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0" name="Google Shape;3000;p65"/>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1" name="Google Shape;3001;p65"/>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2" name="Google Shape;3002;p65"/>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3" name="Google Shape;3003;p65"/>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4" name="Google Shape;3004;p65"/>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5" name="Google Shape;3005;p65"/>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6" name="Google Shape;3006;p65"/>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7" name="Google Shape;3007;p65"/>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8" name="Google Shape;3008;p65"/>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9" name="Google Shape;3009;p65"/>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0" name="Google Shape;3010;p65"/>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1" name="Google Shape;3011;p65"/>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2" name="Google Shape;3012;p65"/>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013" name="Google Shape;3013;p65"/>
          <p:cNvGrpSpPr/>
          <p:nvPr/>
        </p:nvGrpSpPr>
        <p:grpSpPr>
          <a:xfrm>
            <a:off x="1266146" y="2827504"/>
            <a:ext cx="342580" cy="339271"/>
            <a:chOff x="5049725" y="1435050"/>
            <a:chExt cx="486550" cy="481850"/>
          </a:xfrm>
        </p:grpSpPr>
        <p:sp>
          <p:nvSpPr>
            <p:cNvPr id="3014" name="Google Shape;3014;p65"/>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5" name="Google Shape;3015;p65"/>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6" name="Google Shape;3016;p65"/>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7" name="Google Shape;3017;p65"/>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018" name="Google Shape;3018;p65"/>
          <p:cNvGrpSpPr/>
          <p:nvPr/>
        </p:nvGrpSpPr>
        <p:grpSpPr>
          <a:xfrm>
            <a:off x="1265556" y="1675404"/>
            <a:ext cx="343759" cy="339271"/>
            <a:chOff x="6232000" y="1435050"/>
            <a:chExt cx="488225" cy="481850"/>
          </a:xfrm>
        </p:grpSpPr>
        <p:sp>
          <p:nvSpPr>
            <p:cNvPr id="3019" name="Google Shape;3019;p65"/>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20" name="Google Shape;3020;p65"/>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21" name="Google Shape;3021;p65"/>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22" name="Google Shape;3022;p65"/>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23" name="Google Shape;3023;p65"/>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2" name="Imagen 1"/>
          <p:cNvPicPr>
            <a:picLocks noChangeAspect="1"/>
          </p:cNvPicPr>
          <p:nvPr/>
        </p:nvPicPr>
        <p:blipFill>
          <a:blip r:embed="rId3"/>
          <a:stretch>
            <a:fillRect/>
          </a:stretch>
        </p:blipFill>
        <p:spPr>
          <a:xfrm>
            <a:off x="6094239" y="698010"/>
            <a:ext cx="2189149" cy="4378298"/>
          </a:xfrm>
          <a:prstGeom prst="rect">
            <a:avLst/>
          </a:prstGeom>
        </p:spPr>
      </p:pic>
      <p:cxnSp>
        <p:nvCxnSpPr>
          <p:cNvPr id="4" name="Conector recto de flecha 3"/>
          <p:cNvCxnSpPr/>
          <p:nvPr/>
        </p:nvCxnSpPr>
        <p:spPr>
          <a:xfrm>
            <a:off x="4069976" y="2216331"/>
            <a:ext cx="1882589" cy="0"/>
          </a:xfrm>
          <a:prstGeom prst="straightConnector1">
            <a:avLst/>
          </a:prstGeom>
          <a:ln w="57150">
            <a:solidFill>
              <a:srgbClr val="EF7C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4320988" y="3166775"/>
            <a:ext cx="1773251" cy="0"/>
          </a:xfrm>
          <a:prstGeom prst="straightConnector1">
            <a:avLst/>
          </a:prstGeom>
          <a:ln w="57150">
            <a:solidFill>
              <a:srgbClr val="EF7C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4069976" y="4297673"/>
            <a:ext cx="2024263" cy="0"/>
          </a:xfrm>
          <a:prstGeom prst="straightConnector1">
            <a:avLst/>
          </a:prstGeom>
          <a:ln w="57150">
            <a:solidFill>
              <a:srgbClr val="EF7C00"/>
            </a:solidFill>
            <a:tailEnd type="triangle"/>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45CE99C2-6046-1728-D0D2-AEAAAB7F5EB7}"/>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90CCA130-2C08-1AC1-AEE2-5FD1228131D5}"/>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文本框 9">
            <a:extLst>
              <a:ext uri="{FF2B5EF4-FFF2-40B4-BE49-F238E27FC236}">
                <a16:creationId xmlns:a16="http://schemas.microsoft.com/office/drawing/2014/main" id="{86D27090-7433-D3B7-4A4C-90778BF4ACB3}"/>
              </a:ext>
            </a:extLst>
          </p:cNvPr>
          <p:cNvSpPr txBox="1"/>
          <p:nvPr/>
        </p:nvSpPr>
        <p:spPr>
          <a:xfrm>
            <a:off x="639493" y="1030720"/>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56"/>
          <p:cNvSpPr txBox="1">
            <a:spLocks noGrp="1"/>
          </p:cNvSpPr>
          <p:nvPr>
            <p:ph type="subTitle" idx="1"/>
          </p:nvPr>
        </p:nvSpPr>
        <p:spPr>
          <a:xfrm>
            <a:off x="1049824" y="1617683"/>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jupiter</a:t>
            </a:r>
            <a:endParaRPr/>
          </a:p>
        </p:txBody>
      </p:sp>
      <p:sp>
        <p:nvSpPr>
          <p:cNvPr id="1057" name="Google Shape;1057;p56"/>
          <p:cNvSpPr txBox="1">
            <a:spLocks noGrp="1"/>
          </p:cNvSpPr>
          <p:nvPr>
            <p:ph type="subTitle" idx="2"/>
          </p:nvPr>
        </p:nvSpPr>
        <p:spPr>
          <a:xfrm>
            <a:off x="1049824" y="2027808"/>
            <a:ext cx="18597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It’s a gas giant and the biggest planet in the Solar System</a:t>
            </a:r>
            <a:endParaRPr dirty="0">
              <a:solidFill>
                <a:schemeClr val="bg1"/>
              </a:solidFill>
            </a:endParaRPr>
          </a:p>
        </p:txBody>
      </p:sp>
      <p:sp>
        <p:nvSpPr>
          <p:cNvPr id="1060" name="Google Shape;1060;p56"/>
          <p:cNvSpPr txBox="1">
            <a:spLocks noGrp="1"/>
          </p:cNvSpPr>
          <p:nvPr>
            <p:ph type="title"/>
          </p:nvPr>
        </p:nvSpPr>
        <p:spPr>
          <a:xfrm>
            <a:off x="589702" y="346836"/>
            <a:ext cx="710739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OUR GOALS</a:t>
            </a:r>
            <a:endParaRPr dirty="0">
              <a:solidFill>
                <a:schemeClr val="bg1"/>
              </a:solidFill>
            </a:endParaRPr>
          </a:p>
        </p:txBody>
      </p:sp>
      <p:sp>
        <p:nvSpPr>
          <p:cNvPr id="1061" name="Google Shape;1061;p56"/>
          <p:cNvSpPr txBox="1">
            <a:spLocks noGrp="1"/>
          </p:cNvSpPr>
          <p:nvPr>
            <p:ph type="subTitle" idx="3"/>
          </p:nvPr>
        </p:nvSpPr>
        <p:spPr>
          <a:xfrm>
            <a:off x="3609924" y="1617683"/>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saturn</a:t>
            </a:r>
            <a:endParaRPr/>
          </a:p>
        </p:txBody>
      </p:sp>
      <p:sp>
        <p:nvSpPr>
          <p:cNvPr id="1062" name="Google Shape;1062;p56"/>
          <p:cNvSpPr txBox="1">
            <a:spLocks noGrp="1"/>
          </p:cNvSpPr>
          <p:nvPr>
            <p:ph type="subTitle" idx="4"/>
          </p:nvPr>
        </p:nvSpPr>
        <p:spPr>
          <a:xfrm>
            <a:off x="3609924" y="2027808"/>
            <a:ext cx="18597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bg1"/>
                </a:solidFill>
              </a:rPr>
              <a:t>It’s a gas giant, composed mostly of hydrogen and helium</a:t>
            </a:r>
            <a:endParaRPr>
              <a:solidFill>
                <a:schemeClr val="bg1"/>
              </a:solidFill>
            </a:endParaRPr>
          </a:p>
        </p:txBody>
      </p:sp>
      <p:sp>
        <p:nvSpPr>
          <p:cNvPr id="1058" name="Google Shape;1058;p56"/>
          <p:cNvSpPr txBox="1">
            <a:spLocks noGrp="1"/>
          </p:cNvSpPr>
          <p:nvPr>
            <p:ph type="subTitle" idx="5"/>
          </p:nvPr>
        </p:nvSpPr>
        <p:spPr>
          <a:xfrm>
            <a:off x="1049824" y="3334658"/>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mars</a:t>
            </a:r>
            <a:endParaRPr/>
          </a:p>
        </p:txBody>
      </p:sp>
      <p:sp>
        <p:nvSpPr>
          <p:cNvPr id="1059" name="Google Shape;1059;p56"/>
          <p:cNvSpPr txBox="1">
            <a:spLocks noGrp="1"/>
          </p:cNvSpPr>
          <p:nvPr>
            <p:ph type="subTitle" idx="6"/>
          </p:nvPr>
        </p:nvSpPr>
        <p:spPr>
          <a:xfrm>
            <a:off x="1049824" y="3744783"/>
            <a:ext cx="18597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bg1"/>
                </a:solidFill>
              </a:rPr>
              <a:t>Despite being red, Mars is a cold place, not hot</a:t>
            </a:r>
            <a:endParaRPr>
              <a:solidFill>
                <a:schemeClr val="bg1"/>
              </a:solidFill>
            </a:endParaRPr>
          </a:p>
        </p:txBody>
      </p:sp>
      <p:sp>
        <p:nvSpPr>
          <p:cNvPr id="1063" name="Google Shape;1063;p56"/>
          <p:cNvSpPr txBox="1">
            <a:spLocks noGrp="1"/>
          </p:cNvSpPr>
          <p:nvPr>
            <p:ph type="subTitle" idx="7"/>
          </p:nvPr>
        </p:nvSpPr>
        <p:spPr>
          <a:xfrm>
            <a:off x="3609924" y="3334658"/>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mercury</a:t>
            </a:r>
            <a:endParaRPr/>
          </a:p>
        </p:txBody>
      </p:sp>
      <p:sp>
        <p:nvSpPr>
          <p:cNvPr id="1064" name="Google Shape;1064;p56"/>
          <p:cNvSpPr txBox="1">
            <a:spLocks noGrp="1"/>
          </p:cNvSpPr>
          <p:nvPr>
            <p:ph type="subTitle" idx="8"/>
          </p:nvPr>
        </p:nvSpPr>
        <p:spPr>
          <a:xfrm>
            <a:off x="3609924" y="3744783"/>
            <a:ext cx="1859700"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bg1"/>
                </a:solidFill>
              </a:rPr>
              <a:t>Mercury is the closest planet to the Solar System</a:t>
            </a:r>
            <a:endParaRPr>
              <a:solidFill>
                <a:schemeClr val="bg1"/>
              </a:solidFill>
            </a:endParaRPr>
          </a:p>
        </p:txBody>
      </p:sp>
      <p:grpSp>
        <p:nvGrpSpPr>
          <p:cNvPr id="1065" name="Google Shape;1065;p56"/>
          <p:cNvGrpSpPr/>
          <p:nvPr/>
        </p:nvGrpSpPr>
        <p:grpSpPr>
          <a:xfrm>
            <a:off x="3233655" y="1796400"/>
            <a:ext cx="307231" cy="348690"/>
            <a:chOff x="2423775" y="3226875"/>
            <a:chExt cx="259925" cy="295000"/>
          </a:xfrm>
        </p:grpSpPr>
        <p:sp>
          <p:nvSpPr>
            <p:cNvPr id="1066" name="Google Shape;1066;p56"/>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6"/>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6"/>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56"/>
          <p:cNvGrpSpPr/>
          <p:nvPr/>
        </p:nvGrpSpPr>
        <p:grpSpPr>
          <a:xfrm>
            <a:off x="652587" y="3513900"/>
            <a:ext cx="308177" cy="348572"/>
            <a:chOff x="2786075" y="3591800"/>
            <a:chExt cx="260725" cy="294900"/>
          </a:xfrm>
        </p:grpSpPr>
        <p:sp>
          <p:nvSpPr>
            <p:cNvPr id="1070" name="Google Shape;1070;p56"/>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6"/>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6"/>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6"/>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6"/>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56"/>
          <p:cNvGrpSpPr/>
          <p:nvPr/>
        </p:nvGrpSpPr>
        <p:grpSpPr>
          <a:xfrm>
            <a:off x="627580" y="1796178"/>
            <a:ext cx="348188" cy="349133"/>
            <a:chOff x="1674750" y="3254050"/>
            <a:chExt cx="294575" cy="295375"/>
          </a:xfrm>
        </p:grpSpPr>
        <p:sp>
          <p:nvSpPr>
            <p:cNvPr id="1076" name="Google Shape;1076;p56"/>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6"/>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6"/>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56"/>
          <p:cNvGrpSpPr/>
          <p:nvPr/>
        </p:nvGrpSpPr>
        <p:grpSpPr>
          <a:xfrm>
            <a:off x="3212221" y="3513156"/>
            <a:ext cx="350079" cy="350079"/>
            <a:chOff x="3497300" y="3227275"/>
            <a:chExt cx="296175" cy="296175"/>
          </a:xfrm>
        </p:grpSpPr>
        <p:sp>
          <p:nvSpPr>
            <p:cNvPr id="1080" name="Google Shape;1080;p56"/>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6"/>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6"/>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6"/>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6"/>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6"/>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6"/>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6"/>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Freeform 5"/>
          <p:cNvSpPr>
            <a:spLocks noEditPoints="1"/>
          </p:cNvSpPr>
          <p:nvPr/>
        </p:nvSpPr>
        <p:spPr bwMode="auto">
          <a:xfrm>
            <a:off x="6098791" y="413543"/>
            <a:ext cx="1728791" cy="4465730"/>
          </a:xfrm>
          <a:custGeom>
            <a:avLst/>
            <a:gdLst>
              <a:gd name="T0" fmla="*/ 287 w 580"/>
              <a:gd name="T1" fmla="*/ 1300 h 1503"/>
              <a:gd name="T2" fmla="*/ 270 w 580"/>
              <a:gd name="T3" fmla="*/ 1449 h 1503"/>
              <a:gd name="T4" fmla="*/ 233 w 580"/>
              <a:gd name="T5" fmla="*/ 1372 h 1503"/>
              <a:gd name="T6" fmla="*/ 211 w 580"/>
              <a:gd name="T7" fmla="*/ 1159 h 1503"/>
              <a:gd name="T8" fmla="*/ 242 w 580"/>
              <a:gd name="T9" fmla="*/ 837 h 1503"/>
              <a:gd name="T10" fmla="*/ 224 w 580"/>
              <a:gd name="T11" fmla="*/ 541 h 1503"/>
              <a:gd name="T12" fmla="*/ 192 w 580"/>
              <a:gd name="T13" fmla="*/ 546 h 1503"/>
              <a:gd name="T14" fmla="*/ 159 w 580"/>
              <a:gd name="T15" fmla="*/ 474 h 1503"/>
              <a:gd name="T16" fmla="*/ 64 w 580"/>
              <a:gd name="T17" fmla="*/ 130 h 1503"/>
              <a:gd name="T18" fmla="*/ 365 w 580"/>
              <a:gd name="T19" fmla="*/ 131 h 1503"/>
              <a:gd name="T20" fmla="*/ 437 w 580"/>
              <a:gd name="T21" fmla="*/ 86 h 1503"/>
              <a:gd name="T22" fmla="*/ 536 w 580"/>
              <a:gd name="T23" fmla="*/ 36 h 1503"/>
              <a:gd name="T24" fmla="*/ 521 w 580"/>
              <a:gd name="T25" fmla="*/ 91 h 1503"/>
              <a:gd name="T26" fmla="*/ 458 w 580"/>
              <a:gd name="T27" fmla="*/ 265 h 1503"/>
              <a:gd name="T28" fmla="*/ 410 w 580"/>
              <a:gd name="T29" fmla="*/ 438 h 1503"/>
              <a:gd name="T30" fmla="*/ 496 w 580"/>
              <a:gd name="T31" fmla="*/ 600 h 1503"/>
              <a:gd name="T32" fmla="*/ 425 w 580"/>
              <a:gd name="T33" fmla="*/ 816 h 1503"/>
              <a:gd name="T34" fmla="*/ 412 w 580"/>
              <a:gd name="T35" fmla="*/ 1076 h 1503"/>
              <a:gd name="T36" fmla="*/ 435 w 580"/>
              <a:gd name="T37" fmla="*/ 1342 h 1503"/>
              <a:gd name="T38" fmla="*/ 465 w 580"/>
              <a:gd name="T39" fmla="*/ 1503 h 1503"/>
              <a:gd name="T40" fmla="*/ 405 w 580"/>
              <a:gd name="T41" fmla="*/ 1309 h 1503"/>
              <a:gd name="T42" fmla="*/ 322 w 580"/>
              <a:gd name="T43" fmla="*/ 1171 h 1503"/>
              <a:gd name="T44" fmla="*/ 269 w 580"/>
              <a:gd name="T45" fmla="*/ 517 h 1503"/>
              <a:gd name="T46" fmla="*/ 356 w 580"/>
              <a:gd name="T47" fmla="*/ 661 h 1503"/>
              <a:gd name="T48" fmla="*/ 245 w 580"/>
              <a:gd name="T49" fmla="*/ 68 h 1503"/>
              <a:gd name="T50" fmla="*/ 193 w 580"/>
              <a:gd name="T51" fmla="*/ 114 h 1503"/>
              <a:gd name="T52" fmla="*/ 401 w 580"/>
              <a:gd name="T53" fmla="*/ 238 h 1503"/>
              <a:gd name="T54" fmla="*/ 332 w 580"/>
              <a:gd name="T55" fmla="*/ 275 h 1503"/>
              <a:gd name="T56" fmla="*/ 108 w 580"/>
              <a:gd name="T57" fmla="*/ 299 h 1503"/>
              <a:gd name="T58" fmla="*/ 136 w 580"/>
              <a:gd name="T59" fmla="*/ 351 h 1503"/>
              <a:gd name="T60" fmla="*/ 42 w 580"/>
              <a:gd name="T61" fmla="*/ 251 h 1503"/>
              <a:gd name="T62" fmla="*/ 272 w 580"/>
              <a:gd name="T63" fmla="*/ 136 h 1503"/>
              <a:gd name="T64" fmla="*/ 272 w 580"/>
              <a:gd name="T65" fmla="*/ 136 h 1503"/>
              <a:gd name="T66" fmla="*/ 38 w 580"/>
              <a:gd name="T67" fmla="*/ 244 h 1503"/>
              <a:gd name="T68" fmla="*/ 103 w 580"/>
              <a:gd name="T69" fmla="*/ 197 h 1503"/>
              <a:gd name="T70" fmla="*/ 446 w 580"/>
              <a:gd name="T71" fmla="*/ 351 h 1503"/>
              <a:gd name="T72" fmla="*/ 419 w 580"/>
              <a:gd name="T73" fmla="*/ 140 h 1503"/>
              <a:gd name="T74" fmla="*/ 157 w 580"/>
              <a:gd name="T75" fmla="*/ 65 h 1503"/>
              <a:gd name="T76" fmla="*/ 228 w 580"/>
              <a:gd name="T77" fmla="*/ 267 h 1503"/>
              <a:gd name="T78" fmla="*/ 149 w 580"/>
              <a:gd name="T79" fmla="*/ 193 h 1503"/>
              <a:gd name="T80" fmla="*/ 210 w 580"/>
              <a:gd name="T81" fmla="*/ 213 h 1503"/>
              <a:gd name="T82" fmla="*/ 393 w 580"/>
              <a:gd name="T83" fmla="*/ 231 h 1503"/>
              <a:gd name="T84" fmla="*/ 262 w 580"/>
              <a:gd name="T85" fmla="*/ 278 h 1503"/>
              <a:gd name="T86" fmla="*/ 283 w 580"/>
              <a:gd name="T87" fmla="*/ 184 h 1503"/>
              <a:gd name="T88" fmla="*/ 196 w 580"/>
              <a:gd name="T89" fmla="*/ 155 h 1503"/>
              <a:gd name="T90" fmla="*/ 434 w 580"/>
              <a:gd name="T91" fmla="*/ 257 h 1503"/>
              <a:gd name="T92" fmla="*/ 299 w 580"/>
              <a:gd name="T93" fmla="*/ 176 h 1503"/>
              <a:gd name="T94" fmla="*/ 308 w 580"/>
              <a:gd name="T95" fmla="*/ 198 h 1503"/>
              <a:gd name="T96" fmla="*/ 112 w 580"/>
              <a:gd name="T97" fmla="*/ 209 h 1503"/>
              <a:gd name="T98" fmla="*/ 130 w 580"/>
              <a:gd name="T99" fmla="*/ 223 h 1503"/>
              <a:gd name="T100" fmla="*/ 182 w 580"/>
              <a:gd name="T101" fmla="*/ 290 h 1503"/>
              <a:gd name="T102" fmla="*/ 371 w 580"/>
              <a:gd name="T103" fmla="*/ 37 h 1503"/>
              <a:gd name="T104" fmla="*/ 382 w 580"/>
              <a:gd name="T105" fmla="*/ 37 h 1503"/>
              <a:gd name="T106" fmla="*/ 383 w 580"/>
              <a:gd name="T107" fmla="*/ 88 h 1503"/>
              <a:gd name="T108" fmla="*/ 366 w 580"/>
              <a:gd name="T109" fmla="*/ 70 h 1503"/>
              <a:gd name="T110" fmla="*/ 303 w 580"/>
              <a:gd name="T111" fmla="*/ 104 h 1503"/>
              <a:gd name="T112" fmla="*/ 141 w 580"/>
              <a:gd name="T113" fmla="*/ 137 h 1503"/>
              <a:gd name="T114" fmla="*/ 289 w 580"/>
              <a:gd name="T115" fmla="*/ 121 h 1503"/>
              <a:gd name="T116" fmla="*/ 405 w 580"/>
              <a:gd name="T117" fmla="*/ 35 h 1503"/>
              <a:gd name="T118" fmla="*/ 233 w 580"/>
              <a:gd name="T119" fmla="*/ 514 h 1503"/>
              <a:gd name="T120" fmla="*/ 158 w 580"/>
              <a:gd name="T121" fmla="*/ 238 h 1503"/>
              <a:gd name="T122" fmla="*/ 322 w 580"/>
              <a:gd name="T123" fmla="*/ 15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0" h="1503">
                <a:moveTo>
                  <a:pt x="307" y="1125"/>
                </a:moveTo>
                <a:cubicBezTo>
                  <a:pt x="302" y="1135"/>
                  <a:pt x="297" y="1145"/>
                  <a:pt x="293" y="1155"/>
                </a:cubicBezTo>
                <a:cubicBezTo>
                  <a:pt x="289" y="1163"/>
                  <a:pt x="285" y="1170"/>
                  <a:pt x="282" y="1179"/>
                </a:cubicBezTo>
                <a:cubicBezTo>
                  <a:pt x="277" y="1192"/>
                  <a:pt x="276" y="1205"/>
                  <a:pt x="280" y="1220"/>
                </a:cubicBezTo>
                <a:cubicBezTo>
                  <a:pt x="285" y="1236"/>
                  <a:pt x="288" y="1254"/>
                  <a:pt x="290" y="1271"/>
                </a:cubicBezTo>
                <a:cubicBezTo>
                  <a:pt x="291" y="1280"/>
                  <a:pt x="289" y="1290"/>
                  <a:pt x="287" y="1300"/>
                </a:cubicBezTo>
                <a:cubicBezTo>
                  <a:pt x="282" y="1324"/>
                  <a:pt x="282" y="1348"/>
                  <a:pt x="288" y="1372"/>
                </a:cubicBezTo>
                <a:cubicBezTo>
                  <a:pt x="288" y="1373"/>
                  <a:pt x="289" y="1375"/>
                  <a:pt x="290" y="1375"/>
                </a:cubicBezTo>
                <a:cubicBezTo>
                  <a:pt x="303" y="1382"/>
                  <a:pt x="306" y="1395"/>
                  <a:pt x="309" y="1408"/>
                </a:cubicBezTo>
                <a:cubicBezTo>
                  <a:pt x="310" y="1413"/>
                  <a:pt x="312" y="1419"/>
                  <a:pt x="314" y="1424"/>
                </a:cubicBezTo>
                <a:cubicBezTo>
                  <a:pt x="318" y="1435"/>
                  <a:pt x="316" y="1443"/>
                  <a:pt x="305" y="1446"/>
                </a:cubicBezTo>
                <a:cubicBezTo>
                  <a:pt x="294" y="1448"/>
                  <a:pt x="282" y="1448"/>
                  <a:pt x="270" y="1449"/>
                </a:cubicBezTo>
                <a:cubicBezTo>
                  <a:pt x="263" y="1449"/>
                  <a:pt x="257" y="1448"/>
                  <a:pt x="250" y="1454"/>
                </a:cubicBezTo>
                <a:cubicBezTo>
                  <a:pt x="237" y="1466"/>
                  <a:pt x="193" y="1466"/>
                  <a:pt x="179" y="1454"/>
                </a:cubicBezTo>
                <a:cubicBezTo>
                  <a:pt x="176" y="1453"/>
                  <a:pt x="175" y="1449"/>
                  <a:pt x="175" y="1446"/>
                </a:cubicBezTo>
                <a:cubicBezTo>
                  <a:pt x="175" y="1433"/>
                  <a:pt x="182" y="1426"/>
                  <a:pt x="194" y="1420"/>
                </a:cubicBezTo>
                <a:cubicBezTo>
                  <a:pt x="203" y="1415"/>
                  <a:pt x="211" y="1407"/>
                  <a:pt x="219" y="1400"/>
                </a:cubicBezTo>
                <a:cubicBezTo>
                  <a:pt x="228" y="1393"/>
                  <a:pt x="235" y="1385"/>
                  <a:pt x="233" y="1372"/>
                </a:cubicBezTo>
                <a:cubicBezTo>
                  <a:pt x="233" y="1371"/>
                  <a:pt x="233" y="1369"/>
                  <a:pt x="234" y="1368"/>
                </a:cubicBezTo>
                <a:cubicBezTo>
                  <a:pt x="245" y="1360"/>
                  <a:pt x="240" y="1349"/>
                  <a:pt x="238" y="1339"/>
                </a:cubicBezTo>
                <a:cubicBezTo>
                  <a:pt x="232" y="1315"/>
                  <a:pt x="225" y="1290"/>
                  <a:pt x="220" y="1266"/>
                </a:cubicBezTo>
                <a:cubicBezTo>
                  <a:pt x="217" y="1251"/>
                  <a:pt x="218" y="1236"/>
                  <a:pt x="218" y="1222"/>
                </a:cubicBezTo>
                <a:cubicBezTo>
                  <a:pt x="217" y="1219"/>
                  <a:pt x="218" y="1216"/>
                  <a:pt x="217" y="1214"/>
                </a:cubicBezTo>
                <a:cubicBezTo>
                  <a:pt x="209" y="1196"/>
                  <a:pt x="202" y="1178"/>
                  <a:pt x="211" y="1159"/>
                </a:cubicBezTo>
                <a:cubicBezTo>
                  <a:pt x="197" y="1153"/>
                  <a:pt x="198" y="1153"/>
                  <a:pt x="199" y="1139"/>
                </a:cubicBezTo>
                <a:cubicBezTo>
                  <a:pt x="203" y="1105"/>
                  <a:pt x="206" y="1071"/>
                  <a:pt x="211" y="1037"/>
                </a:cubicBezTo>
                <a:cubicBezTo>
                  <a:pt x="213" y="1024"/>
                  <a:pt x="220" y="1012"/>
                  <a:pt x="224" y="1000"/>
                </a:cubicBezTo>
                <a:cubicBezTo>
                  <a:pt x="232" y="979"/>
                  <a:pt x="238" y="957"/>
                  <a:pt x="245" y="935"/>
                </a:cubicBezTo>
                <a:cubicBezTo>
                  <a:pt x="236" y="931"/>
                  <a:pt x="226" y="928"/>
                  <a:pt x="216" y="924"/>
                </a:cubicBezTo>
                <a:cubicBezTo>
                  <a:pt x="225" y="895"/>
                  <a:pt x="233" y="866"/>
                  <a:pt x="242" y="837"/>
                </a:cubicBezTo>
                <a:cubicBezTo>
                  <a:pt x="251" y="810"/>
                  <a:pt x="259" y="783"/>
                  <a:pt x="269" y="757"/>
                </a:cubicBezTo>
                <a:cubicBezTo>
                  <a:pt x="273" y="745"/>
                  <a:pt x="279" y="735"/>
                  <a:pt x="285" y="725"/>
                </a:cubicBezTo>
                <a:cubicBezTo>
                  <a:pt x="291" y="714"/>
                  <a:pt x="290" y="710"/>
                  <a:pt x="281" y="701"/>
                </a:cubicBezTo>
                <a:cubicBezTo>
                  <a:pt x="265" y="682"/>
                  <a:pt x="251" y="663"/>
                  <a:pt x="235" y="644"/>
                </a:cubicBezTo>
                <a:cubicBezTo>
                  <a:pt x="222" y="629"/>
                  <a:pt x="214" y="614"/>
                  <a:pt x="219" y="593"/>
                </a:cubicBezTo>
                <a:cubicBezTo>
                  <a:pt x="222" y="576"/>
                  <a:pt x="222" y="559"/>
                  <a:pt x="224" y="541"/>
                </a:cubicBezTo>
                <a:cubicBezTo>
                  <a:pt x="215" y="539"/>
                  <a:pt x="206" y="539"/>
                  <a:pt x="201" y="550"/>
                </a:cubicBezTo>
                <a:cubicBezTo>
                  <a:pt x="197" y="560"/>
                  <a:pt x="187" y="562"/>
                  <a:pt x="178" y="562"/>
                </a:cubicBezTo>
                <a:cubicBezTo>
                  <a:pt x="164" y="562"/>
                  <a:pt x="150" y="562"/>
                  <a:pt x="137" y="561"/>
                </a:cubicBezTo>
                <a:cubicBezTo>
                  <a:pt x="129" y="560"/>
                  <a:pt x="128" y="555"/>
                  <a:pt x="133" y="545"/>
                </a:cubicBezTo>
                <a:cubicBezTo>
                  <a:pt x="149" y="547"/>
                  <a:pt x="166" y="549"/>
                  <a:pt x="182" y="550"/>
                </a:cubicBezTo>
                <a:cubicBezTo>
                  <a:pt x="186" y="550"/>
                  <a:pt x="189" y="547"/>
                  <a:pt x="192" y="546"/>
                </a:cubicBezTo>
                <a:cubicBezTo>
                  <a:pt x="191" y="543"/>
                  <a:pt x="190" y="540"/>
                  <a:pt x="189" y="538"/>
                </a:cubicBezTo>
                <a:cubicBezTo>
                  <a:pt x="188" y="535"/>
                  <a:pt x="187" y="532"/>
                  <a:pt x="185" y="528"/>
                </a:cubicBezTo>
                <a:cubicBezTo>
                  <a:pt x="179" y="530"/>
                  <a:pt x="173" y="532"/>
                  <a:pt x="166" y="535"/>
                </a:cubicBezTo>
                <a:cubicBezTo>
                  <a:pt x="164" y="530"/>
                  <a:pt x="162" y="526"/>
                  <a:pt x="161" y="522"/>
                </a:cubicBezTo>
                <a:cubicBezTo>
                  <a:pt x="160" y="508"/>
                  <a:pt x="160" y="494"/>
                  <a:pt x="159" y="480"/>
                </a:cubicBezTo>
                <a:cubicBezTo>
                  <a:pt x="159" y="478"/>
                  <a:pt x="159" y="476"/>
                  <a:pt x="159" y="474"/>
                </a:cubicBezTo>
                <a:cubicBezTo>
                  <a:pt x="156" y="457"/>
                  <a:pt x="154" y="441"/>
                  <a:pt x="151" y="425"/>
                </a:cubicBezTo>
                <a:cubicBezTo>
                  <a:pt x="151" y="419"/>
                  <a:pt x="152" y="411"/>
                  <a:pt x="149" y="408"/>
                </a:cubicBezTo>
                <a:cubicBezTo>
                  <a:pt x="145" y="405"/>
                  <a:pt x="137" y="406"/>
                  <a:pt x="131" y="404"/>
                </a:cubicBezTo>
                <a:cubicBezTo>
                  <a:pt x="92" y="395"/>
                  <a:pt x="62" y="373"/>
                  <a:pt x="39" y="341"/>
                </a:cubicBezTo>
                <a:cubicBezTo>
                  <a:pt x="10" y="299"/>
                  <a:pt x="0" y="252"/>
                  <a:pt x="14" y="202"/>
                </a:cubicBezTo>
                <a:cubicBezTo>
                  <a:pt x="22" y="173"/>
                  <a:pt x="40" y="149"/>
                  <a:pt x="64" y="130"/>
                </a:cubicBezTo>
                <a:cubicBezTo>
                  <a:pt x="69" y="126"/>
                  <a:pt x="74" y="120"/>
                  <a:pt x="77" y="114"/>
                </a:cubicBezTo>
                <a:cubicBezTo>
                  <a:pt x="117" y="21"/>
                  <a:pt x="219" y="3"/>
                  <a:pt x="292" y="49"/>
                </a:cubicBezTo>
                <a:cubicBezTo>
                  <a:pt x="307" y="59"/>
                  <a:pt x="320" y="72"/>
                  <a:pt x="333" y="84"/>
                </a:cubicBezTo>
                <a:cubicBezTo>
                  <a:pt x="335" y="86"/>
                  <a:pt x="337" y="88"/>
                  <a:pt x="340" y="89"/>
                </a:cubicBezTo>
                <a:cubicBezTo>
                  <a:pt x="353" y="97"/>
                  <a:pt x="360" y="108"/>
                  <a:pt x="363" y="123"/>
                </a:cubicBezTo>
                <a:cubicBezTo>
                  <a:pt x="363" y="125"/>
                  <a:pt x="364" y="128"/>
                  <a:pt x="365" y="131"/>
                </a:cubicBezTo>
                <a:cubicBezTo>
                  <a:pt x="383" y="129"/>
                  <a:pt x="401" y="128"/>
                  <a:pt x="420" y="127"/>
                </a:cubicBezTo>
                <a:cubicBezTo>
                  <a:pt x="416" y="119"/>
                  <a:pt x="412" y="115"/>
                  <a:pt x="403" y="115"/>
                </a:cubicBezTo>
                <a:cubicBezTo>
                  <a:pt x="381" y="117"/>
                  <a:pt x="362" y="108"/>
                  <a:pt x="351" y="88"/>
                </a:cubicBezTo>
                <a:cubicBezTo>
                  <a:pt x="339" y="70"/>
                  <a:pt x="337" y="50"/>
                  <a:pt x="349" y="30"/>
                </a:cubicBezTo>
                <a:cubicBezTo>
                  <a:pt x="362" y="5"/>
                  <a:pt x="399" y="0"/>
                  <a:pt x="420" y="20"/>
                </a:cubicBezTo>
                <a:cubicBezTo>
                  <a:pt x="439" y="38"/>
                  <a:pt x="448" y="60"/>
                  <a:pt x="437" y="86"/>
                </a:cubicBezTo>
                <a:cubicBezTo>
                  <a:pt x="436" y="89"/>
                  <a:pt x="438" y="93"/>
                  <a:pt x="438" y="95"/>
                </a:cubicBezTo>
                <a:cubicBezTo>
                  <a:pt x="455" y="89"/>
                  <a:pt x="473" y="83"/>
                  <a:pt x="490" y="77"/>
                </a:cubicBezTo>
                <a:cubicBezTo>
                  <a:pt x="488" y="76"/>
                  <a:pt x="485" y="74"/>
                  <a:pt x="481" y="73"/>
                </a:cubicBezTo>
                <a:cubicBezTo>
                  <a:pt x="469" y="68"/>
                  <a:pt x="466" y="59"/>
                  <a:pt x="478" y="51"/>
                </a:cubicBezTo>
                <a:cubicBezTo>
                  <a:pt x="490" y="43"/>
                  <a:pt x="505" y="37"/>
                  <a:pt x="519" y="31"/>
                </a:cubicBezTo>
                <a:cubicBezTo>
                  <a:pt x="524" y="30"/>
                  <a:pt x="530" y="34"/>
                  <a:pt x="536" y="36"/>
                </a:cubicBezTo>
                <a:cubicBezTo>
                  <a:pt x="542" y="39"/>
                  <a:pt x="547" y="43"/>
                  <a:pt x="553" y="45"/>
                </a:cubicBezTo>
                <a:cubicBezTo>
                  <a:pt x="568" y="48"/>
                  <a:pt x="571" y="62"/>
                  <a:pt x="579" y="71"/>
                </a:cubicBezTo>
                <a:cubicBezTo>
                  <a:pt x="580" y="73"/>
                  <a:pt x="578" y="78"/>
                  <a:pt x="577" y="80"/>
                </a:cubicBezTo>
                <a:cubicBezTo>
                  <a:pt x="576" y="82"/>
                  <a:pt x="571" y="82"/>
                  <a:pt x="570" y="81"/>
                </a:cubicBezTo>
                <a:cubicBezTo>
                  <a:pt x="562" y="75"/>
                  <a:pt x="555" y="79"/>
                  <a:pt x="547" y="83"/>
                </a:cubicBezTo>
                <a:cubicBezTo>
                  <a:pt x="539" y="86"/>
                  <a:pt x="530" y="88"/>
                  <a:pt x="521" y="91"/>
                </a:cubicBezTo>
                <a:cubicBezTo>
                  <a:pt x="527" y="95"/>
                  <a:pt x="532" y="98"/>
                  <a:pt x="537" y="101"/>
                </a:cubicBezTo>
                <a:cubicBezTo>
                  <a:pt x="533" y="115"/>
                  <a:pt x="533" y="115"/>
                  <a:pt x="500" y="129"/>
                </a:cubicBezTo>
                <a:cubicBezTo>
                  <a:pt x="500" y="133"/>
                  <a:pt x="501" y="137"/>
                  <a:pt x="500" y="139"/>
                </a:cubicBezTo>
                <a:cubicBezTo>
                  <a:pt x="498" y="141"/>
                  <a:pt x="494" y="142"/>
                  <a:pt x="488" y="144"/>
                </a:cubicBezTo>
                <a:cubicBezTo>
                  <a:pt x="477" y="174"/>
                  <a:pt x="466" y="207"/>
                  <a:pt x="455" y="240"/>
                </a:cubicBezTo>
                <a:cubicBezTo>
                  <a:pt x="453" y="247"/>
                  <a:pt x="456" y="256"/>
                  <a:pt x="458" y="265"/>
                </a:cubicBezTo>
                <a:cubicBezTo>
                  <a:pt x="461" y="293"/>
                  <a:pt x="465" y="322"/>
                  <a:pt x="469" y="350"/>
                </a:cubicBezTo>
                <a:cubicBezTo>
                  <a:pt x="471" y="361"/>
                  <a:pt x="473" y="372"/>
                  <a:pt x="475" y="384"/>
                </a:cubicBezTo>
                <a:cubicBezTo>
                  <a:pt x="478" y="398"/>
                  <a:pt x="474" y="409"/>
                  <a:pt x="460" y="416"/>
                </a:cubicBezTo>
                <a:cubicBezTo>
                  <a:pt x="458" y="417"/>
                  <a:pt x="456" y="418"/>
                  <a:pt x="456" y="419"/>
                </a:cubicBezTo>
                <a:cubicBezTo>
                  <a:pt x="454" y="433"/>
                  <a:pt x="442" y="432"/>
                  <a:pt x="433" y="435"/>
                </a:cubicBezTo>
                <a:cubicBezTo>
                  <a:pt x="426" y="437"/>
                  <a:pt x="418" y="437"/>
                  <a:pt x="410" y="438"/>
                </a:cubicBezTo>
                <a:cubicBezTo>
                  <a:pt x="403" y="439"/>
                  <a:pt x="397" y="445"/>
                  <a:pt x="391" y="446"/>
                </a:cubicBezTo>
                <a:cubicBezTo>
                  <a:pt x="377" y="451"/>
                  <a:pt x="376" y="469"/>
                  <a:pt x="360" y="467"/>
                </a:cubicBezTo>
                <a:cubicBezTo>
                  <a:pt x="364" y="506"/>
                  <a:pt x="391" y="538"/>
                  <a:pt x="386" y="577"/>
                </a:cubicBezTo>
                <a:cubicBezTo>
                  <a:pt x="397" y="582"/>
                  <a:pt x="404" y="577"/>
                  <a:pt x="410" y="570"/>
                </a:cubicBezTo>
                <a:cubicBezTo>
                  <a:pt x="429" y="550"/>
                  <a:pt x="440" y="548"/>
                  <a:pt x="462" y="564"/>
                </a:cubicBezTo>
                <a:cubicBezTo>
                  <a:pt x="476" y="573"/>
                  <a:pt x="491" y="582"/>
                  <a:pt x="496" y="600"/>
                </a:cubicBezTo>
                <a:cubicBezTo>
                  <a:pt x="505" y="631"/>
                  <a:pt x="498" y="640"/>
                  <a:pt x="472" y="661"/>
                </a:cubicBezTo>
                <a:cubicBezTo>
                  <a:pt x="468" y="665"/>
                  <a:pt x="463" y="667"/>
                  <a:pt x="459" y="670"/>
                </a:cubicBezTo>
                <a:cubicBezTo>
                  <a:pt x="462" y="683"/>
                  <a:pt x="465" y="696"/>
                  <a:pt x="468" y="708"/>
                </a:cubicBezTo>
                <a:cubicBezTo>
                  <a:pt x="470" y="716"/>
                  <a:pt x="469" y="723"/>
                  <a:pt x="462" y="729"/>
                </a:cubicBezTo>
                <a:cubicBezTo>
                  <a:pt x="460" y="730"/>
                  <a:pt x="458" y="732"/>
                  <a:pt x="458" y="734"/>
                </a:cubicBezTo>
                <a:cubicBezTo>
                  <a:pt x="446" y="761"/>
                  <a:pt x="434" y="788"/>
                  <a:pt x="425" y="816"/>
                </a:cubicBezTo>
                <a:cubicBezTo>
                  <a:pt x="421" y="828"/>
                  <a:pt x="422" y="843"/>
                  <a:pt x="422" y="856"/>
                </a:cubicBezTo>
                <a:cubicBezTo>
                  <a:pt x="422" y="877"/>
                  <a:pt x="423" y="899"/>
                  <a:pt x="416" y="919"/>
                </a:cubicBezTo>
                <a:cubicBezTo>
                  <a:pt x="412" y="933"/>
                  <a:pt x="420" y="943"/>
                  <a:pt x="420" y="953"/>
                </a:cubicBezTo>
                <a:cubicBezTo>
                  <a:pt x="419" y="976"/>
                  <a:pt x="431" y="996"/>
                  <a:pt x="425" y="1020"/>
                </a:cubicBezTo>
                <a:cubicBezTo>
                  <a:pt x="421" y="1034"/>
                  <a:pt x="419" y="1049"/>
                  <a:pt x="412" y="1063"/>
                </a:cubicBezTo>
                <a:cubicBezTo>
                  <a:pt x="410" y="1067"/>
                  <a:pt x="412" y="1072"/>
                  <a:pt x="412" y="1076"/>
                </a:cubicBezTo>
                <a:cubicBezTo>
                  <a:pt x="412" y="1098"/>
                  <a:pt x="411" y="1119"/>
                  <a:pt x="412" y="1141"/>
                </a:cubicBezTo>
                <a:cubicBezTo>
                  <a:pt x="413" y="1157"/>
                  <a:pt x="416" y="1174"/>
                  <a:pt x="418" y="1190"/>
                </a:cubicBezTo>
                <a:cubicBezTo>
                  <a:pt x="421" y="1213"/>
                  <a:pt x="424" y="1236"/>
                  <a:pt x="426" y="1260"/>
                </a:cubicBezTo>
                <a:cubicBezTo>
                  <a:pt x="427" y="1268"/>
                  <a:pt x="427" y="1278"/>
                  <a:pt x="427" y="1287"/>
                </a:cubicBezTo>
                <a:cubicBezTo>
                  <a:pt x="427" y="1293"/>
                  <a:pt x="424" y="1299"/>
                  <a:pt x="425" y="1305"/>
                </a:cubicBezTo>
                <a:cubicBezTo>
                  <a:pt x="427" y="1317"/>
                  <a:pt x="431" y="1330"/>
                  <a:pt x="435" y="1342"/>
                </a:cubicBezTo>
                <a:cubicBezTo>
                  <a:pt x="439" y="1354"/>
                  <a:pt x="443" y="1365"/>
                  <a:pt x="446" y="1377"/>
                </a:cubicBezTo>
                <a:cubicBezTo>
                  <a:pt x="448" y="1383"/>
                  <a:pt x="453" y="1385"/>
                  <a:pt x="457" y="1388"/>
                </a:cubicBezTo>
                <a:cubicBezTo>
                  <a:pt x="466" y="1393"/>
                  <a:pt x="474" y="1403"/>
                  <a:pt x="477" y="1413"/>
                </a:cubicBezTo>
                <a:cubicBezTo>
                  <a:pt x="482" y="1431"/>
                  <a:pt x="486" y="1449"/>
                  <a:pt x="487" y="1468"/>
                </a:cubicBezTo>
                <a:cubicBezTo>
                  <a:pt x="488" y="1478"/>
                  <a:pt x="483" y="1488"/>
                  <a:pt x="478" y="1498"/>
                </a:cubicBezTo>
                <a:cubicBezTo>
                  <a:pt x="477" y="1501"/>
                  <a:pt x="469" y="1503"/>
                  <a:pt x="465" y="1503"/>
                </a:cubicBezTo>
                <a:cubicBezTo>
                  <a:pt x="449" y="1503"/>
                  <a:pt x="433" y="1503"/>
                  <a:pt x="417" y="1501"/>
                </a:cubicBezTo>
                <a:cubicBezTo>
                  <a:pt x="407" y="1500"/>
                  <a:pt x="407" y="1497"/>
                  <a:pt x="409" y="1487"/>
                </a:cubicBezTo>
                <a:cubicBezTo>
                  <a:pt x="414" y="1464"/>
                  <a:pt x="426" y="1443"/>
                  <a:pt x="423" y="1418"/>
                </a:cubicBezTo>
                <a:cubicBezTo>
                  <a:pt x="422" y="1412"/>
                  <a:pt x="429" y="1405"/>
                  <a:pt x="429" y="1398"/>
                </a:cubicBezTo>
                <a:cubicBezTo>
                  <a:pt x="429" y="1387"/>
                  <a:pt x="428" y="1375"/>
                  <a:pt x="425" y="1364"/>
                </a:cubicBezTo>
                <a:cubicBezTo>
                  <a:pt x="419" y="1345"/>
                  <a:pt x="413" y="1327"/>
                  <a:pt x="405" y="1309"/>
                </a:cubicBezTo>
                <a:cubicBezTo>
                  <a:pt x="402" y="1301"/>
                  <a:pt x="393" y="1295"/>
                  <a:pt x="389" y="1288"/>
                </a:cubicBezTo>
                <a:cubicBezTo>
                  <a:pt x="384" y="1279"/>
                  <a:pt x="380" y="1270"/>
                  <a:pt x="376" y="1261"/>
                </a:cubicBezTo>
                <a:cubicBezTo>
                  <a:pt x="371" y="1249"/>
                  <a:pt x="365" y="1238"/>
                  <a:pt x="360" y="1226"/>
                </a:cubicBezTo>
                <a:cubicBezTo>
                  <a:pt x="356" y="1215"/>
                  <a:pt x="352" y="1203"/>
                  <a:pt x="348" y="1192"/>
                </a:cubicBezTo>
                <a:cubicBezTo>
                  <a:pt x="346" y="1186"/>
                  <a:pt x="343" y="1183"/>
                  <a:pt x="337" y="1183"/>
                </a:cubicBezTo>
                <a:cubicBezTo>
                  <a:pt x="328" y="1183"/>
                  <a:pt x="324" y="1180"/>
                  <a:pt x="322" y="1171"/>
                </a:cubicBezTo>
                <a:cubicBezTo>
                  <a:pt x="319" y="1156"/>
                  <a:pt x="314" y="1141"/>
                  <a:pt x="310" y="1126"/>
                </a:cubicBezTo>
                <a:cubicBezTo>
                  <a:pt x="309" y="1125"/>
                  <a:pt x="308" y="1125"/>
                  <a:pt x="307" y="1125"/>
                </a:cubicBezTo>
                <a:close/>
                <a:moveTo>
                  <a:pt x="324" y="471"/>
                </a:moveTo>
                <a:cubicBezTo>
                  <a:pt x="318" y="474"/>
                  <a:pt x="315" y="475"/>
                  <a:pt x="312" y="477"/>
                </a:cubicBezTo>
                <a:cubicBezTo>
                  <a:pt x="304" y="481"/>
                  <a:pt x="296" y="487"/>
                  <a:pt x="288" y="490"/>
                </a:cubicBezTo>
                <a:cubicBezTo>
                  <a:pt x="276" y="496"/>
                  <a:pt x="270" y="504"/>
                  <a:pt x="269" y="517"/>
                </a:cubicBezTo>
                <a:cubicBezTo>
                  <a:pt x="269" y="546"/>
                  <a:pt x="268" y="575"/>
                  <a:pt x="267" y="604"/>
                </a:cubicBezTo>
                <a:cubicBezTo>
                  <a:pt x="267" y="608"/>
                  <a:pt x="270" y="612"/>
                  <a:pt x="273" y="615"/>
                </a:cubicBezTo>
                <a:cubicBezTo>
                  <a:pt x="281" y="623"/>
                  <a:pt x="290" y="630"/>
                  <a:pt x="299" y="636"/>
                </a:cubicBezTo>
                <a:cubicBezTo>
                  <a:pt x="306" y="642"/>
                  <a:pt x="313" y="648"/>
                  <a:pt x="321" y="652"/>
                </a:cubicBezTo>
                <a:cubicBezTo>
                  <a:pt x="329" y="656"/>
                  <a:pt x="338" y="658"/>
                  <a:pt x="346" y="661"/>
                </a:cubicBezTo>
                <a:cubicBezTo>
                  <a:pt x="349" y="662"/>
                  <a:pt x="353" y="661"/>
                  <a:pt x="356" y="661"/>
                </a:cubicBezTo>
                <a:cubicBezTo>
                  <a:pt x="356" y="658"/>
                  <a:pt x="356" y="655"/>
                  <a:pt x="355" y="652"/>
                </a:cubicBezTo>
                <a:cubicBezTo>
                  <a:pt x="347" y="630"/>
                  <a:pt x="337" y="609"/>
                  <a:pt x="331" y="586"/>
                </a:cubicBezTo>
                <a:cubicBezTo>
                  <a:pt x="323" y="561"/>
                  <a:pt x="322" y="536"/>
                  <a:pt x="324" y="510"/>
                </a:cubicBezTo>
                <a:cubicBezTo>
                  <a:pt x="324" y="498"/>
                  <a:pt x="324" y="486"/>
                  <a:pt x="324" y="471"/>
                </a:cubicBezTo>
                <a:close/>
                <a:moveTo>
                  <a:pt x="233" y="135"/>
                </a:moveTo>
                <a:cubicBezTo>
                  <a:pt x="237" y="113"/>
                  <a:pt x="241" y="90"/>
                  <a:pt x="245" y="68"/>
                </a:cubicBezTo>
                <a:cubicBezTo>
                  <a:pt x="247" y="55"/>
                  <a:pt x="244" y="51"/>
                  <a:pt x="231" y="51"/>
                </a:cubicBezTo>
                <a:cubicBezTo>
                  <a:pt x="215" y="52"/>
                  <a:pt x="199" y="52"/>
                  <a:pt x="183" y="53"/>
                </a:cubicBezTo>
                <a:cubicBezTo>
                  <a:pt x="179" y="54"/>
                  <a:pt x="175" y="56"/>
                  <a:pt x="171" y="57"/>
                </a:cubicBezTo>
                <a:cubicBezTo>
                  <a:pt x="165" y="59"/>
                  <a:pt x="164" y="62"/>
                  <a:pt x="167" y="68"/>
                </a:cubicBezTo>
                <a:cubicBezTo>
                  <a:pt x="175" y="82"/>
                  <a:pt x="182" y="96"/>
                  <a:pt x="189" y="110"/>
                </a:cubicBezTo>
                <a:cubicBezTo>
                  <a:pt x="190" y="111"/>
                  <a:pt x="192" y="113"/>
                  <a:pt x="193" y="114"/>
                </a:cubicBezTo>
                <a:cubicBezTo>
                  <a:pt x="206" y="121"/>
                  <a:pt x="219" y="128"/>
                  <a:pt x="233" y="135"/>
                </a:cubicBezTo>
                <a:close/>
                <a:moveTo>
                  <a:pt x="441" y="138"/>
                </a:moveTo>
                <a:cubicBezTo>
                  <a:pt x="442" y="148"/>
                  <a:pt x="443" y="156"/>
                  <a:pt x="431" y="157"/>
                </a:cubicBezTo>
                <a:cubicBezTo>
                  <a:pt x="430" y="157"/>
                  <a:pt x="428" y="160"/>
                  <a:pt x="428" y="162"/>
                </a:cubicBezTo>
                <a:cubicBezTo>
                  <a:pt x="426" y="167"/>
                  <a:pt x="425" y="171"/>
                  <a:pt x="423" y="176"/>
                </a:cubicBezTo>
                <a:cubicBezTo>
                  <a:pt x="416" y="196"/>
                  <a:pt x="408" y="217"/>
                  <a:pt x="401" y="238"/>
                </a:cubicBezTo>
                <a:cubicBezTo>
                  <a:pt x="416" y="240"/>
                  <a:pt x="429" y="243"/>
                  <a:pt x="442" y="245"/>
                </a:cubicBezTo>
                <a:cubicBezTo>
                  <a:pt x="454" y="209"/>
                  <a:pt x="465" y="174"/>
                  <a:pt x="478" y="136"/>
                </a:cubicBezTo>
                <a:cubicBezTo>
                  <a:pt x="465" y="137"/>
                  <a:pt x="454" y="137"/>
                  <a:pt x="441" y="138"/>
                </a:cubicBezTo>
                <a:close/>
                <a:moveTo>
                  <a:pt x="293" y="205"/>
                </a:moveTo>
                <a:cubicBezTo>
                  <a:pt x="294" y="219"/>
                  <a:pt x="294" y="232"/>
                  <a:pt x="295" y="245"/>
                </a:cubicBezTo>
                <a:cubicBezTo>
                  <a:pt x="298" y="267"/>
                  <a:pt x="310" y="276"/>
                  <a:pt x="332" y="275"/>
                </a:cubicBezTo>
                <a:cubicBezTo>
                  <a:pt x="340" y="275"/>
                  <a:pt x="343" y="271"/>
                  <a:pt x="345" y="264"/>
                </a:cubicBezTo>
                <a:cubicBezTo>
                  <a:pt x="348" y="256"/>
                  <a:pt x="351" y="248"/>
                  <a:pt x="354" y="241"/>
                </a:cubicBezTo>
                <a:cubicBezTo>
                  <a:pt x="355" y="235"/>
                  <a:pt x="357" y="230"/>
                  <a:pt x="358" y="225"/>
                </a:cubicBezTo>
                <a:cubicBezTo>
                  <a:pt x="361" y="216"/>
                  <a:pt x="357" y="212"/>
                  <a:pt x="348" y="211"/>
                </a:cubicBezTo>
                <a:cubicBezTo>
                  <a:pt x="331" y="209"/>
                  <a:pt x="314" y="207"/>
                  <a:pt x="293" y="205"/>
                </a:cubicBezTo>
                <a:close/>
                <a:moveTo>
                  <a:pt x="108" y="299"/>
                </a:moveTo>
                <a:cubicBezTo>
                  <a:pt x="95" y="309"/>
                  <a:pt x="83" y="319"/>
                  <a:pt x="71" y="328"/>
                </a:cubicBezTo>
                <a:cubicBezTo>
                  <a:pt x="62" y="335"/>
                  <a:pt x="62" y="340"/>
                  <a:pt x="71" y="346"/>
                </a:cubicBezTo>
                <a:cubicBezTo>
                  <a:pt x="85" y="356"/>
                  <a:pt x="99" y="366"/>
                  <a:pt x="114" y="376"/>
                </a:cubicBezTo>
                <a:cubicBezTo>
                  <a:pt x="116" y="377"/>
                  <a:pt x="119" y="379"/>
                  <a:pt x="122" y="379"/>
                </a:cubicBezTo>
                <a:cubicBezTo>
                  <a:pt x="127" y="381"/>
                  <a:pt x="131" y="380"/>
                  <a:pt x="132" y="373"/>
                </a:cubicBezTo>
                <a:cubicBezTo>
                  <a:pt x="133" y="366"/>
                  <a:pt x="134" y="358"/>
                  <a:pt x="136" y="351"/>
                </a:cubicBezTo>
                <a:cubicBezTo>
                  <a:pt x="141" y="335"/>
                  <a:pt x="138" y="322"/>
                  <a:pt x="123" y="313"/>
                </a:cubicBezTo>
                <a:cubicBezTo>
                  <a:pt x="117" y="310"/>
                  <a:pt x="113" y="304"/>
                  <a:pt x="108" y="299"/>
                </a:cubicBezTo>
                <a:close/>
                <a:moveTo>
                  <a:pt x="104" y="293"/>
                </a:moveTo>
                <a:cubicBezTo>
                  <a:pt x="101" y="290"/>
                  <a:pt x="99" y="287"/>
                  <a:pt x="97" y="284"/>
                </a:cubicBezTo>
                <a:cubicBezTo>
                  <a:pt x="91" y="274"/>
                  <a:pt x="87" y="261"/>
                  <a:pt x="78" y="255"/>
                </a:cubicBezTo>
                <a:cubicBezTo>
                  <a:pt x="68" y="250"/>
                  <a:pt x="54" y="252"/>
                  <a:pt x="42" y="251"/>
                </a:cubicBezTo>
                <a:cubicBezTo>
                  <a:pt x="30" y="250"/>
                  <a:pt x="27" y="252"/>
                  <a:pt x="31" y="264"/>
                </a:cubicBezTo>
                <a:cubicBezTo>
                  <a:pt x="36" y="281"/>
                  <a:pt x="41" y="297"/>
                  <a:pt x="47" y="313"/>
                </a:cubicBezTo>
                <a:cubicBezTo>
                  <a:pt x="48" y="316"/>
                  <a:pt x="50" y="319"/>
                  <a:pt x="51" y="322"/>
                </a:cubicBezTo>
                <a:cubicBezTo>
                  <a:pt x="54" y="327"/>
                  <a:pt x="59" y="329"/>
                  <a:pt x="64" y="324"/>
                </a:cubicBezTo>
                <a:cubicBezTo>
                  <a:pt x="77" y="314"/>
                  <a:pt x="90" y="304"/>
                  <a:pt x="104" y="293"/>
                </a:cubicBezTo>
                <a:close/>
                <a:moveTo>
                  <a:pt x="272" y="136"/>
                </a:moveTo>
                <a:cubicBezTo>
                  <a:pt x="269" y="114"/>
                  <a:pt x="275" y="96"/>
                  <a:pt x="296" y="84"/>
                </a:cubicBezTo>
                <a:cubicBezTo>
                  <a:pt x="285" y="76"/>
                  <a:pt x="276" y="69"/>
                  <a:pt x="267" y="62"/>
                </a:cubicBezTo>
                <a:cubicBezTo>
                  <a:pt x="258" y="56"/>
                  <a:pt x="255" y="58"/>
                  <a:pt x="253" y="68"/>
                </a:cubicBezTo>
                <a:cubicBezTo>
                  <a:pt x="252" y="74"/>
                  <a:pt x="251" y="79"/>
                  <a:pt x="250" y="84"/>
                </a:cubicBezTo>
                <a:cubicBezTo>
                  <a:pt x="247" y="102"/>
                  <a:pt x="244" y="119"/>
                  <a:pt x="240" y="138"/>
                </a:cubicBezTo>
                <a:cubicBezTo>
                  <a:pt x="251" y="137"/>
                  <a:pt x="261" y="137"/>
                  <a:pt x="272" y="136"/>
                </a:cubicBezTo>
                <a:close/>
                <a:moveTo>
                  <a:pt x="74" y="246"/>
                </a:moveTo>
                <a:cubicBezTo>
                  <a:pt x="70" y="221"/>
                  <a:pt x="66" y="197"/>
                  <a:pt x="61" y="171"/>
                </a:cubicBezTo>
                <a:cubicBezTo>
                  <a:pt x="59" y="173"/>
                  <a:pt x="58" y="174"/>
                  <a:pt x="57" y="175"/>
                </a:cubicBezTo>
                <a:cubicBezTo>
                  <a:pt x="50" y="184"/>
                  <a:pt x="43" y="191"/>
                  <a:pt x="41" y="203"/>
                </a:cubicBezTo>
                <a:cubicBezTo>
                  <a:pt x="40" y="213"/>
                  <a:pt x="34" y="222"/>
                  <a:pt x="30" y="232"/>
                </a:cubicBezTo>
                <a:cubicBezTo>
                  <a:pt x="28" y="239"/>
                  <a:pt x="31" y="243"/>
                  <a:pt x="38" y="244"/>
                </a:cubicBezTo>
                <a:cubicBezTo>
                  <a:pt x="50" y="245"/>
                  <a:pt x="63" y="246"/>
                  <a:pt x="74" y="246"/>
                </a:cubicBezTo>
                <a:close/>
                <a:moveTo>
                  <a:pt x="141" y="195"/>
                </a:moveTo>
                <a:cubicBezTo>
                  <a:pt x="136" y="181"/>
                  <a:pt x="140" y="168"/>
                  <a:pt x="130" y="156"/>
                </a:cubicBezTo>
                <a:cubicBezTo>
                  <a:pt x="125" y="150"/>
                  <a:pt x="121" y="145"/>
                  <a:pt x="114" y="143"/>
                </a:cubicBezTo>
                <a:cubicBezTo>
                  <a:pt x="111" y="142"/>
                  <a:pt x="103" y="145"/>
                  <a:pt x="103" y="148"/>
                </a:cubicBezTo>
                <a:cubicBezTo>
                  <a:pt x="99" y="164"/>
                  <a:pt x="97" y="180"/>
                  <a:pt x="103" y="197"/>
                </a:cubicBezTo>
                <a:cubicBezTo>
                  <a:pt x="115" y="196"/>
                  <a:pt x="127" y="196"/>
                  <a:pt x="141" y="195"/>
                </a:cubicBezTo>
                <a:close/>
                <a:moveTo>
                  <a:pt x="427" y="410"/>
                </a:moveTo>
                <a:cubicBezTo>
                  <a:pt x="439" y="409"/>
                  <a:pt x="446" y="409"/>
                  <a:pt x="453" y="407"/>
                </a:cubicBezTo>
                <a:cubicBezTo>
                  <a:pt x="457" y="405"/>
                  <a:pt x="464" y="399"/>
                  <a:pt x="464" y="395"/>
                </a:cubicBezTo>
                <a:cubicBezTo>
                  <a:pt x="463" y="380"/>
                  <a:pt x="460" y="364"/>
                  <a:pt x="458" y="349"/>
                </a:cubicBezTo>
                <a:cubicBezTo>
                  <a:pt x="453" y="350"/>
                  <a:pt x="449" y="350"/>
                  <a:pt x="446" y="351"/>
                </a:cubicBezTo>
                <a:cubicBezTo>
                  <a:pt x="442" y="353"/>
                  <a:pt x="437" y="355"/>
                  <a:pt x="437" y="359"/>
                </a:cubicBezTo>
                <a:cubicBezTo>
                  <a:pt x="433" y="375"/>
                  <a:pt x="431" y="391"/>
                  <a:pt x="427" y="410"/>
                </a:cubicBezTo>
                <a:close/>
                <a:moveTo>
                  <a:pt x="408" y="164"/>
                </a:moveTo>
                <a:cubicBezTo>
                  <a:pt x="410" y="162"/>
                  <a:pt x="414" y="162"/>
                  <a:pt x="416" y="160"/>
                </a:cubicBezTo>
                <a:cubicBezTo>
                  <a:pt x="419" y="155"/>
                  <a:pt x="421" y="150"/>
                  <a:pt x="423" y="145"/>
                </a:cubicBezTo>
                <a:cubicBezTo>
                  <a:pt x="423" y="143"/>
                  <a:pt x="420" y="140"/>
                  <a:pt x="419" y="140"/>
                </a:cubicBezTo>
                <a:cubicBezTo>
                  <a:pt x="403" y="140"/>
                  <a:pt x="387" y="142"/>
                  <a:pt x="370" y="143"/>
                </a:cubicBezTo>
                <a:cubicBezTo>
                  <a:pt x="372" y="149"/>
                  <a:pt x="374" y="154"/>
                  <a:pt x="375" y="159"/>
                </a:cubicBezTo>
                <a:cubicBezTo>
                  <a:pt x="381" y="179"/>
                  <a:pt x="381" y="180"/>
                  <a:pt x="403" y="177"/>
                </a:cubicBezTo>
                <a:cubicBezTo>
                  <a:pt x="406" y="177"/>
                  <a:pt x="409" y="175"/>
                  <a:pt x="413" y="174"/>
                </a:cubicBezTo>
                <a:cubicBezTo>
                  <a:pt x="411" y="171"/>
                  <a:pt x="410" y="168"/>
                  <a:pt x="408" y="164"/>
                </a:cubicBezTo>
                <a:close/>
                <a:moveTo>
                  <a:pt x="157" y="65"/>
                </a:moveTo>
                <a:cubicBezTo>
                  <a:pt x="140" y="76"/>
                  <a:pt x="127" y="88"/>
                  <a:pt x="119" y="104"/>
                </a:cubicBezTo>
                <a:cubicBezTo>
                  <a:pt x="138" y="105"/>
                  <a:pt x="157" y="106"/>
                  <a:pt x="176" y="107"/>
                </a:cubicBezTo>
                <a:cubicBezTo>
                  <a:pt x="170" y="93"/>
                  <a:pt x="164" y="80"/>
                  <a:pt x="157" y="65"/>
                </a:cubicBezTo>
                <a:close/>
                <a:moveTo>
                  <a:pt x="189" y="267"/>
                </a:moveTo>
                <a:cubicBezTo>
                  <a:pt x="196" y="271"/>
                  <a:pt x="205" y="276"/>
                  <a:pt x="213" y="279"/>
                </a:cubicBezTo>
                <a:cubicBezTo>
                  <a:pt x="221" y="282"/>
                  <a:pt x="229" y="275"/>
                  <a:pt x="228" y="267"/>
                </a:cubicBezTo>
                <a:cubicBezTo>
                  <a:pt x="228" y="258"/>
                  <a:pt x="226" y="249"/>
                  <a:pt x="224" y="241"/>
                </a:cubicBezTo>
                <a:cubicBezTo>
                  <a:pt x="207" y="243"/>
                  <a:pt x="193" y="248"/>
                  <a:pt x="189" y="267"/>
                </a:cubicBezTo>
                <a:close/>
                <a:moveTo>
                  <a:pt x="145" y="158"/>
                </a:moveTo>
                <a:cubicBezTo>
                  <a:pt x="144" y="159"/>
                  <a:pt x="143" y="160"/>
                  <a:pt x="143" y="161"/>
                </a:cubicBezTo>
                <a:cubicBezTo>
                  <a:pt x="144" y="171"/>
                  <a:pt x="146" y="181"/>
                  <a:pt x="148" y="191"/>
                </a:cubicBezTo>
                <a:cubicBezTo>
                  <a:pt x="148" y="192"/>
                  <a:pt x="149" y="192"/>
                  <a:pt x="149" y="193"/>
                </a:cubicBezTo>
                <a:cubicBezTo>
                  <a:pt x="182" y="194"/>
                  <a:pt x="189" y="193"/>
                  <a:pt x="192" y="183"/>
                </a:cubicBezTo>
                <a:cubicBezTo>
                  <a:pt x="176" y="174"/>
                  <a:pt x="160" y="166"/>
                  <a:pt x="145" y="158"/>
                </a:cubicBezTo>
                <a:close/>
                <a:moveTo>
                  <a:pt x="210" y="213"/>
                </a:moveTo>
                <a:cubicBezTo>
                  <a:pt x="208" y="204"/>
                  <a:pt x="203" y="203"/>
                  <a:pt x="195" y="206"/>
                </a:cubicBezTo>
                <a:cubicBezTo>
                  <a:pt x="181" y="210"/>
                  <a:pt x="171" y="231"/>
                  <a:pt x="177" y="246"/>
                </a:cubicBezTo>
                <a:cubicBezTo>
                  <a:pt x="199" y="246"/>
                  <a:pt x="200" y="225"/>
                  <a:pt x="210" y="213"/>
                </a:cubicBezTo>
                <a:close/>
                <a:moveTo>
                  <a:pt x="382" y="202"/>
                </a:moveTo>
                <a:cubicBezTo>
                  <a:pt x="387" y="202"/>
                  <a:pt x="390" y="202"/>
                  <a:pt x="394" y="201"/>
                </a:cubicBezTo>
                <a:cubicBezTo>
                  <a:pt x="395" y="202"/>
                  <a:pt x="395" y="203"/>
                  <a:pt x="396" y="204"/>
                </a:cubicBezTo>
                <a:cubicBezTo>
                  <a:pt x="385" y="209"/>
                  <a:pt x="380" y="217"/>
                  <a:pt x="381" y="228"/>
                </a:cubicBezTo>
                <a:cubicBezTo>
                  <a:pt x="382" y="230"/>
                  <a:pt x="383" y="232"/>
                  <a:pt x="384" y="235"/>
                </a:cubicBezTo>
                <a:cubicBezTo>
                  <a:pt x="387" y="234"/>
                  <a:pt x="392" y="233"/>
                  <a:pt x="393" y="231"/>
                </a:cubicBezTo>
                <a:cubicBezTo>
                  <a:pt x="398" y="217"/>
                  <a:pt x="402" y="204"/>
                  <a:pt x="407" y="188"/>
                </a:cubicBezTo>
                <a:cubicBezTo>
                  <a:pt x="398" y="189"/>
                  <a:pt x="390" y="190"/>
                  <a:pt x="382" y="191"/>
                </a:cubicBezTo>
                <a:cubicBezTo>
                  <a:pt x="382" y="195"/>
                  <a:pt x="382" y="199"/>
                  <a:pt x="382" y="202"/>
                </a:cubicBezTo>
                <a:close/>
                <a:moveTo>
                  <a:pt x="239" y="239"/>
                </a:moveTo>
                <a:cubicBezTo>
                  <a:pt x="241" y="253"/>
                  <a:pt x="243" y="266"/>
                  <a:pt x="245" y="278"/>
                </a:cubicBezTo>
                <a:cubicBezTo>
                  <a:pt x="252" y="278"/>
                  <a:pt x="257" y="278"/>
                  <a:pt x="262" y="278"/>
                </a:cubicBezTo>
                <a:cubicBezTo>
                  <a:pt x="263" y="278"/>
                  <a:pt x="263" y="277"/>
                  <a:pt x="263" y="277"/>
                </a:cubicBezTo>
                <a:cubicBezTo>
                  <a:pt x="260" y="275"/>
                  <a:pt x="257" y="274"/>
                  <a:pt x="254" y="273"/>
                </a:cubicBezTo>
                <a:cubicBezTo>
                  <a:pt x="257" y="266"/>
                  <a:pt x="251" y="252"/>
                  <a:pt x="239" y="239"/>
                </a:cubicBezTo>
                <a:close/>
                <a:moveTo>
                  <a:pt x="265" y="169"/>
                </a:moveTo>
                <a:cubicBezTo>
                  <a:pt x="268" y="174"/>
                  <a:pt x="270" y="179"/>
                  <a:pt x="274" y="183"/>
                </a:cubicBezTo>
                <a:cubicBezTo>
                  <a:pt x="276" y="185"/>
                  <a:pt x="281" y="185"/>
                  <a:pt x="283" y="184"/>
                </a:cubicBezTo>
                <a:cubicBezTo>
                  <a:pt x="287" y="180"/>
                  <a:pt x="285" y="162"/>
                  <a:pt x="280" y="157"/>
                </a:cubicBezTo>
                <a:cubicBezTo>
                  <a:pt x="275" y="161"/>
                  <a:pt x="270" y="165"/>
                  <a:pt x="265" y="169"/>
                </a:cubicBezTo>
                <a:close/>
                <a:moveTo>
                  <a:pt x="170" y="157"/>
                </a:moveTo>
                <a:cubicBezTo>
                  <a:pt x="170" y="157"/>
                  <a:pt x="170" y="158"/>
                  <a:pt x="169" y="159"/>
                </a:cubicBezTo>
                <a:cubicBezTo>
                  <a:pt x="179" y="163"/>
                  <a:pt x="189" y="168"/>
                  <a:pt x="199" y="173"/>
                </a:cubicBezTo>
                <a:cubicBezTo>
                  <a:pt x="206" y="163"/>
                  <a:pt x="204" y="155"/>
                  <a:pt x="196" y="155"/>
                </a:cubicBezTo>
                <a:cubicBezTo>
                  <a:pt x="187" y="155"/>
                  <a:pt x="178" y="156"/>
                  <a:pt x="170" y="157"/>
                </a:cubicBezTo>
                <a:close/>
                <a:moveTo>
                  <a:pt x="137" y="249"/>
                </a:moveTo>
                <a:cubicBezTo>
                  <a:pt x="128" y="234"/>
                  <a:pt x="119" y="227"/>
                  <a:pt x="112" y="229"/>
                </a:cubicBezTo>
                <a:cubicBezTo>
                  <a:pt x="119" y="251"/>
                  <a:pt x="121" y="253"/>
                  <a:pt x="137" y="249"/>
                </a:cubicBezTo>
                <a:close/>
                <a:moveTo>
                  <a:pt x="402" y="259"/>
                </a:moveTo>
                <a:cubicBezTo>
                  <a:pt x="413" y="259"/>
                  <a:pt x="424" y="258"/>
                  <a:pt x="434" y="257"/>
                </a:cubicBezTo>
                <a:cubicBezTo>
                  <a:pt x="434" y="256"/>
                  <a:pt x="434" y="255"/>
                  <a:pt x="434" y="254"/>
                </a:cubicBezTo>
                <a:cubicBezTo>
                  <a:pt x="423" y="252"/>
                  <a:pt x="412" y="249"/>
                  <a:pt x="399" y="247"/>
                </a:cubicBezTo>
                <a:cubicBezTo>
                  <a:pt x="400" y="252"/>
                  <a:pt x="401" y="255"/>
                  <a:pt x="402" y="259"/>
                </a:cubicBezTo>
                <a:close/>
                <a:moveTo>
                  <a:pt x="337" y="182"/>
                </a:moveTo>
                <a:cubicBezTo>
                  <a:pt x="338" y="181"/>
                  <a:pt x="338" y="180"/>
                  <a:pt x="338" y="179"/>
                </a:cubicBezTo>
                <a:cubicBezTo>
                  <a:pt x="325" y="178"/>
                  <a:pt x="312" y="177"/>
                  <a:pt x="299" y="176"/>
                </a:cubicBezTo>
                <a:cubicBezTo>
                  <a:pt x="299" y="178"/>
                  <a:pt x="299" y="181"/>
                  <a:pt x="299" y="185"/>
                </a:cubicBezTo>
                <a:cubicBezTo>
                  <a:pt x="312" y="184"/>
                  <a:pt x="325" y="183"/>
                  <a:pt x="337" y="182"/>
                </a:cubicBezTo>
                <a:close/>
                <a:moveTo>
                  <a:pt x="348" y="202"/>
                </a:moveTo>
                <a:cubicBezTo>
                  <a:pt x="345" y="198"/>
                  <a:pt x="344" y="194"/>
                  <a:pt x="343" y="194"/>
                </a:cubicBezTo>
                <a:cubicBezTo>
                  <a:pt x="331" y="194"/>
                  <a:pt x="319" y="195"/>
                  <a:pt x="308" y="196"/>
                </a:cubicBezTo>
                <a:cubicBezTo>
                  <a:pt x="308" y="197"/>
                  <a:pt x="308" y="197"/>
                  <a:pt x="308" y="198"/>
                </a:cubicBezTo>
                <a:cubicBezTo>
                  <a:pt x="320" y="199"/>
                  <a:pt x="333" y="201"/>
                  <a:pt x="348" y="202"/>
                </a:cubicBezTo>
                <a:close/>
                <a:moveTo>
                  <a:pt x="205" y="238"/>
                </a:moveTo>
                <a:cubicBezTo>
                  <a:pt x="225" y="234"/>
                  <a:pt x="227" y="230"/>
                  <a:pt x="219" y="214"/>
                </a:cubicBezTo>
                <a:cubicBezTo>
                  <a:pt x="214" y="222"/>
                  <a:pt x="210" y="229"/>
                  <a:pt x="205" y="238"/>
                </a:cubicBezTo>
                <a:close/>
                <a:moveTo>
                  <a:pt x="142" y="207"/>
                </a:moveTo>
                <a:cubicBezTo>
                  <a:pt x="133" y="207"/>
                  <a:pt x="123" y="208"/>
                  <a:pt x="112" y="209"/>
                </a:cubicBezTo>
                <a:cubicBezTo>
                  <a:pt x="122" y="218"/>
                  <a:pt x="132" y="217"/>
                  <a:pt x="142" y="207"/>
                </a:cubicBezTo>
                <a:close/>
                <a:moveTo>
                  <a:pt x="259" y="163"/>
                </a:moveTo>
                <a:cubicBezTo>
                  <a:pt x="265" y="158"/>
                  <a:pt x="270" y="155"/>
                  <a:pt x="276" y="151"/>
                </a:cubicBezTo>
                <a:cubicBezTo>
                  <a:pt x="266" y="151"/>
                  <a:pt x="258" y="151"/>
                  <a:pt x="249" y="151"/>
                </a:cubicBezTo>
                <a:cubicBezTo>
                  <a:pt x="253" y="155"/>
                  <a:pt x="256" y="159"/>
                  <a:pt x="259" y="163"/>
                </a:cubicBezTo>
                <a:close/>
                <a:moveTo>
                  <a:pt x="130" y="223"/>
                </a:moveTo>
                <a:cubicBezTo>
                  <a:pt x="131" y="223"/>
                  <a:pt x="132" y="222"/>
                  <a:pt x="133" y="222"/>
                </a:cubicBezTo>
                <a:cubicBezTo>
                  <a:pt x="137" y="228"/>
                  <a:pt x="141" y="234"/>
                  <a:pt x="144" y="240"/>
                </a:cubicBezTo>
                <a:cubicBezTo>
                  <a:pt x="145" y="239"/>
                  <a:pt x="146" y="239"/>
                  <a:pt x="147" y="238"/>
                </a:cubicBezTo>
                <a:cubicBezTo>
                  <a:pt x="147" y="232"/>
                  <a:pt x="146" y="226"/>
                  <a:pt x="144" y="219"/>
                </a:cubicBezTo>
                <a:cubicBezTo>
                  <a:pt x="139" y="221"/>
                  <a:pt x="135" y="222"/>
                  <a:pt x="130" y="223"/>
                </a:cubicBezTo>
                <a:close/>
                <a:moveTo>
                  <a:pt x="182" y="290"/>
                </a:moveTo>
                <a:cubicBezTo>
                  <a:pt x="189" y="288"/>
                  <a:pt x="195" y="287"/>
                  <a:pt x="204" y="284"/>
                </a:cubicBezTo>
                <a:cubicBezTo>
                  <a:pt x="195" y="280"/>
                  <a:pt x="189" y="278"/>
                  <a:pt x="181" y="274"/>
                </a:cubicBezTo>
                <a:cubicBezTo>
                  <a:pt x="181" y="280"/>
                  <a:pt x="181" y="285"/>
                  <a:pt x="182" y="290"/>
                </a:cubicBezTo>
                <a:close/>
                <a:moveTo>
                  <a:pt x="379" y="55"/>
                </a:moveTo>
                <a:cubicBezTo>
                  <a:pt x="380" y="54"/>
                  <a:pt x="382" y="52"/>
                  <a:pt x="383" y="51"/>
                </a:cubicBezTo>
                <a:cubicBezTo>
                  <a:pt x="379" y="46"/>
                  <a:pt x="375" y="41"/>
                  <a:pt x="371" y="37"/>
                </a:cubicBezTo>
                <a:cubicBezTo>
                  <a:pt x="369" y="39"/>
                  <a:pt x="367" y="42"/>
                  <a:pt x="365" y="44"/>
                </a:cubicBezTo>
                <a:cubicBezTo>
                  <a:pt x="370" y="48"/>
                  <a:pt x="374" y="51"/>
                  <a:pt x="379" y="55"/>
                </a:cubicBezTo>
                <a:close/>
                <a:moveTo>
                  <a:pt x="391" y="51"/>
                </a:moveTo>
                <a:cubicBezTo>
                  <a:pt x="392" y="44"/>
                  <a:pt x="394" y="39"/>
                  <a:pt x="393" y="34"/>
                </a:cubicBezTo>
                <a:cubicBezTo>
                  <a:pt x="393" y="32"/>
                  <a:pt x="388" y="30"/>
                  <a:pt x="385" y="29"/>
                </a:cubicBezTo>
                <a:cubicBezTo>
                  <a:pt x="384" y="31"/>
                  <a:pt x="382" y="35"/>
                  <a:pt x="382" y="37"/>
                </a:cubicBezTo>
                <a:cubicBezTo>
                  <a:pt x="384" y="41"/>
                  <a:pt x="387" y="45"/>
                  <a:pt x="391" y="51"/>
                </a:cubicBezTo>
                <a:close/>
                <a:moveTo>
                  <a:pt x="149" y="382"/>
                </a:moveTo>
                <a:cubicBezTo>
                  <a:pt x="147" y="372"/>
                  <a:pt x="146" y="364"/>
                  <a:pt x="144" y="354"/>
                </a:cubicBezTo>
                <a:cubicBezTo>
                  <a:pt x="136" y="380"/>
                  <a:pt x="137" y="382"/>
                  <a:pt x="149" y="382"/>
                </a:cubicBezTo>
                <a:close/>
                <a:moveTo>
                  <a:pt x="379" y="90"/>
                </a:moveTo>
                <a:cubicBezTo>
                  <a:pt x="380" y="89"/>
                  <a:pt x="382" y="89"/>
                  <a:pt x="383" y="88"/>
                </a:cubicBezTo>
                <a:cubicBezTo>
                  <a:pt x="383" y="83"/>
                  <a:pt x="383" y="79"/>
                  <a:pt x="382" y="74"/>
                </a:cubicBezTo>
                <a:cubicBezTo>
                  <a:pt x="379" y="75"/>
                  <a:pt x="375" y="77"/>
                  <a:pt x="371" y="79"/>
                </a:cubicBezTo>
                <a:cubicBezTo>
                  <a:pt x="374" y="82"/>
                  <a:pt x="376" y="86"/>
                  <a:pt x="379" y="90"/>
                </a:cubicBezTo>
                <a:close/>
                <a:moveTo>
                  <a:pt x="364" y="56"/>
                </a:moveTo>
                <a:cubicBezTo>
                  <a:pt x="363" y="57"/>
                  <a:pt x="362" y="58"/>
                  <a:pt x="361" y="58"/>
                </a:cubicBezTo>
                <a:cubicBezTo>
                  <a:pt x="363" y="62"/>
                  <a:pt x="364" y="66"/>
                  <a:pt x="366" y="70"/>
                </a:cubicBezTo>
                <a:cubicBezTo>
                  <a:pt x="370" y="68"/>
                  <a:pt x="375" y="65"/>
                  <a:pt x="379" y="63"/>
                </a:cubicBezTo>
                <a:cubicBezTo>
                  <a:pt x="379" y="62"/>
                  <a:pt x="379" y="61"/>
                  <a:pt x="378" y="60"/>
                </a:cubicBezTo>
                <a:cubicBezTo>
                  <a:pt x="373" y="59"/>
                  <a:pt x="369" y="57"/>
                  <a:pt x="364" y="56"/>
                </a:cubicBezTo>
                <a:close/>
                <a:moveTo>
                  <a:pt x="308" y="122"/>
                </a:moveTo>
                <a:cubicBezTo>
                  <a:pt x="309" y="121"/>
                  <a:pt x="311" y="120"/>
                  <a:pt x="312" y="119"/>
                </a:cubicBezTo>
                <a:cubicBezTo>
                  <a:pt x="309" y="114"/>
                  <a:pt x="306" y="109"/>
                  <a:pt x="303" y="104"/>
                </a:cubicBezTo>
                <a:cubicBezTo>
                  <a:pt x="301" y="106"/>
                  <a:pt x="298" y="108"/>
                  <a:pt x="296" y="110"/>
                </a:cubicBezTo>
                <a:cubicBezTo>
                  <a:pt x="300" y="114"/>
                  <a:pt x="304" y="118"/>
                  <a:pt x="308" y="122"/>
                </a:cubicBezTo>
                <a:close/>
                <a:moveTo>
                  <a:pt x="160" y="295"/>
                </a:moveTo>
                <a:cubicBezTo>
                  <a:pt x="167" y="286"/>
                  <a:pt x="167" y="285"/>
                  <a:pt x="158" y="277"/>
                </a:cubicBezTo>
                <a:cubicBezTo>
                  <a:pt x="152" y="286"/>
                  <a:pt x="152" y="289"/>
                  <a:pt x="160" y="295"/>
                </a:cubicBezTo>
                <a:close/>
                <a:moveTo>
                  <a:pt x="141" y="137"/>
                </a:moveTo>
                <a:cubicBezTo>
                  <a:pt x="142" y="146"/>
                  <a:pt x="148" y="147"/>
                  <a:pt x="168" y="142"/>
                </a:cubicBezTo>
                <a:cubicBezTo>
                  <a:pt x="158" y="140"/>
                  <a:pt x="150" y="139"/>
                  <a:pt x="141" y="137"/>
                </a:cubicBezTo>
                <a:close/>
                <a:moveTo>
                  <a:pt x="305" y="129"/>
                </a:moveTo>
                <a:cubicBezTo>
                  <a:pt x="305" y="128"/>
                  <a:pt x="305" y="127"/>
                  <a:pt x="305" y="126"/>
                </a:cubicBezTo>
                <a:cubicBezTo>
                  <a:pt x="301" y="124"/>
                  <a:pt x="296" y="122"/>
                  <a:pt x="292" y="119"/>
                </a:cubicBezTo>
                <a:cubicBezTo>
                  <a:pt x="291" y="120"/>
                  <a:pt x="290" y="121"/>
                  <a:pt x="289" y="121"/>
                </a:cubicBezTo>
                <a:cubicBezTo>
                  <a:pt x="290" y="125"/>
                  <a:pt x="291" y="131"/>
                  <a:pt x="292" y="132"/>
                </a:cubicBezTo>
                <a:cubicBezTo>
                  <a:pt x="296" y="133"/>
                  <a:pt x="301" y="130"/>
                  <a:pt x="305" y="129"/>
                </a:cubicBezTo>
                <a:close/>
                <a:moveTo>
                  <a:pt x="397" y="46"/>
                </a:moveTo>
                <a:cubicBezTo>
                  <a:pt x="399" y="48"/>
                  <a:pt x="400" y="49"/>
                  <a:pt x="401" y="50"/>
                </a:cubicBezTo>
                <a:cubicBezTo>
                  <a:pt x="405" y="48"/>
                  <a:pt x="408" y="45"/>
                  <a:pt x="412" y="43"/>
                </a:cubicBezTo>
                <a:cubicBezTo>
                  <a:pt x="410" y="40"/>
                  <a:pt x="407" y="37"/>
                  <a:pt x="405" y="35"/>
                </a:cubicBezTo>
                <a:cubicBezTo>
                  <a:pt x="402" y="39"/>
                  <a:pt x="400" y="42"/>
                  <a:pt x="397" y="46"/>
                </a:cubicBezTo>
                <a:close/>
                <a:moveTo>
                  <a:pt x="317" y="118"/>
                </a:moveTo>
                <a:cubicBezTo>
                  <a:pt x="326" y="108"/>
                  <a:pt x="325" y="104"/>
                  <a:pt x="312" y="100"/>
                </a:cubicBezTo>
                <a:cubicBezTo>
                  <a:pt x="314" y="107"/>
                  <a:pt x="315" y="112"/>
                  <a:pt x="317" y="118"/>
                </a:cubicBezTo>
                <a:close/>
                <a:moveTo>
                  <a:pt x="230" y="524"/>
                </a:moveTo>
                <a:cubicBezTo>
                  <a:pt x="231" y="521"/>
                  <a:pt x="232" y="519"/>
                  <a:pt x="233" y="514"/>
                </a:cubicBezTo>
                <a:cubicBezTo>
                  <a:pt x="225" y="516"/>
                  <a:pt x="219" y="517"/>
                  <a:pt x="213" y="518"/>
                </a:cubicBezTo>
                <a:cubicBezTo>
                  <a:pt x="213" y="519"/>
                  <a:pt x="213" y="521"/>
                  <a:pt x="213" y="522"/>
                </a:cubicBezTo>
                <a:cubicBezTo>
                  <a:pt x="218" y="523"/>
                  <a:pt x="224" y="523"/>
                  <a:pt x="230" y="524"/>
                </a:cubicBezTo>
                <a:close/>
                <a:moveTo>
                  <a:pt x="159" y="216"/>
                </a:moveTo>
                <a:cubicBezTo>
                  <a:pt x="157" y="216"/>
                  <a:pt x="155" y="217"/>
                  <a:pt x="154" y="217"/>
                </a:cubicBezTo>
                <a:cubicBezTo>
                  <a:pt x="155" y="224"/>
                  <a:pt x="157" y="231"/>
                  <a:pt x="158" y="238"/>
                </a:cubicBezTo>
                <a:cubicBezTo>
                  <a:pt x="160" y="238"/>
                  <a:pt x="161" y="237"/>
                  <a:pt x="163" y="237"/>
                </a:cubicBezTo>
                <a:cubicBezTo>
                  <a:pt x="161" y="230"/>
                  <a:pt x="160" y="223"/>
                  <a:pt x="159" y="216"/>
                </a:cubicBezTo>
                <a:close/>
                <a:moveTo>
                  <a:pt x="318" y="145"/>
                </a:moveTo>
                <a:cubicBezTo>
                  <a:pt x="317" y="145"/>
                  <a:pt x="315" y="146"/>
                  <a:pt x="313" y="146"/>
                </a:cubicBezTo>
                <a:cubicBezTo>
                  <a:pt x="313" y="150"/>
                  <a:pt x="313" y="154"/>
                  <a:pt x="313" y="158"/>
                </a:cubicBezTo>
                <a:cubicBezTo>
                  <a:pt x="316" y="158"/>
                  <a:pt x="319" y="158"/>
                  <a:pt x="322" y="158"/>
                </a:cubicBezTo>
                <a:cubicBezTo>
                  <a:pt x="321" y="154"/>
                  <a:pt x="320" y="149"/>
                  <a:pt x="318" y="145"/>
                </a:cubicBezTo>
                <a:close/>
                <a:moveTo>
                  <a:pt x="399" y="70"/>
                </a:moveTo>
                <a:cubicBezTo>
                  <a:pt x="405" y="77"/>
                  <a:pt x="409" y="81"/>
                  <a:pt x="414" y="87"/>
                </a:cubicBezTo>
                <a:cubicBezTo>
                  <a:pt x="416" y="76"/>
                  <a:pt x="412" y="72"/>
                  <a:pt x="39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Rectángulo 5">
            <a:extLst>
              <a:ext uri="{FF2B5EF4-FFF2-40B4-BE49-F238E27FC236}">
                <a16:creationId xmlns:a16="http://schemas.microsoft.com/office/drawing/2014/main" id="{2BB1B0D4-460E-38D4-861E-443107085EBF}"/>
              </a:ext>
            </a:extLst>
          </p:cNvPr>
          <p:cNvSpPr/>
          <p:nvPr/>
        </p:nvSpPr>
        <p:spPr>
          <a:xfrm>
            <a:off x="2196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8BA03EC7-023A-E93F-1EBA-E15F6CEE8B2C}"/>
              </a:ext>
            </a:extLst>
          </p:cNvPr>
          <p:cNvSpPr/>
          <p:nvPr/>
        </p:nvSpPr>
        <p:spPr>
          <a:xfrm>
            <a:off x="8756648" y="4285104"/>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文本框 9">
            <a:extLst>
              <a:ext uri="{FF2B5EF4-FFF2-40B4-BE49-F238E27FC236}">
                <a16:creationId xmlns:a16="http://schemas.microsoft.com/office/drawing/2014/main" id="{A467BFFA-4452-0B7B-E598-7761EB1A03BD}"/>
              </a:ext>
            </a:extLst>
          </p:cNvPr>
          <p:cNvSpPr txBox="1"/>
          <p:nvPr/>
        </p:nvSpPr>
        <p:spPr>
          <a:xfrm>
            <a:off x="581437" y="922771"/>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7"/>
        <p:cNvGrpSpPr/>
        <p:nvPr/>
      </p:nvGrpSpPr>
      <p:grpSpPr>
        <a:xfrm>
          <a:off x="0" y="0"/>
          <a:ext cx="0" cy="0"/>
          <a:chOff x="0" y="0"/>
          <a:chExt cx="0" cy="0"/>
        </a:xfrm>
      </p:grpSpPr>
      <p:sp>
        <p:nvSpPr>
          <p:cNvPr id="3028" name="Google Shape;3028;p66"/>
          <p:cNvSpPr txBox="1">
            <a:spLocks noGrp="1"/>
          </p:cNvSpPr>
          <p:nvPr>
            <p:ph type="title"/>
          </p:nvPr>
        </p:nvSpPr>
        <p:spPr>
          <a:xfrm>
            <a:off x="867605" y="832166"/>
            <a:ext cx="3958200" cy="61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333,000.00</a:t>
            </a:r>
            <a:endParaRPr/>
          </a:p>
        </p:txBody>
      </p:sp>
      <p:sp>
        <p:nvSpPr>
          <p:cNvPr id="3029" name="Google Shape;3029;p66"/>
          <p:cNvSpPr txBox="1">
            <a:spLocks noGrp="1"/>
          </p:cNvSpPr>
          <p:nvPr>
            <p:ph type="subTitle" idx="1"/>
          </p:nvPr>
        </p:nvSpPr>
        <p:spPr>
          <a:xfrm>
            <a:off x="669155" y="1361566"/>
            <a:ext cx="4355100" cy="377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earths is the Sun’s mass</a:t>
            </a:r>
            <a:endParaRPr/>
          </a:p>
        </p:txBody>
      </p:sp>
      <p:sp>
        <p:nvSpPr>
          <p:cNvPr id="3030" name="Google Shape;3030;p66"/>
          <p:cNvSpPr txBox="1">
            <a:spLocks noGrp="1"/>
          </p:cNvSpPr>
          <p:nvPr>
            <p:ph type="title" idx="2"/>
          </p:nvPr>
        </p:nvSpPr>
        <p:spPr>
          <a:xfrm>
            <a:off x="867605" y="2130578"/>
            <a:ext cx="3958200" cy="61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24h 37m 23s</a:t>
            </a:r>
            <a:endParaRPr/>
          </a:p>
        </p:txBody>
      </p:sp>
      <p:sp>
        <p:nvSpPr>
          <p:cNvPr id="3031" name="Google Shape;3031;p66"/>
          <p:cNvSpPr txBox="1">
            <a:spLocks noGrp="1"/>
          </p:cNvSpPr>
          <p:nvPr>
            <p:ph type="subTitle" idx="3"/>
          </p:nvPr>
        </p:nvSpPr>
        <p:spPr>
          <a:xfrm>
            <a:off x="669155" y="2659978"/>
            <a:ext cx="4355100" cy="377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is Jupiter’s rotation period</a:t>
            </a:r>
            <a:endParaRPr/>
          </a:p>
        </p:txBody>
      </p:sp>
      <p:sp>
        <p:nvSpPr>
          <p:cNvPr id="3032" name="Google Shape;3032;p66"/>
          <p:cNvSpPr txBox="1">
            <a:spLocks noGrp="1"/>
          </p:cNvSpPr>
          <p:nvPr>
            <p:ph type="title" idx="4"/>
          </p:nvPr>
        </p:nvSpPr>
        <p:spPr>
          <a:xfrm>
            <a:off x="867605" y="3428991"/>
            <a:ext cx="3958200" cy="61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386,000 km</a:t>
            </a:r>
            <a:endParaRPr/>
          </a:p>
        </p:txBody>
      </p:sp>
      <p:sp>
        <p:nvSpPr>
          <p:cNvPr id="3033" name="Google Shape;3033;p66"/>
          <p:cNvSpPr txBox="1">
            <a:spLocks noGrp="1"/>
          </p:cNvSpPr>
          <p:nvPr>
            <p:ph type="subTitle" idx="5"/>
          </p:nvPr>
        </p:nvSpPr>
        <p:spPr>
          <a:xfrm>
            <a:off x="669155" y="3958391"/>
            <a:ext cx="4355100" cy="377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is the distance between the Earth and the Moon</a:t>
            </a:r>
            <a:endParaRPr/>
          </a:p>
        </p:txBody>
      </p:sp>
      <p:grpSp>
        <p:nvGrpSpPr>
          <p:cNvPr id="3034" name="Google Shape;3034;p66"/>
          <p:cNvGrpSpPr/>
          <p:nvPr/>
        </p:nvGrpSpPr>
        <p:grpSpPr>
          <a:xfrm flipH="1">
            <a:off x="685495" y="4043991"/>
            <a:ext cx="8017113" cy="1082866"/>
            <a:chOff x="-2284571" y="2445375"/>
            <a:chExt cx="9647507" cy="1076299"/>
          </a:xfrm>
          <a:solidFill>
            <a:srgbClr val="343434"/>
          </a:solidFill>
        </p:grpSpPr>
        <p:sp>
          <p:nvSpPr>
            <p:cNvPr id="3035" name="Google Shape;3035;p66"/>
            <p:cNvSpPr/>
            <p:nvPr/>
          </p:nvSpPr>
          <p:spPr>
            <a:xfrm>
              <a:off x="-2284571" y="3265874"/>
              <a:ext cx="9647507" cy="255800"/>
            </a:xfrm>
            <a:custGeom>
              <a:avLst/>
              <a:gdLst/>
              <a:ahLst/>
              <a:cxnLst/>
              <a:rect l="l" t="t" r="r" b="b"/>
              <a:pathLst>
                <a:path w="283959" h="10232" extrusionOk="0">
                  <a:moveTo>
                    <a:pt x="141998" y="0"/>
                  </a:moveTo>
                  <a:cubicBezTo>
                    <a:pt x="63588" y="0"/>
                    <a:pt x="0" y="2278"/>
                    <a:pt x="0" y="5116"/>
                  </a:cubicBezTo>
                  <a:cubicBezTo>
                    <a:pt x="0" y="7916"/>
                    <a:pt x="63588" y="10231"/>
                    <a:pt x="141998" y="10231"/>
                  </a:cubicBezTo>
                  <a:cubicBezTo>
                    <a:pt x="220371" y="10231"/>
                    <a:pt x="283958" y="7916"/>
                    <a:pt x="283958" y="5116"/>
                  </a:cubicBezTo>
                  <a:cubicBezTo>
                    <a:pt x="283958" y="2278"/>
                    <a:pt x="220371" y="0"/>
                    <a:pt x="1419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6"/>
            <p:cNvSpPr/>
            <p:nvPr/>
          </p:nvSpPr>
          <p:spPr>
            <a:xfrm>
              <a:off x="6978600" y="3132400"/>
              <a:ext cx="374350" cy="243650"/>
            </a:xfrm>
            <a:custGeom>
              <a:avLst/>
              <a:gdLst/>
              <a:ahLst/>
              <a:cxnLst/>
              <a:rect l="l" t="t" r="r" b="b"/>
              <a:pathLst>
                <a:path w="14974" h="9746" extrusionOk="0">
                  <a:moveTo>
                    <a:pt x="3399" y="0"/>
                  </a:moveTo>
                  <a:cubicBezTo>
                    <a:pt x="1" y="0"/>
                    <a:pt x="3735" y="9745"/>
                    <a:pt x="3735" y="9745"/>
                  </a:cubicBezTo>
                  <a:lnTo>
                    <a:pt x="8439" y="9745"/>
                  </a:lnTo>
                  <a:cubicBezTo>
                    <a:pt x="8439" y="9745"/>
                    <a:pt x="14974" y="5788"/>
                    <a:pt x="13069" y="3734"/>
                  </a:cubicBezTo>
                  <a:cubicBezTo>
                    <a:pt x="12821" y="3476"/>
                    <a:pt x="12522" y="3363"/>
                    <a:pt x="12189" y="3363"/>
                  </a:cubicBezTo>
                  <a:cubicBezTo>
                    <a:pt x="9920" y="3363"/>
                    <a:pt x="6087" y="8588"/>
                    <a:pt x="6087" y="8588"/>
                  </a:cubicBezTo>
                  <a:cubicBezTo>
                    <a:pt x="6087" y="8588"/>
                    <a:pt x="6871" y="0"/>
                    <a:pt x="33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6"/>
            <p:cNvSpPr/>
            <p:nvPr/>
          </p:nvSpPr>
          <p:spPr>
            <a:xfrm>
              <a:off x="6028350" y="2586825"/>
              <a:ext cx="207250" cy="91000"/>
            </a:xfrm>
            <a:custGeom>
              <a:avLst/>
              <a:gdLst/>
              <a:ahLst/>
              <a:cxnLst/>
              <a:rect l="l" t="t" r="r" b="b"/>
              <a:pathLst>
                <a:path w="8290" h="3640" extrusionOk="0">
                  <a:moveTo>
                    <a:pt x="7524" y="1"/>
                  </a:moveTo>
                  <a:cubicBezTo>
                    <a:pt x="5248" y="1"/>
                    <a:pt x="3012" y="448"/>
                    <a:pt x="897" y="1287"/>
                  </a:cubicBezTo>
                  <a:lnTo>
                    <a:pt x="0" y="3639"/>
                  </a:lnTo>
                  <a:cubicBezTo>
                    <a:pt x="2390" y="1735"/>
                    <a:pt x="5265" y="503"/>
                    <a:pt x="8290" y="18"/>
                  </a:cubicBezTo>
                  <a:cubicBezTo>
                    <a:pt x="8034" y="6"/>
                    <a:pt x="7779" y="1"/>
                    <a:pt x="75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6"/>
            <p:cNvSpPr/>
            <p:nvPr/>
          </p:nvSpPr>
          <p:spPr>
            <a:xfrm>
              <a:off x="5957400" y="2445375"/>
              <a:ext cx="85900" cy="219375"/>
            </a:xfrm>
            <a:custGeom>
              <a:avLst/>
              <a:gdLst/>
              <a:ahLst/>
              <a:cxnLst/>
              <a:rect l="l" t="t" r="r" b="b"/>
              <a:pathLst>
                <a:path w="3436" h="8775" extrusionOk="0">
                  <a:moveTo>
                    <a:pt x="1" y="0"/>
                  </a:moveTo>
                  <a:cubicBezTo>
                    <a:pt x="1457" y="2689"/>
                    <a:pt x="2204" y="5713"/>
                    <a:pt x="2129" y="8775"/>
                  </a:cubicBezTo>
                  <a:lnTo>
                    <a:pt x="3436" y="6684"/>
                  </a:lnTo>
                  <a:cubicBezTo>
                    <a:pt x="2764" y="4219"/>
                    <a:pt x="1606" y="1942"/>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6"/>
            <p:cNvSpPr/>
            <p:nvPr/>
          </p:nvSpPr>
          <p:spPr>
            <a:xfrm>
              <a:off x="5785650" y="2745000"/>
              <a:ext cx="138175" cy="187650"/>
            </a:xfrm>
            <a:custGeom>
              <a:avLst/>
              <a:gdLst/>
              <a:ahLst/>
              <a:cxnLst/>
              <a:rect l="l" t="t" r="r" b="b"/>
              <a:pathLst>
                <a:path w="5527" h="7506" extrusionOk="0">
                  <a:moveTo>
                    <a:pt x="1" y="1"/>
                  </a:moveTo>
                  <a:lnTo>
                    <a:pt x="1" y="1"/>
                  </a:lnTo>
                  <a:cubicBezTo>
                    <a:pt x="2278" y="2017"/>
                    <a:pt x="4033" y="4631"/>
                    <a:pt x="5004" y="7506"/>
                  </a:cubicBezTo>
                  <a:lnTo>
                    <a:pt x="5527" y="5116"/>
                  </a:lnTo>
                  <a:cubicBezTo>
                    <a:pt x="4070" y="3025"/>
                    <a:pt x="2203" y="1308"/>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6"/>
            <p:cNvSpPr/>
            <p:nvPr/>
          </p:nvSpPr>
          <p:spPr>
            <a:xfrm>
              <a:off x="5690450" y="2949425"/>
              <a:ext cx="116700" cy="204450"/>
            </a:xfrm>
            <a:custGeom>
              <a:avLst/>
              <a:gdLst/>
              <a:ahLst/>
              <a:cxnLst/>
              <a:rect l="l" t="t" r="r" b="b"/>
              <a:pathLst>
                <a:path w="4668" h="8178" extrusionOk="0">
                  <a:moveTo>
                    <a:pt x="0" y="1"/>
                  </a:moveTo>
                  <a:lnTo>
                    <a:pt x="0" y="1"/>
                  </a:lnTo>
                  <a:cubicBezTo>
                    <a:pt x="1942" y="2353"/>
                    <a:pt x="3248" y="5153"/>
                    <a:pt x="3809" y="8178"/>
                  </a:cubicBezTo>
                  <a:lnTo>
                    <a:pt x="4667" y="5900"/>
                  </a:lnTo>
                  <a:cubicBezTo>
                    <a:pt x="3547" y="3623"/>
                    <a:pt x="1942" y="1606"/>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6"/>
            <p:cNvSpPr/>
            <p:nvPr/>
          </p:nvSpPr>
          <p:spPr>
            <a:xfrm>
              <a:off x="5899525" y="2888900"/>
              <a:ext cx="225000" cy="47500"/>
            </a:xfrm>
            <a:custGeom>
              <a:avLst/>
              <a:gdLst/>
              <a:ahLst/>
              <a:cxnLst/>
              <a:rect l="l" t="t" r="r" b="b"/>
              <a:pathLst>
                <a:path w="9000" h="1900" extrusionOk="0">
                  <a:moveTo>
                    <a:pt x="2657" y="0"/>
                  </a:moveTo>
                  <a:cubicBezTo>
                    <a:pt x="2294" y="0"/>
                    <a:pt x="1932" y="11"/>
                    <a:pt x="1569" y="32"/>
                  </a:cubicBezTo>
                  <a:lnTo>
                    <a:pt x="1" y="1899"/>
                  </a:lnTo>
                  <a:cubicBezTo>
                    <a:pt x="1910" y="1230"/>
                    <a:pt x="3917" y="890"/>
                    <a:pt x="5937" y="890"/>
                  </a:cubicBezTo>
                  <a:cubicBezTo>
                    <a:pt x="6958" y="890"/>
                    <a:pt x="7983" y="977"/>
                    <a:pt x="8999" y="1152"/>
                  </a:cubicBezTo>
                  <a:cubicBezTo>
                    <a:pt x="6983" y="384"/>
                    <a:pt x="4830" y="0"/>
                    <a:pt x="26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6"/>
            <p:cNvSpPr/>
            <p:nvPr/>
          </p:nvSpPr>
          <p:spPr>
            <a:xfrm>
              <a:off x="5804325" y="3109525"/>
              <a:ext cx="220325" cy="62100"/>
            </a:xfrm>
            <a:custGeom>
              <a:avLst/>
              <a:gdLst/>
              <a:ahLst/>
              <a:cxnLst/>
              <a:rect l="l" t="t" r="r" b="b"/>
              <a:pathLst>
                <a:path w="8813" h="2484" extrusionOk="0">
                  <a:moveTo>
                    <a:pt x="5041" y="0"/>
                  </a:moveTo>
                  <a:cubicBezTo>
                    <a:pt x="3781" y="0"/>
                    <a:pt x="2521" y="131"/>
                    <a:pt x="1270" y="392"/>
                  </a:cubicBezTo>
                  <a:lnTo>
                    <a:pt x="0" y="2483"/>
                  </a:lnTo>
                  <a:cubicBezTo>
                    <a:pt x="2658" y="1100"/>
                    <a:pt x="5599" y="391"/>
                    <a:pt x="8582" y="391"/>
                  </a:cubicBezTo>
                  <a:cubicBezTo>
                    <a:pt x="8659" y="391"/>
                    <a:pt x="8736" y="391"/>
                    <a:pt x="8812" y="392"/>
                  </a:cubicBezTo>
                  <a:cubicBezTo>
                    <a:pt x="7561" y="131"/>
                    <a:pt x="6301" y="0"/>
                    <a:pt x="5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5283200" y="392266"/>
            <a:ext cx="2739867" cy="4670550"/>
          </a:xfrm>
          <a:prstGeom prst="rect">
            <a:avLst/>
          </a:prstGeom>
        </p:spPr>
      </p:pic>
      <p:sp>
        <p:nvSpPr>
          <p:cNvPr id="3" name="Rectángulo 2">
            <a:extLst>
              <a:ext uri="{FF2B5EF4-FFF2-40B4-BE49-F238E27FC236}">
                <a16:creationId xmlns:a16="http://schemas.microsoft.com/office/drawing/2014/main" id="{3E69C746-68B1-BBCE-7F8E-1B940CA1CAEF}"/>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2E207FF1-3CB0-026D-9F34-7B18B4F22C34}"/>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2"/>
        <p:cNvGrpSpPr/>
        <p:nvPr/>
      </p:nvGrpSpPr>
      <p:grpSpPr>
        <a:xfrm>
          <a:off x="0" y="0"/>
          <a:ext cx="0" cy="0"/>
          <a:chOff x="0" y="0"/>
          <a:chExt cx="0" cy="0"/>
        </a:xfrm>
      </p:grpSpPr>
      <p:pic>
        <p:nvPicPr>
          <p:cNvPr id="18" name="Imagen 17"/>
          <p:cNvPicPr>
            <a:picLocks noChangeAspect="1"/>
          </p:cNvPicPr>
          <p:nvPr/>
        </p:nvPicPr>
        <p:blipFill>
          <a:blip r:embed="rId3">
            <a:lum bright="70000" contrast="-70000"/>
          </a:blip>
          <a:stretch>
            <a:fillRect/>
          </a:stretch>
        </p:blipFill>
        <p:spPr>
          <a:xfrm>
            <a:off x="5019550" y="647700"/>
            <a:ext cx="3442288" cy="4368323"/>
          </a:xfrm>
          <a:prstGeom prst="rect">
            <a:avLst/>
          </a:prstGeom>
        </p:spPr>
      </p:pic>
      <p:cxnSp>
        <p:nvCxnSpPr>
          <p:cNvPr id="3133" name="Google Shape;3133;p67"/>
          <p:cNvCxnSpPr/>
          <p:nvPr/>
        </p:nvCxnSpPr>
        <p:spPr>
          <a:xfrm>
            <a:off x="4046452" y="2799250"/>
            <a:ext cx="1725300" cy="3000"/>
          </a:xfrm>
          <a:prstGeom prst="bentConnector3">
            <a:avLst>
              <a:gd name="adj1" fmla="val 50000"/>
            </a:avLst>
          </a:prstGeom>
          <a:noFill/>
          <a:ln w="38100" cap="flat" cmpd="sng">
            <a:solidFill>
              <a:schemeClr val="accent2"/>
            </a:solidFill>
            <a:prstDash val="solid"/>
            <a:round/>
            <a:headEnd type="none" w="med" len="med"/>
            <a:tailEnd type="oval" w="med" len="med"/>
          </a:ln>
        </p:spPr>
      </p:cxnSp>
      <p:cxnSp>
        <p:nvCxnSpPr>
          <p:cNvPr id="3134" name="Google Shape;3134;p67"/>
          <p:cNvCxnSpPr/>
          <p:nvPr/>
        </p:nvCxnSpPr>
        <p:spPr>
          <a:xfrm>
            <a:off x="2551713" y="3955025"/>
            <a:ext cx="3219900" cy="600"/>
          </a:xfrm>
          <a:prstGeom prst="bentConnector3">
            <a:avLst>
              <a:gd name="adj1" fmla="val 50000"/>
            </a:avLst>
          </a:prstGeom>
          <a:noFill/>
          <a:ln w="38100" cap="flat" cmpd="sng">
            <a:solidFill>
              <a:schemeClr val="accent6"/>
            </a:solidFill>
            <a:prstDash val="solid"/>
            <a:round/>
            <a:headEnd type="none" w="med" len="med"/>
            <a:tailEnd type="oval" w="med" len="med"/>
          </a:ln>
        </p:spPr>
      </p:cxnSp>
      <p:cxnSp>
        <p:nvCxnSpPr>
          <p:cNvPr id="3135" name="Google Shape;3135;p67"/>
          <p:cNvCxnSpPr>
            <a:endCxn id="3136" idx="2"/>
          </p:cNvCxnSpPr>
          <p:nvPr/>
        </p:nvCxnSpPr>
        <p:spPr>
          <a:xfrm>
            <a:off x="2551713" y="1661375"/>
            <a:ext cx="3219900" cy="600"/>
          </a:xfrm>
          <a:prstGeom prst="bentConnector3">
            <a:avLst>
              <a:gd name="adj1" fmla="val 50000"/>
            </a:avLst>
          </a:prstGeom>
          <a:noFill/>
          <a:ln w="38100" cap="flat" cmpd="sng">
            <a:solidFill>
              <a:schemeClr val="accent5"/>
            </a:solidFill>
            <a:prstDash val="solid"/>
            <a:round/>
            <a:headEnd type="none" w="med" len="med"/>
            <a:tailEnd type="oval" w="med" len="med"/>
          </a:ln>
        </p:spPr>
      </p:cxnSp>
      <p:sp>
        <p:nvSpPr>
          <p:cNvPr id="3137" name="Google Shape;3137;p67"/>
          <p:cNvSpPr txBox="1">
            <a:spLocks noGrp="1"/>
          </p:cNvSpPr>
          <p:nvPr>
            <p:ph type="subTitle" idx="4294967295"/>
          </p:nvPr>
        </p:nvSpPr>
        <p:spPr>
          <a:xfrm>
            <a:off x="5901738" y="2523500"/>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chemeClr val="dk1"/>
                </a:solidFill>
                <a:latin typeface="Bebas Neue"/>
                <a:ea typeface="Bebas Neue"/>
                <a:cs typeface="Bebas Neue"/>
                <a:sym typeface="Bebas Neue"/>
              </a:rPr>
              <a:t>venus</a:t>
            </a:r>
            <a:endParaRPr sz="2500">
              <a:solidFill>
                <a:schemeClr val="dk1"/>
              </a:solidFill>
              <a:latin typeface="Bebas Neue"/>
              <a:ea typeface="Bebas Neue"/>
              <a:cs typeface="Bebas Neue"/>
              <a:sym typeface="Bebas Neue"/>
            </a:endParaRPr>
          </a:p>
        </p:txBody>
      </p:sp>
      <p:sp>
        <p:nvSpPr>
          <p:cNvPr id="3138" name="Google Shape;3138;p67"/>
          <p:cNvSpPr txBox="1">
            <a:spLocks noGrp="1"/>
          </p:cNvSpPr>
          <p:nvPr>
            <p:ph type="subTitle" idx="4294967295"/>
          </p:nvPr>
        </p:nvSpPr>
        <p:spPr>
          <a:xfrm>
            <a:off x="5901738" y="1371400"/>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chemeClr val="dk1"/>
                </a:solidFill>
                <a:latin typeface="Bebas Neue"/>
                <a:ea typeface="Bebas Neue"/>
                <a:cs typeface="Bebas Neue"/>
                <a:sym typeface="Bebas Neue"/>
              </a:rPr>
              <a:t>mars</a:t>
            </a:r>
            <a:endParaRPr sz="2500">
              <a:solidFill>
                <a:schemeClr val="dk1"/>
              </a:solidFill>
              <a:latin typeface="Bebas Neue"/>
              <a:ea typeface="Bebas Neue"/>
              <a:cs typeface="Bebas Neue"/>
              <a:sym typeface="Bebas Neue"/>
            </a:endParaRPr>
          </a:p>
        </p:txBody>
      </p:sp>
      <p:sp>
        <p:nvSpPr>
          <p:cNvPr id="3139" name="Google Shape;3139;p67"/>
          <p:cNvSpPr txBox="1">
            <a:spLocks noGrp="1"/>
          </p:cNvSpPr>
          <p:nvPr>
            <p:ph type="subTitle" idx="4294967295"/>
          </p:nvPr>
        </p:nvSpPr>
        <p:spPr>
          <a:xfrm>
            <a:off x="5901738" y="1781525"/>
            <a:ext cx="2194800" cy="61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t>Despite being red, Mars is a cold place, not hot</a:t>
            </a:r>
            <a:endParaRPr/>
          </a:p>
        </p:txBody>
      </p:sp>
      <p:sp>
        <p:nvSpPr>
          <p:cNvPr id="3140" name="Google Shape;3140;p67"/>
          <p:cNvSpPr txBox="1">
            <a:spLocks noGrp="1"/>
          </p:cNvSpPr>
          <p:nvPr>
            <p:ph type="subTitle" idx="4294967295"/>
          </p:nvPr>
        </p:nvSpPr>
        <p:spPr>
          <a:xfrm>
            <a:off x="5901738" y="2933625"/>
            <a:ext cx="2194800" cy="61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t>Has a beautiful name and is the second planet</a:t>
            </a:r>
            <a:endParaRPr/>
          </a:p>
        </p:txBody>
      </p:sp>
      <p:sp>
        <p:nvSpPr>
          <p:cNvPr id="3141" name="Google Shape;3141;p67"/>
          <p:cNvSpPr txBox="1">
            <a:spLocks noGrp="1"/>
          </p:cNvSpPr>
          <p:nvPr>
            <p:ph type="subTitle" idx="4294967295"/>
          </p:nvPr>
        </p:nvSpPr>
        <p:spPr>
          <a:xfrm>
            <a:off x="5901738" y="3675600"/>
            <a:ext cx="1723800" cy="35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chemeClr val="dk1"/>
                </a:solidFill>
                <a:latin typeface="Bebas Neue"/>
                <a:ea typeface="Bebas Neue"/>
                <a:cs typeface="Bebas Neue"/>
                <a:sym typeface="Bebas Neue"/>
              </a:rPr>
              <a:t>mercury</a:t>
            </a:r>
            <a:endParaRPr sz="2500">
              <a:solidFill>
                <a:schemeClr val="dk1"/>
              </a:solidFill>
              <a:latin typeface="Bebas Neue"/>
              <a:ea typeface="Bebas Neue"/>
              <a:cs typeface="Bebas Neue"/>
              <a:sym typeface="Bebas Neue"/>
            </a:endParaRPr>
          </a:p>
        </p:txBody>
      </p:sp>
      <p:sp>
        <p:nvSpPr>
          <p:cNvPr id="3142" name="Google Shape;3142;p67"/>
          <p:cNvSpPr txBox="1">
            <a:spLocks noGrp="1"/>
          </p:cNvSpPr>
          <p:nvPr>
            <p:ph type="subTitle" idx="4294967295"/>
          </p:nvPr>
        </p:nvSpPr>
        <p:spPr>
          <a:xfrm>
            <a:off x="5901738" y="4085725"/>
            <a:ext cx="2194800" cy="61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Mercury is the closest planet to the Sun</a:t>
            </a:r>
            <a:endParaRPr/>
          </a:p>
        </p:txBody>
      </p:sp>
      <p:sp>
        <p:nvSpPr>
          <p:cNvPr id="3143" name="Google Shape;3143;p67"/>
          <p:cNvSpPr txBox="1">
            <a:spLocks noGrp="1"/>
          </p:cNvSpPr>
          <p:nvPr>
            <p:ph type="title"/>
          </p:nvPr>
        </p:nvSpPr>
        <p:spPr>
          <a:xfrm>
            <a:off x="733975" y="361350"/>
            <a:ext cx="767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percentages</a:t>
            </a:r>
            <a:endParaRPr/>
          </a:p>
        </p:txBody>
      </p:sp>
      <p:sp>
        <p:nvSpPr>
          <p:cNvPr id="3144" name="Google Shape;3144;p67"/>
          <p:cNvSpPr/>
          <p:nvPr/>
        </p:nvSpPr>
        <p:spPr>
          <a:xfrm>
            <a:off x="1240788" y="988625"/>
            <a:ext cx="1346700" cy="1346700"/>
          </a:xfrm>
          <a:prstGeom prst="donut">
            <a:avLst>
              <a:gd name="adj" fmla="val 13794"/>
            </a:avLst>
          </a:pr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Bebas Neue"/>
                <a:ea typeface="Bebas Neue"/>
                <a:cs typeface="Bebas Neue"/>
                <a:sym typeface="Bebas Neue"/>
              </a:rPr>
              <a:t>50%</a:t>
            </a:r>
            <a:endParaRPr sz="3000">
              <a:solidFill>
                <a:schemeClr val="dk1"/>
              </a:solidFill>
              <a:latin typeface="Bebas Neue"/>
              <a:ea typeface="Bebas Neue"/>
              <a:cs typeface="Bebas Neue"/>
              <a:sym typeface="Bebas Neue"/>
            </a:endParaRPr>
          </a:p>
        </p:txBody>
      </p:sp>
      <p:sp>
        <p:nvSpPr>
          <p:cNvPr id="3145" name="Google Shape;3145;p67"/>
          <p:cNvSpPr/>
          <p:nvPr/>
        </p:nvSpPr>
        <p:spPr>
          <a:xfrm>
            <a:off x="1240788" y="988625"/>
            <a:ext cx="1346700" cy="1346700"/>
          </a:xfrm>
          <a:prstGeom prst="blockArc">
            <a:avLst>
              <a:gd name="adj1" fmla="val 10800000"/>
              <a:gd name="adj2" fmla="val 37185"/>
              <a:gd name="adj3" fmla="val 1418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7"/>
          <p:cNvSpPr/>
          <p:nvPr/>
        </p:nvSpPr>
        <p:spPr>
          <a:xfrm>
            <a:off x="1240788" y="3283925"/>
            <a:ext cx="1346700" cy="1346700"/>
          </a:xfrm>
          <a:prstGeom prst="donut">
            <a:avLst>
              <a:gd name="adj" fmla="val 13794"/>
            </a:avLst>
          </a:prstGeom>
          <a:solidFill>
            <a:schemeClr val="accen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Bebas Neue"/>
                <a:ea typeface="Bebas Neue"/>
                <a:cs typeface="Bebas Neue"/>
                <a:sym typeface="Bebas Neue"/>
              </a:rPr>
              <a:t>25%</a:t>
            </a:r>
            <a:endParaRPr sz="3000">
              <a:solidFill>
                <a:schemeClr val="dk1"/>
              </a:solidFill>
              <a:latin typeface="Bebas Neue"/>
              <a:ea typeface="Bebas Neue"/>
              <a:cs typeface="Bebas Neue"/>
              <a:sym typeface="Bebas Neue"/>
            </a:endParaRPr>
          </a:p>
        </p:txBody>
      </p:sp>
      <p:sp>
        <p:nvSpPr>
          <p:cNvPr id="3147" name="Google Shape;3147;p67"/>
          <p:cNvSpPr/>
          <p:nvPr/>
        </p:nvSpPr>
        <p:spPr>
          <a:xfrm>
            <a:off x="1240788" y="3283925"/>
            <a:ext cx="1346700" cy="1346700"/>
          </a:xfrm>
          <a:prstGeom prst="blockArc">
            <a:avLst>
              <a:gd name="adj1" fmla="val 16199845"/>
              <a:gd name="adj2" fmla="val 37185"/>
              <a:gd name="adj3" fmla="val 1418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7"/>
          <p:cNvSpPr/>
          <p:nvPr/>
        </p:nvSpPr>
        <p:spPr>
          <a:xfrm>
            <a:off x="2795288" y="2127400"/>
            <a:ext cx="1346700" cy="1346700"/>
          </a:xfrm>
          <a:prstGeom prst="donut">
            <a:avLst>
              <a:gd name="adj" fmla="val 13794"/>
            </a:avLst>
          </a:prstGeom>
          <a:solidFill>
            <a:schemeClr val="accen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Bebas Neue"/>
                <a:ea typeface="Bebas Neue"/>
                <a:cs typeface="Bebas Neue"/>
                <a:sym typeface="Bebas Neue"/>
              </a:rPr>
              <a:t>75%</a:t>
            </a:r>
            <a:endParaRPr sz="3000">
              <a:solidFill>
                <a:schemeClr val="dk1"/>
              </a:solidFill>
              <a:latin typeface="Bebas Neue"/>
              <a:ea typeface="Bebas Neue"/>
              <a:cs typeface="Bebas Neue"/>
              <a:sym typeface="Bebas Neue"/>
            </a:endParaRPr>
          </a:p>
        </p:txBody>
      </p:sp>
      <p:sp>
        <p:nvSpPr>
          <p:cNvPr id="3149" name="Google Shape;3149;p67"/>
          <p:cNvSpPr/>
          <p:nvPr/>
        </p:nvSpPr>
        <p:spPr>
          <a:xfrm>
            <a:off x="2795288" y="2127400"/>
            <a:ext cx="1346700" cy="1346700"/>
          </a:xfrm>
          <a:prstGeom prst="blockArc">
            <a:avLst>
              <a:gd name="adj1" fmla="val 5369375"/>
              <a:gd name="adj2" fmla="val 37185"/>
              <a:gd name="adj3" fmla="val 1418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1">
            <a:extLst>
              <a:ext uri="{FF2B5EF4-FFF2-40B4-BE49-F238E27FC236}">
                <a16:creationId xmlns:a16="http://schemas.microsoft.com/office/drawing/2014/main" id="{59F6E6E4-BB82-6A4D-6B08-CC65797C9B50}"/>
              </a:ext>
            </a:extLst>
          </p:cNvPr>
          <p:cNvSpPr/>
          <p:nvPr/>
        </p:nvSpPr>
        <p:spPr>
          <a:xfrm>
            <a:off x="2196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B124DDD4-329B-12AB-D4F3-D07F284DF163}"/>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53"/>
        <p:cNvGrpSpPr/>
        <p:nvPr/>
      </p:nvGrpSpPr>
      <p:grpSpPr>
        <a:xfrm>
          <a:off x="0" y="0"/>
          <a:ext cx="0" cy="0"/>
          <a:chOff x="0" y="0"/>
          <a:chExt cx="0" cy="0"/>
        </a:xfrm>
      </p:grpSpPr>
      <p:sp>
        <p:nvSpPr>
          <p:cNvPr id="3154" name="Google Shape;3154;p68"/>
          <p:cNvSpPr txBox="1">
            <a:spLocks noGrp="1"/>
          </p:cNvSpPr>
          <p:nvPr>
            <p:ph type="subTitle" idx="1"/>
          </p:nvPr>
        </p:nvSpPr>
        <p:spPr>
          <a:xfrm>
            <a:off x="1933047" y="1379675"/>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jupiter</a:t>
            </a:r>
            <a:endParaRPr/>
          </a:p>
        </p:txBody>
      </p:sp>
      <p:sp>
        <p:nvSpPr>
          <p:cNvPr id="3155" name="Google Shape;3155;p68"/>
          <p:cNvSpPr txBox="1">
            <a:spLocks noGrp="1"/>
          </p:cNvSpPr>
          <p:nvPr>
            <p:ph type="subTitle" idx="2"/>
          </p:nvPr>
        </p:nvSpPr>
        <p:spPr>
          <a:xfrm>
            <a:off x="1220534" y="1789800"/>
            <a:ext cx="31488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a gas giant and the biggest planet in the Solar System</a:t>
            </a:r>
            <a:endParaRPr/>
          </a:p>
        </p:txBody>
      </p:sp>
      <p:sp>
        <p:nvSpPr>
          <p:cNvPr id="3156" name="Google Shape;3156;p68"/>
          <p:cNvSpPr txBox="1">
            <a:spLocks noGrp="1"/>
          </p:cNvSpPr>
          <p:nvPr>
            <p:ph type="title"/>
          </p:nvPr>
        </p:nvSpPr>
        <p:spPr>
          <a:xfrm>
            <a:off x="531747" y="160175"/>
            <a:ext cx="625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bg1"/>
                </a:solidFill>
              </a:rPr>
              <a:t>maybe you need another </a:t>
            </a:r>
            <a:endParaRPr sz="3200" dirty="0">
              <a:solidFill>
                <a:schemeClr val="bg1"/>
              </a:solidFill>
            </a:endParaRPr>
          </a:p>
        </p:txBody>
      </p:sp>
      <p:sp>
        <p:nvSpPr>
          <p:cNvPr id="3157" name="Google Shape;3157;p68"/>
          <p:cNvSpPr txBox="1">
            <a:spLocks noGrp="1"/>
          </p:cNvSpPr>
          <p:nvPr>
            <p:ph type="subTitle" idx="3"/>
          </p:nvPr>
        </p:nvSpPr>
        <p:spPr>
          <a:xfrm flipH="1">
            <a:off x="1933047" y="2515038"/>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saturn</a:t>
            </a:r>
            <a:endParaRPr/>
          </a:p>
        </p:txBody>
      </p:sp>
      <p:sp>
        <p:nvSpPr>
          <p:cNvPr id="3158" name="Google Shape;3158;p68"/>
          <p:cNvSpPr txBox="1">
            <a:spLocks noGrp="1"/>
          </p:cNvSpPr>
          <p:nvPr>
            <p:ph type="subTitle" idx="4"/>
          </p:nvPr>
        </p:nvSpPr>
        <p:spPr>
          <a:xfrm flipH="1">
            <a:off x="1220547" y="2913913"/>
            <a:ext cx="31488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a gas giant, composed mostly of hydrogen and helium</a:t>
            </a:r>
            <a:endParaRPr/>
          </a:p>
        </p:txBody>
      </p:sp>
      <p:sp>
        <p:nvSpPr>
          <p:cNvPr id="3159" name="Google Shape;3159;p68"/>
          <p:cNvSpPr txBox="1">
            <a:spLocks noGrp="1"/>
          </p:cNvSpPr>
          <p:nvPr>
            <p:ph type="subTitle" idx="5"/>
          </p:nvPr>
        </p:nvSpPr>
        <p:spPr>
          <a:xfrm flipH="1">
            <a:off x="1933047" y="3627900"/>
            <a:ext cx="17238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mercury</a:t>
            </a:r>
            <a:endParaRPr/>
          </a:p>
        </p:txBody>
      </p:sp>
      <p:sp>
        <p:nvSpPr>
          <p:cNvPr id="3160" name="Google Shape;3160;p68"/>
          <p:cNvSpPr txBox="1">
            <a:spLocks noGrp="1"/>
          </p:cNvSpPr>
          <p:nvPr>
            <p:ph type="subTitle" idx="6"/>
          </p:nvPr>
        </p:nvSpPr>
        <p:spPr>
          <a:xfrm flipH="1">
            <a:off x="1220559" y="4038025"/>
            <a:ext cx="31488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Solar System</a:t>
            </a:r>
            <a:endParaRPr/>
          </a:p>
        </p:txBody>
      </p:sp>
      <p:sp>
        <p:nvSpPr>
          <p:cNvPr id="4" name="AutoShape 3"/>
          <p:cNvSpPr>
            <a:spLocks noChangeAspect="1" noChangeArrowheads="1" noTextEdit="1"/>
          </p:cNvSpPr>
          <p:nvPr/>
        </p:nvSpPr>
        <p:spPr bwMode="auto">
          <a:xfrm>
            <a:off x="5613400" y="2157413"/>
            <a:ext cx="3046413"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pic>
        <p:nvPicPr>
          <p:cNvPr id="6" name="Imagen 5"/>
          <p:cNvPicPr>
            <a:picLocks noChangeAspect="1"/>
          </p:cNvPicPr>
          <p:nvPr/>
        </p:nvPicPr>
        <p:blipFill>
          <a:blip r:embed="rId3"/>
          <a:stretch>
            <a:fillRect/>
          </a:stretch>
        </p:blipFill>
        <p:spPr>
          <a:xfrm>
            <a:off x="5655392" y="1379675"/>
            <a:ext cx="2565000" cy="3465000"/>
          </a:xfrm>
          <a:prstGeom prst="rect">
            <a:avLst/>
          </a:prstGeom>
        </p:spPr>
      </p:pic>
      <p:sp>
        <p:nvSpPr>
          <p:cNvPr id="2" name="Rectángulo 1">
            <a:extLst>
              <a:ext uri="{FF2B5EF4-FFF2-40B4-BE49-F238E27FC236}">
                <a16:creationId xmlns:a16="http://schemas.microsoft.com/office/drawing/2014/main" id="{D43A7408-B336-1974-84C5-8B840AC81FB1}"/>
              </a:ext>
            </a:extLst>
          </p:cNvPr>
          <p:cNvSpPr/>
          <p:nvPr/>
        </p:nvSpPr>
        <p:spPr>
          <a:xfrm>
            <a:off x="219604" y="-1247"/>
            <a:ext cx="209021" cy="1061698"/>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FC2278CF-D777-70C3-15DF-3A7E08148423}"/>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6" name="Google Shape;3166;p69"/>
          <p:cNvSpPr txBox="1">
            <a:spLocks noGrp="1"/>
          </p:cNvSpPr>
          <p:nvPr>
            <p:ph type="title"/>
          </p:nvPr>
        </p:nvSpPr>
        <p:spPr>
          <a:xfrm>
            <a:off x="1268247" y="-62759"/>
            <a:ext cx="625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lumMod val="95000"/>
                  </a:schemeClr>
                </a:solidFill>
              </a:rPr>
              <a:t>DESKTOP</a:t>
            </a:r>
            <a:endParaRPr dirty="0">
              <a:solidFill>
                <a:schemeClr val="accent1">
                  <a:lumMod val="95000"/>
                </a:schemeClr>
              </a:solidFill>
            </a:endParaRPr>
          </a:p>
          <a:p>
            <a:pPr marL="0" lvl="0" indent="0" algn="l" rtl="0">
              <a:spcBef>
                <a:spcPts val="0"/>
              </a:spcBef>
              <a:spcAft>
                <a:spcPts val="0"/>
              </a:spcAft>
              <a:buNone/>
            </a:pPr>
            <a:r>
              <a:rPr lang="en" dirty="0">
                <a:solidFill>
                  <a:srgbClr val="EF7C00"/>
                </a:solidFill>
              </a:rPr>
              <a:t>SOFTWARe</a:t>
            </a:r>
            <a:endParaRPr dirty="0">
              <a:solidFill>
                <a:srgbClr val="EF7C00"/>
              </a:solidFill>
            </a:endParaRPr>
          </a:p>
        </p:txBody>
      </p:sp>
      <p:sp>
        <p:nvSpPr>
          <p:cNvPr id="3165" name="Google Shape;3165;p69"/>
          <p:cNvSpPr txBox="1">
            <a:spLocks noGrp="1"/>
          </p:cNvSpPr>
          <p:nvPr>
            <p:ph type="subTitle" idx="4294967295"/>
          </p:nvPr>
        </p:nvSpPr>
        <p:spPr>
          <a:xfrm>
            <a:off x="862641" y="3756494"/>
            <a:ext cx="2640013" cy="5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can replace the image on the screen with your own work</a:t>
            </a:r>
            <a:endParaRPr dirty="0"/>
          </a:p>
        </p:txBody>
      </p:sp>
      <p:grpSp>
        <p:nvGrpSpPr>
          <p:cNvPr id="3167" name="Google Shape;3167;p69"/>
          <p:cNvGrpSpPr/>
          <p:nvPr/>
        </p:nvGrpSpPr>
        <p:grpSpPr>
          <a:xfrm>
            <a:off x="4562775" y="1185219"/>
            <a:ext cx="3331632" cy="2773066"/>
            <a:chOff x="649131" y="238125"/>
            <a:chExt cx="6249544" cy="5201775"/>
          </a:xfrm>
          <a:solidFill>
            <a:schemeClr val="tx2">
              <a:lumMod val="50000"/>
            </a:schemeClr>
          </a:solidFill>
        </p:grpSpPr>
        <p:sp>
          <p:nvSpPr>
            <p:cNvPr id="3168" name="Google Shape;3168;p69"/>
            <p:cNvSpPr/>
            <p:nvPr/>
          </p:nvSpPr>
          <p:spPr>
            <a:xfrm>
              <a:off x="2850275" y="4488975"/>
              <a:ext cx="1849000" cy="810050"/>
            </a:xfrm>
            <a:custGeom>
              <a:avLst/>
              <a:gdLst/>
              <a:ahLst/>
              <a:cxnLst/>
              <a:rect l="l" t="t" r="r" b="b"/>
              <a:pathLst>
                <a:path w="73960" h="32402" extrusionOk="0">
                  <a:moveTo>
                    <a:pt x="7960" y="1"/>
                  </a:moveTo>
                  <a:cubicBezTo>
                    <a:pt x="5284" y="10848"/>
                    <a:pt x="2607" y="21625"/>
                    <a:pt x="1" y="32402"/>
                  </a:cubicBezTo>
                  <a:lnTo>
                    <a:pt x="73960" y="32402"/>
                  </a:lnTo>
                  <a:lnTo>
                    <a:pt x="660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9"/>
            <p:cNvSpPr/>
            <p:nvPr/>
          </p:nvSpPr>
          <p:spPr>
            <a:xfrm>
              <a:off x="2638975" y="5284925"/>
              <a:ext cx="2269850" cy="154975"/>
            </a:xfrm>
            <a:custGeom>
              <a:avLst/>
              <a:gdLst/>
              <a:ahLst/>
              <a:cxnLst/>
              <a:rect l="l" t="t" r="r" b="b"/>
              <a:pathLst>
                <a:path w="90794" h="6199" extrusionOk="0">
                  <a:moveTo>
                    <a:pt x="3875" y="0"/>
                  </a:moveTo>
                  <a:cubicBezTo>
                    <a:pt x="1761" y="0"/>
                    <a:pt x="1" y="2043"/>
                    <a:pt x="1" y="4508"/>
                  </a:cubicBezTo>
                  <a:lnTo>
                    <a:pt x="1" y="6199"/>
                  </a:lnTo>
                  <a:lnTo>
                    <a:pt x="90794" y="6199"/>
                  </a:lnTo>
                  <a:lnTo>
                    <a:pt x="90794" y="4508"/>
                  </a:lnTo>
                  <a:cubicBezTo>
                    <a:pt x="90794" y="2043"/>
                    <a:pt x="89103" y="0"/>
                    <a:pt x="869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9"/>
            <p:cNvSpPr/>
            <p:nvPr/>
          </p:nvSpPr>
          <p:spPr>
            <a:xfrm>
              <a:off x="649131" y="3392721"/>
              <a:ext cx="6249525" cy="1383305"/>
            </a:xfrm>
            <a:custGeom>
              <a:avLst/>
              <a:gdLst/>
              <a:ahLst/>
              <a:cxnLst/>
              <a:rect l="l" t="t" r="r" b="b"/>
              <a:pathLst>
                <a:path w="249981" h="24091" extrusionOk="0">
                  <a:moveTo>
                    <a:pt x="0" y="1"/>
                  </a:moveTo>
                  <a:lnTo>
                    <a:pt x="0" y="17892"/>
                  </a:lnTo>
                  <a:cubicBezTo>
                    <a:pt x="0" y="21343"/>
                    <a:pt x="2817" y="24090"/>
                    <a:pt x="6198" y="24090"/>
                  </a:cubicBezTo>
                  <a:lnTo>
                    <a:pt x="243782" y="24090"/>
                  </a:lnTo>
                  <a:cubicBezTo>
                    <a:pt x="247233" y="24090"/>
                    <a:pt x="249980" y="21343"/>
                    <a:pt x="249980" y="17892"/>
                  </a:cubicBezTo>
                  <a:lnTo>
                    <a:pt x="2499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9"/>
            <p:cNvSpPr/>
            <p:nvPr/>
          </p:nvSpPr>
          <p:spPr>
            <a:xfrm>
              <a:off x="649150" y="238125"/>
              <a:ext cx="6249525" cy="3935675"/>
            </a:xfrm>
            <a:custGeom>
              <a:avLst/>
              <a:gdLst/>
              <a:ahLst/>
              <a:cxnLst/>
              <a:rect l="l" t="t" r="r" b="b"/>
              <a:pathLst>
                <a:path w="249981" h="157427" extrusionOk="0">
                  <a:moveTo>
                    <a:pt x="6198" y="0"/>
                  </a:moveTo>
                  <a:cubicBezTo>
                    <a:pt x="2817" y="0"/>
                    <a:pt x="0" y="2817"/>
                    <a:pt x="0" y="6198"/>
                  </a:cubicBezTo>
                  <a:lnTo>
                    <a:pt x="0" y="157427"/>
                  </a:lnTo>
                  <a:lnTo>
                    <a:pt x="249980" y="157427"/>
                  </a:lnTo>
                  <a:lnTo>
                    <a:pt x="249980" y="6198"/>
                  </a:lnTo>
                  <a:cubicBezTo>
                    <a:pt x="249980" y="2817"/>
                    <a:pt x="247233" y="0"/>
                    <a:pt x="2437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9"/>
            <p:cNvSpPr/>
            <p:nvPr/>
          </p:nvSpPr>
          <p:spPr>
            <a:xfrm>
              <a:off x="904475" y="481125"/>
              <a:ext cx="5738850" cy="3435575"/>
            </a:xfrm>
            <a:custGeom>
              <a:avLst/>
              <a:gdLst/>
              <a:ahLst/>
              <a:cxnLst/>
              <a:rect l="l" t="t" r="r" b="b"/>
              <a:pathLst>
                <a:path w="229554" h="137423" extrusionOk="0">
                  <a:moveTo>
                    <a:pt x="0" y="0"/>
                  </a:moveTo>
                  <a:lnTo>
                    <a:pt x="0" y="137423"/>
                  </a:lnTo>
                  <a:lnTo>
                    <a:pt x="229554" y="137423"/>
                  </a:lnTo>
                  <a:lnTo>
                    <a:pt x="2295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4598623" y="1477936"/>
            <a:ext cx="3216855" cy="1822885"/>
          </a:xfrm>
          <a:prstGeom prst="rect">
            <a:avLst/>
          </a:prstGeom>
        </p:spPr>
      </p:pic>
      <p:pic>
        <p:nvPicPr>
          <p:cNvPr id="3" name="Imagen 2"/>
          <p:cNvPicPr>
            <a:picLocks noChangeAspect="1"/>
          </p:cNvPicPr>
          <p:nvPr/>
        </p:nvPicPr>
        <p:blipFill>
          <a:blip r:embed="rId4"/>
          <a:stretch>
            <a:fillRect/>
          </a:stretch>
        </p:blipFill>
        <p:spPr>
          <a:xfrm>
            <a:off x="1541930" y="1365556"/>
            <a:ext cx="1011079" cy="2238818"/>
          </a:xfrm>
          <a:prstGeom prst="rect">
            <a:avLst/>
          </a:prstGeom>
        </p:spPr>
      </p:pic>
      <p:sp>
        <p:nvSpPr>
          <p:cNvPr id="4" name="Rectángulo 3">
            <a:extLst>
              <a:ext uri="{FF2B5EF4-FFF2-40B4-BE49-F238E27FC236}">
                <a16:creationId xmlns:a16="http://schemas.microsoft.com/office/drawing/2014/main" id="{885726A8-ACCC-136D-404A-3637BF8264AE}"/>
              </a:ext>
            </a:extLst>
          </p:cNvPr>
          <p:cNvSpPr/>
          <p:nvPr/>
        </p:nvSpPr>
        <p:spPr>
          <a:xfrm>
            <a:off x="219604" y="0"/>
            <a:ext cx="209021" cy="1062038"/>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D393ADDB-35E7-8DED-0401-BC07B755BE9D}"/>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77"/>
        <p:cNvGrpSpPr/>
        <p:nvPr/>
      </p:nvGrpSpPr>
      <p:grpSpPr>
        <a:xfrm>
          <a:off x="0" y="0"/>
          <a:ext cx="0" cy="0"/>
          <a:chOff x="0" y="0"/>
          <a:chExt cx="0" cy="0"/>
        </a:xfrm>
      </p:grpSpPr>
      <p:sp>
        <p:nvSpPr>
          <p:cNvPr id="3179" name="Google Shape;3179;p70"/>
          <p:cNvSpPr txBox="1">
            <a:spLocks noGrp="1"/>
          </p:cNvSpPr>
          <p:nvPr>
            <p:ph type="title"/>
          </p:nvPr>
        </p:nvSpPr>
        <p:spPr>
          <a:xfrm>
            <a:off x="1050085" y="257833"/>
            <a:ext cx="625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lumMod val="95000"/>
                  </a:schemeClr>
                </a:solidFill>
              </a:rPr>
              <a:t>Mobile</a:t>
            </a:r>
            <a:r>
              <a:rPr lang="en" dirty="0">
                <a:solidFill>
                  <a:schemeClr val="bg1"/>
                </a:solidFill>
              </a:rPr>
              <a:t> </a:t>
            </a:r>
            <a:r>
              <a:rPr lang="en" dirty="0">
                <a:solidFill>
                  <a:srgbClr val="EF7C00"/>
                </a:solidFill>
              </a:rPr>
              <a:t>web</a:t>
            </a:r>
            <a:endParaRPr dirty="0">
              <a:solidFill>
                <a:srgbClr val="EF7C00"/>
              </a:solidFill>
            </a:endParaRPr>
          </a:p>
        </p:txBody>
      </p:sp>
      <p:sp>
        <p:nvSpPr>
          <p:cNvPr id="3178" name="Google Shape;3178;p70"/>
          <p:cNvSpPr txBox="1">
            <a:spLocks noGrp="1"/>
          </p:cNvSpPr>
          <p:nvPr>
            <p:ph type="subTitle" idx="4294967295"/>
          </p:nvPr>
        </p:nvSpPr>
        <p:spPr>
          <a:xfrm flipH="1">
            <a:off x="5158088" y="2891244"/>
            <a:ext cx="2916237" cy="73342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000000"/>
                </a:solidFill>
              </a:rPr>
              <a:t>You can replace the image on the screen with your own work</a:t>
            </a:r>
            <a:endParaRPr dirty="0">
              <a:solidFill>
                <a:srgbClr val="000000"/>
              </a:solidFill>
            </a:endParaRPr>
          </a:p>
          <a:p>
            <a:pPr marL="0" lvl="0" indent="0" algn="r" rtl="0">
              <a:spcBef>
                <a:spcPts val="0"/>
              </a:spcBef>
              <a:spcAft>
                <a:spcPts val="0"/>
              </a:spcAft>
              <a:buNone/>
            </a:pPr>
            <a:endParaRPr dirty="0">
              <a:solidFill>
                <a:srgbClr val="000000"/>
              </a:solidFill>
            </a:endParaRPr>
          </a:p>
        </p:txBody>
      </p:sp>
      <p:grpSp>
        <p:nvGrpSpPr>
          <p:cNvPr id="3" name="Grupo 2"/>
          <p:cNvGrpSpPr/>
          <p:nvPr/>
        </p:nvGrpSpPr>
        <p:grpSpPr>
          <a:xfrm>
            <a:off x="1289488" y="1307242"/>
            <a:ext cx="2063311" cy="3508610"/>
            <a:chOff x="1809442" y="1612042"/>
            <a:chExt cx="1504522" cy="2558403"/>
          </a:xfrm>
        </p:grpSpPr>
        <p:grpSp>
          <p:nvGrpSpPr>
            <p:cNvPr id="3180" name="Google Shape;3180;p70"/>
            <p:cNvGrpSpPr/>
            <p:nvPr/>
          </p:nvGrpSpPr>
          <p:grpSpPr>
            <a:xfrm>
              <a:off x="1809442" y="1612042"/>
              <a:ext cx="1504522" cy="2558403"/>
              <a:chOff x="2265675" y="238125"/>
              <a:chExt cx="3057350" cy="5198950"/>
            </a:xfrm>
          </p:grpSpPr>
          <p:sp>
            <p:nvSpPr>
              <p:cNvPr id="3181" name="Google Shape;3181;p70"/>
              <p:cNvSpPr/>
              <p:nvPr/>
            </p:nvSpPr>
            <p:spPr>
              <a:xfrm>
                <a:off x="2265675" y="238125"/>
                <a:ext cx="3057350" cy="5198950"/>
              </a:xfrm>
              <a:custGeom>
                <a:avLst/>
                <a:gdLst/>
                <a:ahLst/>
                <a:cxnLst/>
                <a:rect l="l" t="t" r="r" b="b"/>
                <a:pathLst>
                  <a:path w="122294" h="207958" extrusionOk="0">
                    <a:moveTo>
                      <a:pt x="9670" y="0"/>
                    </a:moveTo>
                    <a:cubicBezTo>
                      <a:pt x="4323" y="0"/>
                      <a:pt x="0" y="4323"/>
                      <a:pt x="0" y="9670"/>
                    </a:cubicBezTo>
                    <a:lnTo>
                      <a:pt x="0" y="198288"/>
                    </a:lnTo>
                    <a:cubicBezTo>
                      <a:pt x="0" y="203634"/>
                      <a:pt x="4323" y="207957"/>
                      <a:pt x="9670" y="207957"/>
                    </a:cubicBezTo>
                    <a:lnTo>
                      <a:pt x="112624" y="207957"/>
                    </a:lnTo>
                    <a:cubicBezTo>
                      <a:pt x="117971" y="207957"/>
                      <a:pt x="122294" y="203634"/>
                      <a:pt x="122294" y="198288"/>
                    </a:cubicBezTo>
                    <a:lnTo>
                      <a:pt x="122294" y="9670"/>
                    </a:lnTo>
                    <a:cubicBezTo>
                      <a:pt x="122294" y="4323"/>
                      <a:pt x="117971" y="0"/>
                      <a:pt x="112624" y="0"/>
                    </a:cubicBezTo>
                    <a:close/>
                  </a:path>
                </a:pathLst>
              </a:custGeom>
              <a:solidFill>
                <a:srgbClr val="EF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0"/>
              <p:cNvSpPr/>
              <p:nvPr/>
            </p:nvSpPr>
            <p:spPr>
              <a:xfrm>
                <a:off x="2265675" y="684625"/>
                <a:ext cx="3057350" cy="4510700"/>
              </a:xfrm>
              <a:custGeom>
                <a:avLst/>
                <a:gdLst/>
                <a:ahLst/>
                <a:cxnLst/>
                <a:rect l="l" t="t" r="r" b="b"/>
                <a:pathLst>
                  <a:path w="122294" h="180428" extrusionOk="0">
                    <a:moveTo>
                      <a:pt x="0" y="1"/>
                    </a:moveTo>
                    <a:lnTo>
                      <a:pt x="0" y="180428"/>
                    </a:lnTo>
                    <a:lnTo>
                      <a:pt x="122294" y="180428"/>
                    </a:lnTo>
                    <a:lnTo>
                      <a:pt x="1222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0"/>
              <p:cNvSpPr/>
              <p:nvPr/>
            </p:nvSpPr>
            <p:spPr>
              <a:xfrm>
                <a:off x="4156950" y="417300"/>
                <a:ext cx="128000" cy="128000"/>
              </a:xfrm>
              <a:custGeom>
                <a:avLst/>
                <a:gdLst/>
                <a:ahLst/>
                <a:cxnLst/>
                <a:rect l="l" t="t" r="r" b="b"/>
                <a:pathLst>
                  <a:path w="5120" h="5120" extrusionOk="0">
                    <a:moveTo>
                      <a:pt x="2617" y="0"/>
                    </a:moveTo>
                    <a:cubicBezTo>
                      <a:pt x="1138" y="0"/>
                      <a:pt x="0" y="1138"/>
                      <a:pt x="0" y="2503"/>
                    </a:cubicBezTo>
                    <a:cubicBezTo>
                      <a:pt x="0" y="3982"/>
                      <a:pt x="1138" y="5119"/>
                      <a:pt x="2617" y="5119"/>
                    </a:cubicBezTo>
                    <a:cubicBezTo>
                      <a:pt x="3982" y="5119"/>
                      <a:pt x="5120" y="3982"/>
                      <a:pt x="5120" y="2503"/>
                    </a:cubicBezTo>
                    <a:cubicBezTo>
                      <a:pt x="5120" y="1138"/>
                      <a:pt x="3982" y="0"/>
                      <a:pt x="2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0"/>
              <p:cNvSpPr/>
              <p:nvPr/>
            </p:nvSpPr>
            <p:spPr>
              <a:xfrm>
                <a:off x="3303725" y="417300"/>
                <a:ext cx="753700" cy="128000"/>
              </a:xfrm>
              <a:custGeom>
                <a:avLst/>
                <a:gdLst/>
                <a:ahLst/>
                <a:cxnLst/>
                <a:rect l="l" t="t" r="r" b="b"/>
                <a:pathLst>
                  <a:path w="30148" h="5120" extrusionOk="0">
                    <a:moveTo>
                      <a:pt x="2617" y="0"/>
                    </a:moveTo>
                    <a:cubicBezTo>
                      <a:pt x="1139" y="0"/>
                      <a:pt x="1" y="1138"/>
                      <a:pt x="1" y="2503"/>
                    </a:cubicBezTo>
                    <a:cubicBezTo>
                      <a:pt x="1" y="3982"/>
                      <a:pt x="1139" y="5119"/>
                      <a:pt x="2617" y="5119"/>
                    </a:cubicBezTo>
                    <a:lnTo>
                      <a:pt x="27645" y="5119"/>
                    </a:lnTo>
                    <a:cubicBezTo>
                      <a:pt x="29010" y="5119"/>
                      <a:pt x="30148" y="3982"/>
                      <a:pt x="30148" y="2503"/>
                    </a:cubicBezTo>
                    <a:cubicBezTo>
                      <a:pt x="30148" y="1138"/>
                      <a:pt x="29010" y="0"/>
                      <a:pt x="27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2177730" y="1982926"/>
              <a:ext cx="767946" cy="1972350"/>
            </a:xfrm>
            <a:prstGeom prst="rect">
              <a:avLst/>
            </a:prstGeom>
          </p:spPr>
        </p:pic>
      </p:grpSp>
      <p:sp>
        <p:nvSpPr>
          <p:cNvPr id="11" name="Google Shape;3178;p70"/>
          <p:cNvSpPr txBox="1">
            <a:spLocks/>
          </p:cNvSpPr>
          <p:nvPr/>
        </p:nvSpPr>
        <p:spPr>
          <a:xfrm flipH="1">
            <a:off x="5158088" y="3787343"/>
            <a:ext cx="2916237" cy="733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lgn="r">
              <a:buFont typeface="Roboto"/>
              <a:buNone/>
            </a:pPr>
            <a:r>
              <a:rPr lang="en-US">
                <a:solidFill>
                  <a:srgbClr val="000000"/>
                </a:solidFill>
              </a:rPr>
              <a:t>You can replace the image on the screen with your own work</a:t>
            </a:r>
          </a:p>
          <a:p>
            <a:pPr marL="0" indent="0" algn="r">
              <a:buFont typeface="Roboto"/>
              <a:buNone/>
            </a:pPr>
            <a:endParaRPr lang="en-US" dirty="0">
              <a:solidFill>
                <a:srgbClr val="000000"/>
              </a:solidFill>
            </a:endParaRPr>
          </a:p>
        </p:txBody>
      </p:sp>
      <p:sp>
        <p:nvSpPr>
          <p:cNvPr id="12" name="Google Shape;3178;p70"/>
          <p:cNvSpPr txBox="1">
            <a:spLocks/>
          </p:cNvSpPr>
          <p:nvPr/>
        </p:nvSpPr>
        <p:spPr>
          <a:xfrm flipH="1">
            <a:off x="5158087" y="1995145"/>
            <a:ext cx="2916237" cy="733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lgn="r">
              <a:buFont typeface="Roboto"/>
              <a:buNone/>
            </a:pPr>
            <a:r>
              <a:rPr lang="en-US">
                <a:solidFill>
                  <a:srgbClr val="000000"/>
                </a:solidFill>
              </a:rPr>
              <a:t>You can replace the image on the screen with your own work</a:t>
            </a:r>
          </a:p>
          <a:p>
            <a:pPr marL="0" indent="0" algn="r">
              <a:buFont typeface="Roboto"/>
              <a:buNone/>
            </a:pPr>
            <a:endParaRPr lang="en-US" dirty="0">
              <a:solidFill>
                <a:srgbClr val="000000"/>
              </a:solidFill>
            </a:endParaRPr>
          </a:p>
        </p:txBody>
      </p:sp>
      <p:sp>
        <p:nvSpPr>
          <p:cNvPr id="4" name="Rectángulo 3">
            <a:extLst>
              <a:ext uri="{FF2B5EF4-FFF2-40B4-BE49-F238E27FC236}">
                <a16:creationId xmlns:a16="http://schemas.microsoft.com/office/drawing/2014/main" id="{E39C81C2-17C6-46C3-4D21-FC12F0722168}"/>
              </a:ext>
            </a:extLst>
          </p:cNvPr>
          <p:cNvSpPr/>
          <p:nvPr/>
        </p:nvSpPr>
        <p:spPr>
          <a:xfrm>
            <a:off x="219604" y="0"/>
            <a:ext cx="209021" cy="1062038"/>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28F2A6E3-75BD-EB33-EE0C-DD62EAF1CF12}"/>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03"/>
        <p:cNvGrpSpPr/>
        <p:nvPr/>
      </p:nvGrpSpPr>
      <p:grpSpPr>
        <a:xfrm>
          <a:off x="0" y="0"/>
          <a:ext cx="0" cy="0"/>
          <a:chOff x="0" y="0"/>
          <a:chExt cx="0" cy="0"/>
        </a:xfrm>
      </p:grpSpPr>
      <p:sp>
        <p:nvSpPr>
          <p:cNvPr id="3204" name="Google Shape;3204;p72"/>
          <p:cNvSpPr/>
          <p:nvPr/>
        </p:nvSpPr>
        <p:spPr>
          <a:xfrm>
            <a:off x="425278" y="4691506"/>
            <a:ext cx="3045044" cy="142221"/>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2"/>
          <p:cNvSpPr txBox="1">
            <a:spLocks noGrp="1"/>
          </p:cNvSpPr>
          <p:nvPr>
            <p:ph type="subTitle" idx="1"/>
          </p:nvPr>
        </p:nvSpPr>
        <p:spPr>
          <a:xfrm>
            <a:off x="-231550" y="3533144"/>
            <a:ext cx="4358700" cy="441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Jenna doe</a:t>
            </a:r>
            <a:endParaRPr b="1"/>
          </a:p>
        </p:txBody>
      </p:sp>
      <p:sp>
        <p:nvSpPr>
          <p:cNvPr id="3205" name="Google Shape;3205;p72"/>
          <p:cNvSpPr txBox="1">
            <a:spLocks noGrp="1"/>
          </p:cNvSpPr>
          <p:nvPr>
            <p:ph type="title"/>
          </p:nvPr>
        </p:nvSpPr>
        <p:spPr>
          <a:xfrm>
            <a:off x="627794" y="328350"/>
            <a:ext cx="6194556" cy="11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solidFill>
                  <a:schemeClr val="accent1">
                    <a:lumMod val="95000"/>
                  </a:schemeClr>
                </a:solidFill>
              </a:rPr>
              <a:t>Our team</a:t>
            </a:r>
            <a:endParaRPr sz="4800" dirty="0">
              <a:solidFill>
                <a:schemeClr val="accent1">
                  <a:lumMod val="95000"/>
                </a:schemeClr>
              </a:solidFill>
            </a:endParaRPr>
          </a:p>
        </p:txBody>
      </p:sp>
      <p:sp>
        <p:nvSpPr>
          <p:cNvPr id="3207" name="Google Shape;3207;p72"/>
          <p:cNvSpPr txBox="1">
            <a:spLocks noGrp="1"/>
          </p:cNvSpPr>
          <p:nvPr>
            <p:ph type="subTitle" idx="4294967295"/>
          </p:nvPr>
        </p:nvSpPr>
        <p:spPr>
          <a:xfrm>
            <a:off x="570644" y="3903767"/>
            <a:ext cx="2754313" cy="6191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You can replace the image on the screen with your own</a:t>
            </a:r>
            <a:endParaRPr b="1"/>
          </a:p>
        </p:txBody>
      </p:sp>
      <p:sp>
        <p:nvSpPr>
          <p:cNvPr id="3208" name="Google Shape;3208;p72"/>
          <p:cNvSpPr txBox="1">
            <a:spLocks noGrp="1"/>
          </p:cNvSpPr>
          <p:nvPr>
            <p:ph type="subTitle" idx="4294967295"/>
          </p:nvPr>
        </p:nvSpPr>
        <p:spPr>
          <a:xfrm>
            <a:off x="6011635" y="3616956"/>
            <a:ext cx="2390775" cy="35718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dirty="0"/>
              <a:t>John patterson</a:t>
            </a:r>
            <a:endParaRPr b="1" dirty="0"/>
          </a:p>
        </p:txBody>
      </p:sp>
      <p:sp>
        <p:nvSpPr>
          <p:cNvPr id="3209" name="Google Shape;3209;p72"/>
          <p:cNvSpPr txBox="1">
            <a:spLocks noGrp="1"/>
          </p:cNvSpPr>
          <p:nvPr>
            <p:ph type="subTitle" idx="4294967295"/>
          </p:nvPr>
        </p:nvSpPr>
        <p:spPr>
          <a:xfrm>
            <a:off x="5829867" y="4001878"/>
            <a:ext cx="2754312" cy="6191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You can replace the image on the screen with your own</a:t>
            </a:r>
            <a:endParaRPr b="1"/>
          </a:p>
        </p:txBody>
      </p:sp>
      <p:sp>
        <p:nvSpPr>
          <p:cNvPr id="8" name="Google Shape;3204;p72"/>
          <p:cNvSpPr/>
          <p:nvPr/>
        </p:nvSpPr>
        <p:spPr>
          <a:xfrm>
            <a:off x="5684500" y="4762616"/>
            <a:ext cx="3045044" cy="142221"/>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08;p72"/>
          <p:cNvSpPr txBox="1">
            <a:spLocks/>
          </p:cNvSpPr>
          <p:nvPr/>
        </p:nvSpPr>
        <p:spPr>
          <a:xfrm>
            <a:off x="3324957" y="2407401"/>
            <a:ext cx="2390775" cy="3571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lgn="ctr">
              <a:spcAft>
                <a:spcPts val="1600"/>
              </a:spcAft>
              <a:buFont typeface="Roboto"/>
              <a:buNone/>
            </a:pPr>
            <a:r>
              <a:rPr lang="es-PE" b="1"/>
              <a:t>John patterson</a:t>
            </a:r>
            <a:endParaRPr lang="es-PE" b="1" dirty="0"/>
          </a:p>
        </p:txBody>
      </p:sp>
      <p:sp>
        <p:nvSpPr>
          <p:cNvPr id="10" name="Google Shape;3209;p72"/>
          <p:cNvSpPr txBox="1">
            <a:spLocks/>
          </p:cNvSpPr>
          <p:nvPr/>
        </p:nvSpPr>
        <p:spPr>
          <a:xfrm>
            <a:off x="3143189" y="2792323"/>
            <a:ext cx="2754312" cy="619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lgn="ctr">
              <a:buFont typeface="Roboto"/>
              <a:buNone/>
            </a:pPr>
            <a:r>
              <a:rPr lang="en-US" b="1"/>
              <a:t>You can replace the image on the screen with your own</a:t>
            </a:r>
          </a:p>
        </p:txBody>
      </p:sp>
      <p:sp>
        <p:nvSpPr>
          <p:cNvPr id="11" name="Google Shape;3204;p72"/>
          <p:cNvSpPr/>
          <p:nvPr/>
        </p:nvSpPr>
        <p:spPr>
          <a:xfrm>
            <a:off x="2997822" y="3553061"/>
            <a:ext cx="3045044" cy="142221"/>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4128479" y="1756570"/>
            <a:ext cx="783730" cy="636781"/>
          </a:xfrm>
          <a:prstGeom prst="rect">
            <a:avLst/>
          </a:prstGeom>
        </p:spPr>
      </p:pic>
      <p:pic>
        <p:nvPicPr>
          <p:cNvPr id="3" name="Imagen 2"/>
          <p:cNvPicPr>
            <a:picLocks noChangeAspect="1"/>
          </p:cNvPicPr>
          <p:nvPr/>
        </p:nvPicPr>
        <p:blipFill>
          <a:blip r:embed="rId4"/>
          <a:stretch>
            <a:fillRect/>
          </a:stretch>
        </p:blipFill>
        <p:spPr>
          <a:xfrm>
            <a:off x="6830328" y="2968103"/>
            <a:ext cx="753388" cy="565041"/>
          </a:xfrm>
          <a:prstGeom prst="rect">
            <a:avLst/>
          </a:prstGeom>
        </p:spPr>
      </p:pic>
      <p:pic>
        <p:nvPicPr>
          <p:cNvPr id="14" name="Imagen 13"/>
          <p:cNvPicPr>
            <a:picLocks noChangeAspect="1"/>
          </p:cNvPicPr>
          <p:nvPr/>
        </p:nvPicPr>
        <p:blipFill>
          <a:blip r:embed="rId4"/>
          <a:stretch>
            <a:fillRect/>
          </a:stretch>
        </p:blipFill>
        <p:spPr>
          <a:xfrm>
            <a:off x="1571106" y="2799489"/>
            <a:ext cx="753388" cy="565041"/>
          </a:xfrm>
          <a:prstGeom prst="rect">
            <a:avLst/>
          </a:prstGeom>
        </p:spPr>
      </p:pic>
      <p:sp>
        <p:nvSpPr>
          <p:cNvPr id="6" name="Rectángulo 5">
            <a:extLst>
              <a:ext uri="{FF2B5EF4-FFF2-40B4-BE49-F238E27FC236}">
                <a16:creationId xmlns:a16="http://schemas.microsoft.com/office/drawing/2014/main" id="{D28DBE9C-A456-2A4B-14E9-078ED6D5EB50}"/>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97C280C4-F6C7-D7AF-4324-D255FE796B1F}"/>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文本框 9">
            <a:extLst>
              <a:ext uri="{FF2B5EF4-FFF2-40B4-BE49-F238E27FC236}">
                <a16:creationId xmlns:a16="http://schemas.microsoft.com/office/drawing/2014/main" id="{C1693970-CDF6-069C-FEF7-8D051A938138}"/>
              </a:ext>
            </a:extLst>
          </p:cNvPr>
          <p:cNvSpPr txBox="1"/>
          <p:nvPr/>
        </p:nvSpPr>
        <p:spPr>
          <a:xfrm>
            <a:off x="639493" y="1030720"/>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9"/>
          <p:cNvSpPr txBox="1">
            <a:spLocks noGrp="1"/>
          </p:cNvSpPr>
          <p:nvPr>
            <p:ph type="title"/>
          </p:nvPr>
        </p:nvSpPr>
        <p:spPr>
          <a:xfrm>
            <a:off x="540000" y="154316"/>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CONTENTS OF THIS TEMPLATE</a:t>
            </a:r>
            <a:endParaRPr dirty="0"/>
          </a:p>
        </p:txBody>
      </p:sp>
      <p:sp>
        <p:nvSpPr>
          <p:cNvPr id="4" name="Google Shape;1205;p61"/>
          <p:cNvSpPr txBox="1">
            <a:spLocks/>
          </p:cNvSpPr>
          <p:nvPr/>
        </p:nvSpPr>
        <p:spPr>
          <a:xfrm>
            <a:off x="1925237" y="98185"/>
            <a:ext cx="5293525" cy="12576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Bebas Neue"/>
              <a:buNone/>
              <a:defRPr sz="3500" b="0" i="0" u="none" strike="noStrike" cap="none">
                <a:solidFill>
                  <a:schemeClr val="bg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r>
              <a:rPr lang="es-PE" sz="4800" dirty="0">
                <a:solidFill>
                  <a:srgbClr val="000000"/>
                </a:solidFill>
              </a:rPr>
              <a:t>This is another map</a:t>
            </a:r>
          </a:p>
        </p:txBody>
      </p:sp>
      <p:sp>
        <p:nvSpPr>
          <p:cNvPr id="5" name="TextBox 13">
            <a:extLst>
              <a:ext uri="{FF2B5EF4-FFF2-40B4-BE49-F238E27FC236}">
                <a16:creationId xmlns:a16="http://schemas.microsoft.com/office/drawing/2014/main" id="{E26FE9EB-A2E7-4927-A477-041E4ABE9103}"/>
              </a:ext>
            </a:extLst>
          </p:cNvPr>
          <p:cNvSpPr txBox="1"/>
          <p:nvPr/>
        </p:nvSpPr>
        <p:spPr>
          <a:xfrm>
            <a:off x="943064" y="3745186"/>
            <a:ext cx="1964346" cy="1015663"/>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a:t>
            </a:r>
          </a:p>
        </p:txBody>
      </p:sp>
      <p:sp>
        <p:nvSpPr>
          <p:cNvPr id="6" name="TextBox 13">
            <a:extLst>
              <a:ext uri="{FF2B5EF4-FFF2-40B4-BE49-F238E27FC236}">
                <a16:creationId xmlns:a16="http://schemas.microsoft.com/office/drawing/2014/main" id="{E26FE9EB-A2E7-4927-A477-041E4ABE9103}"/>
              </a:ext>
            </a:extLst>
          </p:cNvPr>
          <p:cNvSpPr txBox="1"/>
          <p:nvPr/>
        </p:nvSpPr>
        <p:spPr>
          <a:xfrm>
            <a:off x="6482772" y="3745186"/>
            <a:ext cx="1964346" cy="1015663"/>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a:t>
            </a:r>
          </a:p>
        </p:txBody>
      </p:sp>
      <p:sp>
        <p:nvSpPr>
          <p:cNvPr id="8" name="TextBox 13">
            <a:extLst>
              <a:ext uri="{FF2B5EF4-FFF2-40B4-BE49-F238E27FC236}">
                <a16:creationId xmlns:a16="http://schemas.microsoft.com/office/drawing/2014/main" id="{E26FE9EB-A2E7-4927-A477-041E4ABE9103}"/>
              </a:ext>
            </a:extLst>
          </p:cNvPr>
          <p:cNvSpPr txBox="1"/>
          <p:nvPr/>
        </p:nvSpPr>
        <p:spPr>
          <a:xfrm>
            <a:off x="3589826" y="3745186"/>
            <a:ext cx="1964346" cy="1015663"/>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a:t>
            </a:r>
          </a:p>
        </p:txBody>
      </p:sp>
      <p:pic>
        <p:nvPicPr>
          <p:cNvPr id="7" name="Imagen 6"/>
          <p:cNvPicPr>
            <a:picLocks noChangeAspect="1"/>
          </p:cNvPicPr>
          <p:nvPr/>
        </p:nvPicPr>
        <p:blipFill>
          <a:blip r:embed="rId3"/>
          <a:stretch>
            <a:fillRect/>
          </a:stretch>
        </p:blipFill>
        <p:spPr>
          <a:xfrm>
            <a:off x="3725871" y="1411977"/>
            <a:ext cx="1777500" cy="1788750"/>
          </a:xfrm>
          <a:prstGeom prst="rect">
            <a:avLst/>
          </a:prstGeom>
        </p:spPr>
      </p:pic>
      <p:pic>
        <p:nvPicPr>
          <p:cNvPr id="10" name="Imagen 9"/>
          <p:cNvPicPr>
            <a:picLocks noChangeAspect="1"/>
          </p:cNvPicPr>
          <p:nvPr/>
        </p:nvPicPr>
        <p:blipFill>
          <a:blip r:embed="rId4"/>
          <a:stretch>
            <a:fillRect/>
          </a:stretch>
        </p:blipFill>
        <p:spPr>
          <a:xfrm>
            <a:off x="1244612" y="1864266"/>
            <a:ext cx="1361250" cy="1372500"/>
          </a:xfrm>
          <a:prstGeom prst="rect">
            <a:avLst/>
          </a:prstGeom>
        </p:spPr>
      </p:pic>
      <p:pic>
        <p:nvPicPr>
          <p:cNvPr id="11" name="Imagen 10"/>
          <p:cNvPicPr>
            <a:picLocks noChangeAspect="1"/>
          </p:cNvPicPr>
          <p:nvPr/>
        </p:nvPicPr>
        <p:blipFill>
          <a:blip r:embed="rId5"/>
          <a:stretch>
            <a:fillRect/>
          </a:stretch>
        </p:blipFill>
        <p:spPr>
          <a:xfrm>
            <a:off x="6728070" y="1687606"/>
            <a:ext cx="1473750" cy="1428750"/>
          </a:xfrm>
          <a:prstGeom prst="rect">
            <a:avLst/>
          </a:prstGeom>
        </p:spPr>
      </p:pic>
    </p:spTree>
    <p:extLst>
      <p:ext uri="{BB962C8B-B14F-4D97-AF65-F5344CB8AC3E}">
        <p14:creationId xmlns:p14="http://schemas.microsoft.com/office/powerpoint/2010/main" val="1609334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EEDD89AC-EB38-4111-A934-69BCE4C45B13}"/>
              </a:ext>
            </a:extLst>
          </p:cNvPr>
          <p:cNvGrpSpPr/>
          <p:nvPr/>
        </p:nvGrpSpPr>
        <p:grpSpPr>
          <a:xfrm>
            <a:off x="952824" y="2284029"/>
            <a:ext cx="4375996" cy="2076349"/>
            <a:chOff x="2153463" y="1916832"/>
            <a:chExt cx="7911017" cy="2720032"/>
          </a:xfrm>
        </p:grpSpPr>
        <p:sp>
          <p:nvSpPr>
            <p:cNvPr id="4" name="TextBox 3">
              <a:extLst>
                <a:ext uri="{FF2B5EF4-FFF2-40B4-BE49-F238E27FC236}">
                  <a16:creationId xmlns:a16="http://schemas.microsoft.com/office/drawing/2014/main" id="{BD4A3AD9-DC89-4E64-B06C-7F0EFF53FD69}"/>
                </a:ext>
              </a:extLst>
            </p:cNvPr>
            <p:cNvSpPr txBox="1"/>
            <p:nvPr/>
          </p:nvSpPr>
          <p:spPr>
            <a:xfrm>
              <a:off x="2153463" y="1916832"/>
              <a:ext cx="7911017" cy="544305"/>
            </a:xfrm>
            <a:prstGeom prst="rect">
              <a:avLst/>
            </a:prstGeom>
            <a:noFill/>
          </p:spPr>
          <p:txBody>
            <a:bodyPr wrap="square" rtlCol="0">
              <a:spAutoFit/>
            </a:bodyPr>
            <a:lstStyle/>
            <a:p>
              <a:r>
                <a:rPr lang="en-US" altLang="ko-KR" sz="1050" b="1" dirty="0">
                  <a:solidFill>
                    <a:srgbClr val="343434"/>
                  </a:solidFill>
                  <a:cs typeface="Arial" pitchFamily="34" charset="0"/>
                </a:rPr>
                <a:t>You can simply impress your audience and add a unique zing and appeal to your Presentations.</a:t>
              </a:r>
              <a:endParaRPr lang="ko-KR" altLang="en-US" sz="1050" b="1" dirty="0">
                <a:solidFill>
                  <a:srgbClr val="343434"/>
                </a:solidFill>
                <a:cs typeface="Arial" pitchFamily="34" charset="0"/>
              </a:endParaRPr>
            </a:p>
          </p:txBody>
        </p:sp>
        <p:sp>
          <p:nvSpPr>
            <p:cNvPr id="5" name="TextBox 4">
              <a:extLst>
                <a:ext uri="{FF2B5EF4-FFF2-40B4-BE49-F238E27FC236}">
                  <a16:creationId xmlns:a16="http://schemas.microsoft.com/office/drawing/2014/main" id="{6646322C-2D70-4F72-8728-6A3ABC2E5D6E}"/>
                </a:ext>
              </a:extLst>
            </p:cNvPr>
            <p:cNvSpPr txBox="1"/>
            <p:nvPr/>
          </p:nvSpPr>
          <p:spPr>
            <a:xfrm>
              <a:off x="2153463" y="2520119"/>
              <a:ext cx="7911017" cy="2116745"/>
            </a:xfrm>
            <a:prstGeom prst="rect">
              <a:avLst/>
            </a:prstGeom>
            <a:noFill/>
          </p:spPr>
          <p:txBody>
            <a:bodyPr wrap="square" rtlCol="0">
              <a:spAutoFit/>
            </a:bodyPr>
            <a:lstStyle/>
            <a:p>
              <a:r>
                <a:rPr lang="en-US" altLang="ko-KR" sz="900" dirty="0">
                  <a:solidFill>
                    <a:srgbClr val="343434"/>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Easy to change colors, photos and Text.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Get a modern PowerPoint  Presentation that is beautifully designed. Easy to change colors, photos and Text. </a:t>
              </a:r>
            </a:p>
          </p:txBody>
        </p:sp>
      </p:grpSp>
      <p:sp>
        <p:nvSpPr>
          <p:cNvPr id="6" name="Title 3">
            <a:extLst>
              <a:ext uri="{FF2B5EF4-FFF2-40B4-BE49-F238E27FC236}">
                <a16:creationId xmlns:a16="http://schemas.microsoft.com/office/drawing/2014/main" id="{E53C8487-3453-4D10-8FD5-EEB5430BAEDB}"/>
              </a:ext>
            </a:extLst>
          </p:cNvPr>
          <p:cNvSpPr txBox="1">
            <a:spLocks/>
          </p:cNvSpPr>
          <p:nvPr/>
        </p:nvSpPr>
        <p:spPr>
          <a:xfrm>
            <a:off x="952824" y="1095896"/>
            <a:ext cx="1724434" cy="1188132"/>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300" dirty="0">
                <a:solidFill>
                  <a:srgbClr val="343434"/>
                </a:solidFill>
                <a:cs typeface="Arial" pitchFamily="34" charset="0"/>
              </a:rPr>
              <a:t>Column</a:t>
            </a:r>
          </a:p>
          <a:p>
            <a:pPr algn="l"/>
            <a:r>
              <a:rPr lang="en-US" altLang="ko-KR" sz="3300" dirty="0">
                <a:solidFill>
                  <a:srgbClr val="EF7C00"/>
                </a:solidFill>
                <a:cs typeface="Arial" pitchFamily="34" charset="0"/>
              </a:rPr>
              <a:t>Style</a:t>
            </a:r>
            <a:endParaRPr lang="ko-KR" altLang="en-US" sz="3300" dirty="0">
              <a:solidFill>
                <a:srgbClr val="EF7C00"/>
              </a:solidFill>
              <a:cs typeface="Arial" pitchFamily="34" charset="0"/>
            </a:endParaRPr>
          </a:p>
        </p:txBody>
      </p:sp>
      <p:sp>
        <p:nvSpPr>
          <p:cNvPr id="8" name="Marcador de texto 7"/>
          <p:cNvSpPr>
            <a:spLocks noGrp="1"/>
          </p:cNvSpPr>
          <p:nvPr>
            <p:ph type="body" sz="quarter" idx="10"/>
          </p:nvPr>
        </p:nvSpPr>
        <p:spPr/>
        <p:txBody>
          <a:bodyPr/>
          <a:lstStyle/>
          <a:p>
            <a:endParaRPr lang="es-PE"/>
          </a:p>
        </p:txBody>
      </p:sp>
      <p:sp>
        <p:nvSpPr>
          <p:cNvPr id="12" name="Lágrima 11"/>
          <p:cNvSpPr/>
          <p:nvPr/>
        </p:nvSpPr>
        <p:spPr>
          <a:xfrm rot="5400000">
            <a:off x="5294585" y="1307223"/>
            <a:ext cx="3765407" cy="3696938"/>
          </a:xfrm>
          <a:prstGeom prst="teardrop">
            <a:avLst/>
          </a:prstGeom>
          <a:solidFill>
            <a:srgbClr val="EF7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pic>
        <p:nvPicPr>
          <p:cNvPr id="7" name="Imagen 6"/>
          <p:cNvPicPr>
            <a:picLocks noChangeAspect="1"/>
          </p:cNvPicPr>
          <p:nvPr/>
        </p:nvPicPr>
        <p:blipFill>
          <a:blip r:embed="rId2"/>
          <a:stretch>
            <a:fillRect/>
          </a:stretch>
        </p:blipFill>
        <p:spPr>
          <a:xfrm>
            <a:off x="6650110" y="1960178"/>
            <a:ext cx="1583766" cy="2888044"/>
          </a:xfrm>
          <a:prstGeom prst="rect">
            <a:avLst/>
          </a:prstGeom>
        </p:spPr>
      </p:pic>
      <p:sp>
        <p:nvSpPr>
          <p:cNvPr id="2" name="Rectángulo 1">
            <a:extLst>
              <a:ext uri="{FF2B5EF4-FFF2-40B4-BE49-F238E27FC236}">
                <a16:creationId xmlns:a16="http://schemas.microsoft.com/office/drawing/2014/main" id="{13B0880D-C272-95A0-9E30-7780BD62910C}"/>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a:extLst>
              <a:ext uri="{FF2B5EF4-FFF2-40B4-BE49-F238E27FC236}">
                <a16:creationId xmlns:a16="http://schemas.microsoft.com/office/drawing/2014/main" id="{28F3C693-DE49-6F55-D71C-88D502C6644F}"/>
              </a:ext>
            </a:extLst>
          </p:cNvPr>
          <p:cNvSpPr/>
          <p:nvPr/>
        </p:nvSpPr>
        <p:spPr>
          <a:xfrm>
            <a:off x="8771162" y="4299618"/>
            <a:ext cx="391885" cy="843881"/>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329384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9310" y="127183"/>
            <a:ext cx="8534057" cy="4713758"/>
          </a:xfrm>
          <a:prstGeom prst="rect">
            <a:avLst/>
          </a:prstGeom>
          <a:solidFill>
            <a:srgbClr val="EF7C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15" name="TextBox 14">
            <a:extLst>
              <a:ext uri="{FF2B5EF4-FFF2-40B4-BE49-F238E27FC236}">
                <a16:creationId xmlns:a16="http://schemas.microsoft.com/office/drawing/2014/main" id="{9A5203BB-63FD-42CD-96F0-D2948069D728}"/>
              </a:ext>
            </a:extLst>
          </p:cNvPr>
          <p:cNvSpPr txBox="1"/>
          <p:nvPr/>
        </p:nvSpPr>
        <p:spPr>
          <a:xfrm>
            <a:off x="710612" y="1897775"/>
            <a:ext cx="1493228" cy="1015663"/>
          </a:xfrm>
          <a:prstGeom prst="rect">
            <a:avLst/>
          </a:prstGeom>
          <a:noFill/>
        </p:spPr>
        <p:txBody>
          <a:bodyPr wrap="square" rtlCol="0" anchor="ctr">
            <a:spAutoFit/>
          </a:bodyPr>
          <a:lstStyle/>
          <a:p>
            <a:r>
              <a:rPr lang="en-GB" altLang="ko-KR" sz="1500" dirty="0">
                <a:solidFill>
                  <a:schemeClr val="bg1"/>
                </a:solidFill>
                <a:cs typeface="Arial" pitchFamily="34" charset="0"/>
              </a:rPr>
              <a:t>PPT Layout</a:t>
            </a:r>
          </a:p>
          <a:p>
            <a:r>
              <a:rPr lang="en-GB" altLang="ko-KR" sz="1500" dirty="0">
                <a:solidFill>
                  <a:schemeClr val="bg1"/>
                </a:solidFill>
                <a:cs typeface="Arial" pitchFamily="34" charset="0"/>
              </a:rPr>
              <a:t>Clean Text Slide for your Presentation</a:t>
            </a:r>
            <a:endParaRPr lang="ko-KR" altLang="en-US" sz="1500" dirty="0">
              <a:solidFill>
                <a:schemeClr val="bg1"/>
              </a:solidFill>
              <a:cs typeface="Arial" pitchFamily="34" charset="0"/>
            </a:endParaRPr>
          </a:p>
        </p:txBody>
      </p:sp>
      <p:sp>
        <p:nvSpPr>
          <p:cNvPr id="16" name="TextBox 15">
            <a:extLst>
              <a:ext uri="{FF2B5EF4-FFF2-40B4-BE49-F238E27FC236}">
                <a16:creationId xmlns:a16="http://schemas.microsoft.com/office/drawing/2014/main" id="{AEA3A589-9E65-4EC9-88C0-4E3E85FEDB3E}"/>
              </a:ext>
            </a:extLst>
          </p:cNvPr>
          <p:cNvSpPr txBox="1"/>
          <p:nvPr/>
        </p:nvSpPr>
        <p:spPr>
          <a:xfrm>
            <a:off x="610750" y="468465"/>
            <a:ext cx="2115168" cy="1200329"/>
          </a:xfrm>
          <a:prstGeom prst="rect">
            <a:avLst/>
          </a:prstGeom>
          <a:noFill/>
        </p:spPr>
        <p:txBody>
          <a:bodyPr wrap="square" rtlCol="0">
            <a:spAutoFit/>
          </a:bodyPr>
          <a:lstStyle/>
          <a:p>
            <a:r>
              <a:rPr lang="en-US" altLang="ko-KR" sz="3600" dirty="0">
                <a:solidFill>
                  <a:srgbClr val="343434"/>
                </a:solidFill>
                <a:latin typeface="+mj-lt"/>
                <a:cs typeface="Arial" pitchFamily="34" charset="0"/>
              </a:rPr>
              <a:t>Columns</a:t>
            </a:r>
          </a:p>
          <a:p>
            <a:r>
              <a:rPr lang="en-US" altLang="ko-KR" sz="3600" dirty="0">
                <a:solidFill>
                  <a:srgbClr val="EF7C00"/>
                </a:solidFill>
                <a:latin typeface="+mj-lt"/>
                <a:cs typeface="Arial" pitchFamily="34" charset="0"/>
              </a:rPr>
              <a:t>Style</a:t>
            </a:r>
            <a:endParaRPr lang="ko-KR" altLang="en-US" sz="3600" dirty="0">
              <a:solidFill>
                <a:srgbClr val="EF7C00"/>
              </a:solidFill>
              <a:latin typeface="+mj-lt"/>
              <a:cs typeface="Arial" pitchFamily="34" charset="0"/>
            </a:endParaRPr>
          </a:p>
        </p:txBody>
      </p:sp>
      <p:grpSp>
        <p:nvGrpSpPr>
          <p:cNvPr id="17" name="Group 7">
            <a:extLst>
              <a:ext uri="{FF2B5EF4-FFF2-40B4-BE49-F238E27FC236}">
                <a16:creationId xmlns:a16="http://schemas.microsoft.com/office/drawing/2014/main" id="{0D5566DF-0892-430F-AEAD-855C43512FFA}"/>
              </a:ext>
            </a:extLst>
          </p:cNvPr>
          <p:cNvGrpSpPr/>
          <p:nvPr/>
        </p:nvGrpSpPr>
        <p:grpSpPr>
          <a:xfrm>
            <a:off x="3037359" y="1057087"/>
            <a:ext cx="2494259" cy="3404651"/>
            <a:chOff x="886442" y="1591192"/>
            <a:chExt cx="3397525" cy="5219410"/>
          </a:xfrm>
        </p:grpSpPr>
        <p:sp>
          <p:nvSpPr>
            <p:cNvPr id="18" name="TextBox 17">
              <a:extLst>
                <a:ext uri="{FF2B5EF4-FFF2-40B4-BE49-F238E27FC236}">
                  <a16:creationId xmlns:a16="http://schemas.microsoft.com/office/drawing/2014/main" id="{FC2CC834-C942-4022-9B44-9612CF7BBA26}"/>
                </a:ext>
              </a:extLst>
            </p:cNvPr>
            <p:cNvSpPr txBox="1"/>
            <p:nvPr/>
          </p:nvSpPr>
          <p:spPr>
            <a:xfrm>
              <a:off x="886442" y="1591192"/>
              <a:ext cx="3397525" cy="495420"/>
            </a:xfrm>
            <a:prstGeom prst="rect">
              <a:avLst/>
            </a:prstGeom>
            <a:noFill/>
          </p:spPr>
          <p:txBody>
            <a:bodyPr wrap="square" rtlCol="0">
              <a:spAutoFit/>
            </a:bodyPr>
            <a:lstStyle/>
            <a:p>
              <a:r>
                <a:rPr lang="en-US" altLang="ko-KR" sz="1500" b="1" dirty="0">
                  <a:solidFill>
                    <a:schemeClr val="bg1"/>
                  </a:solidFill>
                  <a:cs typeface="Arial" pitchFamily="34" charset="0"/>
                </a:rPr>
                <a:t>Your Text  Here</a:t>
              </a:r>
              <a:endParaRPr lang="ko-KR" altLang="en-US" sz="1500" b="1" dirty="0">
                <a:solidFill>
                  <a:schemeClr val="bg1"/>
                </a:solidFill>
                <a:cs typeface="Arial" pitchFamily="34" charset="0"/>
              </a:endParaRPr>
            </a:p>
          </p:txBody>
        </p:sp>
        <p:sp>
          <p:nvSpPr>
            <p:cNvPr id="19" name="TextBox 18">
              <a:extLst>
                <a:ext uri="{FF2B5EF4-FFF2-40B4-BE49-F238E27FC236}">
                  <a16:creationId xmlns:a16="http://schemas.microsoft.com/office/drawing/2014/main" id="{7C8DE678-BEFA-48C6-95B8-D4BEEF82433B}"/>
                </a:ext>
              </a:extLst>
            </p:cNvPr>
            <p:cNvSpPr txBox="1"/>
            <p:nvPr/>
          </p:nvSpPr>
          <p:spPr>
            <a:xfrm>
              <a:off x="886442" y="2104110"/>
              <a:ext cx="3397525" cy="4706492"/>
            </a:xfrm>
            <a:prstGeom prst="rect">
              <a:avLst/>
            </a:prstGeom>
            <a:noFill/>
          </p:spPr>
          <p:txBody>
            <a:bodyPr wrap="square" rtlCol="0">
              <a:spAutoFit/>
            </a:bodyPr>
            <a:lstStyle/>
            <a:p>
              <a:r>
                <a:rPr lang="en-US" altLang="ko-KR" sz="1050" dirty="0">
                  <a:solidFill>
                    <a:srgbClr val="343434"/>
                  </a:solidFill>
                  <a:cs typeface="Arial" pitchFamily="34" charset="0"/>
                </a:rPr>
                <a:t>Get a modern PowerPoint  Presentation that is beautifully designed.  </a:t>
              </a:r>
              <a:endParaRPr lang="ko-KR" altLang="en-US" sz="1050" dirty="0">
                <a:solidFill>
                  <a:srgbClr val="343434"/>
                </a:solidFill>
                <a:cs typeface="Arial" pitchFamily="34" charset="0"/>
              </a:endParaRPr>
            </a:p>
            <a:p>
              <a:endParaRPr lang="en-US" altLang="ko-KR" sz="900" dirty="0">
                <a:solidFill>
                  <a:srgbClr val="343434"/>
                </a:solidFill>
                <a:cs typeface="Arial" pitchFamily="34" charset="0"/>
              </a:endParaRPr>
            </a:p>
            <a:p>
              <a:r>
                <a:rPr lang="en-US" altLang="ko-KR" sz="900" dirty="0">
                  <a:solidFill>
                    <a:srgbClr val="343434"/>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r>
                <a:rPr lang="ko-KR" altLang="en-US" sz="900" dirty="0">
                  <a:solidFill>
                    <a:srgbClr val="343434"/>
                  </a:solidFill>
                  <a:cs typeface="Arial" pitchFamily="34" charset="0"/>
                </a:rPr>
                <a:t> </a:t>
              </a:r>
              <a:r>
                <a:rPr lang="en-US" altLang="ko-KR" sz="900" dirty="0">
                  <a:solidFill>
                    <a:srgbClr val="343434"/>
                  </a:solidFill>
                  <a:cs typeface="Arial" pitchFamily="34" charset="0"/>
                </a:rPr>
                <a:t>Easy to change colors, photos and Text. I hope and I believe that this Template will your Time, Money and Reputation. </a:t>
              </a:r>
            </a:p>
            <a:p>
              <a:endParaRPr lang="en-US" altLang="ko-KR" sz="900" dirty="0">
                <a:solidFill>
                  <a:srgbClr val="343434"/>
                </a:solidFill>
                <a:cs typeface="Arial" pitchFamily="34" charset="0"/>
              </a:endParaRPr>
            </a:p>
            <a:p>
              <a:r>
                <a:rPr lang="en-US" altLang="ko-KR" sz="900" dirty="0">
                  <a:solidFill>
                    <a:srgbClr val="343434"/>
                  </a:solidFill>
                  <a:cs typeface="Arial" pitchFamily="34" charset="0"/>
                </a:rPr>
                <a:t>You can simply impress your audience and add a unique zing and appeal to your Presentations. Get a modern PowerPoint  Presentation that is beautifully designed. </a:t>
              </a:r>
            </a:p>
            <a:p>
              <a:endParaRPr lang="en-US" altLang="ko-KR" sz="900" dirty="0">
                <a:solidFill>
                  <a:srgbClr val="343434"/>
                </a:solidFill>
                <a:cs typeface="Arial" pitchFamily="34" charset="0"/>
              </a:endParaRPr>
            </a:p>
            <a:p>
              <a:r>
                <a:rPr lang="en-US" altLang="ko-KR" sz="900" dirty="0">
                  <a:solidFill>
                    <a:srgbClr val="343434"/>
                  </a:solidFill>
                  <a:cs typeface="Arial" pitchFamily="34" charset="0"/>
                </a:rPr>
                <a:t>Get a modern PowerPoint  Presentation that is beautifully designed.  </a:t>
              </a:r>
              <a:endParaRPr lang="ko-KR" altLang="en-US" sz="900" dirty="0">
                <a:solidFill>
                  <a:srgbClr val="343434"/>
                </a:solidFill>
                <a:cs typeface="Arial" pitchFamily="34" charset="0"/>
              </a:endParaRPr>
            </a:p>
          </p:txBody>
        </p:sp>
      </p:grpSp>
      <p:pic>
        <p:nvPicPr>
          <p:cNvPr id="3" name="Imagen 2"/>
          <p:cNvPicPr>
            <a:picLocks noChangeAspect="1"/>
          </p:cNvPicPr>
          <p:nvPr/>
        </p:nvPicPr>
        <p:blipFill>
          <a:blip r:embed="rId2"/>
          <a:stretch>
            <a:fillRect/>
          </a:stretch>
        </p:blipFill>
        <p:spPr>
          <a:xfrm>
            <a:off x="6531569" y="1218669"/>
            <a:ext cx="1620679" cy="3588646"/>
          </a:xfrm>
          <a:prstGeom prst="rect">
            <a:avLst/>
          </a:prstGeom>
        </p:spPr>
      </p:pic>
      <p:sp>
        <p:nvSpPr>
          <p:cNvPr id="4" name="Rectángulo 3">
            <a:extLst>
              <a:ext uri="{FF2B5EF4-FFF2-40B4-BE49-F238E27FC236}">
                <a16:creationId xmlns:a16="http://schemas.microsoft.com/office/drawing/2014/main" id="{745D2487-546D-F362-4CCE-E4C1F3F03F28}"/>
              </a:ext>
            </a:extLst>
          </p:cNvPr>
          <p:cNvSpPr/>
          <p:nvPr/>
        </p:nvSpPr>
        <p:spPr>
          <a:xfrm>
            <a:off x="219604" y="230981"/>
            <a:ext cx="209021" cy="1281113"/>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F0599D69-5096-5F49-25D4-565779095D4C}"/>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88218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94"/>
        <p:cNvGrpSpPr/>
        <p:nvPr/>
      </p:nvGrpSpPr>
      <p:grpSpPr>
        <a:xfrm>
          <a:off x="0" y="0"/>
          <a:ext cx="0" cy="0"/>
          <a:chOff x="0" y="0"/>
          <a:chExt cx="0" cy="0"/>
        </a:xfrm>
      </p:grpSpPr>
      <p:pic>
        <p:nvPicPr>
          <p:cNvPr id="3" name="Imagen 2"/>
          <p:cNvPicPr>
            <a:picLocks noChangeAspect="1"/>
          </p:cNvPicPr>
          <p:nvPr/>
        </p:nvPicPr>
        <p:blipFill>
          <a:blip r:embed="rId3">
            <a:duotone>
              <a:schemeClr val="accent4">
                <a:shade val="45000"/>
                <a:satMod val="135000"/>
              </a:schemeClr>
              <a:prstClr val="white"/>
            </a:duotone>
          </a:blip>
          <a:stretch>
            <a:fillRect/>
          </a:stretch>
        </p:blipFill>
        <p:spPr>
          <a:xfrm>
            <a:off x="3085638" y="987206"/>
            <a:ext cx="3448279" cy="4014012"/>
          </a:xfrm>
          <a:prstGeom prst="rect">
            <a:avLst/>
          </a:prstGeom>
        </p:spPr>
      </p:pic>
      <p:sp>
        <p:nvSpPr>
          <p:cNvPr id="78" name="Google Shape;311;p38"/>
          <p:cNvSpPr/>
          <p:nvPr/>
        </p:nvSpPr>
        <p:spPr>
          <a:xfrm>
            <a:off x="739676" y="4631761"/>
            <a:ext cx="7453222" cy="369457"/>
          </a:xfrm>
          <a:prstGeom prst="ellipse">
            <a:avLst/>
          </a:prstGeom>
          <a:solidFill>
            <a:srgbClr val="343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73"/>
          <p:cNvSpPr txBox="1">
            <a:spLocks noGrp="1"/>
          </p:cNvSpPr>
          <p:nvPr>
            <p:ph type="title"/>
          </p:nvPr>
        </p:nvSpPr>
        <p:spPr>
          <a:xfrm>
            <a:off x="1831864" y="616878"/>
            <a:ext cx="5768789" cy="71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500" dirty="0">
                <a:solidFill>
                  <a:schemeClr val="bg1"/>
                </a:solidFill>
              </a:rPr>
              <a:t>THANKS</a:t>
            </a:r>
            <a:endParaRPr sz="11500" dirty="0">
              <a:solidFill>
                <a:schemeClr val="bg1"/>
              </a:solidFill>
            </a:endParaRPr>
          </a:p>
        </p:txBody>
      </p:sp>
      <p:sp>
        <p:nvSpPr>
          <p:cNvPr id="44" name="TextBox 31">
            <a:extLst>
              <a:ext uri="{FF2B5EF4-FFF2-40B4-BE49-F238E27FC236}">
                <a16:creationId xmlns:a16="http://schemas.microsoft.com/office/drawing/2014/main" id="{CB4D83FB-ADA6-4B3E-BC0D-C1DB91A9F111}"/>
              </a:ext>
            </a:extLst>
          </p:cNvPr>
          <p:cNvSpPr txBox="1"/>
          <p:nvPr/>
        </p:nvSpPr>
        <p:spPr>
          <a:xfrm>
            <a:off x="2316167" y="1736174"/>
            <a:ext cx="4800181" cy="830997"/>
          </a:xfrm>
          <a:prstGeom prst="rect">
            <a:avLst/>
          </a:prstGeom>
          <a:noFill/>
        </p:spPr>
        <p:txBody>
          <a:bodyPr wrap="square" lIns="0" rtlCol="0">
            <a:spAutoFit/>
          </a:bodyPr>
          <a:lstStyle/>
          <a:p>
            <a:pPr algn="ctr"/>
            <a:r>
              <a:rPr lang="en-US" altLang="ko-KR" sz="1200" b="1" dirty="0">
                <a:solidFill>
                  <a:srgbClr val="EF7C00"/>
                </a:solidFill>
                <a:cs typeface="Arial" pitchFamily="34" charset="0"/>
              </a:rPr>
              <a:t>You can simply impress your audience and add a unique zing and simply impress your audience and add a unique zing and simply impress your audience and add a unique zing and appeal to your Presentations.</a:t>
            </a:r>
            <a:endParaRPr lang="ko-KR" altLang="en-US" sz="1200" b="1" dirty="0">
              <a:solidFill>
                <a:srgbClr val="EF7C00"/>
              </a:solidFill>
              <a:cs typeface="Arial" pitchFamily="34" charset="0"/>
            </a:endParaRPr>
          </a:p>
        </p:txBody>
      </p:sp>
      <p:pic>
        <p:nvPicPr>
          <p:cNvPr id="2" name="Imagen 1"/>
          <p:cNvPicPr>
            <a:picLocks noChangeAspect="1"/>
          </p:cNvPicPr>
          <p:nvPr/>
        </p:nvPicPr>
        <p:blipFill>
          <a:blip r:embed="rId4"/>
          <a:stretch>
            <a:fillRect/>
          </a:stretch>
        </p:blipFill>
        <p:spPr>
          <a:xfrm>
            <a:off x="4151086" y="2862368"/>
            <a:ext cx="1317385" cy="1954122"/>
          </a:xfrm>
          <a:prstGeom prst="rect">
            <a:avLst/>
          </a:prstGeom>
        </p:spPr>
      </p:pic>
      <p:sp>
        <p:nvSpPr>
          <p:cNvPr id="4" name="Rectángulo 3">
            <a:extLst>
              <a:ext uri="{FF2B5EF4-FFF2-40B4-BE49-F238E27FC236}">
                <a16:creationId xmlns:a16="http://schemas.microsoft.com/office/drawing/2014/main" id="{31FF06BD-56C5-281C-E413-5F279CE72C0F}"/>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3D14DD0B-EA48-EC0E-4023-E76B15FD5069}"/>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4035" name="Google Shape;4035;p75"/>
          <p:cNvSpPr txBox="1">
            <a:spLocks noGrp="1"/>
          </p:cNvSpPr>
          <p:nvPr>
            <p:ph type="title"/>
          </p:nvPr>
        </p:nvSpPr>
        <p:spPr>
          <a:xfrm>
            <a:off x="794962" y="2851321"/>
            <a:ext cx="7685649" cy="572700"/>
          </a:xfrm>
          <a:prstGeom prst="rect">
            <a:avLst/>
          </a:prstGeom>
        </p:spPr>
        <p:txBody>
          <a:bodyPr spcFirstLastPara="1" wrap="square" lIns="91425" tIns="91425" rIns="91425" bIns="91425" anchor="t" anchorCtr="0">
            <a:noAutofit/>
          </a:bodyPr>
          <a:lstStyle/>
          <a:p>
            <a:pPr lvl="0"/>
            <a:r>
              <a:rPr lang="es-PE" sz="4800" dirty="0" smtClean="0">
                <a:solidFill>
                  <a:srgbClr val="EF7C00"/>
                </a:solidFill>
                <a:hlinkClick r:id="rId3"/>
              </a:rPr>
              <a:t>plantillaspowerpoint.org</a:t>
            </a:r>
            <a:endParaRPr sz="4800" dirty="0">
              <a:solidFill>
                <a:srgbClr val="EF7C00"/>
              </a:solidFill>
            </a:endParaRPr>
          </a:p>
        </p:txBody>
      </p:sp>
      <p:pic>
        <p:nvPicPr>
          <p:cNvPr id="2" name="Imagen 1"/>
          <p:cNvPicPr>
            <a:picLocks noChangeAspect="1"/>
          </p:cNvPicPr>
          <p:nvPr/>
        </p:nvPicPr>
        <p:blipFill>
          <a:blip r:embed="rId4"/>
          <a:stretch>
            <a:fillRect/>
          </a:stretch>
        </p:blipFill>
        <p:spPr>
          <a:xfrm>
            <a:off x="3331328" y="1167451"/>
            <a:ext cx="2223845" cy="1683870"/>
          </a:xfrm>
          <a:prstGeom prst="rect">
            <a:avLst/>
          </a:prstGeom>
        </p:spPr>
      </p:pic>
      <p:sp>
        <p:nvSpPr>
          <p:cNvPr id="3" name="Rectángulo 2">
            <a:extLst>
              <a:ext uri="{FF2B5EF4-FFF2-40B4-BE49-F238E27FC236}">
                <a16:creationId xmlns:a16="http://schemas.microsoft.com/office/drawing/2014/main" id="{2BEF337E-BD8B-DADD-4CC7-08223F898D90}"/>
              </a:ext>
            </a:extLst>
          </p:cNvPr>
          <p:cNvSpPr/>
          <p:nvPr/>
        </p:nvSpPr>
        <p:spPr>
          <a:xfrm>
            <a:off x="219604" y="0"/>
            <a:ext cx="209021" cy="1062038"/>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3ED048A0-6DB6-2A2D-45B4-954001DE1ACA}"/>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4035" name="Google Shape;4035;p75"/>
          <p:cNvSpPr txBox="1">
            <a:spLocks noGrp="1"/>
          </p:cNvSpPr>
          <p:nvPr>
            <p:ph type="title"/>
          </p:nvPr>
        </p:nvSpPr>
        <p:spPr>
          <a:xfrm>
            <a:off x="1998119" y="466167"/>
            <a:ext cx="4817400" cy="116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Alternative resources</a:t>
            </a:r>
            <a:endParaRPr sz="3200" dirty="0"/>
          </a:p>
        </p:txBody>
      </p:sp>
      <p:pic>
        <p:nvPicPr>
          <p:cNvPr id="11" name="Imagen 10"/>
          <p:cNvPicPr>
            <a:picLocks noChangeAspect="1"/>
          </p:cNvPicPr>
          <p:nvPr/>
        </p:nvPicPr>
        <p:blipFill>
          <a:blip r:embed="rId3"/>
          <a:stretch>
            <a:fillRect/>
          </a:stretch>
        </p:blipFill>
        <p:spPr>
          <a:xfrm>
            <a:off x="879405" y="1783104"/>
            <a:ext cx="7054827" cy="3077704"/>
          </a:xfrm>
          <a:prstGeom prst="rect">
            <a:avLst/>
          </a:prstGeom>
        </p:spPr>
      </p:pic>
      <p:sp>
        <p:nvSpPr>
          <p:cNvPr id="2" name="Rectángulo 1">
            <a:extLst>
              <a:ext uri="{FF2B5EF4-FFF2-40B4-BE49-F238E27FC236}">
                <a16:creationId xmlns:a16="http://schemas.microsoft.com/office/drawing/2014/main" id="{D63434A1-9FBA-DC5D-5415-2172ACBA70B1}"/>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C2B46C3F-A704-802C-1ED4-8CA89638FB5F}"/>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36316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8" name="Rectángulo 7">
            <a:extLst>
              <a:ext uri="{FF2B5EF4-FFF2-40B4-BE49-F238E27FC236}">
                <a16:creationId xmlns:a16="http://schemas.microsoft.com/office/drawing/2014/main" id="{84E3208A-AD33-559E-37AE-043BECF08B2E}"/>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035" name="Google Shape;4035;p75"/>
          <p:cNvSpPr txBox="1">
            <a:spLocks noGrp="1"/>
          </p:cNvSpPr>
          <p:nvPr>
            <p:ph type="title"/>
          </p:nvPr>
        </p:nvSpPr>
        <p:spPr>
          <a:xfrm>
            <a:off x="1998119" y="466167"/>
            <a:ext cx="4817400" cy="116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Alternative resources</a:t>
            </a:r>
            <a:endParaRPr sz="3200" dirty="0"/>
          </a:p>
        </p:txBody>
      </p:sp>
      <p:pic>
        <p:nvPicPr>
          <p:cNvPr id="2" name="Imagen 1"/>
          <p:cNvPicPr>
            <a:picLocks noChangeAspect="1"/>
          </p:cNvPicPr>
          <p:nvPr/>
        </p:nvPicPr>
        <p:blipFill>
          <a:blip r:embed="rId3"/>
          <a:stretch>
            <a:fillRect/>
          </a:stretch>
        </p:blipFill>
        <p:spPr>
          <a:xfrm>
            <a:off x="216198" y="1631967"/>
            <a:ext cx="1181250" cy="3510000"/>
          </a:xfrm>
          <a:prstGeom prst="rect">
            <a:avLst/>
          </a:prstGeom>
        </p:spPr>
      </p:pic>
      <p:pic>
        <p:nvPicPr>
          <p:cNvPr id="3" name="Imagen 2"/>
          <p:cNvPicPr>
            <a:picLocks noChangeAspect="1"/>
          </p:cNvPicPr>
          <p:nvPr/>
        </p:nvPicPr>
        <p:blipFill>
          <a:blip r:embed="rId4"/>
          <a:stretch>
            <a:fillRect/>
          </a:stretch>
        </p:blipFill>
        <p:spPr>
          <a:xfrm>
            <a:off x="1880100" y="1911452"/>
            <a:ext cx="2853265" cy="2952588"/>
          </a:xfrm>
          <a:prstGeom prst="rect">
            <a:avLst/>
          </a:prstGeom>
        </p:spPr>
      </p:pic>
      <p:pic>
        <p:nvPicPr>
          <p:cNvPr id="4" name="Imagen 3"/>
          <p:cNvPicPr>
            <a:picLocks noChangeAspect="1"/>
          </p:cNvPicPr>
          <p:nvPr/>
        </p:nvPicPr>
        <p:blipFill>
          <a:blip r:embed="rId5"/>
          <a:stretch>
            <a:fillRect/>
          </a:stretch>
        </p:blipFill>
        <p:spPr>
          <a:xfrm>
            <a:off x="5443019" y="1049067"/>
            <a:ext cx="2745000" cy="2486250"/>
          </a:xfrm>
          <a:prstGeom prst="rect">
            <a:avLst/>
          </a:prstGeom>
        </p:spPr>
      </p:pic>
      <p:pic>
        <p:nvPicPr>
          <p:cNvPr id="5" name="Imagen 4"/>
          <p:cNvPicPr>
            <a:picLocks noChangeAspect="1"/>
          </p:cNvPicPr>
          <p:nvPr/>
        </p:nvPicPr>
        <p:blipFill>
          <a:blip r:embed="rId6"/>
          <a:stretch>
            <a:fillRect/>
          </a:stretch>
        </p:blipFill>
        <p:spPr>
          <a:xfrm>
            <a:off x="4798932" y="3658680"/>
            <a:ext cx="2016587" cy="1414164"/>
          </a:xfrm>
          <a:prstGeom prst="rect">
            <a:avLst/>
          </a:prstGeom>
        </p:spPr>
      </p:pic>
      <p:pic>
        <p:nvPicPr>
          <p:cNvPr id="7" name="Imagen 6"/>
          <p:cNvPicPr>
            <a:picLocks noChangeAspect="1"/>
          </p:cNvPicPr>
          <p:nvPr/>
        </p:nvPicPr>
        <p:blipFill>
          <a:blip r:embed="rId7"/>
          <a:stretch>
            <a:fillRect/>
          </a:stretch>
        </p:blipFill>
        <p:spPr>
          <a:xfrm>
            <a:off x="7120146" y="3585731"/>
            <a:ext cx="2023854" cy="1393981"/>
          </a:xfrm>
          <a:prstGeom prst="rect">
            <a:avLst/>
          </a:prstGeom>
        </p:spPr>
      </p:pic>
      <p:sp>
        <p:nvSpPr>
          <p:cNvPr id="6" name="Rectángulo 5">
            <a:extLst>
              <a:ext uri="{FF2B5EF4-FFF2-40B4-BE49-F238E27FC236}">
                <a16:creationId xmlns:a16="http://schemas.microsoft.com/office/drawing/2014/main" id="{B869B66B-8F08-41C5-3DB2-003BB3D9B25B}"/>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942785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4035" name="Google Shape;4035;p75"/>
          <p:cNvSpPr txBox="1">
            <a:spLocks noGrp="1"/>
          </p:cNvSpPr>
          <p:nvPr>
            <p:ph type="title"/>
          </p:nvPr>
        </p:nvSpPr>
        <p:spPr>
          <a:xfrm>
            <a:off x="-764895" y="197768"/>
            <a:ext cx="625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lumMod val="95000"/>
                  </a:schemeClr>
                </a:solidFill>
              </a:rPr>
              <a:t>Alternative</a:t>
            </a:r>
            <a:r>
              <a:rPr lang="en" dirty="0">
                <a:solidFill>
                  <a:schemeClr val="bg1"/>
                </a:solidFill>
              </a:rPr>
              <a:t> </a:t>
            </a:r>
            <a:r>
              <a:rPr lang="en" dirty="0">
                <a:solidFill>
                  <a:srgbClr val="EF7C00"/>
                </a:solidFill>
              </a:rPr>
              <a:t>resources</a:t>
            </a:r>
            <a:endParaRPr dirty="0">
              <a:solidFill>
                <a:srgbClr val="EF7C00"/>
              </a:solidFill>
            </a:endParaRPr>
          </a:p>
        </p:txBody>
      </p:sp>
      <p:pic>
        <p:nvPicPr>
          <p:cNvPr id="2" name="Imagen 1"/>
          <p:cNvPicPr>
            <a:picLocks noChangeAspect="1"/>
          </p:cNvPicPr>
          <p:nvPr/>
        </p:nvPicPr>
        <p:blipFill>
          <a:blip r:embed="rId3"/>
          <a:stretch>
            <a:fillRect/>
          </a:stretch>
        </p:blipFill>
        <p:spPr>
          <a:xfrm>
            <a:off x="454677" y="1083674"/>
            <a:ext cx="3811056" cy="3811056"/>
          </a:xfrm>
          <a:prstGeom prst="rect">
            <a:avLst/>
          </a:prstGeom>
        </p:spPr>
      </p:pic>
      <p:pic>
        <p:nvPicPr>
          <p:cNvPr id="4" name="Imagen 3"/>
          <p:cNvPicPr>
            <a:picLocks noChangeAspect="1"/>
          </p:cNvPicPr>
          <p:nvPr/>
        </p:nvPicPr>
        <p:blipFill>
          <a:blip r:embed="rId4"/>
          <a:stretch>
            <a:fillRect/>
          </a:stretch>
        </p:blipFill>
        <p:spPr>
          <a:xfrm>
            <a:off x="4711517" y="1083674"/>
            <a:ext cx="3787025" cy="3799994"/>
          </a:xfrm>
          <a:prstGeom prst="rect">
            <a:avLst/>
          </a:prstGeom>
        </p:spPr>
      </p:pic>
      <p:sp>
        <p:nvSpPr>
          <p:cNvPr id="6" name="Rectángulo 5">
            <a:extLst>
              <a:ext uri="{FF2B5EF4-FFF2-40B4-BE49-F238E27FC236}">
                <a16:creationId xmlns:a16="http://schemas.microsoft.com/office/drawing/2014/main" id="{5D5DD6F7-6AF8-90C1-EF0C-5DE744521B9B}"/>
              </a:ext>
            </a:extLst>
          </p:cNvPr>
          <p:cNvSpPr/>
          <p:nvPr/>
        </p:nvSpPr>
        <p:spPr>
          <a:xfrm>
            <a:off x="219604" y="0"/>
            <a:ext cx="209021" cy="1062038"/>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BD938B4D-9BE9-3091-5BDF-291360CBD332}"/>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31679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4035" name="Google Shape;4035;p75"/>
          <p:cNvSpPr txBox="1">
            <a:spLocks noGrp="1"/>
          </p:cNvSpPr>
          <p:nvPr>
            <p:ph type="title"/>
          </p:nvPr>
        </p:nvSpPr>
        <p:spPr>
          <a:xfrm>
            <a:off x="-764895" y="197768"/>
            <a:ext cx="625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lumMod val="95000"/>
                  </a:schemeClr>
                </a:solidFill>
              </a:rPr>
              <a:t>Alternative</a:t>
            </a:r>
            <a:r>
              <a:rPr lang="en" dirty="0">
                <a:solidFill>
                  <a:schemeClr val="bg1"/>
                </a:solidFill>
              </a:rPr>
              <a:t> </a:t>
            </a:r>
            <a:r>
              <a:rPr lang="en" dirty="0">
                <a:solidFill>
                  <a:srgbClr val="EF7C00"/>
                </a:solidFill>
              </a:rPr>
              <a:t>resources</a:t>
            </a:r>
            <a:endParaRPr dirty="0">
              <a:solidFill>
                <a:srgbClr val="EF7C00"/>
              </a:solidFill>
            </a:endParaRPr>
          </a:p>
        </p:txBody>
      </p:sp>
      <p:pic>
        <p:nvPicPr>
          <p:cNvPr id="3" name="Imagen 2"/>
          <p:cNvPicPr>
            <a:picLocks noChangeAspect="1"/>
          </p:cNvPicPr>
          <p:nvPr/>
        </p:nvPicPr>
        <p:blipFill>
          <a:blip r:embed="rId3"/>
          <a:stretch>
            <a:fillRect/>
          </a:stretch>
        </p:blipFill>
        <p:spPr>
          <a:xfrm>
            <a:off x="354344" y="2631146"/>
            <a:ext cx="3307500" cy="2283750"/>
          </a:xfrm>
          <a:prstGeom prst="rect">
            <a:avLst/>
          </a:prstGeom>
        </p:spPr>
      </p:pic>
      <p:pic>
        <p:nvPicPr>
          <p:cNvPr id="2" name="Imagen 1"/>
          <p:cNvPicPr>
            <a:picLocks noChangeAspect="1"/>
          </p:cNvPicPr>
          <p:nvPr/>
        </p:nvPicPr>
        <p:blipFill>
          <a:blip r:embed="rId4"/>
          <a:stretch>
            <a:fillRect/>
          </a:stretch>
        </p:blipFill>
        <p:spPr>
          <a:xfrm>
            <a:off x="3993032" y="1700807"/>
            <a:ext cx="2984546" cy="3051993"/>
          </a:xfrm>
          <a:prstGeom prst="rect">
            <a:avLst/>
          </a:prstGeom>
        </p:spPr>
      </p:pic>
      <p:pic>
        <p:nvPicPr>
          <p:cNvPr id="4" name="Imagen 3"/>
          <p:cNvPicPr>
            <a:picLocks noChangeAspect="1"/>
          </p:cNvPicPr>
          <p:nvPr/>
        </p:nvPicPr>
        <p:blipFill>
          <a:blip r:embed="rId5"/>
          <a:stretch>
            <a:fillRect/>
          </a:stretch>
        </p:blipFill>
        <p:spPr>
          <a:xfrm>
            <a:off x="6832848" y="369896"/>
            <a:ext cx="1968750" cy="4545000"/>
          </a:xfrm>
          <a:prstGeom prst="rect">
            <a:avLst/>
          </a:prstGeom>
        </p:spPr>
      </p:pic>
      <p:pic>
        <p:nvPicPr>
          <p:cNvPr id="5" name="Imagen 4"/>
          <p:cNvPicPr>
            <a:picLocks noChangeAspect="1"/>
          </p:cNvPicPr>
          <p:nvPr/>
        </p:nvPicPr>
        <p:blipFill>
          <a:blip r:embed="rId6"/>
          <a:stretch>
            <a:fillRect/>
          </a:stretch>
        </p:blipFill>
        <p:spPr>
          <a:xfrm>
            <a:off x="354344" y="902057"/>
            <a:ext cx="3251250" cy="1597500"/>
          </a:xfrm>
          <a:prstGeom prst="rect">
            <a:avLst/>
          </a:prstGeom>
        </p:spPr>
      </p:pic>
      <p:sp>
        <p:nvSpPr>
          <p:cNvPr id="6" name="Rectángulo 5">
            <a:extLst>
              <a:ext uri="{FF2B5EF4-FFF2-40B4-BE49-F238E27FC236}">
                <a16:creationId xmlns:a16="http://schemas.microsoft.com/office/drawing/2014/main" id="{B9AC0A52-AF27-6083-B0FD-8FC426E410AB}"/>
              </a:ext>
            </a:extLst>
          </p:cNvPr>
          <p:cNvSpPr/>
          <p:nvPr/>
        </p:nvSpPr>
        <p:spPr>
          <a:xfrm>
            <a:off x="219604" y="0"/>
            <a:ext cx="209021" cy="1062038"/>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A1A24DBB-14B2-CD36-A9F6-53BF6E76D412}"/>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81472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4035" name="Google Shape;4035;p75"/>
          <p:cNvSpPr txBox="1">
            <a:spLocks noGrp="1"/>
          </p:cNvSpPr>
          <p:nvPr>
            <p:ph type="title"/>
          </p:nvPr>
        </p:nvSpPr>
        <p:spPr>
          <a:xfrm>
            <a:off x="1998119" y="466167"/>
            <a:ext cx="4817400" cy="116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Alternative resources</a:t>
            </a:r>
            <a:endParaRPr sz="3200" dirty="0"/>
          </a:p>
        </p:txBody>
      </p:sp>
      <p:pic>
        <p:nvPicPr>
          <p:cNvPr id="8" name="Imagen 7"/>
          <p:cNvPicPr>
            <a:picLocks noChangeAspect="1"/>
          </p:cNvPicPr>
          <p:nvPr/>
        </p:nvPicPr>
        <p:blipFill>
          <a:blip r:embed="rId3"/>
          <a:stretch>
            <a:fillRect/>
          </a:stretch>
        </p:blipFill>
        <p:spPr>
          <a:xfrm>
            <a:off x="3594918" y="3453725"/>
            <a:ext cx="1150049" cy="1229363"/>
          </a:xfrm>
          <a:prstGeom prst="rect">
            <a:avLst/>
          </a:prstGeom>
        </p:spPr>
      </p:pic>
      <p:pic>
        <p:nvPicPr>
          <p:cNvPr id="9" name="Imagen 8"/>
          <p:cNvPicPr>
            <a:picLocks noChangeAspect="1"/>
          </p:cNvPicPr>
          <p:nvPr/>
        </p:nvPicPr>
        <p:blipFill>
          <a:blip r:embed="rId4"/>
          <a:stretch>
            <a:fillRect/>
          </a:stretch>
        </p:blipFill>
        <p:spPr>
          <a:xfrm>
            <a:off x="4478612" y="1671112"/>
            <a:ext cx="1352717" cy="1716621"/>
          </a:xfrm>
          <a:prstGeom prst="rect">
            <a:avLst/>
          </a:prstGeom>
        </p:spPr>
      </p:pic>
      <p:pic>
        <p:nvPicPr>
          <p:cNvPr id="10" name="Imagen 9"/>
          <p:cNvPicPr>
            <a:picLocks noChangeAspect="1"/>
          </p:cNvPicPr>
          <p:nvPr/>
        </p:nvPicPr>
        <p:blipFill>
          <a:blip r:embed="rId5"/>
          <a:stretch>
            <a:fillRect/>
          </a:stretch>
        </p:blipFill>
        <p:spPr>
          <a:xfrm>
            <a:off x="5217269" y="3055300"/>
            <a:ext cx="1519273" cy="2015669"/>
          </a:xfrm>
          <a:prstGeom prst="rect">
            <a:avLst/>
          </a:prstGeom>
        </p:spPr>
      </p:pic>
      <p:pic>
        <p:nvPicPr>
          <p:cNvPr id="11" name="Imagen 10"/>
          <p:cNvPicPr>
            <a:picLocks noChangeAspect="1"/>
          </p:cNvPicPr>
          <p:nvPr/>
        </p:nvPicPr>
        <p:blipFill>
          <a:blip r:embed="rId6"/>
          <a:stretch>
            <a:fillRect/>
          </a:stretch>
        </p:blipFill>
        <p:spPr>
          <a:xfrm>
            <a:off x="304994" y="1631967"/>
            <a:ext cx="3386250" cy="1541250"/>
          </a:xfrm>
          <a:prstGeom prst="rect">
            <a:avLst/>
          </a:prstGeom>
        </p:spPr>
      </p:pic>
      <p:pic>
        <p:nvPicPr>
          <p:cNvPr id="12" name="Imagen 11"/>
          <p:cNvPicPr>
            <a:picLocks noChangeAspect="1"/>
          </p:cNvPicPr>
          <p:nvPr/>
        </p:nvPicPr>
        <p:blipFill>
          <a:blip r:embed="rId7"/>
          <a:stretch>
            <a:fillRect/>
          </a:stretch>
        </p:blipFill>
        <p:spPr>
          <a:xfrm>
            <a:off x="801269" y="3285127"/>
            <a:ext cx="2054992" cy="1556016"/>
          </a:xfrm>
          <a:prstGeom prst="rect">
            <a:avLst/>
          </a:prstGeom>
        </p:spPr>
      </p:pic>
      <p:pic>
        <p:nvPicPr>
          <p:cNvPr id="13" name="Imagen 12"/>
          <p:cNvPicPr>
            <a:picLocks noChangeAspect="1"/>
          </p:cNvPicPr>
          <p:nvPr/>
        </p:nvPicPr>
        <p:blipFill>
          <a:blip r:embed="rId8"/>
          <a:stretch>
            <a:fillRect/>
          </a:stretch>
        </p:blipFill>
        <p:spPr>
          <a:xfrm>
            <a:off x="6291834" y="1654341"/>
            <a:ext cx="2393816" cy="3103340"/>
          </a:xfrm>
          <a:prstGeom prst="rect">
            <a:avLst/>
          </a:prstGeom>
        </p:spPr>
      </p:pic>
      <p:sp>
        <p:nvSpPr>
          <p:cNvPr id="2" name="Rectángulo 1">
            <a:extLst>
              <a:ext uri="{FF2B5EF4-FFF2-40B4-BE49-F238E27FC236}">
                <a16:creationId xmlns:a16="http://schemas.microsoft.com/office/drawing/2014/main" id="{E71462BE-81D4-B970-E001-98615E660BA9}"/>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04FED7D3-E1A8-33B5-8318-578AEF057C63}"/>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07994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sp>
        <p:nvSpPr>
          <p:cNvPr id="4035" name="Google Shape;4035;p75"/>
          <p:cNvSpPr txBox="1">
            <a:spLocks noGrp="1"/>
          </p:cNvSpPr>
          <p:nvPr>
            <p:ph type="title"/>
          </p:nvPr>
        </p:nvSpPr>
        <p:spPr>
          <a:xfrm>
            <a:off x="-764895" y="197768"/>
            <a:ext cx="625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lumMod val="95000"/>
                  </a:schemeClr>
                </a:solidFill>
              </a:rPr>
              <a:t>Alternative</a:t>
            </a:r>
            <a:r>
              <a:rPr lang="en" dirty="0">
                <a:solidFill>
                  <a:schemeClr val="bg1"/>
                </a:solidFill>
              </a:rPr>
              <a:t> </a:t>
            </a:r>
            <a:r>
              <a:rPr lang="en" dirty="0">
                <a:solidFill>
                  <a:srgbClr val="EF7C00"/>
                </a:solidFill>
              </a:rPr>
              <a:t>resources</a:t>
            </a:r>
            <a:endParaRPr dirty="0">
              <a:solidFill>
                <a:srgbClr val="EF7C00"/>
              </a:solidFill>
            </a:endParaRPr>
          </a:p>
        </p:txBody>
      </p:sp>
      <p:pic>
        <p:nvPicPr>
          <p:cNvPr id="5" name="Imagen 4"/>
          <p:cNvPicPr>
            <a:picLocks noChangeAspect="1"/>
          </p:cNvPicPr>
          <p:nvPr/>
        </p:nvPicPr>
        <p:blipFill>
          <a:blip r:embed="rId3"/>
          <a:stretch>
            <a:fillRect/>
          </a:stretch>
        </p:blipFill>
        <p:spPr>
          <a:xfrm>
            <a:off x="2169300" y="1241119"/>
            <a:ext cx="1214969" cy="1214969"/>
          </a:xfrm>
          <a:prstGeom prst="rect">
            <a:avLst/>
          </a:prstGeom>
        </p:spPr>
      </p:pic>
      <p:pic>
        <p:nvPicPr>
          <p:cNvPr id="6" name="Imagen 5"/>
          <p:cNvPicPr>
            <a:picLocks noChangeAspect="1"/>
          </p:cNvPicPr>
          <p:nvPr/>
        </p:nvPicPr>
        <p:blipFill>
          <a:blip r:embed="rId4"/>
          <a:stretch>
            <a:fillRect/>
          </a:stretch>
        </p:blipFill>
        <p:spPr>
          <a:xfrm>
            <a:off x="352746" y="1632542"/>
            <a:ext cx="1473453" cy="1613117"/>
          </a:xfrm>
          <a:prstGeom prst="rect">
            <a:avLst/>
          </a:prstGeom>
        </p:spPr>
      </p:pic>
      <p:pic>
        <p:nvPicPr>
          <p:cNvPr id="7" name="Imagen 6"/>
          <p:cNvPicPr>
            <a:picLocks noChangeAspect="1"/>
          </p:cNvPicPr>
          <p:nvPr/>
        </p:nvPicPr>
        <p:blipFill>
          <a:blip r:embed="rId5"/>
          <a:stretch>
            <a:fillRect/>
          </a:stretch>
        </p:blipFill>
        <p:spPr>
          <a:xfrm>
            <a:off x="503353" y="3282981"/>
            <a:ext cx="1346965" cy="1752677"/>
          </a:xfrm>
          <a:prstGeom prst="rect">
            <a:avLst/>
          </a:prstGeom>
        </p:spPr>
      </p:pic>
      <p:pic>
        <p:nvPicPr>
          <p:cNvPr id="8" name="Imagen 7"/>
          <p:cNvPicPr>
            <a:picLocks noChangeAspect="1"/>
          </p:cNvPicPr>
          <p:nvPr/>
        </p:nvPicPr>
        <p:blipFill>
          <a:blip r:embed="rId6"/>
          <a:stretch>
            <a:fillRect/>
          </a:stretch>
        </p:blipFill>
        <p:spPr>
          <a:xfrm>
            <a:off x="2025441" y="2763158"/>
            <a:ext cx="2070000" cy="2272500"/>
          </a:xfrm>
          <a:prstGeom prst="rect">
            <a:avLst/>
          </a:prstGeom>
        </p:spPr>
      </p:pic>
      <p:pic>
        <p:nvPicPr>
          <p:cNvPr id="9" name="Imagen 8"/>
          <p:cNvPicPr>
            <a:picLocks noChangeAspect="1"/>
          </p:cNvPicPr>
          <p:nvPr/>
        </p:nvPicPr>
        <p:blipFill>
          <a:blip r:embed="rId7"/>
          <a:stretch>
            <a:fillRect/>
          </a:stretch>
        </p:blipFill>
        <p:spPr>
          <a:xfrm>
            <a:off x="3727369" y="1434698"/>
            <a:ext cx="1684385" cy="1688597"/>
          </a:xfrm>
          <a:prstGeom prst="rect">
            <a:avLst/>
          </a:prstGeom>
        </p:spPr>
      </p:pic>
      <p:pic>
        <p:nvPicPr>
          <p:cNvPr id="10" name="Imagen 9"/>
          <p:cNvPicPr>
            <a:picLocks noChangeAspect="1"/>
          </p:cNvPicPr>
          <p:nvPr/>
        </p:nvPicPr>
        <p:blipFill>
          <a:blip r:embed="rId8"/>
          <a:stretch>
            <a:fillRect/>
          </a:stretch>
        </p:blipFill>
        <p:spPr>
          <a:xfrm>
            <a:off x="4376232" y="3220764"/>
            <a:ext cx="1109073" cy="1812760"/>
          </a:xfrm>
          <a:prstGeom prst="rect">
            <a:avLst/>
          </a:prstGeom>
        </p:spPr>
      </p:pic>
      <p:sp>
        <p:nvSpPr>
          <p:cNvPr id="3" name="AutoShape 3"/>
          <p:cNvSpPr>
            <a:spLocks noChangeAspect="1" noChangeArrowheads="1" noTextEdit="1"/>
          </p:cNvSpPr>
          <p:nvPr/>
        </p:nvSpPr>
        <p:spPr bwMode="auto">
          <a:xfrm>
            <a:off x="5473700" y="1362075"/>
            <a:ext cx="33274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5"/>
          <p:cNvSpPr>
            <a:spLocks noEditPoints="1"/>
          </p:cNvSpPr>
          <p:nvPr/>
        </p:nvSpPr>
        <p:spPr bwMode="auto">
          <a:xfrm>
            <a:off x="7010400" y="3597275"/>
            <a:ext cx="622300" cy="919163"/>
          </a:xfrm>
          <a:custGeom>
            <a:avLst/>
            <a:gdLst>
              <a:gd name="T0" fmla="*/ 134 w 438"/>
              <a:gd name="T1" fmla="*/ 214 h 646"/>
              <a:gd name="T2" fmla="*/ 12 w 438"/>
              <a:gd name="T3" fmla="*/ 54 h 646"/>
              <a:gd name="T4" fmla="*/ 31 w 438"/>
              <a:gd name="T5" fmla="*/ 18 h 646"/>
              <a:gd name="T6" fmla="*/ 63 w 438"/>
              <a:gd name="T7" fmla="*/ 94 h 646"/>
              <a:gd name="T8" fmla="*/ 191 w 438"/>
              <a:gd name="T9" fmla="*/ 187 h 646"/>
              <a:gd name="T10" fmla="*/ 193 w 438"/>
              <a:gd name="T11" fmla="*/ 124 h 646"/>
              <a:gd name="T12" fmla="*/ 249 w 438"/>
              <a:gd name="T13" fmla="*/ 126 h 646"/>
              <a:gd name="T14" fmla="*/ 248 w 438"/>
              <a:gd name="T15" fmla="*/ 173 h 646"/>
              <a:gd name="T16" fmla="*/ 355 w 438"/>
              <a:gd name="T17" fmla="*/ 129 h 646"/>
              <a:gd name="T18" fmla="*/ 400 w 438"/>
              <a:gd name="T19" fmla="*/ 19 h 646"/>
              <a:gd name="T20" fmla="*/ 432 w 438"/>
              <a:gd name="T21" fmla="*/ 8 h 646"/>
              <a:gd name="T22" fmla="*/ 415 w 438"/>
              <a:gd name="T23" fmla="*/ 99 h 646"/>
              <a:gd name="T24" fmla="*/ 304 w 438"/>
              <a:gd name="T25" fmla="*/ 242 h 646"/>
              <a:gd name="T26" fmla="*/ 311 w 438"/>
              <a:gd name="T27" fmla="*/ 324 h 646"/>
              <a:gd name="T28" fmla="*/ 309 w 438"/>
              <a:gd name="T29" fmla="*/ 362 h 646"/>
              <a:gd name="T30" fmla="*/ 361 w 438"/>
              <a:gd name="T31" fmla="*/ 549 h 646"/>
              <a:gd name="T32" fmla="*/ 333 w 438"/>
              <a:gd name="T33" fmla="*/ 379 h 646"/>
              <a:gd name="T34" fmla="*/ 317 w 438"/>
              <a:gd name="T35" fmla="*/ 441 h 646"/>
              <a:gd name="T36" fmla="*/ 313 w 438"/>
              <a:gd name="T37" fmla="*/ 493 h 646"/>
              <a:gd name="T38" fmla="*/ 295 w 438"/>
              <a:gd name="T39" fmla="*/ 536 h 646"/>
              <a:gd name="T40" fmla="*/ 337 w 438"/>
              <a:gd name="T41" fmla="*/ 583 h 646"/>
              <a:gd name="T42" fmla="*/ 275 w 438"/>
              <a:gd name="T43" fmla="*/ 537 h 646"/>
              <a:gd name="T44" fmla="*/ 238 w 438"/>
              <a:gd name="T45" fmla="*/ 557 h 646"/>
              <a:gd name="T46" fmla="*/ 291 w 438"/>
              <a:gd name="T47" fmla="*/ 591 h 646"/>
              <a:gd name="T48" fmla="*/ 233 w 438"/>
              <a:gd name="T49" fmla="*/ 634 h 646"/>
              <a:gd name="T50" fmla="*/ 219 w 438"/>
              <a:gd name="T51" fmla="*/ 548 h 646"/>
              <a:gd name="T52" fmla="*/ 193 w 438"/>
              <a:gd name="T53" fmla="*/ 634 h 646"/>
              <a:gd name="T54" fmla="*/ 61 w 438"/>
              <a:gd name="T55" fmla="*/ 613 h 646"/>
              <a:gd name="T56" fmla="*/ 13 w 438"/>
              <a:gd name="T57" fmla="*/ 576 h 646"/>
              <a:gd name="T58" fmla="*/ 58 w 438"/>
              <a:gd name="T59" fmla="*/ 416 h 646"/>
              <a:gd name="T60" fmla="*/ 100 w 438"/>
              <a:gd name="T61" fmla="*/ 339 h 646"/>
              <a:gd name="T62" fmla="*/ 112 w 438"/>
              <a:gd name="T63" fmla="*/ 510 h 646"/>
              <a:gd name="T64" fmla="*/ 138 w 438"/>
              <a:gd name="T65" fmla="*/ 454 h 646"/>
              <a:gd name="T66" fmla="*/ 112 w 438"/>
              <a:gd name="T67" fmla="*/ 510 h 646"/>
              <a:gd name="T68" fmla="*/ 240 w 438"/>
              <a:gd name="T69" fmla="*/ 464 h 646"/>
              <a:gd name="T70" fmla="*/ 273 w 438"/>
              <a:gd name="T71" fmla="*/ 52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8" h="646">
                <a:moveTo>
                  <a:pt x="183" y="339"/>
                </a:moveTo>
                <a:cubicBezTo>
                  <a:pt x="167" y="296"/>
                  <a:pt x="169" y="248"/>
                  <a:pt x="134" y="214"/>
                </a:cubicBezTo>
                <a:cubicBezTo>
                  <a:pt x="109" y="191"/>
                  <a:pt x="82" y="169"/>
                  <a:pt x="62" y="142"/>
                </a:cubicBezTo>
                <a:cubicBezTo>
                  <a:pt x="42" y="116"/>
                  <a:pt x="28" y="84"/>
                  <a:pt x="12" y="54"/>
                </a:cubicBezTo>
                <a:cubicBezTo>
                  <a:pt x="9" y="49"/>
                  <a:pt x="7" y="39"/>
                  <a:pt x="10" y="35"/>
                </a:cubicBezTo>
                <a:cubicBezTo>
                  <a:pt x="15" y="28"/>
                  <a:pt x="24" y="24"/>
                  <a:pt x="31" y="18"/>
                </a:cubicBezTo>
                <a:cubicBezTo>
                  <a:pt x="35" y="25"/>
                  <a:pt x="45" y="34"/>
                  <a:pt x="43" y="38"/>
                </a:cubicBezTo>
                <a:cubicBezTo>
                  <a:pt x="31" y="64"/>
                  <a:pt x="51" y="78"/>
                  <a:pt x="63" y="94"/>
                </a:cubicBezTo>
                <a:cubicBezTo>
                  <a:pt x="84" y="123"/>
                  <a:pt x="108" y="150"/>
                  <a:pt x="140" y="168"/>
                </a:cubicBezTo>
                <a:cubicBezTo>
                  <a:pt x="156" y="177"/>
                  <a:pt x="174" y="182"/>
                  <a:pt x="191" y="187"/>
                </a:cubicBezTo>
                <a:cubicBezTo>
                  <a:pt x="192" y="188"/>
                  <a:pt x="199" y="178"/>
                  <a:pt x="199" y="174"/>
                </a:cubicBezTo>
                <a:cubicBezTo>
                  <a:pt x="197" y="157"/>
                  <a:pt x="193" y="141"/>
                  <a:pt x="193" y="124"/>
                </a:cubicBezTo>
                <a:cubicBezTo>
                  <a:pt x="192" y="107"/>
                  <a:pt x="205" y="96"/>
                  <a:pt x="221" y="97"/>
                </a:cubicBezTo>
                <a:cubicBezTo>
                  <a:pt x="236" y="98"/>
                  <a:pt x="248" y="109"/>
                  <a:pt x="249" y="126"/>
                </a:cubicBezTo>
                <a:cubicBezTo>
                  <a:pt x="249" y="137"/>
                  <a:pt x="246" y="148"/>
                  <a:pt x="245" y="159"/>
                </a:cubicBezTo>
                <a:cubicBezTo>
                  <a:pt x="245" y="164"/>
                  <a:pt x="245" y="170"/>
                  <a:pt x="248" y="173"/>
                </a:cubicBezTo>
                <a:cubicBezTo>
                  <a:pt x="249" y="175"/>
                  <a:pt x="257" y="175"/>
                  <a:pt x="260" y="173"/>
                </a:cubicBezTo>
                <a:cubicBezTo>
                  <a:pt x="292" y="159"/>
                  <a:pt x="326" y="148"/>
                  <a:pt x="355" y="129"/>
                </a:cubicBezTo>
                <a:cubicBezTo>
                  <a:pt x="372" y="118"/>
                  <a:pt x="382" y="95"/>
                  <a:pt x="392" y="76"/>
                </a:cubicBezTo>
                <a:cubicBezTo>
                  <a:pt x="401" y="59"/>
                  <a:pt x="416" y="41"/>
                  <a:pt x="400" y="19"/>
                </a:cubicBezTo>
                <a:cubicBezTo>
                  <a:pt x="398" y="16"/>
                  <a:pt x="405" y="1"/>
                  <a:pt x="408" y="0"/>
                </a:cubicBezTo>
                <a:cubicBezTo>
                  <a:pt x="416" y="0"/>
                  <a:pt x="428" y="3"/>
                  <a:pt x="432" y="8"/>
                </a:cubicBezTo>
                <a:cubicBezTo>
                  <a:pt x="437" y="14"/>
                  <a:pt x="438" y="26"/>
                  <a:pt x="436" y="34"/>
                </a:cubicBezTo>
                <a:cubicBezTo>
                  <a:pt x="430" y="56"/>
                  <a:pt x="421" y="77"/>
                  <a:pt x="415" y="99"/>
                </a:cubicBezTo>
                <a:cubicBezTo>
                  <a:pt x="403" y="140"/>
                  <a:pt x="367" y="161"/>
                  <a:pt x="339" y="188"/>
                </a:cubicBezTo>
                <a:cubicBezTo>
                  <a:pt x="322" y="203"/>
                  <a:pt x="301" y="217"/>
                  <a:pt x="304" y="242"/>
                </a:cubicBezTo>
                <a:cubicBezTo>
                  <a:pt x="315" y="250"/>
                  <a:pt x="325" y="256"/>
                  <a:pt x="335" y="263"/>
                </a:cubicBezTo>
                <a:cubicBezTo>
                  <a:pt x="326" y="285"/>
                  <a:pt x="318" y="304"/>
                  <a:pt x="311" y="324"/>
                </a:cubicBezTo>
                <a:cubicBezTo>
                  <a:pt x="307" y="335"/>
                  <a:pt x="309" y="346"/>
                  <a:pt x="333" y="343"/>
                </a:cubicBezTo>
                <a:cubicBezTo>
                  <a:pt x="322" y="351"/>
                  <a:pt x="316" y="356"/>
                  <a:pt x="309" y="362"/>
                </a:cubicBezTo>
                <a:cubicBezTo>
                  <a:pt x="342" y="363"/>
                  <a:pt x="357" y="384"/>
                  <a:pt x="365" y="408"/>
                </a:cubicBezTo>
                <a:cubicBezTo>
                  <a:pt x="380" y="455"/>
                  <a:pt x="377" y="503"/>
                  <a:pt x="361" y="549"/>
                </a:cubicBezTo>
                <a:cubicBezTo>
                  <a:pt x="356" y="563"/>
                  <a:pt x="349" y="576"/>
                  <a:pt x="329" y="576"/>
                </a:cubicBezTo>
                <a:cubicBezTo>
                  <a:pt x="363" y="511"/>
                  <a:pt x="366" y="447"/>
                  <a:pt x="333" y="379"/>
                </a:cubicBezTo>
                <a:cubicBezTo>
                  <a:pt x="321" y="396"/>
                  <a:pt x="310" y="408"/>
                  <a:pt x="316" y="427"/>
                </a:cubicBezTo>
                <a:cubicBezTo>
                  <a:pt x="318" y="431"/>
                  <a:pt x="318" y="436"/>
                  <a:pt x="317" y="441"/>
                </a:cubicBezTo>
                <a:cubicBezTo>
                  <a:pt x="315" y="459"/>
                  <a:pt x="325" y="465"/>
                  <a:pt x="340" y="467"/>
                </a:cubicBezTo>
                <a:cubicBezTo>
                  <a:pt x="347" y="488"/>
                  <a:pt x="337" y="494"/>
                  <a:pt x="313" y="493"/>
                </a:cubicBezTo>
                <a:cubicBezTo>
                  <a:pt x="327" y="501"/>
                  <a:pt x="338" y="507"/>
                  <a:pt x="320" y="515"/>
                </a:cubicBezTo>
                <a:cubicBezTo>
                  <a:pt x="310" y="519"/>
                  <a:pt x="294" y="522"/>
                  <a:pt x="295" y="536"/>
                </a:cubicBezTo>
                <a:cubicBezTo>
                  <a:pt x="296" y="556"/>
                  <a:pt x="307" y="573"/>
                  <a:pt x="328" y="580"/>
                </a:cubicBezTo>
                <a:cubicBezTo>
                  <a:pt x="330" y="582"/>
                  <a:pt x="333" y="582"/>
                  <a:pt x="337" y="583"/>
                </a:cubicBezTo>
                <a:cubicBezTo>
                  <a:pt x="320" y="598"/>
                  <a:pt x="306" y="597"/>
                  <a:pt x="295" y="580"/>
                </a:cubicBezTo>
                <a:cubicBezTo>
                  <a:pt x="287" y="566"/>
                  <a:pt x="281" y="551"/>
                  <a:pt x="275" y="537"/>
                </a:cubicBezTo>
                <a:cubicBezTo>
                  <a:pt x="267" y="539"/>
                  <a:pt x="259" y="541"/>
                  <a:pt x="253" y="544"/>
                </a:cubicBezTo>
                <a:cubicBezTo>
                  <a:pt x="247" y="547"/>
                  <a:pt x="243" y="552"/>
                  <a:pt x="238" y="557"/>
                </a:cubicBezTo>
                <a:cubicBezTo>
                  <a:pt x="244" y="561"/>
                  <a:pt x="249" y="569"/>
                  <a:pt x="254" y="569"/>
                </a:cubicBezTo>
                <a:cubicBezTo>
                  <a:pt x="271" y="570"/>
                  <a:pt x="285" y="575"/>
                  <a:pt x="291" y="591"/>
                </a:cubicBezTo>
                <a:cubicBezTo>
                  <a:pt x="298" y="608"/>
                  <a:pt x="295" y="624"/>
                  <a:pt x="279" y="633"/>
                </a:cubicBezTo>
                <a:cubicBezTo>
                  <a:pt x="265" y="643"/>
                  <a:pt x="248" y="646"/>
                  <a:pt x="233" y="634"/>
                </a:cubicBezTo>
                <a:cubicBezTo>
                  <a:pt x="218" y="622"/>
                  <a:pt x="216" y="607"/>
                  <a:pt x="224" y="591"/>
                </a:cubicBezTo>
                <a:cubicBezTo>
                  <a:pt x="232" y="575"/>
                  <a:pt x="231" y="561"/>
                  <a:pt x="219" y="548"/>
                </a:cubicBezTo>
                <a:cubicBezTo>
                  <a:pt x="212" y="540"/>
                  <a:pt x="209" y="530"/>
                  <a:pt x="203" y="518"/>
                </a:cubicBezTo>
                <a:cubicBezTo>
                  <a:pt x="193" y="558"/>
                  <a:pt x="177" y="594"/>
                  <a:pt x="193" y="634"/>
                </a:cubicBezTo>
                <a:cubicBezTo>
                  <a:pt x="158" y="644"/>
                  <a:pt x="132" y="630"/>
                  <a:pt x="105" y="622"/>
                </a:cubicBezTo>
                <a:cubicBezTo>
                  <a:pt x="91" y="618"/>
                  <a:pt x="76" y="615"/>
                  <a:pt x="61" y="613"/>
                </a:cubicBezTo>
                <a:cubicBezTo>
                  <a:pt x="43" y="610"/>
                  <a:pt x="24" y="610"/>
                  <a:pt x="10" y="596"/>
                </a:cubicBezTo>
                <a:cubicBezTo>
                  <a:pt x="0" y="586"/>
                  <a:pt x="2" y="577"/>
                  <a:pt x="13" y="576"/>
                </a:cubicBezTo>
                <a:cubicBezTo>
                  <a:pt x="33" y="574"/>
                  <a:pt x="34" y="561"/>
                  <a:pt x="36" y="547"/>
                </a:cubicBezTo>
                <a:cubicBezTo>
                  <a:pt x="44" y="504"/>
                  <a:pt x="51" y="460"/>
                  <a:pt x="58" y="416"/>
                </a:cubicBezTo>
                <a:cubicBezTo>
                  <a:pt x="60" y="401"/>
                  <a:pt x="60" y="385"/>
                  <a:pt x="61" y="370"/>
                </a:cubicBezTo>
                <a:cubicBezTo>
                  <a:pt x="64" y="346"/>
                  <a:pt x="75" y="337"/>
                  <a:pt x="100" y="339"/>
                </a:cubicBezTo>
                <a:cubicBezTo>
                  <a:pt x="126" y="340"/>
                  <a:pt x="153" y="339"/>
                  <a:pt x="183" y="339"/>
                </a:cubicBezTo>
                <a:close/>
                <a:moveTo>
                  <a:pt x="112" y="510"/>
                </a:moveTo>
                <a:cubicBezTo>
                  <a:pt x="146" y="513"/>
                  <a:pt x="140" y="488"/>
                  <a:pt x="144" y="472"/>
                </a:cubicBezTo>
                <a:cubicBezTo>
                  <a:pt x="146" y="467"/>
                  <a:pt x="140" y="460"/>
                  <a:pt x="138" y="454"/>
                </a:cubicBezTo>
                <a:cubicBezTo>
                  <a:pt x="131" y="459"/>
                  <a:pt x="119" y="461"/>
                  <a:pt x="117" y="467"/>
                </a:cubicBezTo>
                <a:cubicBezTo>
                  <a:pt x="113" y="481"/>
                  <a:pt x="113" y="496"/>
                  <a:pt x="112" y="510"/>
                </a:cubicBezTo>
                <a:close/>
                <a:moveTo>
                  <a:pt x="273" y="523"/>
                </a:moveTo>
                <a:cubicBezTo>
                  <a:pt x="277" y="494"/>
                  <a:pt x="257" y="483"/>
                  <a:pt x="240" y="464"/>
                </a:cubicBezTo>
                <a:cubicBezTo>
                  <a:pt x="237" y="474"/>
                  <a:pt x="232" y="481"/>
                  <a:pt x="233" y="487"/>
                </a:cubicBezTo>
                <a:cubicBezTo>
                  <a:pt x="237" y="507"/>
                  <a:pt x="252" y="517"/>
                  <a:pt x="273" y="5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6"/>
          <p:cNvSpPr>
            <a:spLocks noEditPoints="1"/>
          </p:cNvSpPr>
          <p:nvPr/>
        </p:nvSpPr>
        <p:spPr bwMode="auto">
          <a:xfrm>
            <a:off x="8207375" y="2416175"/>
            <a:ext cx="603250" cy="947738"/>
          </a:xfrm>
          <a:custGeom>
            <a:avLst/>
            <a:gdLst>
              <a:gd name="T0" fmla="*/ 238 w 425"/>
              <a:gd name="T1" fmla="*/ 655 h 666"/>
              <a:gd name="T2" fmla="*/ 98 w 425"/>
              <a:gd name="T3" fmla="*/ 635 h 666"/>
              <a:gd name="T4" fmla="*/ 63 w 425"/>
              <a:gd name="T5" fmla="*/ 605 h 666"/>
              <a:gd name="T6" fmla="*/ 99 w 425"/>
              <a:gd name="T7" fmla="*/ 487 h 666"/>
              <a:gd name="T8" fmla="*/ 144 w 425"/>
              <a:gd name="T9" fmla="*/ 437 h 666"/>
              <a:gd name="T10" fmla="*/ 189 w 425"/>
              <a:gd name="T11" fmla="*/ 382 h 666"/>
              <a:gd name="T12" fmla="*/ 157 w 425"/>
              <a:gd name="T13" fmla="*/ 369 h 666"/>
              <a:gd name="T14" fmla="*/ 207 w 425"/>
              <a:gd name="T15" fmla="*/ 359 h 666"/>
              <a:gd name="T16" fmla="*/ 191 w 425"/>
              <a:gd name="T17" fmla="*/ 312 h 666"/>
              <a:gd name="T18" fmla="*/ 178 w 425"/>
              <a:gd name="T19" fmla="*/ 282 h 666"/>
              <a:gd name="T20" fmla="*/ 52 w 425"/>
              <a:gd name="T21" fmla="*/ 131 h 666"/>
              <a:gd name="T22" fmla="*/ 2 w 425"/>
              <a:gd name="T23" fmla="*/ 69 h 666"/>
              <a:gd name="T24" fmla="*/ 20 w 425"/>
              <a:gd name="T25" fmla="*/ 59 h 666"/>
              <a:gd name="T26" fmla="*/ 50 w 425"/>
              <a:gd name="T27" fmla="*/ 58 h 666"/>
              <a:gd name="T28" fmla="*/ 55 w 425"/>
              <a:gd name="T29" fmla="*/ 71 h 666"/>
              <a:gd name="T30" fmla="*/ 157 w 425"/>
              <a:gd name="T31" fmla="*/ 203 h 666"/>
              <a:gd name="T32" fmla="*/ 226 w 425"/>
              <a:gd name="T33" fmla="*/ 133 h 666"/>
              <a:gd name="T34" fmla="*/ 186 w 425"/>
              <a:gd name="T35" fmla="*/ 30 h 666"/>
              <a:gd name="T36" fmla="*/ 192 w 425"/>
              <a:gd name="T37" fmla="*/ 0 h 666"/>
              <a:gd name="T38" fmla="*/ 211 w 425"/>
              <a:gd name="T39" fmla="*/ 57 h 666"/>
              <a:gd name="T40" fmla="*/ 278 w 425"/>
              <a:gd name="T41" fmla="*/ 172 h 666"/>
              <a:gd name="T42" fmla="*/ 311 w 425"/>
              <a:gd name="T43" fmla="*/ 286 h 666"/>
              <a:gd name="T44" fmla="*/ 379 w 425"/>
              <a:gd name="T45" fmla="*/ 281 h 666"/>
              <a:gd name="T46" fmla="*/ 362 w 425"/>
              <a:gd name="T47" fmla="*/ 308 h 666"/>
              <a:gd name="T48" fmla="*/ 375 w 425"/>
              <a:gd name="T49" fmla="*/ 365 h 666"/>
              <a:gd name="T50" fmla="*/ 407 w 425"/>
              <a:gd name="T51" fmla="*/ 424 h 666"/>
              <a:gd name="T52" fmla="*/ 372 w 425"/>
              <a:gd name="T53" fmla="*/ 596 h 666"/>
              <a:gd name="T54" fmla="*/ 363 w 425"/>
              <a:gd name="T55" fmla="*/ 476 h 666"/>
              <a:gd name="T56" fmla="*/ 383 w 425"/>
              <a:gd name="T57" fmla="*/ 514 h 666"/>
              <a:gd name="T58" fmla="*/ 361 w 425"/>
              <a:gd name="T59" fmla="*/ 536 h 666"/>
              <a:gd name="T60" fmla="*/ 377 w 425"/>
              <a:gd name="T61" fmla="*/ 608 h 666"/>
              <a:gd name="T62" fmla="*/ 298 w 425"/>
              <a:gd name="T63" fmla="*/ 565 h 666"/>
              <a:gd name="T64" fmla="*/ 300 w 425"/>
              <a:gd name="T65" fmla="*/ 591 h 666"/>
              <a:gd name="T66" fmla="*/ 308 w 425"/>
              <a:gd name="T67" fmla="*/ 660 h 666"/>
              <a:gd name="T68" fmla="*/ 268 w 425"/>
              <a:gd name="T69" fmla="*/ 611 h 666"/>
              <a:gd name="T70" fmla="*/ 249 w 425"/>
              <a:gd name="T71" fmla="*/ 544 h 666"/>
              <a:gd name="T72" fmla="*/ 325 w 425"/>
              <a:gd name="T73" fmla="*/ 534 h 666"/>
              <a:gd name="T74" fmla="*/ 282 w 425"/>
              <a:gd name="T75" fmla="*/ 492 h 666"/>
              <a:gd name="T76" fmla="*/ 307 w 425"/>
              <a:gd name="T77" fmla="*/ 541 h 666"/>
              <a:gd name="T78" fmla="*/ 107 w 425"/>
              <a:gd name="T79" fmla="*/ 521 h 666"/>
              <a:gd name="T80" fmla="*/ 89 w 425"/>
              <a:gd name="T81" fmla="*/ 601 h 666"/>
              <a:gd name="T82" fmla="*/ 107 w 425"/>
              <a:gd name="T83" fmla="*/ 521 h 666"/>
              <a:gd name="T84" fmla="*/ 184 w 425"/>
              <a:gd name="T85" fmla="*/ 47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5" h="666">
                <a:moveTo>
                  <a:pt x="244" y="545"/>
                </a:moveTo>
                <a:cubicBezTo>
                  <a:pt x="240" y="582"/>
                  <a:pt x="217" y="616"/>
                  <a:pt x="238" y="655"/>
                </a:cubicBezTo>
                <a:cubicBezTo>
                  <a:pt x="211" y="666"/>
                  <a:pt x="190" y="658"/>
                  <a:pt x="170" y="651"/>
                </a:cubicBezTo>
                <a:cubicBezTo>
                  <a:pt x="146" y="643"/>
                  <a:pt x="123" y="634"/>
                  <a:pt x="98" y="635"/>
                </a:cubicBezTo>
                <a:cubicBezTo>
                  <a:pt x="90" y="635"/>
                  <a:pt x="82" y="633"/>
                  <a:pt x="74" y="631"/>
                </a:cubicBezTo>
                <a:cubicBezTo>
                  <a:pt x="62" y="628"/>
                  <a:pt x="57" y="616"/>
                  <a:pt x="63" y="605"/>
                </a:cubicBezTo>
                <a:cubicBezTo>
                  <a:pt x="69" y="593"/>
                  <a:pt x="76" y="581"/>
                  <a:pt x="79" y="568"/>
                </a:cubicBezTo>
                <a:cubicBezTo>
                  <a:pt x="87" y="542"/>
                  <a:pt x="92" y="514"/>
                  <a:pt x="99" y="487"/>
                </a:cubicBezTo>
                <a:cubicBezTo>
                  <a:pt x="102" y="470"/>
                  <a:pt x="110" y="456"/>
                  <a:pt x="130" y="455"/>
                </a:cubicBezTo>
                <a:cubicBezTo>
                  <a:pt x="141" y="454"/>
                  <a:pt x="145" y="449"/>
                  <a:pt x="144" y="437"/>
                </a:cubicBezTo>
                <a:cubicBezTo>
                  <a:pt x="143" y="418"/>
                  <a:pt x="153" y="403"/>
                  <a:pt x="171" y="395"/>
                </a:cubicBezTo>
                <a:cubicBezTo>
                  <a:pt x="178" y="392"/>
                  <a:pt x="183" y="386"/>
                  <a:pt x="189" y="382"/>
                </a:cubicBezTo>
                <a:cubicBezTo>
                  <a:pt x="182" y="378"/>
                  <a:pt x="175" y="374"/>
                  <a:pt x="168" y="371"/>
                </a:cubicBezTo>
                <a:cubicBezTo>
                  <a:pt x="164" y="370"/>
                  <a:pt x="160" y="370"/>
                  <a:pt x="157" y="369"/>
                </a:cubicBezTo>
                <a:cubicBezTo>
                  <a:pt x="157" y="367"/>
                  <a:pt x="157" y="365"/>
                  <a:pt x="156" y="362"/>
                </a:cubicBezTo>
                <a:cubicBezTo>
                  <a:pt x="172" y="361"/>
                  <a:pt x="188" y="360"/>
                  <a:pt x="207" y="359"/>
                </a:cubicBezTo>
                <a:cubicBezTo>
                  <a:pt x="204" y="352"/>
                  <a:pt x="202" y="345"/>
                  <a:pt x="199" y="338"/>
                </a:cubicBezTo>
                <a:cubicBezTo>
                  <a:pt x="197" y="329"/>
                  <a:pt x="194" y="321"/>
                  <a:pt x="191" y="312"/>
                </a:cubicBezTo>
                <a:cubicBezTo>
                  <a:pt x="188" y="305"/>
                  <a:pt x="185" y="299"/>
                  <a:pt x="182" y="292"/>
                </a:cubicBezTo>
                <a:cubicBezTo>
                  <a:pt x="181" y="288"/>
                  <a:pt x="177" y="284"/>
                  <a:pt x="178" y="282"/>
                </a:cubicBezTo>
                <a:cubicBezTo>
                  <a:pt x="188" y="265"/>
                  <a:pt x="176" y="260"/>
                  <a:pt x="165" y="252"/>
                </a:cubicBezTo>
                <a:cubicBezTo>
                  <a:pt x="119" y="220"/>
                  <a:pt x="83" y="178"/>
                  <a:pt x="52" y="131"/>
                </a:cubicBezTo>
                <a:cubicBezTo>
                  <a:pt x="44" y="119"/>
                  <a:pt x="34" y="105"/>
                  <a:pt x="22" y="100"/>
                </a:cubicBezTo>
                <a:cubicBezTo>
                  <a:pt x="7" y="93"/>
                  <a:pt x="8" y="80"/>
                  <a:pt x="2" y="69"/>
                </a:cubicBezTo>
                <a:cubicBezTo>
                  <a:pt x="0" y="67"/>
                  <a:pt x="3" y="60"/>
                  <a:pt x="5" y="59"/>
                </a:cubicBezTo>
                <a:cubicBezTo>
                  <a:pt x="10" y="58"/>
                  <a:pt x="16" y="57"/>
                  <a:pt x="20" y="59"/>
                </a:cubicBezTo>
                <a:cubicBezTo>
                  <a:pt x="28" y="63"/>
                  <a:pt x="35" y="70"/>
                  <a:pt x="43" y="77"/>
                </a:cubicBezTo>
                <a:cubicBezTo>
                  <a:pt x="46" y="70"/>
                  <a:pt x="48" y="64"/>
                  <a:pt x="50" y="58"/>
                </a:cubicBezTo>
                <a:cubicBezTo>
                  <a:pt x="51" y="58"/>
                  <a:pt x="52" y="58"/>
                  <a:pt x="53" y="58"/>
                </a:cubicBezTo>
                <a:cubicBezTo>
                  <a:pt x="54" y="63"/>
                  <a:pt x="54" y="67"/>
                  <a:pt x="55" y="71"/>
                </a:cubicBezTo>
                <a:cubicBezTo>
                  <a:pt x="57" y="91"/>
                  <a:pt x="60" y="110"/>
                  <a:pt x="76" y="125"/>
                </a:cubicBezTo>
                <a:cubicBezTo>
                  <a:pt x="103" y="151"/>
                  <a:pt x="129" y="178"/>
                  <a:pt x="157" y="203"/>
                </a:cubicBezTo>
                <a:cubicBezTo>
                  <a:pt x="167" y="212"/>
                  <a:pt x="182" y="215"/>
                  <a:pt x="197" y="223"/>
                </a:cubicBezTo>
                <a:cubicBezTo>
                  <a:pt x="193" y="188"/>
                  <a:pt x="204" y="163"/>
                  <a:pt x="226" y="133"/>
                </a:cubicBezTo>
                <a:cubicBezTo>
                  <a:pt x="217" y="116"/>
                  <a:pt x="204" y="94"/>
                  <a:pt x="194" y="70"/>
                </a:cubicBezTo>
                <a:cubicBezTo>
                  <a:pt x="188" y="58"/>
                  <a:pt x="188" y="44"/>
                  <a:pt x="186" y="30"/>
                </a:cubicBezTo>
                <a:cubicBezTo>
                  <a:pt x="185" y="21"/>
                  <a:pt x="186" y="11"/>
                  <a:pt x="186" y="1"/>
                </a:cubicBezTo>
                <a:cubicBezTo>
                  <a:pt x="188" y="1"/>
                  <a:pt x="190" y="0"/>
                  <a:pt x="192" y="0"/>
                </a:cubicBezTo>
                <a:cubicBezTo>
                  <a:pt x="196" y="12"/>
                  <a:pt x="199" y="23"/>
                  <a:pt x="203" y="35"/>
                </a:cubicBezTo>
                <a:cubicBezTo>
                  <a:pt x="205" y="42"/>
                  <a:pt x="208" y="50"/>
                  <a:pt x="211" y="57"/>
                </a:cubicBezTo>
                <a:cubicBezTo>
                  <a:pt x="226" y="85"/>
                  <a:pt x="241" y="113"/>
                  <a:pt x="257" y="141"/>
                </a:cubicBezTo>
                <a:cubicBezTo>
                  <a:pt x="263" y="152"/>
                  <a:pt x="273" y="160"/>
                  <a:pt x="278" y="172"/>
                </a:cubicBezTo>
                <a:cubicBezTo>
                  <a:pt x="291" y="198"/>
                  <a:pt x="308" y="223"/>
                  <a:pt x="307" y="254"/>
                </a:cubicBezTo>
                <a:cubicBezTo>
                  <a:pt x="306" y="263"/>
                  <a:pt x="309" y="272"/>
                  <a:pt x="311" y="286"/>
                </a:cubicBezTo>
                <a:cubicBezTo>
                  <a:pt x="324" y="280"/>
                  <a:pt x="337" y="272"/>
                  <a:pt x="351" y="271"/>
                </a:cubicBezTo>
                <a:cubicBezTo>
                  <a:pt x="360" y="269"/>
                  <a:pt x="371" y="277"/>
                  <a:pt x="379" y="281"/>
                </a:cubicBezTo>
                <a:cubicBezTo>
                  <a:pt x="374" y="294"/>
                  <a:pt x="371" y="302"/>
                  <a:pt x="368" y="310"/>
                </a:cubicBezTo>
                <a:cubicBezTo>
                  <a:pt x="366" y="309"/>
                  <a:pt x="361" y="307"/>
                  <a:pt x="362" y="308"/>
                </a:cubicBezTo>
                <a:cubicBezTo>
                  <a:pt x="359" y="319"/>
                  <a:pt x="357" y="330"/>
                  <a:pt x="355" y="341"/>
                </a:cubicBezTo>
                <a:cubicBezTo>
                  <a:pt x="352" y="353"/>
                  <a:pt x="353" y="365"/>
                  <a:pt x="375" y="365"/>
                </a:cubicBezTo>
                <a:cubicBezTo>
                  <a:pt x="365" y="372"/>
                  <a:pt x="360" y="376"/>
                  <a:pt x="354" y="381"/>
                </a:cubicBezTo>
                <a:cubicBezTo>
                  <a:pt x="386" y="381"/>
                  <a:pt x="399" y="402"/>
                  <a:pt x="407" y="424"/>
                </a:cubicBezTo>
                <a:cubicBezTo>
                  <a:pt x="425" y="474"/>
                  <a:pt x="422" y="524"/>
                  <a:pt x="403" y="574"/>
                </a:cubicBezTo>
                <a:cubicBezTo>
                  <a:pt x="398" y="586"/>
                  <a:pt x="392" y="598"/>
                  <a:pt x="372" y="596"/>
                </a:cubicBezTo>
                <a:cubicBezTo>
                  <a:pt x="407" y="532"/>
                  <a:pt x="409" y="468"/>
                  <a:pt x="379" y="401"/>
                </a:cubicBezTo>
                <a:cubicBezTo>
                  <a:pt x="360" y="421"/>
                  <a:pt x="352" y="458"/>
                  <a:pt x="363" y="476"/>
                </a:cubicBezTo>
                <a:cubicBezTo>
                  <a:pt x="367" y="482"/>
                  <a:pt x="377" y="485"/>
                  <a:pt x="387" y="490"/>
                </a:cubicBezTo>
                <a:cubicBezTo>
                  <a:pt x="386" y="496"/>
                  <a:pt x="384" y="505"/>
                  <a:pt x="383" y="514"/>
                </a:cubicBezTo>
                <a:cubicBezTo>
                  <a:pt x="376" y="514"/>
                  <a:pt x="370" y="513"/>
                  <a:pt x="362" y="512"/>
                </a:cubicBezTo>
                <a:cubicBezTo>
                  <a:pt x="375" y="523"/>
                  <a:pt x="379" y="529"/>
                  <a:pt x="361" y="536"/>
                </a:cubicBezTo>
                <a:cubicBezTo>
                  <a:pt x="333" y="548"/>
                  <a:pt x="331" y="562"/>
                  <a:pt x="353" y="584"/>
                </a:cubicBezTo>
                <a:cubicBezTo>
                  <a:pt x="361" y="592"/>
                  <a:pt x="369" y="600"/>
                  <a:pt x="377" y="608"/>
                </a:cubicBezTo>
                <a:cubicBezTo>
                  <a:pt x="356" y="627"/>
                  <a:pt x="344" y="618"/>
                  <a:pt x="320" y="558"/>
                </a:cubicBezTo>
                <a:cubicBezTo>
                  <a:pt x="312" y="560"/>
                  <a:pt x="304" y="561"/>
                  <a:pt x="298" y="565"/>
                </a:cubicBezTo>
                <a:cubicBezTo>
                  <a:pt x="292" y="568"/>
                  <a:pt x="288" y="574"/>
                  <a:pt x="283" y="579"/>
                </a:cubicBezTo>
                <a:cubicBezTo>
                  <a:pt x="288" y="583"/>
                  <a:pt x="294" y="590"/>
                  <a:pt x="300" y="591"/>
                </a:cubicBezTo>
                <a:cubicBezTo>
                  <a:pt x="328" y="594"/>
                  <a:pt x="344" y="611"/>
                  <a:pt x="337" y="635"/>
                </a:cubicBezTo>
                <a:cubicBezTo>
                  <a:pt x="333" y="650"/>
                  <a:pt x="324" y="661"/>
                  <a:pt x="308" y="660"/>
                </a:cubicBezTo>
                <a:cubicBezTo>
                  <a:pt x="296" y="660"/>
                  <a:pt x="282" y="657"/>
                  <a:pt x="273" y="650"/>
                </a:cubicBezTo>
                <a:cubicBezTo>
                  <a:pt x="261" y="641"/>
                  <a:pt x="261" y="625"/>
                  <a:pt x="268" y="611"/>
                </a:cubicBezTo>
                <a:cubicBezTo>
                  <a:pt x="276" y="596"/>
                  <a:pt x="276" y="582"/>
                  <a:pt x="262" y="568"/>
                </a:cubicBezTo>
                <a:cubicBezTo>
                  <a:pt x="256" y="562"/>
                  <a:pt x="253" y="552"/>
                  <a:pt x="249" y="544"/>
                </a:cubicBezTo>
                <a:cubicBezTo>
                  <a:pt x="248" y="544"/>
                  <a:pt x="246" y="545"/>
                  <a:pt x="244" y="545"/>
                </a:cubicBezTo>
                <a:close/>
                <a:moveTo>
                  <a:pt x="325" y="534"/>
                </a:moveTo>
                <a:cubicBezTo>
                  <a:pt x="312" y="518"/>
                  <a:pt x="304" y="507"/>
                  <a:pt x="295" y="497"/>
                </a:cubicBezTo>
                <a:cubicBezTo>
                  <a:pt x="292" y="494"/>
                  <a:pt x="286" y="494"/>
                  <a:pt x="282" y="492"/>
                </a:cubicBezTo>
                <a:cubicBezTo>
                  <a:pt x="280" y="498"/>
                  <a:pt x="275" y="507"/>
                  <a:pt x="277" y="510"/>
                </a:cubicBezTo>
                <a:cubicBezTo>
                  <a:pt x="286" y="521"/>
                  <a:pt x="296" y="531"/>
                  <a:pt x="307" y="541"/>
                </a:cubicBezTo>
                <a:cubicBezTo>
                  <a:pt x="309" y="542"/>
                  <a:pt x="315" y="538"/>
                  <a:pt x="325" y="534"/>
                </a:cubicBezTo>
                <a:close/>
                <a:moveTo>
                  <a:pt x="107" y="521"/>
                </a:moveTo>
                <a:cubicBezTo>
                  <a:pt x="99" y="545"/>
                  <a:pt x="92" y="567"/>
                  <a:pt x="85" y="589"/>
                </a:cubicBezTo>
                <a:cubicBezTo>
                  <a:pt x="84" y="592"/>
                  <a:pt x="87" y="597"/>
                  <a:pt x="89" y="601"/>
                </a:cubicBezTo>
                <a:cubicBezTo>
                  <a:pt x="92" y="599"/>
                  <a:pt x="97" y="599"/>
                  <a:pt x="100" y="596"/>
                </a:cubicBezTo>
                <a:cubicBezTo>
                  <a:pt x="114" y="582"/>
                  <a:pt x="118" y="544"/>
                  <a:pt x="107" y="521"/>
                </a:cubicBezTo>
                <a:close/>
                <a:moveTo>
                  <a:pt x="172" y="527"/>
                </a:moveTo>
                <a:cubicBezTo>
                  <a:pt x="189" y="523"/>
                  <a:pt x="194" y="501"/>
                  <a:pt x="184" y="479"/>
                </a:cubicBezTo>
                <a:cubicBezTo>
                  <a:pt x="180" y="495"/>
                  <a:pt x="176" y="510"/>
                  <a:pt x="172" y="5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7"/>
          <p:cNvSpPr>
            <a:spLocks noEditPoints="1"/>
          </p:cNvSpPr>
          <p:nvPr/>
        </p:nvSpPr>
        <p:spPr bwMode="auto">
          <a:xfrm>
            <a:off x="7569200" y="3597275"/>
            <a:ext cx="620713" cy="920750"/>
          </a:xfrm>
          <a:custGeom>
            <a:avLst/>
            <a:gdLst>
              <a:gd name="T0" fmla="*/ 308 w 438"/>
              <a:gd name="T1" fmla="*/ 309 h 648"/>
              <a:gd name="T2" fmla="*/ 415 w 438"/>
              <a:gd name="T3" fmla="*/ 265 h 648"/>
              <a:gd name="T4" fmla="*/ 413 w 438"/>
              <a:gd name="T5" fmla="*/ 279 h 648"/>
              <a:gd name="T6" fmla="*/ 395 w 438"/>
              <a:gd name="T7" fmla="*/ 294 h 648"/>
              <a:gd name="T8" fmla="*/ 356 w 438"/>
              <a:gd name="T9" fmla="*/ 308 h 648"/>
              <a:gd name="T10" fmla="*/ 350 w 438"/>
              <a:gd name="T11" fmla="*/ 392 h 648"/>
              <a:gd name="T12" fmla="*/ 428 w 438"/>
              <a:gd name="T13" fmla="*/ 539 h 648"/>
              <a:gd name="T14" fmla="*/ 191 w 438"/>
              <a:gd name="T15" fmla="*/ 577 h 648"/>
              <a:gd name="T16" fmla="*/ 176 w 438"/>
              <a:gd name="T17" fmla="*/ 588 h 648"/>
              <a:gd name="T18" fmla="*/ 121 w 438"/>
              <a:gd name="T19" fmla="*/ 624 h 648"/>
              <a:gd name="T20" fmla="*/ 115 w 438"/>
              <a:gd name="T21" fmla="*/ 571 h 648"/>
              <a:gd name="T22" fmla="*/ 29 w 438"/>
              <a:gd name="T23" fmla="*/ 575 h 648"/>
              <a:gd name="T24" fmla="*/ 20 w 438"/>
              <a:gd name="T25" fmla="*/ 546 h 648"/>
              <a:gd name="T26" fmla="*/ 56 w 438"/>
              <a:gd name="T27" fmla="*/ 536 h 648"/>
              <a:gd name="T28" fmla="*/ 136 w 438"/>
              <a:gd name="T29" fmla="*/ 380 h 648"/>
              <a:gd name="T30" fmla="*/ 197 w 438"/>
              <a:gd name="T31" fmla="*/ 369 h 648"/>
              <a:gd name="T32" fmla="*/ 207 w 438"/>
              <a:gd name="T33" fmla="*/ 329 h 648"/>
              <a:gd name="T34" fmla="*/ 183 w 438"/>
              <a:gd name="T35" fmla="*/ 239 h 648"/>
              <a:gd name="T36" fmla="*/ 108 w 438"/>
              <a:gd name="T37" fmla="*/ 68 h 648"/>
              <a:gd name="T38" fmla="*/ 127 w 438"/>
              <a:gd name="T39" fmla="*/ 86 h 648"/>
              <a:gd name="T40" fmla="*/ 186 w 438"/>
              <a:gd name="T41" fmla="*/ 198 h 648"/>
              <a:gd name="T42" fmla="*/ 262 w 438"/>
              <a:gd name="T43" fmla="*/ 206 h 648"/>
              <a:gd name="T44" fmla="*/ 322 w 438"/>
              <a:gd name="T45" fmla="*/ 20 h 648"/>
              <a:gd name="T46" fmla="*/ 352 w 438"/>
              <a:gd name="T47" fmla="*/ 23 h 648"/>
              <a:gd name="T48" fmla="*/ 320 w 438"/>
              <a:gd name="T49" fmla="*/ 199 h 648"/>
              <a:gd name="T50" fmla="*/ 296 w 438"/>
              <a:gd name="T51" fmla="*/ 352 h 648"/>
              <a:gd name="T52" fmla="*/ 206 w 438"/>
              <a:gd name="T53" fmla="*/ 557 h 648"/>
              <a:gd name="T54" fmla="*/ 404 w 438"/>
              <a:gd name="T55" fmla="*/ 557 h 648"/>
              <a:gd name="T56" fmla="*/ 366 w 438"/>
              <a:gd name="T57" fmla="*/ 548 h 648"/>
              <a:gd name="T58" fmla="*/ 351 w 438"/>
              <a:gd name="T59" fmla="*/ 563 h 648"/>
              <a:gd name="T60" fmla="*/ 309 w 438"/>
              <a:gd name="T61" fmla="*/ 579 h 648"/>
              <a:gd name="T62" fmla="*/ 206 w 438"/>
              <a:gd name="T63" fmla="*/ 557 h 648"/>
              <a:gd name="T64" fmla="*/ 332 w 438"/>
              <a:gd name="T65" fmla="*/ 416 h 648"/>
              <a:gd name="T66" fmla="*/ 336 w 438"/>
              <a:gd name="T67" fmla="*/ 477 h 648"/>
              <a:gd name="T68" fmla="*/ 355 w 438"/>
              <a:gd name="T69" fmla="*/ 518 h 648"/>
              <a:gd name="T70" fmla="*/ 286 w 438"/>
              <a:gd name="T71" fmla="*/ 532 h 648"/>
              <a:gd name="T72" fmla="*/ 243 w 438"/>
              <a:gd name="T73" fmla="*/ 527 h 648"/>
              <a:gd name="T74" fmla="*/ 297 w 438"/>
              <a:gd name="T75" fmla="*/ 54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8" h="648">
                <a:moveTo>
                  <a:pt x="301" y="352"/>
                </a:moveTo>
                <a:cubicBezTo>
                  <a:pt x="303" y="337"/>
                  <a:pt x="306" y="323"/>
                  <a:pt x="308" y="309"/>
                </a:cubicBezTo>
                <a:cubicBezTo>
                  <a:pt x="316" y="272"/>
                  <a:pt x="347" y="252"/>
                  <a:pt x="383" y="259"/>
                </a:cubicBezTo>
                <a:cubicBezTo>
                  <a:pt x="394" y="262"/>
                  <a:pt x="404" y="262"/>
                  <a:pt x="415" y="265"/>
                </a:cubicBezTo>
                <a:cubicBezTo>
                  <a:pt x="418" y="266"/>
                  <a:pt x="421" y="271"/>
                  <a:pt x="425" y="274"/>
                </a:cubicBezTo>
                <a:cubicBezTo>
                  <a:pt x="421" y="276"/>
                  <a:pt x="417" y="278"/>
                  <a:pt x="413" y="279"/>
                </a:cubicBezTo>
                <a:cubicBezTo>
                  <a:pt x="405" y="281"/>
                  <a:pt x="397" y="283"/>
                  <a:pt x="387" y="285"/>
                </a:cubicBezTo>
                <a:cubicBezTo>
                  <a:pt x="391" y="289"/>
                  <a:pt x="393" y="291"/>
                  <a:pt x="395" y="294"/>
                </a:cubicBezTo>
                <a:cubicBezTo>
                  <a:pt x="387" y="295"/>
                  <a:pt x="378" y="296"/>
                  <a:pt x="370" y="298"/>
                </a:cubicBezTo>
                <a:cubicBezTo>
                  <a:pt x="365" y="300"/>
                  <a:pt x="357" y="304"/>
                  <a:pt x="356" y="308"/>
                </a:cubicBezTo>
                <a:cubicBezTo>
                  <a:pt x="351" y="331"/>
                  <a:pt x="348" y="354"/>
                  <a:pt x="345" y="377"/>
                </a:cubicBezTo>
                <a:cubicBezTo>
                  <a:pt x="345" y="382"/>
                  <a:pt x="347" y="388"/>
                  <a:pt x="350" y="392"/>
                </a:cubicBezTo>
                <a:cubicBezTo>
                  <a:pt x="355" y="397"/>
                  <a:pt x="362" y="401"/>
                  <a:pt x="368" y="405"/>
                </a:cubicBezTo>
                <a:cubicBezTo>
                  <a:pt x="416" y="437"/>
                  <a:pt x="438" y="486"/>
                  <a:pt x="428" y="539"/>
                </a:cubicBezTo>
                <a:cubicBezTo>
                  <a:pt x="418" y="590"/>
                  <a:pt x="376" y="630"/>
                  <a:pt x="323" y="639"/>
                </a:cubicBezTo>
                <a:cubicBezTo>
                  <a:pt x="271" y="648"/>
                  <a:pt x="220" y="624"/>
                  <a:pt x="191" y="577"/>
                </a:cubicBezTo>
                <a:cubicBezTo>
                  <a:pt x="190" y="575"/>
                  <a:pt x="188" y="572"/>
                  <a:pt x="183" y="564"/>
                </a:cubicBezTo>
                <a:cubicBezTo>
                  <a:pt x="180" y="575"/>
                  <a:pt x="176" y="582"/>
                  <a:pt x="176" y="588"/>
                </a:cubicBezTo>
                <a:cubicBezTo>
                  <a:pt x="178" y="605"/>
                  <a:pt x="179" y="623"/>
                  <a:pt x="161" y="629"/>
                </a:cubicBezTo>
                <a:cubicBezTo>
                  <a:pt x="149" y="633"/>
                  <a:pt x="131" y="631"/>
                  <a:pt x="121" y="624"/>
                </a:cubicBezTo>
                <a:cubicBezTo>
                  <a:pt x="106" y="615"/>
                  <a:pt x="105" y="598"/>
                  <a:pt x="114" y="581"/>
                </a:cubicBezTo>
                <a:cubicBezTo>
                  <a:pt x="116" y="578"/>
                  <a:pt x="115" y="573"/>
                  <a:pt x="115" y="571"/>
                </a:cubicBezTo>
                <a:cubicBezTo>
                  <a:pt x="100" y="580"/>
                  <a:pt x="85" y="590"/>
                  <a:pt x="69" y="596"/>
                </a:cubicBezTo>
                <a:cubicBezTo>
                  <a:pt x="45" y="605"/>
                  <a:pt x="35" y="599"/>
                  <a:pt x="29" y="575"/>
                </a:cubicBezTo>
                <a:cubicBezTo>
                  <a:pt x="29" y="574"/>
                  <a:pt x="28" y="573"/>
                  <a:pt x="28" y="572"/>
                </a:cubicBezTo>
                <a:cubicBezTo>
                  <a:pt x="23" y="564"/>
                  <a:pt x="0" y="560"/>
                  <a:pt x="20" y="546"/>
                </a:cubicBezTo>
                <a:cubicBezTo>
                  <a:pt x="29" y="540"/>
                  <a:pt x="41" y="537"/>
                  <a:pt x="51" y="533"/>
                </a:cubicBezTo>
                <a:cubicBezTo>
                  <a:pt x="53" y="534"/>
                  <a:pt x="54" y="535"/>
                  <a:pt x="56" y="536"/>
                </a:cubicBezTo>
                <a:cubicBezTo>
                  <a:pt x="70" y="496"/>
                  <a:pt x="85" y="455"/>
                  <a:pt x="97" y="414"/>
                </a:cubicBezTo>
                <a:cubicBezTo>
                  <a:pt x="104" y="391"/>
                  <a:pt x="111" y="380"/>
                  <a:pt x="136" y="380"/>
                </a:cubicBezTo>
                <a:cubicBezTo>
                  <a:pt x="163" y="380"/>
                  <a:pt x="190" y="383"/>
                  <a:pt x="220" y="385"/>
                </a:cubicBezTo>
                <a:cubicBezTo>
                  <a:pt x="221" y="367"/>
                  <a:pt x="204" y="376"/>
                  <a:pt x="197" y="369"/>
                </a:cubicBezTo>
                <a:cubicBezTo>
                  <a:pt x="198" y="367"/>
                  <a:pt x="199" y="363"/>
                  <a:pt x="202" y="361"/>
                </a:cubicBezTo>
                <a:cubicBezTo>
                  <a:pt x="217" y="352"/>
                  <a:pt x="215" y="338"/>
                  <a:pt x="207" y="329"/>
                </a:cubicBezTo>
                <a:cubicBezTo>
                  <a:pt x="196" y="315"/>
                  <a:pt x="197" y="302"/>
                  <a:pt x="201" y="288"/>
                </a:cubicBezTo>
                <a:cubicBezTo>
                  <a:pt x="208" y="266"/>
                  <a:pt x="201" y="253"/>
                  <a:pt x="183" y="239"/>
                </a:cubicBezTo>
                <a:cubicBezTo>
                  <a:pt x="132" y="197"/>
                  <a:pt x="110" y="141"/>
                  <a:pt x="107" y="76"/>
                </a:cubicBezTo>
                <a:cubicBezTo>
                  <a:pt x="107" y="73"/>
                  <a:pt x="108" y="71"/>
                  <a:pt x="108" y="68"/>
                </a:cubicBezTo>
                <a:cubicBezTo>
                  <a:pt x="109" y="66"/>
                  <a:pt x="110" y="64"/>
                  <a:pt x="111" y="62"/>
                </a:cubicBezTo>
                <a:cubicBezTo>
                  <a:pt x="124" y="65"/>
                  <a:pt x="132" y="69"/>
                  <a:pt x="127" y="86"/>
                </a:cubicBezTo>
                <a:cubicBezTo>
                  <a:pt x="124" y="95"/>
                  <a:pt x="128" y="108"/>
                  <a:pt x="133" y="117"/>
                </a:cubicBezTo>
                <a:cubicBezTo>
                  <a:pt x="148" y="145"/>
                  <a:pt x="156" y="178"/>
                  <a:pt x="186" y="198"/>
                </a:cubicBezTo>
                <a:cubicBezTo>
                  <a:pt x="189" y="160"/>
                  <a:pt x="201" y="141"/>
                  <a:pt x="219" y="141"/>
                </a:cubicBezTo>
                <a:cubicBezTo>
                  <a:pt x="247" y="141"/>
                  <a:pt x="262" y="162"/>
                  <a:pt x="262" y="206"/>
                </a:cubicBezTo>
                <a:cubicBezTo>
                  <a:pt x="293" y="176"/>
                  <a:pt x="327" y="151"/>
                  <a:pt x="324" y="103"/>
                </a:cubicBezTo>
                <a:cubicBezTo>
                  <a:pt x="322" y="75"/>
                  <a:pt x="321" y="48"/>
                  <a:pt x="322" y="20"/>
                </a:cubicBezTo>
                <a:cubicBezTo>
                  <a:pt x="322" y="13"/>
                  <a:pt x="329" y="7"/>
                  <a:pt x="333" y="0"/>
                </a:cubicBezTo>
                <a:cubicBezTo>
                  <a:pt x="340" y="8"/>
                  <a:pt x="351" y="15"/>
                  <a:pt x="352" y="23"/>
                </a:cubicBezTo>
                <a:cubicBezTo>
                  <a:pt x="352" y="61"/>
                  <a:pt x="353" y="99"/>
                  <a:pt x="347" y="136"/>
                </a:cubicBezTo>
                <a:cubicBezTo>
                  <a:pt x="344" y="158"/>
                  <a:pt x="333" y="181"/>
                  <a:pt x="320" y="199"/>
                </a:cubicBezTo>
                <a:cubicBezTo>
                  <a:pt x="303" y="224"/>
                  <a:pt x="294" y="248"/>
                  <a:pt x="296" y="277"/>
                </a:cubicBezTo>
                <a:cubicBezTo>
                  <a:pt x="297" y="302"/>
                  <a:pt x="296" y="327"/>
                  <a:pt x="296" y="352"/>
                </a:cubicBezTo>
                <a:cubicBezTo>
                  <a:pt x="298" y="352"/>
                  <a:pt x="299" y="352"/>
                  <a:pt x="301" y="352"/>
                </a:cubicBezTo>
                <a:close/>
                <a:moveTo>
                  <a:pt x="206" y="557"/>
                </a:moveTo>
                <a:cubicBezTo>
                  <a:pt x="220" y="596"/>
                  <a:pt x="258" y="624"/>
                  <a:pt x="299" y="623"/>
                </a:cubicBezTo>
                <a:cubicBezTo>
                  <a:pt x="348" y="622"/>
                  <a:pt x="385" y="600"/>
                  <a:pt x="404" y="557"/>
                </a:cubicBezTo>
                <a:cubicBezTo>
                  <a:pt x="420" y="520"/>
                  <a:pt x="413" y="480"/>
                  <a:pt x="397" y="466"/>
                </a:cubicBezTo>
                <a:cubicBezTo>
                  <a:pt x="388" y="491"/>
                  <a:pt x="377" y="518"/>
                  <a:pt x="366" y="548"/>
                </a:cubicBezTo>
                <a:cubicBezTo>
                  <a:pt x="366" y="549"/>
                  <a:pt x="368" y="554"/>
                  <a:pt x="369" y="560"/>
                </a:cubicBezTo>
                <a:cubicBezTo>
                  <a:pt x="363" y="561"/>
                  <a:pt x="356" y="565"/>
                  <a:pt x="351" y="563"/>
                </a:cubicBezTo>
                <a:cubicBezTo>
                  <a:pt x="337" y="560"/>
                  <a:pt x="325" y="558"/>
                  <a:pt x="319" y="575"/>
                </a:cubicBezTo>
                <a:cubicBezTo>
                  <a:pt x="318" y="578"/>
                  <a:pt x="312" y="580"/>
                  <a:pt x="309" y="579"/>
                </a:cubicBezTo>
                <a:cubicBezTo>
                  <a:pt x="287" y="573"/>
                  <a:pt x="264" y="565"/>
                  <a:pt x="242" y="559"/>
                </a:cubicBezTo>
                <a:cubicBezTo>
                  <a:pt x="230" y="557"/>
                  <a:pt x="218" y="557"/>
                  <a:pt x="206" y="557"/>
                </a:cubicBezTo>
                <a:close/>
                <a:moveTo>
                  <a:pt x="355" y="518"/>
                </a:moveTo>
                <a:cubicBezTo>
                  <a:pt x="387" y="479"/>
                  <a:pt x="376" y="424"/>
                  <a:pt x="332" y="416"/>
                </a:cubicBezTo>
                <a:cubicBezTo>
                  <a:pt x="331" y="430"/>
                  <a:pt x="326" y="450"/>
                  <a:pt x="331" y="454"/>
                </a:cubicBezTo>
                <a:cubicBezTo>
                  <a:pt x="343" y="462"/>
                  <a:pt x="339" y="469"/>
                  <a:pt x="336" y="477"/>
                </a:cubicBezTo>
                <a:cubicBezTo>
                  <a:pt x="327" y="503"/>
                  <a:pt x="326" y="503"/>
                  <a:pt x="350" y="513"/>
                </a:cubicBezTo>
                <a:cubicBezTo>
                  <a:pt x="352" y="514"/>
                  <a:pt x="353" y="517"/>
                  <a:pt x="355" y="518"/>
                </a:cubicBezTo>
                <a:close/>
                <a:moveTo>
                  <a:pt x="297" y="545"/>
                </a:moveTo>
                <a:cubicBezTo>
                  <a:pt x="292" y="540"/>
                  <a:pt x="287" y="536"/>
                  <a:pt x="286" y="532"/>
                </a:cubicBezTo>
                <a:cubicBezTo>
                  <a:pt x="280" y="519"/>
                  <a:pt x="276" y="513"/>
                  <a:pt x="265" y="528"/>
                </a:cubicBezTo>
                <a:cubicBezTo>
                  <a:pt x="262" y="532"/>
                  <a:pt x="250" y="528"/>
                  <a:pt x="243" y="527"/>
                </a:cubicBezTo>
                <a:cubicBezTo>
                  <a:pt x="239" y="526"/>
                  <a:pt x="235" y="522"/>
                  <a:pt x="232" y="520"/>
                </a:cubicBezTo>
                <a:cubicBezTo>
                  <a:pt x="247" y="542"/>
                  <a:pt x="267" y="552"/>
                  <a:pt x="297" y="5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8"/>
          <p:cNvSpPr>
            <a:spLocks noEditPoints="1"/>
          </p:cNvSpPr>
          <p:nvPr/>
        </p:nvSpPr>
        <p:spPr bwMode="auto">
          <a:xfrm>
            <a:off x="6986588" y="2462213"/>
            <a:ext cx="523875" cy="903288"/>
          </a:xfrm>
          <a:custGeom>
            <a:avLst/>
            <a:gdLst>
              <a:gd name="T0" fmla="*/ 133 w 369"/>
              <a:gd name="T1" fmla="*/ 329 h 636"/>
              <a:gd name="T2" fmla="*/ 150 w 369"/>
              <a:gd name="T3" fmla="*/ 239 h 636"/>
              <a:gd name="T4" fmla="*/ 134 w 369"/>
              <a:gd name="T5" fmla="*/ 188 h 636"/>
              <a:gd name="T6" fmla="*/ 125 w 369"/>
              <a:gd name="T7" fmla="*/ 31 h 636"/>
              <a:gd name="T8" fmla="*/ 160 w 369"/>
              <a:gd name="T9" fmla="*/ 168 h 636"/>
              <a:gd name="T10" fmla="*/ 235 w 369"/>
              <a:gd name="T11" fmla="*/ 133 h 636"/>
              <a:gd name="T12" fmla="*/ 318 w 369"/>
              <a:gd name="T13" fmla="*/ 100 h 636"/>
              <a:gd name="T14" fmla="*/ 301 w 369"/>
              <a:gd name="T15" fmla="*/ 17 h 636"/>
              <a:gd name="T16" fmla="*/ 348 w 369"/>
              <a:gd name="T17" fmla="*/ 23 h 636"/>
              <a:gd name="T18" fmla="*/ 273 w 369"/>
              <a:gd name="T19" fmla="*/ 243 h 636"/>
              <a:gd name="T20" fmla="*/ 301 w 369"/>
              <a:gd name="T21" fmla="*/ 237 h 636"/>
              <a:gd name="T22" fmla="*/ 312 w 369"/>
              <a:gd name="T23" fmla="*/ 280 h 636"/>
              <a:gd name="T24" fmla="*/ 299 w 369"/>
              <a:gd name="T25" fmla="*/ 309 h 636"/>
              <a:gd name="T26" fmla="*/ 298 w 369"/>
              <a:gd name="T27" fmla="*/ 348 h 636"/>
              <a:gd name="T28" fmla="*/ 346 w 369"/>
              <a:gd name="T29" fmla="*/ 543 h 636"/>
              <a:gd name="T30" fmla="*/ 341 w 369"/>
              <a:gd name="T31" fmla="*/ 426 h 636"/>
              <a:gd name="T32" fmla="*/ 304 w 369"/>
              <a:gd name="T33" fmla="*/ 417 h 636"/>
              <a:gd name="T34" fmla="*/ 315 w 369"/>
              <a:gd name="T35" fmla="*/ 452 h 636"/>
              <a:gd name="T36" fmla="*/ 311 w 369"/>
              <a:gd name="T37" fmla="*/ 481 h 636"/>
              <a:gd name="T38" fmla="*/ 319 w 369"/>
              <a:gd name="T39" fmla="*/ 492 h 636"/>
              <a:gd name="T40" fmla="*/ 324 w 369"/>
              <a:gd name="T41" fmla="*/ 573 h 636"/>
              <a:gd name="T42" fmla="*/ 241 w 369"/>
              <a:gd name="T43" fmla="*/ 532 h 636"/>
              <a:gd name="T44" fmla="*/ 243 w 369"/>
              <a:gd name="T45" fmla="*/ 559 h 636"/>
              <a:gd name="T46" fmla="*/ 224 w 369"/>
              <a:gd name="T47" fmla="*/ 626 h 636"/>
              <a:gd name="T48" fmla="*/ 207 w 369"/>
              <a:gd name="T49" fmla="*/ 538 h 636"/>
              <a:gd name="T50" fmla="*/ 171 w 369"/>
              <a:gd name="T51" fmla="*/ 588 h 636"/>
              <a:gd name="T52" fmla="*/ 176 w 369"/>
              <a:gd name="T53" fmla="*/ 623 h 636"/>
              <a:gd name="T54" fmla="*/ 85 w 369"/>
              <a:gd name="T55" fmla="*/ 607 h 636"/>
              <a:gd name="T56" fmla="*/ 15 w 369"/>
              <a:gd name="T57" fmla="*/ 566 h 636"/>
              <a:gd name="T58" fmla="*/ 43 w 369"/>
              <a:gd name="T59" fmla="*/ 450 h 636"/>
              <a:gd name="T60" fmla="*/ 90 w 369"/>
              <a:gd name="T61" fmla="*/ 406 h 636"/>
              <a:gd name="T62" fmla="*/ 140 w 369"/>
              <a:gd name="T63" fmla="*/ 349 h 636"/>
              <a:gd name="T64" fmla="*/ 101 w 369"/>
              <a:gd name="T65" fmla="*/ 330 h 636"/>
              <a:gd name="T66" fmla="*/ 29 w 369"/>
              <a:gd name="T67" fmla="*/ 555 h 636"/>
              <a:gd name="T68" fmla="*/ 45 w 369"/>
              <a:gd name="T69" fmla="*/ 561 h 636"/>
              <a:gd name="T70" fmla="*/ 261 w 369"/>
              <a:gd name="T71" fmla="*/ 512 h 636"/>
              <a:gd name="T72" fmla="*/ 225 w 369"/>
              <a:gd name="T73" fmla="*/ 462 h 636"/>
              <a:gd name="T74" fmla="*/ 261 w 369"/>
              <a:gd name="T75" fmla="*/ 512 h 636"/>
              <a:gd name="T76" fmla="*/ 116 w 369"/>
              <a:gd name="T77" fmla="*/ 49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9" h="636">
                <a:moveTo>
                  <a:pt x="101" y="330"/>
                </a:moveTo>
                <a:cubicBezTo>
                  <a:pt x="111" y="330"/>
                  <a:pt x="122" y="329"/>
                  <a:pt x="133" y="329"/>
                </a:cubicBezTo>
                <a:cubicBezTo>
                  <a:pt x="164" y="330"/>
                  <a:pt x="166" y="330"/>
                  <a:pt x="162" y="299"/>
                </a:cubicBezTo>
                <a:cubicBezTo>
                  <a:pt x="159" y="279"/>
                  <a:pt x="166" y="257"/>
                  <a:pt x="150" y="239"/>
                </a:cubicBezTo>
                <a:cubicBezTo>
                  <a:pt x="150" y="238"/>
                  <a:pt x="150" y="236"/>
                  <a:pt x="150" y="235"/>
                </a:cubicBezTo>
                <a:cubicBezTo>
                  <a:pt x="164" y="213"/>
                  <a:pt x="146" y="201"/>
                  <a:pt x="134" y="188"/>
                </a:cubicBezTo>
                <a:cubicBezTo>
                  <a:pt x="96" y="148"/>
                  <a:pt x="92" y="98"/>
                  <a:pt x="92" y="47"/>
                </a:cubicBezTo>
                <a:cubicBezTo>
                  <a:pt x="91" y="23"/>
                  <a:pt x="108" y="31"/>
                  <a:pt x="125" y="31"/>
                </a:cubicBezTo>
                <a:cubicBezTo>
                  <a:pt x="105" y="50"/>
                  <a:pt x="108" y="70"/>
                  <a:pt x="115" y="91"/>
                </a:cubicBezTo>
                <a:cubicBezTo>
                  <a:pt x="126" y="119"/>
                  <a:pt x="129" y="151"/>
                  <a:pt x="160" y="168"/>
                </a:cubicBezTo>
                <a:cubicBezTo>
                  <a:pt x="166" y="155"/>
                  <a:pt x="171" y="141"/>
                  <a:pt x="179" y="129"/>
                </a:cubicBezTo>
                <a:cubicBezTo>
                  <a:pt x="193" y="110"/>
                  <a:pt x="223" y="112"/>
                  <a:pt x="235" y="133"/>
                </a:cubicBezTo>
                <a:cubicBezTo>
                  <a:pt x="244" y="150"/>
                  <a:pt x="250" y="168"/>
                  <a:pt x="259" y="189"/>
                </a:cubicBezTo>
                <a:cubicBezTo>
                  <a:pt x="283" y="161"/>
                  <a:pt x="316" y="142"/>
                  <a:pt x="318" y="100"/>
                </a:cubicBezTo>
                <a:cubicBezTo>
                  <a:pt x="318" y="90"/>
                  <a:pt x="321" y="79"/>
                  <a:pt x="323" y="69"/>
                </a:cubicBezTo>
                <a:cubicBezTo>
                  <a:pt x="328" y="46"/>
                  <a:pt x="330" y="24"/>
                  <a:pt x="301" y="17"/>
                </a:cubicBezTo>
                <a:cubicBezTo>
                  <a:pt x="309" y="13"/>
                  <a:pt x="315" y="10"/>
                  <a:pt x="321" y="7"/>
                </a:cubicBezTo>
                <a:cubicBezTo>
                  <a:pt x="331" y="0"/>
                  <a:pt x="348" y="10"/>
                  <a:pt x="348" y="23"/>
                </a:cubicBezTo>
                <a:cubicBezTo>
                  <a:pt x="347" y="92"/>
                  <a:pt x="339" y="159"/>
                  <a:pt x="291" y="214"/>
                </a:cubicBezTo>
                <a:cubicBezTo>
                  <a:pt x="283" y="222"/>
                  <a:pt x="279" y="233"/>
                  <a:pt x="273" y="243"/>
                </a:cubicBezTo>
                <a:cubicBezTo>
                  <a:pt x="274" y="245"/>
                  <a:pt x="276" y="247"/>
                  <a:pt x="277" y="249"/>
                </a:cubicBezTo>
                <a:cubicBezTo>
                  <a:pt x="285" y="244"/>
                  <a:pt x="293" y="236"/>
                  <a:pt x="301" y="237"/>
                </a:cubicBezTo>
                <a:cubicBezTo>
                  <a:pt x="308" y="237"/>
                  <a:pt x="315" y="246"/>
                  <a:pt x="322" y="251"/>
                </a:cubicBezTo>
                <a:cubicBezTo>
                  <a:pt x="318" y="262"/>
                  <a:pt x="315" y="271"/>
                  <a:pt x="312" y="280"/>
                </a:cubicBezTo>
                <a:cubicBezTo>
                  <a:pt x="310" y="279"/>
                  <a:pt x="305" y="276"/>
                  <a:pt x="305" y="276"/>
                </a:cubicBezTo>
                <a:cubicBezTo>
                  <a:pt x="303" y="287"/>
                  <a:pt x="300" y="298"/>
                  <a:pt x="299" y="309"/>
                </a:cubicBezTo>
                <a:cubicBezTo>
                  <a:pt x="296" y="321"/>
                  <a:pt x="296" y="333"/>
                  <a:pt x="318" y="333"/>
                </a:cubicBezTo>
                <a:cubicBezTo>
                  <a:pt x="309" y="340"/>
                  <a:pt x="303" y="344"/>
                  <a:pt x="298" y="348"/>
                </a:cubicBezTo>
                <a:cubicBezTo>
                  <a:pt x="329" y="348"/>
                  <a:pt x="342" y="371"/>
                  <a:pt x="350" y="391"/>
                </a:cubicBezTo>
                <a:cubicBezTo>
                  <a:pt x="369" y="441"/>
                  <a:pt x="366" y="493"/>
                  <a:pt x="346" y="543"/>
                </a:cubicBezTo>
                <a:cubicBezTo>
                  <a:pt x="341" y="555"/>
                  <a:pt x="334" y="566"/>
                  <a:pt x="315" y="564"/>
                </a:cubicBezTo>
                <a:cubicBezTo>
                  <a:pt x="345" y="520"/>
                  <a:pt x="346" y="474"/>
                  <a:pt x="341" y="426"/>
                </a:cubicBezTo>
                <a:cubicBezTo>
                  <a:pt x="339" y="408"/>
                  <a:pt x="330" y="390"/>
                  <a:pt x="322" y="372"/>
                </a:cubicBezTo>
                <a:cubicBezTo>
                  <a:pt x="309" y="385"/>
                  <a:pt x="297" y="397"/>
                  <a:pt x="304" y="417"/>
                </a:cubicBezTo>
                <a:cubicBezTo>
                  <a:pt x="306" y="423"/>
                  <a:pt x="305" y="430"/>
                  <a:pt x="306" y="436"/>
                </a:cubicBezTo>
                <a:cubicBezTo>
                  <a:pt x="308" y="442"/>
                  <a:pt x="311" y="451"/>
                  <a:pt x="315" y="452"/>
                </a:cubicBezTo>
                <a:cubicBezTo>
                  <a:pt x="327" y="454"/>
                  <a:pt x="331" y="458"/>
                  <a:pt x="329" y="470"/>
                </a:cubicBezTo>
                <a:cubicBezTo>
                  <a:pt x="328" y="482"/>
                  <a:pt x="319" y="481"/>
                  <a:pt x="311" y="481"/>
                </a:cubicBezTo>
                <a:cubicBezTo>
                  <a:pt x="310" y="481"/>
                  <a:pt x="309" y="482"/>
                  <a:pt x="307" y="484"/>
                </a:cubicBezTo>
                <a:cubicBezTo>
                  <a:pt x="311" y="487"/>
                  <a:pt x="315" y="489"/>
                  <a:pt x="319" y="492"/>
                </a:cubicBezTo>
                <a:cubicBezTo>
                  <a:pt x="310" y="510"/>
                  <a:pt x="275" y="507"/>
                  <a:pt x="284" y="536"/>
                </a:cubicBezTo>
                <a:cubicBezTo>
                  <a:pt x="290" y="554"/>
                  <a:pt x="303" y="569"/>
                  <a:pt x="324" y="573"/>
                </a:cubicBezTo>
                <a:cubicBezTo>
                  <a:pt x="299" y="594"/>
                  <a:pt x="289" y="586"/>
                  <a:pt x="263" y="526"/>
                </a:cubicBezTo>
                <a:cubicBezTo>
                  <a:pt x="256" y="528"/>
                  <a:pt x="248" y="529"/>
                  <a:pt x="241" y="532"/>
                </a:cubicBezTo>
                <a:cubicBezTo>
                  <a:pt x="236" y="536"/>
                  <a:pt x="231" y="542"/>
                  <a:pt x="227" y="547"/>
                </a:cubicBezTo>
                <a:cubicBezTo>
                  <a:pt x="232" y="551"/>
                  <a:pt x="237" y="558"/>
                  <a:pt x="243" y="559"/>
                </a:cubicBezTo>
                <a:cubicBezTo>
                  <a:pt x="275" y="562"/>
                  <a:pt x="291" y="585"/>
                  <a:pt x="278" y="610"/>
                </a:cubicBezTo>
                <a:cubicBezTo>
                  <a:pt x="268" y="628"/>
                  <a:pt x="242" y="636"/>
                  <a:pt x="224" y="626"/>
                </a:cubicBezTo>
                <a:cubicBezTo>
                  <a:pt x="208" y="617"/>
                  <a:pt x="203" y="597"/>
                  <a:pt x="213" y="578"/>
                </a:cubicBezTo>
                <a:cubicBezTo>
                  <a:pt x="220" y="563"/>
                  <a:pt x="219" y="551"/>
                  <a:pt x="207" y="538"/>
                </a:cubicBezTo>
                <a:cubicBezTo>
                  <a:pt x="200" y="530"/>
                  <a:pt x="197" y="520"/>
                  <a:pt x="190" y="506"/>
                </a:cubicBezTo>
                <a:cubicBezTo>
                  <a:pt x="183" y="536"/>
                  <a:pt x="177" y="562"/>
                  <a:pt x="171" y="588"/>
                </a:cubicBezTo>
                <a:cubicBezTo>
                  <a:pt x="171" y="590"/>
                  <a:pt x="171" y="592"/>
                  <a:pt x="172" y="594"/>
                </a:cubicBezTo>
                <a:cubicBezTo>
                  <a:pt x="173" y="603"/>
                  <a:pt x="174" y="613"/>
                  <a:pt x="176" y="623"/>
                </a:cubicBezTo>
                <a:cubicBezTo>
                  <a:pt x="166" y="624"/>
                  <a:pt x="155" y="628"/>
                  <a:pt x="145" y="626"/>
                </a:cubicBezTo>
                <a:cubicBezTo>
                  <a:pt x="125" y="621"/>
                  <a:pt x="105" y="612"/>
                  <a:pt x="85" y="607"/>
                </a:cubicBezTo>
                <a:cubicBezTo>
                  <a:pt x="67" y="603"/>
                  <a:pt x="48" y="602"/>
                  <a:pt x="30" y="600"/>
                </a:cubicBezTo>
                <a:cubicBezTo>
                  <a:pt x="1" y="596"/>
                  <a:pt x="0" y="591"/>
                  <a:pt x="15" y="566"/>
                </a:cubicBezTo>
                <a:cubicBezTo>
                  <a:pt x="21" y="556"/>
                  <a:pt x="22" y="543"/>
                  <a:pt x="25" y="532"/>
                </a:cubicBezTo>
                <a:cubicBezTo>
                  <a:pt x="31" y="505"/>
                  <a:pt x="37" y="477"/>
                  <a:pt x="43" y="450"/>
                </a:cubicBezTo>
                <a:cubicBezTo>
                  <a:pt x="47" y="435"/>
                  <a:pt x="55" y="424"/>
                  <a:pt x="73" y="422"/>
                </a:cubicBezTo>
                <a:cubicBezTo>
                  <a:pt x="82" y="422"/>
                  <a:pt x="91" y="419"/>
                  <a:pt x="90" y="406"/>
                </a:cubicBezTo>
                <a:cubicBezTo>
                  <a:pt x="89" y="383"/>
                  <a:pt x="99" y="368"/>
                  <a:pt x="121" y="361"/>
                </a:cubicBezTo>
                <a:cubicBezTo>
                  <a:pt x="126" y="360"/>
                  <a:pt x="130" y="356"/>
                  <a:pt x="140" y="349"/>
                </a:cubicBezTo>
                <a:cubicBezTo>
                  <a:pt x="123" y="343"/>
                  <a:pt x="112" y="339"/>
                  <a:pt x="101" y="335"/>
                </a:cubicBezTo>
                <a:cubicBezTo>
                  <a:pt x="101" y="333"/>
                  <a:pt x="101" y="332"/>
                  <a:pt x="101" y="330"/>
                </a:cubicBezTo>
                <a:close/>
                <a:moveTo>
                  <a:pt x="50" y="491"/>
                </a:moveTo>
                <a:cubicBezTo>
                  <a:pt x="43" y="512"/>
                  <a:pt x="36" y="533"/>
                  <a:pt x="29" y="555"/>
                </a:cubicBezTo>
                <a:cubicBezTo>
                  <a:pt x="28" y="559"/>
                  <a:pt x="31" y="564"/>
                  <a:pt x="33" y="568"/>
                </a:cubicBezTo>
                <a:cubicBezTo>
                  <a:pt x="37" y="566"/>
                  <a:pt x="43" y="565"/>
                  <a:pt x="45" y="561"/>
                </a:cubicBezTo>
                <a:cubicBezTo>
                  <a:pt x="57" y="539"/>
                  <a:pt x="63" y="516"/>
                  <a:pt x="50" y="491"/>
                </a:cubicBezTo>
                <a:close/>
                <a:moveTo>
                  <a:pt x="261" y="512"/>
                </a:moveTo>
                <a:cubicBezTo>
                  <a:pt x="264" y="489"/>
                  <a:pt x="252" y="476"/>
                  <a:pt x="239" y="465"/>
                </a:cubicBezTo>
                <a:cubicBezTo>
                  <a:pt x="235" y="462"/>
                  <a:pt x="227" y="460"/>
                  <a:pt x="225" y="462"/>
                </a:cubicBezTo>
                <a:cubicBezTo>
                  <a:pt x="221" y="465"/>
                  <a:pt x="219" y="473"/>
                  <a:pt x="220" y="477"/>
                </a:cubicBezTo>
                <a:cubicBezTo>
                  <a:pt x="226" y="496"/>
                  <a:pt x="240" y="506"/>
                  <a:pt x="261" y="512"/>
                </a:cubicBezTo>
                <a:close/>
                <a:moveTo>
                  <a:pt x="128" y="446"/>
                </a:moveTo>
                <a:cubicBezTo>
                  <a:pt x="124" y="464"/>
                  <a:pt x="120" y="479"/>
                  <a:pt x="116" y="495"/>
                </a:cubicBezTo>
                <a:cubicBezTo>
                  <a:pt x="133" y="490"/>
                  <a:pt x="137" y="472"/>
                  <a:pt x="128" y="44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9"/>
          <p:cNvSpPr>
            <a:spLocks noEditPoints="1"/>
          </p:cNvSpPr>
          <p:nvPr/>
        </p:nvSpPr>
        <p:spPr bwMode="auto">
          <a:xfrm>
            <a:off x="7694613" y="2413000"/>
            <a:ext cx="515938" cy="947738"/>
          </a:xfrm>
          <a:custGeom>
            <a:avLst/>
            <a:gdLst>
              <a:gd name="T0" fmla="*/ 282 w 363"/>
              <a:gd name="T1" fmla="*/ 602 h 667"/>
              <a:gd name="T2" fmla="*/ 237 w 363"/>
              <a:gd name="T3" fmla="*/ 566 h 667"/>
              <a:gd name="T4" fmla="*/ 241 w 363"/>
              <a:gd name="T5" fmla="*/ 591 h 667"/>
              <a:gd name="T6" fmla="*/ 261 w 363"/>
              <a:gd name="T7" fmla="*/ 658 h 667"/>
              <a:gd name="T8" fmla="*/ 212 w 363"/>
              <a:gd name="T9" fmla="*/ 611 h 667"/>
              <a:gd name="T10" fmla="*/ 189 w 363"/>
              <a:gd name="T11" fmla="*/ 538 h 667"/>
              <a:gd name="T12" fmla="*/ 170 w 363"/>
              <a:gd name="T13" fmla="*/ 625 h 667"/>
              <a:gd name="T14" fmla="*/ 81 w 363"/>
              <a:gd name="T15" fmla="*/ 638 h 667"/>
              <a:gd name="T16" fmla="*/ 8 w 363"/>
              <a:gd name="T17" fmla="*/ 604 h 667"/>
              <a:gd name="T18" fmla="*/ 40 w 363"/>
              <a:gd name="T19" fmla="*/ 491 h 667"/>
              <a:gd name="T20" fmla="*/ 84 w 363"/>
              <a:gd name="T21" fmla="*/ 436 h 667"/>
              <a:gd name="T22" fmla="*/ 131 w 363"/>
              <a:gd name="T23" fmla="*/ 382 h 667"/>
              <a:gd name="T24" fmla="*/ 100 w 363"/>
              <a:gd name="T25" fmla="*/ 369 h 667"/>
              <a:gd name="T26" fmla="*/ 155 w 363"/>
              <a:gd name="T27" fmla="*/ 364 h 667"/>
              <a:gd name="T28" fmla="*/ 162 w 363"/>
              <a:gd name="T29" fmla="*/ 274 h 667"/>
              <a:gd name="T30" fmla="*/ 166 w 363"/>
              <a:gd name="T31" fmla="*/ 67 h 667"/>
              <a:gd name="T32" fmla="*/ 193 w 363"/>
              <a:gd name="T33" fmla="*/ 0 h 667"/>
              <a:gd name="T34" fmla="*/ 187 w 363"/>
              <a:gd name="T35" fmla="*/ 73 h 667"/>
              <a:gd name="T36" fmla="*/ 246 w 363"/>
              <a:gd name="T37" fmla="*/ 156 h 667"/>
              <a:gd name="T38" fmla="*/ 219 w 363"/>
              <a:gd name="T39" fmla="*/ 28 h 667"/>
              <a:gd name="T40" fmla="*/ 237 w 363"/>
              <a:gd name="T41" fmla="*/ 7 h 667"/>
              <a:gd name="T42" fmla="*/ 261 w 363"/>
              <a:gd name="T43" fmla="*/ 19 h 667"/>
              <a:gd name="T44" fmla="*/ 276 w 363"/>
              <a:gd name="T45" fmla="*/ 262 h 667"/>
              <a:gd name="T46" fmla="*/ 291 w 363"/>
              <a:gd name="T47" fmla="*/ 273 h 667"/>
              <a:gd name="T48" fmla="*/ 310 w 363"/>
              <a:gd name="T49" fmla="*/ 309 h 667"/>
              <a:gd name="T50" fmla="*/ 299 w 363"/>
              <a:gd name="T51" fmla="*/ 310 h 667"/>
              <a:gd name="T52" fmla="*/ 313 w 363"/>
              <a:gd name="T53" fmla="*/ 370 h 667"/>
              <a:gd name="T54" fmla="*/ 356 w 363"/>
              <a:gd name="T55" fmla="*/ 448 h 667"/>
              <a:gd name="T56" fmla="*/ 317 w 363"/>
              <a:gd name="T57" fmla="*/ 597 h 667"/>
              <a:gd name="T58" fmla="*/ 305 w 363"/>
              <a:gd name="T59" fmla="*/ 474 h 667"/>
              <a:gd name="T60" fmla="*/ 304 w 363"/>
              <a:gd name="T61" fmla="*/ 517 h 667"/>
              <a:gd name="T62" fmla="*/ 295 w 363"/>
              <a:gd name="T63" fmla="*/ 585 h 667"/>
              <a:gd name="T64" fmla="*/ 259 w 363"/>
              <a:gd name="T65" fmla="*/ 542 h 667"/>
              <a:gd name="T66" fmla="*/ 234 w 363"/>
              <a:gd name="T67" fmla="*/ 489 h 667"/>
              <a:gd name="T68" fmla="*/ 220 w 363"/>
              <a:gd name="T69" fmla="*/ 510 h 667"/>
              <a:gd name="T70" fmla="*/ 25 w 363"/>
              <a:gd name="T71" fmla="*/ 598 h 667"/>
              <a:gd name="T72" fmla="*/ 49 w 363"/>
              <a:gd name="T73" fmla="*/ 523 h 667"/>
              <a:gd name="T74" fmla="*/ 112 w 363"/>
              <a:gd name="T75" fmla="*/ 531 h 667"/>
              <a:gd name="T76" fmla="*/ 112 w 363"/>
              <a:gd name="T77" fmla="*/ 53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3" h="667">
                <a:moveTo>
                  <a:pt x="320" y="608"/>
                </a:moveTo>
                <a:cubicBezTo>
                  <a:pt x="306" y="619"/>
                  <a:pt x="292" y="618"/>
                  <a:pt x="282" y="602"/>
                </a:cubicBezTo>
                <a:cubicBezTo>
                  <a:pt x="274" y="589"/>
                  <a:pt x="268" y="574"/>
                  <a:pt x="262" y="559"/>
                </a:cubicBezTo>
                <a:cubicBezTo>
                  <a:pt x="253" y="561"/>
                  <a:pt x="245" y="562"/>
                  <a:pt x="237" y="566"/>
                </a:cubicBezTo>
                <a:cubicBezTo>
                  <a:pt x="232" y="569"/>
                  <a:pt x="230" y="575"/>
                  <a:pt x="226" y="580"/>
                </a:cubicBezTo>
                <a:cubicBezTo>
                  <a:pt x="231" y="584"/>
                  <a:pt x="236" y="591"/>
                  <a:pt x="241" y="591"/>
                </a:cubicBezTo>
                <a:cubicBezTo>
                  <a:pt x="265" y="593"/>
                  <a:pt x="279" y="603"/>
                  <a:pt x="280" y="622"/>
                </a:cubicBezTo>
                <a:cubicBezTo>
                  <a:pt x="282" y="638"/>
                  <a:pt x="277" y="652"/>
                  <a:pt x="261" y="658"/>
                </a:cubicBezTo>
                <a:cubicBezTo>
                  <a:pt x="246" y="665"/>
                  <a:pt x="230" y="667"/>
                  <a:pt x="217" y="653"/>
                </a:cubicBezTo>
                <a:cubicBezTo>
                  <a:pt x="204" y="640"/>
                  <a:pt x="204" y="626"/>
                  <a:pt x="212" y="611"/>
                </a:cubicBezTo>
                <a:cubicBezTo>
                  <a:pt x="219" y="596"/>
                  <a:pt x="216" y="583"/>
                  <a:pt x="206" y="570"/>
                </a:cubicBezTo>
                <a:cubicBezTo>
                  <a:pt x="200" y="562"/>
                  <a:pt x="196" y="552"/>
                  <a:pt x="189" y="538"/>
                </a:cubicBezTo>
                <a:cubicBezTo>
                  <a:pt x="182" y="569"/>
                  <a:pt x="176" y="595"/>
                  <a:pt x="170" y="621"/>
                </a:cubicBezTo>
                <a:cubicBezTo>
                  <a:pt x="170" y="622"/>
                  <a:pt x="170" y="623"/>
                  <a:pt x="170" y="625"/>
                </a:cubicBezTo>
                <a:cubicBezTo>
                  <a:pt x="180" y="661"/>
                  <a:pt x="175" y="667"/>
                  <a:pt x="137" y="657"/>
                </a:cubicBezTo>
                <a:cubicBezTo>
                  <a:pt x="118" y="652"/>
                  <a:pt x="100" y="642"/>
                  <a:pt x="81" y="638"/>
                </a:cubicBezTo>
                <a:cubicBezTo>
                  <a:pt x="60" y="633"/>
                  <a:pt x="39" y="633"/>
                  <a:pt x="18" y="630"/>
                </a:cubicBezTo>
                <a:cubicBezTo>
                  <a:pt x="3" y="628"/>
                  <a:pt x="0" y="616"/>
                  <a:pt x="8" y="604"/>
                </a:cubicBezTo>
                <a:cubicBezTo>
                  <a:pt x="13" y="597"/>
                  <a:pt x="18" y="589"/>
                  <a:pt x="20" y="581"/>
                </a:cubicBezTo>
                <a:cubicBezTo>
                  <a:pt x="27" y="551"/>
                  <a:pt x="33" y="521"/>
                  <a:pt x="40" y="491"/>
                </a:cubicBezTo>
                <a:cubicBezTo>
                  <a:pt x="44" y="473"/>
                  <a:pt x="50" y="458"/>
                  <a:pt x="72" y="454"/>
                </a:cubicBezTo>
                <a:cubicBezTo>
                  <a:pt x="77" y="453"/>
                  <a:pt x="84" y="443"/>
                  <a:pt x="84" y="436"/>
                </a:cubicBezTo>
                <a:cubicBezTo>
                  <a:pt x="87" y="409"/>
                  <a:pt x="92" y="401"/>
                  <a:pt x="117" y="393"/>
                </a:cubicBezTo>
                <a:cubicBezTo>
                  <a:pt x="123" y="391"/>
                  <a:pt x="127" y="386"/>
                  <a:pt x="131" y="382"/>
                </a:cubicBezTo>
                <a:cubicBezTo>
                  <a:pt x="126" y="378"/>
                  <a:pt x="120" y="374"/>
                  <a:pt x="114" y="371"/>
                </a:cubicBezTo>
                <a:cubicBezTo>
                  <a:pt x="110" y="369"/>
                  <a:pt x="105" y="370"/>
                  <a:pt x="100" y="369"/>
                </a:cubicBezTo>
                <a:cubicBezTo>
                  <a:pt x="100" y="367"/>
                  <a:pt x="100" y="366"/>
                  <a:pt x="100" y="364"/>
                </a:cubicBezTo>
                <a:cubicBezTo>
                  <a:pt x="118" y="364"/>
                  <a:pt x="135" y="364"/>
                  <a:pt x="155" y="364"/>
                </a:cubicBezTo>
                <a:cubicBezTo>
                  <a:pt x="157" y="347"/>
                  <a:pt x="157" y="334"/>
                  <a:pt x="158" y="320"/>
                </a:cubicBezTo>
                <a:cubicBezTo>
                  <a:pt x="160" y="305"/>
                  <a:pt x="161" y="289"/>
                  <a:pt x="162" y="274"/>
                </a:cubicBezTo>
                <a:cubicBezTo>
                  <a:pt x="163" y="257"/>
                  <a:pt x="164" y="240"/>
                  <a:pt x="164" y="223"/>
                </a:cubicBezTo>
                <a:cubicBezTo>
                  <a:pt x="165" y="171"/>
                  <a:pt x="166" y="119"/>
                  <a:pt x="166" y="67"/>
                </a:cubicBezTo>
                <a:cubicBezTo>
                  <a:pt x="166" y="61"/>
                  <a:pt x="167" y="54"/>
                  <a:pt x="166" y="48"/>
                </a:cubicBezTo>
                <a:cubicBezTo>
                  <a:pt x="163" y="28"/>
                  <a:pt x="168" y="16"/>
                  <a:pt x="193" y="0"/>
                </a:cubicBezTo>
                <a:cubicBezTo>
                  <a:pt x="191" y="16"/>
                  <a:pt x="189" y="28"/>
                  <a:pt x="188" y="40"/>
                </a:cubicBezTo>
                <a:cubicBezTo>
                  <a:pt x="187" y="51"/>
                  <a:pt x="187" y="62"/>
                  <a:pt x="187" y="73"/>
                </a:cubicBezTo>
                <a:cubicBezTo>
                  <a:pt x="186" y="111"/>
                  <a:pt x="186" y="148"/>
                  <a:pt x="186" y="189"/>
                </a:cubicBezTo>
                <a:cubicBezTo>
                  <a:pt x="216" y="184"/>
                  <a:pt x="214" y="140"/>
                  <a:pt x="246" y="156"/>
                </a:cubicBezTo>
                <a:cubicBezTo>
                  <a:pt x="246" y="128"/>
                  <a:pt x="246" y="102"/>
                  <a:pt x="246" y="76"/>
                </a:cubicBezTo>
                <a:cubicBezTo>
                  <a:pt x="246" y="55"/>
                  <a:pt x="243" y="36"/>
                  <a:pt x="219" y="28"/>
                </a:cubicBezTo>
                <a:cubicBezTo>
                  <a:pt x="224" y="28"/>
                  <a:pt x="230" y="28"/>
                  <a:pt x="237" y="28"/>
                </a:cubicBezTo>
                <a:cubicBezTo>
                  <a:pt x="237" y="22"/>
                  <a:pt x="237" y="17"/>
                  <a:pt x="237" y="7"/>
                </a:cubicBezTo>
                <a:cubicBezTo>
                  <a:pt x="248" y="11"/>
                  <a:pt x="258" y="14"/>
                  <a:pt x="267" y="18"/>
                </a:cubicBezTo>
                <a:cubicBezTo>
                  <a:pt x="265" y="18"/>
                  <a:pt x="263" y="19"/>
                  <a:pt x="261" y="19"/>
                </a:cubicBezTo>
                <a:cubicBezTo>
                  <a:pt x="267" y="78"/>
                  <a:pt x="275" y="136"/>
                  <a:pt x="279" y="195"/>
                </a:cubicBezTo>
                <a:cubicBezTo>
                  <a:pt x="281" y="217"/>
                  <a:pt x="277" y="240"/>
                  <a:pt x="276" y="262"/>
                </a:cubicBezTo>
                <a:cubicBezTo>
                  <a:pt x="276" y="267"/>
                  <a:pt x="277" y="273"/>
                  <a:pt x="278" y="278"/>
                </a:cubicBezTo>
                <a:cubicBezTo>
                  <a:pt x="282" y="277"/>
                  <a:pt x="288" y="276"/>
                  <a:pt x="291" y="273"/>
                </a:cubicBezTo>
                <a:cubicBezTo>
                  <a:pt x="309" y="261"/>
                  <a:pt x="312" y="281"/>
                  <a:pt x="322" y="285"/>
                </a:cubicBezTo>
                <a:cubicBezTo>
                  <a:pt x="317" y="294"/>
                  <a:pt x="313" y="301"/>
                  <a:pt x="310" y="309"/>
                </a:cubicBezTo>
                <a:cubicBezTo>
                  <a:pt x="307" y="308"/>
                  <a:pt x="303" y="308"/>
                  <a:pt x="300" y="307"/>
                </a:cubicBezTo>
                <a:cubicBezTo>
                  <a:pt x="300" y="309"/>
                  <a:pt x="299" y="310"/>
                  <a:pt x="299" y="310"/>
                </a:cubicBezTo>
                <a:cubicBezTo>
                  <a:pt x="316" y="325"/>
                  <a:pt x="292" y="339"/>
                  <a:pt x="297" y="353"/>
                </a:cubicBezTo>
                <a:cubicBezTo>
                  <a:pt x="299" y="359"/>
                  <a:pt x="307" y="364"/>
                  <a:pt x="313" y="370"/>
                </a:cubicBezTo>
                <a:cubicBezTo>
                  <a:pt x="308" y="373"/>
                  <a:pt x="303" y="377"/>
                  <a:pt x="296" y="381"/>
                </a:cubicBezTo>
                <a:cubicBezTo>
                  <a:pt x="334" y="391"/>
                  <a:pt x="351" y="414"/>
                  <a:pt x="356" y="448"/>
                </a:cubicBezTo>
                <a:cubicBezTo>
                  <a:pt x="363" y="490"/>
                  <a:pt x="362" y="532"/>
                  <a:pt x="347" y="572"/>
                </a:cubicBezTo>
                <a:cubicBezTo>
                  <a:pt x="342" y="585"/>
                  <a:pt x="335" y="597"/>
                  <a:pt x="317" y="597"/>
                </a:cubicBezTo>
                <a:cubicBezTo>
                  <a:pt x="349" y="533"/>
                  <a:pt x="352" y="470"/>
                  <a:pt x="322" y="404"/>
                </a:cubicBezTo>
                <a:cubicBezTo>
                  <a:pt x="292" y="424"/>
                  <a:pt x="305" y="451"/>
                  <a:pt x="305" y="474"/>
                </a:cubicBezTo>
                <a:cubicBezTo>
                  <a:pt x="305" y="480"/>
                  <a:pt x="317" y="485"/>
                  <a:pt x="327" y="493"/>
                </a:cubicBezTo>
                <a:cubicBezTo>
                  <a:pt x="330" y="510"/>
                  <a:pt x="330" y="510"/>
                  <a:pt x="304" y="517"/>
                </a:cubicBezTo>
                <a:cubicBezTo>
                  <a:pt x="319" y="524"/>
                  <a:pt x="320" y="530"/>
                  <a:pt x="305" y="538"/>
                </a:cubicBezTo>
                <a:cubicBezTo>
                  <a:pt x="276" y="552"/>
                  <a:pt x="273" y="561"/>
                  <a:pt x="295" y="585"/>
                </a:cubicBezTo>
                <a:cubicBezTo>
                  <a:pt x="303" y="593"/>
                  <a:pt x="311" y="600"/>
                  <a:pt x="320" y="608"/>
                </a:cubicBezTo>
                <a:close/>
                <a:moveTo>
                  <a:pt x="259" y="542"/>
                </a:moveTo>
                <a:cubicBezTo>
                  <a:pt x="261" y="540"/>
                  <a:pt x="263" y="539"/>
                  <a:pt x="265" y="537"/>
                </a:cubicBezTo>
                <a:cubicBezTo>
                  <a:pt x="255" y="521"/>
                  <a:pt x="244" y="505"/>
                  <a:pt x="234" y="489"/>
                </a:cubicBezTo>
                <a:cubicBezTo>
                  <a:pt x="231" y="489"/>
                  <a:pt x="229" y="489"/>
                  <a:pt x="226" y="489"/>
                </a:cubicBezTo>
                <a:cubicBezTo>
                  <a:pt x="224" y="496"/>
                  <a:pt x="219" y="504"/>
                  <a:pt x="220" y="510"/>
                </a:cubicBezTo>
                <a:cubicBezTo>
                  <a:pt x="222" y="527"/>
                  <a:pt x="240" y="540"/>
                  <a:pt x="259" y="542"/>
                </a:cubicBezTo>
                <a:close/>
                <a:moveTo>
                  <a:pt x="25" y="598"/>
                </a:moveTo>
                <a:cubicBezTo>
                  <a:pt x="28" y="599"/>
                  <a:pt x="30" y="600"/>
                  <a:pt x="32" y="601"/>
                </a:cubicBezTo>
                <a:cubicBezTo>
                  <a:pt x="56" y="590"/>
                  <a:pt x="66" y="549"/>
                  <a:pt x="49" y="523"/>
                </a:cubicBezTo>
                <a:cubicBezTo>
                  <a:pt x="41" y="549"/>
                  <a:pt x="33" y="574"/>
                  <a:pt x="25" y="598"/>
                </a:cubicBezTo>
                <a:close/>
                <a:moveTo>
                  <a:pt x="112" y="531"/>
                </a:moveTo>
                <a:cubicBezTo>
                  <a:pt x="131" y="523"/>
                  <a:pt x="136" y="501"/>
                  <a:pt x="126" y="475"/>
                </a:cubicBezTo>
                <a:cubicBezTo>
                  <a:pt x="121" y="494"/>
                  <a:pt x="117" y="511"/>
                  <a:pt x="112" y="5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0"/>
          <p:cNvSpPr>
            <a:spLocks noEditPoints="1"/>
          </p:cNvSpPr>
          <p:nvPr/>
        </p:nvSpPr>
        <p:spPr bwMode="auto">
          <a:xfrm>
            <a:off x="8355013" y="1363663"/>
            <a:ext cx="409575" cy="949325"/>
          </a:xfrm>
          <a:custGeom>
            <a:avLst/>
            <a:gdLst>
              <a:gd name="T0" fmla="*/ 45 w 288"/>
              <a:gd name="T1" fmla="*/ 368 h 668"/>
              <a:gd name="T2" fmla="*/ 74 w 288"/>
              <a:gd name="T3" fmla="*/ 317 h 668"/>
              <a:gd name="T4" fmla="*/ 74 w 288"/>
              <a:gd name="T5" fmla="*/ 297 h 668"/>
              <a:gd name="T6" fmla="*/ 101 w 288"/>
              <a:gd name="T7" fmla="*/ 280 h 668"/>
              <a:gd name="T8" fmla="*/ 68 w 288"/>
              <a:gd name="T9" fmla="*/ 228 h 668"/>
              <a:gd name="T10" fmla="*/ 41 w 288"/>
              <a:gd name="T11" fmla="*/ 202 h 668"/>
              <a:gd name="T12" fmla="*/ 6 w 288"/>
              <a:gd name="T13" fmla="*/ 131 h 668"/>
              <a:gd name="T14" fmla="*/ 17 w 288"/>
              <a:gd name="T15" fmla="*/ 17 h 668"/>
              <a:gd name="T16" fmla="*/ 22 w 288"/>
              <a:gd name="T17" fmla="*/ 27 h 668"/>
              <a:gd name="T18" fmla="*/ 37 w 288"/>
              <a:gd name="T19" fmla="*/ 0 h 668"/>
              <a:gd name="T20" fmla="*/ 53 w 288"/>
              <a:gd name="T21" fmla="*/ 21 h 668"/>
              <a:gd name="T22" fmla="*/ 40 w 288"/>
              <a:gd name="T23" fmla="*/ 71 h 668"/>
              <a:gd name="T24" fmla="*/ 31 w 288"/>
              <a:gd name="T25" fmla="*/ 89 h 668"/>
              <a:gd name="T26" fmla="*/ 51 w 288"/>
              <a:gd name="T27" fmla="*/ 159 h 668"/>
              <a:gd name="T28" fmla="*/ 75 w 288"/>
              <a:gd name="T29" fmla="*/ 181 h 668"/>
              <a:gd name="T30" fmla="*/ 146 w 288"/>
              <a:gd name="T31" fmla="*/ 213 h 668"/>
              <a:gd name="T32" fmla="*/ 174 w 288"/>
              <a:gd name="T33" fmla="*/ 193 h 668"/>
              <a:gd name="T34" fmla="*/ 183 w 288"/>
              <a:gd name="T35" fmla="*/ 154 h 668"/>
              <a:gd name="T36" fmla="*/ 217 w 288"/>
              <a:gd name="T37" fmla="*/ 138 h 668"/>
              <a:gd name="T38" fmla="*/ 237 w 288"/>
              <a:gd name="T39" fmla="*/ 171 h 668"/>
              <a:gd name="T40" fmla="*/ 214 w 288"/>
              <a:gd name="T41" fmla="*/ 228 h 668"/>
              <a:gd name="T42" fmla="*/ 276 w 288"/>
              <a:gd name="T43" fmla="*/ 317 h 668"/>
              <a:gd name="T44" fmla="*/ 274 w 288"/>
              <a:gd name="T45" fmla="*/ 405 h 668"/>
              <a:gd name="T46" fmla="*/ 261 w 288"/>
              <a:gd name="T47" fmla="*/ 498 h 668"/>
              <a:gd name="T48" fmla="*/ 262 w 288"/>
              <a:gd name="T49" fmla="*/ 590 h 668"/>
              <a:gd name="T50" fmla="*/ 280 w 288"/>
              <a:gd name="T51" fmla="*/ 643 h 668"/>
              <a:gd name="T52" fmla="*/ 243 w 288"/>
              <a:gd name="T53" fmla="*/ 659 h 668"/>
              <a:gd name="T54" fmla="*/ 221 w 288"/>
              <a:gd name="T55" fmla="*/ 653 h 668"/>
              <a:gd name="T56" fmla="*/ 148 w 288"/>
              <a:gd name="T57" fmla="*/ 649 h 668"/>
              <a:gd name="T58" fmla="*/ 159 w 288"/>
              <a:gd name="T59" fmla="*/ 573 h 668"/>
              <a:gd name="T60" fmla="*/ 159 w 288"/>
              <a:gd name="T61" fmla="*/ 565 h 668"/>
              <a:gd name="T62" fmla="*/ 156 w 288"/>
              <a:gd name="T63" fmla="*/ 539 h 668"/>
              <a:gd name="T64" fmla="*/ 145 w 288"/>
              <a:gd name="T65" fmla="*/ 514 h 668"/>
              <a:gd name="T66" fmla="*/ 115 w 288"/>
              <a:gd name="T67" fmla="*/ 532 h 668"/>
              <a:gd name="T68" fmla="*/ 115 w 288"/>
              <a:gd name="T69" fmla="*/ 622 h 668"/>
              <a:gd name="T70" fmla="*/ 134 w 288"/>
              <a:gd name="T71" fmla="*/ 650 h 668"/>
              <a:gd name="T72" fmla="*/ 43 w 288"/>
              <a:gd name="T73" fmla="*/ 655 h 668"/>
              <a:gd name="T74" fmla="*/ 36 w 288"/>
              <a:gd name="T75" fmla="*/ 647 h 668"/>
              <a:gd name="T76" fmla="*/ 24 w 288"/>
              <a:gd name="T77" fmla="*/ 572 h 668"/>
              <a:gd name="T78" fmla="*/ 21 w 288"/>
              <a:gd name="T79" fmla="*/ 475 h 668"/>
              <a:gd name="T80" fmla="*/ 28 w 288"/>
              <a:gd name="T81" fmla="*/ 424 h 668"/>
              <a:gd name="T82" fmla="*/ 41 w 288"/>
              <a:gd name="T83" fmla="*/ 396 h 668"/>
              <a:gd name="T84" fmla="*/ 45 w 288"/>
              <a:gd name="T85" fmla="*/ 368 h 668"/>
              <a:gd name="T86" fmla="*/ 251 w 288"/>
              <a:gd name="T87" fmla="*/ 404 h 668"/>
              <a:gd name="T88" fmla="*/ 231 w 288"/>
              <a:gd name="T89" fmla="*/ 314 h 668"/>
              <a:gd name="T90" fmla="*/ 207 w 288"/>
              <a:gd name="T91" fmla="*/ 360 h 668"/>
              <a:gd name="T92" fmla="*/ 236 w 288"/>
              <a:gd name="T93" fmla="*/ 366 h 668"/>
              <a:gd name="T94" fmla="*/ 251 w 288"/>
              <a:gd name="T95" fmla="*/ 404 h 668"/>
              <a:gd name="T96" fmla="*/ 190 w 288"/>
              <a:gd name="T97" fmla="*/ 572 h 668"/>
              <a:gd name="T98" fmla="*/ 219 w 288"/>
              <a:gd name="T99" fmla="*/ 614 h 668"/>
              <a:gd name="T100" fmla="*/ 226 w 288"/>
              <a:gd name="T101" fmla="*/ 613 h 668"/>
              <a:gd name="T102" fmla="*/ 221 w 288"/>
              <a:gd name="T103" fmla="*/ 560 h 668"/>
              <a:gd name="T104" fmla="*/ 190 w 288"/>
              <a:gd name="T105" fmla="*/ 572 h 668"/>
              <a:gd name="T106" fmla="*/ 109 w 288"/>
              <a:gd name="T107" fmla="*/ 471 h 668"/>
              <a:gd name="T108" fmla="*/ 169 w 288"/>
              <a:gd name="T109" fmla="*/ 471 h 668"/>
              <a:gd name="T110" fmla="*/ 109 w 288"/>
              <a:gd name="T111" fmla="*/ 47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668">
                <a:moveTo>
                  <a:pt x="45" y="368"/>
                </a:moveTo>
                <a:cubicBezTo>
                  <a:pt x="75" y="358"/>
                  <a:pt x="75" y="358"/>
                  <a:pt x="74" y="317"/>
                </a:cubicBezTo>
                <a:cubicBezTo>
                  <a:pt x="74" y="310"/>
                  <a:pt x="74" y="304"/>
                  <a:pt x="74" y="297"/>
                </a:cubicBezTo>
                <a:cubicBezTo>
                  <a:pt x="74" y="284"/>
                  <a:pt x="79" y="277"/>
                  <a:pt x="101" y="280"/>
                </a:cubicBezTo>
                <a:cubicBezTo>
                  <a:pt x="88" y="260"/>
                  <a:pt x="79" y="243"/>
                  <a:pt x="68" y="228"/>
                </a:cubicBezTo>
                <a:cubicBezTo>
                  <a:pt x="60" y="218"/>
                  <a:pt x="51" y="209"/>
                  <a:pt x="41" y="202"/>
                </a:cubicBezTo>
                <a:cubicBezTo>
                  <a:pt x="15" y="185"/>
                  <a:pt x="11" y="158"/>
                  <a:pt x="6" y="131"/>
                </a:cubicBezTo>
                <a:cubicBezTo>
                  <a:pt x="0" y="93"/>
                  <a:pt x="1" y="55"/>
                  <a:pt x="17" y="17"/>
                </a:cubicBezTo>
                <a:cubicBezTo>
                  <a:pt x="19" y="20"/>
                  <a:pt x="20" y="23"/>
                  <a:pt x="22" y="27"/>
                </a:cubicBezTo>
                <a:cubicBezTo>
                  <a:pt x="27" y="19"/>
                  <a:pt x="31" y="11"/>
                  <a:pt x="37" y="0"/>
                </a:cubicBezTo>
                <a:cubicBezTo>
                  <a:pt x="44" y="8"/>
                  <a:pt x="53" y="15"/>
                  <a:pt x="53" y="21"/>
                </a:cubicBezTo>
                <a:cubicBezTo>
                  <a:pt x="54" y="38"/>
                  <a:pt x="59" y="58"/>
                  <a:pt x="40" y="71"/>
                </a:cubicBezTo>
                <a:cubicBezTo>
                  <a:pt x="35" y="74"/>
                  <a:pt x="30" y="83"/>
                  <a:pt x="31" y="89"/>
                </a:cubicBezTo>
                <a:cubicBezTo>
                  <a:pt x="36" y="113"/>
                  <a:pt x="42" y="137"/>
                  <a:pt x="51" y="159"/>
                </a:cubicBezTo>
                <a:cubicBezTo>
                  <a:pt x="54" y="169"/>
                  <a:pt x="66" y="176"/>
                  <a:pt x="75" y="181"/>
                </a:cubicBezTo>
                <a:cubicBezTo>
                  <a:pt x="98" y="193"/>
                  <a:pt x="122" y="205"/>
                  <a:pt x="146" y="213"/>
                </a:cubicBezTo>
                <a:cubicBezTo>
                  <a:pt x="161" y="219"/>
                  <a:pt x="171" y="210"/>
                  <a:pt x="174" y="193"/>
                </a:cubicBezTo>
                <a:cubicBezTo>
                  <a:pt x="176" y="180"/>
                  <a:pt x="178" y="166"/>
                  <a:pt x="183" y="154"/>
                </a:cubicBezTo>
                <a:cubicBezTo>
                  <a:pt x="188" y="138"/>
                  <a:pt x="202" y="133"/>
                  <a:pt x="217" y="138"/>
                </a:cubicBezTo>
                <a:cubicBezTo>
                  <a:pt x="232" y="143"/>
                  <a:pt x="243" y="154"/>
                  <a:pt x="237" y="171"/>
                </a:cubicBezTo>
                <a:cubicBezTo>
                  <a:pt x="231" y="190"/>
                  <a:pt x="223" y="207"/>
                  <a:pt x="214" y="228"/>
                </a:cubicBezTo>
                <a:cubicBezTo>
                  <a:pt x="261" y="239"/>
                  <a:pt x="268" y="277"/>
                  <a:pt x="276" y="317"/>
                </a:cubicBezTo>
                <a:cubicBezTo>
                  <a:pt x="282" y="347"/>
                  <a:pt x="284" y="374"/>
                  <a:pt x="274" y="405"/>
                </a:cubicBezTo>
                <a:cubicBezTo>
                  <a:pt x="264" y="434"/>
                  <a:pt x="254" y="465"/>
                  <a:pt x="261" y="498"/>
                </a:cubicBezTo>
                <a:cubicBezTo>
                  <a:pt x="267" y="526"/>
                  <a:pt x="262" y="556"/>
                  <a:pt x="262" y="590"/>
                </a:cubicBezTo>
                <a:cubicBezTo>
                  <a:pt x="275" y="600"/>
                  <a:pt x="288" y="618"/>
                  <a:pt x="280" y="643"/>
                </a:cubicBezTo>
                <a:cubicBezTo>
                  <a:pt x="274" y="663"/>
                  <a:pt x="261" y="668"/>
                  <a:pt x="243" y="659"/>
                </a:cubicBezTo>
                <a:cubicBezTo>
                  <a:pt x="236" y="655"/>
                  <a:pt x="229" y="653"/>
                  <a:pt x="221" y="653"/>
                </a:cubicBezTo>
                <a:cubicBezTo>
                  <a:pt x="199" y="651"/>
                  <a:pt x="176" y="651"/>
                  <a:pt x="148" y="649"/>
                </a:cubicBezTo>
                <a:cubicBezTo>
                  <a:pt x="152" y="622"/>
                  <a:pt x="155" y="597"/>
                  <a:pt x="159" y="573"/>
                </a:cubicBezTo>
                <a:cubicBezTo>
                  <a:pt x="159" y="570"/>
                  <a:pt x="160" y="566"/>
                  <a:pt x="159" y="565"/>
                </a:cubicBezTo>
                <a:cubicBezTo>
                  <a:pt x="145" y="558"/>
                  <a:pt x="153" y="547"/>
                  <a:pt x="156" y="539"/>
                </a:cubicBezTo>
                <a:cubicBezTo>
                  <a:pt x="162" y="525"/>
                  <a:pt x="158" y="513"/>
                  <a:pt x="145" y="514"/>
                </a:cubicBezTo>
                <a:cubicBezTo>
                  <a:pt x="134" y="514"/>
                  <a:pt x="116" y="524"/>
                  <a:pt x="115" y="532"/>
                </a:cubicBezTo>
                <a:cubicBezTo>
                  <a:pt x="112" y="562"/>
                  <a:pt x="113" y="592"/>
                  <a:pt x="115" y="622"/>
                </a:cubicBezTo>
                <a:cubicBezTo>
                  <a:pt x="115" y="629"/>
                  <a:pt x="124" y="637"/>
                  <a:pt x="134" y="650"/>
                </a:cubicBezTo>
                <a:cubicBezTo>
                  <a:pt x="100" y="652"/>
                  <a:pt x="71" y="654"/>
                  <a:pt x="43" y="655"/>
                </a:cubicBezTo>
                <a:cubicBezTo>
                  <a:pt x="41" y="655"/>
                  <a:pt x="36" y="650"/>
                  <a:pt x="36" y="647"/>
                </a:cubicBezTo>
                <a:cubicBezTo>
                  <a:pt x="38" y="621"/>
                  <a:pt x="31" y="597"/>
                  <a:pt x="24" y="572"/>
                </a:cubicBezTo>
                <a:cubicBezTo>
                  <a:pt x="16" y="542"/>
                  <a:pt x="20" y="508"/>
                  <a:pt x="21" y="475"/>
                </a:cubicBezTo>
                <a:cubicBezTo>
                  <a:pt x="21" y="458"/>
                  <a:pt x="24" y="441"/>
                  <a:pt x="28" y="424"/>
                </a:cubicBezTo>
                <a:cubicBezTo>
                  <a:pt x="30" y="414"/>
                  <a:pt x="38" y="406"/>
                  <a:pt x="41" y="396"/>
                </a:cubicBezTo>
                <a:cubicBezTo>
                  <a:pt x="44" y="389"/>
                  <a:pt x="43" y="381"/>
                  <a:pt x="45" y="368"/>
                </a:cubicBezTo>
                <a:close/>
                <a:moveTo>
                  <a:pt x="251" y="404"/>
                </a:moveTo>
                <a:cubicBezTo>
                  <a:pt x="252" y="373"/>
                  <a:pt x="267" y="339"/>
                  <a:pt x="231" y="314"/>
                </a:cubicBezTo>
                <a:cubicBezTo>
                  <a:pt x="223" y="329"/>
                  <a:pt x="215" y="344"/>
                  <a:pt x="207" y="360"/>
                </a:cubicBezTo>
                <a:cubicBezTo>
                  <a:pt x="219" y="362"/>
                  <a:pt x="228" y="364"/>
                  <a:pt x="236" y="366"/>
                </a:cubicBezTo>
                <a:cubicBezTo>
                  <a:pt x="242" y="379"/>
                  <a:pt x="247" y="391"/>
                  <a:pt x="251" y="404"/>
                </a:cubicBezTo>
                <a:close/>
                <a:moveTo>
                  <a:pt x="190" y="572"/>
                </a:moveTo>
                <a:cubicBezTo>
                  <a:pt x="201" y="588"/>
                  <a:pt x="210" y="601"/>
                  <a:pt x="219" y="614"/>
                </a:cubicBezTo>
                <a:cubicBezTo>
                  <a:pt x="221" y="614"/>
                  <a:pt x="224" y="613"/>
                  <a:pt x="226" y="613"/>
                </a:cubicBezTo>
                <a:cubicBezTo>
                  <a:pt x="224" y="596"/>
                  <a:pt x="223" y="579"/>
                  <a:pt x="221" y="560"/>
                </a:cubicBezTo>
                <a:cubicBezTo>
                  <a:pt x="210" y="564"/>
                  <a:pt x="201" y="568"/>
                  <a:pt x="190" y="572"/>
                </a:cubicBezTo>
                <a:close/>
                <a:moveTo>
                  <a:pt x="109" y="471"/>
                </a:moveTo>
                <a:cubicBezTo>
                  <a:pt x="130" y="499"/>
                  <a:pt x="155" y="498"/>
                  <a:pt x="169" y="471"/>
                </a:cubicBezTo>
                <a:cubicBezTo>
                  <a:pt x="150" y="471"/>
                  <a:pt x="131" y="471"/>
                  <a:pt x="109" y="4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1"/>
          <p:cNvSpPr>
            <a:spLocks noEditPoints="1"/>
          </p:cNvSpPr>
          <p:nvPr/>
        </p:nvSpPr>
        <p:spPr bwMode="auto">
          <a:xfrm>
            <a:off x="7699375" y="1490663"/>
            <a:ext cx="454025" cy="801688"/>
          </a:xfrm>
          <a:custGeom>
            <a:avLst/>
            <a:gdLst>
              <a:gd name="T0" fmla="*/ 38 w 320"/>
              <a:gd name="T1" fmla="*/ 115 h 564"/>
              <a:gd name="T2" fmla="*/ 95 w 320"/>
              <a:gd name="T3" fmla="*/ 135 h 564"/>
              <a:gd name="T4" fmla="*/ 116 w 320"/>
              <a:gd name="T5" fmla="*/ 102 h 564"/>
              <a:gd name="T6" fmla="*/ 185 w 320"/>
              <a:gd name="T7" fmla="*/ 87 h 564"/>
              <a:gd name="T8" fmla="*/ 226 w 320"/>
              <a:gd name="T9" fmla="*/ 140 h 564"/>
              <a:gd name="T10" fmla="*/ 288 w 320"/>
              <a:gd name="T11" fmla="*/ 109 h 564"/>
              <a:gd name="T12" fmla="*/ 270 w 320"/>
              <a:gd name="T13" fmla="*/ 10 h 564"/>
              <a:gd name="T14" fmla="*/ 308 w 320"/>
              <a:gd name="T15" fmla="*/ 21 h 564"/>
              <a:gd name="T16" fmla="*/ 299 w 320"/>
              <a:gd name="T17" fmla="*/ 143 h 564"/>
              <a:gd name="T18" fmla="*/ 229 w 320"/>
              <a:gd name="T19" fmla="*/ 196 h 564"/>
              <a:gd name="T20" fmla="*/ 234 w 320"/>
              <a:gd name="T21" fmla="*/ 300 h 564"/>
              <a:gd name="T22" fmla="*/ 238 w 320"/>
              <a:gd name="T23" fmla="*/ 274 h 564"/>
              <a:gd name="T24" fmla="*/ 264 w 320"/>
              <a:gd name="T25" fmla="*/ 278 h 564"/>
              <a:gd name="T26" fmla="*/ 249 w 320"/>
              <a:gd name="T27" fmla="*/ 289 h 564"/>
              <a:gd name="T28" fmla="*/ 284 w 320"/>
              <a:gd name="T29" fmla="*/ 490 h 564"/>
              <a:gd name="T30" fmla="*/ 316 w 320"/>
              <a:gd name="T31" fmla="*/ 536 h 564"/>
              <a:gd name="T32" fmla="*/ 175 w 320"/>
              <a:gd name="T33" fmla="*/ 559 h 564"/>
              <a:gd name="T34" fmla="*/ 179 w 320"/>
              <a:gd name="T35" fmla="*/ 505 h 564"/>
              <a:gd name="T36" fmla="*/ 166 w 320"/>
              <a:gd name="T37" fmla="*/ 420 h 564"/>
              <a:gd name="T38" fmla="*/ 150 w 320"/>
              <a:gd name="T39" fmla="*/ 458 h 564"/>
              <a:gd name="T40" fmla="*/ 151 w 320"/>
              <a:gd name="T41" fmla="*/ 560 h 564"/>
              <a:gd name="T42" fmla="*/ 56 w 320"/>
              <a:gd name="T43" fmla="*/ 551 h 564"/>
              <a:gd name="T44" fmla="*/ 55 w 320"/>
              <a:gd name="T45" fmla="*/ 317 h 564"/>
              <a:gd name="T46" fmla="*/ 60 w 320"/>
              <a:gd name="T47" fmla="*/ 281 h 564"/>
              <a:gd name="T48" fmla="*/ 86 w 320"/>
              <a:gd name="T49" fmla="*/ 277 h 564"/>
              <a:gd name="T50" fmla="*/ 97 w 320"/>
              <a:gd name="T51" fmla="*/ 314 h 564"/>
              <a:gd name="T52" fmla="*/ 100 w 320"/>
              <a:gd name="T53" fmla="*/ 191 h 564"/>
              <a:gd name="T54" fmla="*/ 25 w 320"/>
              <a:gd name="T55" fmla="*/ 139 h 564"/>
              <a:gd name="T56" fmla="*/ 1 w 320"/>
              <a:gd name="T57" fmla="*/ 23 h 564"/>
              <a:gd name="T58" fmla="*/ 41 w 320"/>
              <a:gd name="T59" fmla="*/ 5 h 564"/>
              <a:gd name="T60" fmla="*/ 217 w 320"/>
              <a:gd name="T61" fmla="*/ 498 h 564"/>
              <a:gd name="T62" fmla="*/ 226 w 320"/>
              <a:gd name="T63" fmla="*/ 455 h 564"/>
              <a:gd name="T64" fmla="*/ 96 w 320"/>
              <a:gd name="T65" fmla="*/ 454 h 564"/>
              <a:gd name="T66" fmla="*/ 81 w 320"/>
              <a:gd name="T67" fmla="*/ 535 h 564"/>
              <a:gd name="T68" fmla="*/ 96 w 320"/>
              <a:gd name="T69" fmla="*/ 541 h 564"/>
              <a:gd name="T70" fmla="*/ 99 w 320"/>
              <a:gd name="T71" fmla="*/ 473 h 564"/>
              <a:gd name="T72" fmla="*/ 177 w 320"/>
              <a:gd name="T73" fmla="*/ 389 h 564"/>
              <a:gd name="T74" fmla="*/ 153 w 320"/>
              <a:gd name="T75" fmla="*/ 391 h 564"/>
              <a:gd name="T76" fmla="*/ 177 w 320"/>
              <a:gd name="T77" fmla="*/ 38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 h="564">
                <a:moveTo>
                  <a:pt x="41" y="5"/>
                </a:moveTo>
                <a:cubicBezTo>
                  <a:pt x="11" y="42"/>
                  <a:pt x="33" y="78"/>
                  <a:pt x="38" y="115"/>
                </a:cubicBezTo>
                <a:cubicBezTo>
                  <a:pt x="38" y="117"/>
                  <a:pt x="42" y="120"/>
                  <a:pt x="45" y="120"/>
                </a:cubicBezTo>
                <a:cubicBezTo>
                  <a:pt x="62" y="126"/>
                  <a:pt x="78" y="131"/>
                  <a:pt x="95" y="135"/>
                </a:cubicBezTo>
                <a:cubicBezTo>
                  <a:pt x="108" y="138"/>
                  <a:pt x="118" y="134"/>
                  <a:pt x="115" y="117"/>
                </a:cubicBezTo>
                <a:cubicBezTo>
                  <a:pt x="114" y="112"/>
                  <a:pt x="115" y="107"/>
                  <a:pt x="116" y="102"/>
                </a:cubicBezTo>
                <a:cubicBezTo>
                  <a:pt x="119" y="89"/>
                  <a:pt x="118" y="73"/>
                  <a:pt x="136" y="69"/>
                </a:cubicBezTo>
                <a:cubicBezTo>
                  <a:pt x="161" y="63"/>
                  <a:pt x="173" y="67"/>
                  <a:pt x="185" y="87"/>
                </a:cubicBezTo>
                <a:cubicBezTo>
                  <a:pt x="193" y="100"/>
                  <a:pt x="198" y="114"/>
                  <a:pt x="205" y="127"/>
                </a:cubicBezTo>
                <a:cubicBezTo>
                  <a:pt x="209" y="134"/>
                  <a:pt x="211" y="146"/>
                  <a:pt x="226" y="140"/>
                </a:cubicBezTo>
                <a:cubicBezTo>
                  <a:pt x="244" y="133"/>
                  <a:pt x="263" y="129"/>
                  <a:pt x="281" y="122"/>
                </a:cubicBezTo>
                <a:cubicBezTo>
                  <a:pt x="284" y="121"/>
                  <a:pt x="288" y="113"/>
                  <a:pt x="288" y="109"/>
                </a:cubicBezTo>
                <a:cubicBezTo>
                  <a:pt x="288" y="85"/>
                  <a:pt x="287" y="61"/>
                  <a:pt x="284" y="37"/>
                </a:cubicBezTo>
                <a:cubicBezTo>
                  <a:pt x="282" y="27"/>
                  <a:pt x="274" y="18"/>
                  <a:pt x="270" y="10"/>
                </a:cubicBezTo>
                <a:cubicBezTo>
                  <a:pt x="274" y="8"/>
                  <a:pt x="281" y="6"/>
                  <a:pt x="287" y="3"/>
                </a:cubicBezTo>
                <a:cubicBezTo>
                  <a:pt x="297" y="0"/>
                  <a:pt x="312" y="11"/>
                  <a:pt x="308" y="21"/>
                </a:cubicBezTo>
                <a:cubicBezTo>
                  <a:pt x="298" y="51"/>
                  <a:pt x="314" y="77"/>
                  <a:pt x="315" y="105"/>
                </a:cubicBezTo>
                <a:cubicBezTo>
                  <a:pt x="316" y="122"/>
                  <a:pt x="315" y="135"/>
                  <a:pt x="299" y="143"/>
                </a:cubicBezTo>
                <a:cubicBezTo>
                  <a:pt x="280" y="154"/>
                  <a:pt x="262" y="164"/>
                  <a:pt x="245" y="176"/>
                </a:cubicBezTo>
                <a:cubicBezTo>
                  <a:pt x="238" y="181"/>
                  <a:pt x="229" y="189"/>
                  <a:pt x="229" y="196"/>
                </a:cubicBezTo>
                <a:cubicBezTo>
                  <a:pt x="229" y="229"/>
                  <a:pt x="232" y="263"/>
                  <a:pt x="233" y="296"/>
                </a:cubicBezTo>
                <a:cubicBezTo>
                  <a:pt x="233" y="298"/>
                  <a:pt x="234" y="299"/>
                  <a:pt x="234" y="300"/>
                </a:cubicBezTo>
                <a:cubicBezTo>
                  <a:pt x="236" y="300"/>
                  <a:pt x="237" y="300"/>
                  <a:pt x="239" y="300"/>
                </a:cubicBezTo>
                <a:cubicBezTo>
                  <a:pt x="239" y="292"/>
                  <a:pt x="238" y="284"/>
                  <a:pt x="238" y="274"/>
                </a:cubicBezTo>
                <a:cubicBezTo>
                  <a:pt x="245" y="274"/>
                  <a:pt x="254" y="274"/>
                  <a:pt x="263" y="274"/>
                </a:cubicBezTo>
                <a:cubicBezTo>
                  <a:pt x="263" y="275"/>
                  <a:pt x="263" y="277"/>
                  <a:pt x="264" y="278"/>
                </a:cubicBezTo>
                <a:cubicBezTo>
                  <a:pt x="259" y="281"/>
                  <a:pt x="254" y="283"/>
                  <a:pt x="249" y="286"/>
                </a:cubicBezTo>
                <a:cubicBezTo>
                  <a:pt x="249" y="287"/>
                  <a:pt x="249" y="289"/>
                  <a:pt x="249" y="289"/>
                </a:cubicBezTo>
                <a:cubicBezTo>
                  <a:pt x="286" y="316"/>
                  <a:pt x="280" y="358"/>
                  <a:pt x="284" y="395"/>
                </a:cubicBezTo>
                <a:cubicBezTo>
                  <a:pt x="287" y="426"/>
                  <a:pt x="284" y="457"/>
                  <a:pt x="284" y="490"/>
                </a:cubicBezTo>
                <a:cubicBezTo>
                  <a:pt x="289" y="492"/>
                  <a:pt x="295" y="495"/>
                  <a:pt x="301" y="499"/>
                </a:cubicBezTo>
                <a:cubicBezTo>
                  <a:pt x="314" y="508"/>
                  <a:pt x="320" y="520"/>
                  <a:pt x="316" y="536"/>
                </a:cubicBezTo>
                <a:cubicBezTo>
                  <a:pt x="312" y="553"/>
                  <a:pt x="300" y="562"/>
                  <a:pt x="284" y="562"/>
                </a:cubicBezTo>
                <a:cubicBezTo>
                  <a:pt x="248" y="562"/>
                  <a:pt x="211" y="560"/>
                  <a:pt x="175" y="559"/>
                </a:cubicBezTo>
                <a:cubicBezTo>
                  <a:pt x="173" y="559"/>
                  <a:pt x="172" y="557"/>
                  <a:pt x="172" y="558"/>
                </a:cubicBezTo>
                <a:cubicBezTo>
                  <a:pt x="175" y="539"/>
                  <a:pt x="184" y="520"/>
                  <a:pt x="179" y="505"/>
                </a:cubicBezTo>
                <a:cubicBezTo>
                  <a:pt x="172" y="484"/>
                  <a:pt x="178" y="464"/>
                  <a:pt x="176" y="443"/>
                </a:cubicBezTo>
                <a:cubicBezTo>
                  <a:pt x="176" y="435"/>
                  <a:pt x="170" y="428"/>
                  <a:pt x="166" y="420"/>
                </a:cubicBezTo>
                <a:cubicBezTo>
                  <a:pt x="160" y="423"/>
                  <a:pt x="150" y="425"/>
                  <a:pt x="149" y="429"/>
                </a:cubicBezTo>
                <a:cubicBezTo>
                  <a:pt x="146" y="438"/>
                  <a:pt x="149" y="449"/>
                  <a:pt x="150" y="458"/>
                </a:cubicBezTo>
                <a:cubicBezTo>
                  <a:pt x="150" y="459"/>
                  <a:pt x="153" y="460"/>
                  <a:pt x="151" y="461"/>
                </a:cubicBezTo>
                <a:cubicBezTo>
                  <a:pt x="146" y="493"/>
                  <a:pt x="134" y="523"/>
                  <a:pt x="151" y="560"/>
                </a:cubicBezTo>
                <a:cubicBezTo>
                  <a:pt x="120" y="562"/>
                  <a:pt x="92" y="563"/>
                  <a:pt x="64" y="564"/>
                </a:cubicBezTo>
                <a:cubicBezTo>
                  <a:pt x="61" y="564"/>
                  <a:pt x="56" y="556"/>
                  <a:pt x="56" y="551"/>
                </a:cubicBezTo>
                <a:cubicBezTo>
                  <a:pt x="57" y="527"/>
                  <a:pt x="50" y="505"/>
                  <a:pt x="46" y="482"/>
                </a:cubicBezTo>
                <a:cubicBezTo>
                  <a:pt x="35" y="427"/>
                  <a:pt x="38" y="371"/>
                  <a:pt x="55" y="317"/>
                </a:cubicBezTo>
                <a:cubicBezTo>
                  <a:pt x="58" y="307"/>
                  <a:pt x="68" y="299"/>
                  <a:pt x="76" y="289"/>
                </a:cubicBezTo>
                <a:cubicBezTo>
                  <a:pt x="70" y="286"/>
                  <a:pt x="65" y="283"/>
                  <a:pt x="60" y="281"/>
                </a:cubicBezTo>
                <a:cubicBezTo>
                  <a:pt x="60" y="279"/>
                  <a:pt x="60" y="278"/>
                  <a:pt x="60" y="277"/>
                </a:cubicBezTo>
                <a:cubicBezTo>
                  <a:pt x="69" y="277"/>
                  <a:pt x="78" y="277"/>
                  <a:pt x="86" y="277"/>
                </a:cubicBezTo>
                <a:cubicBezTo>
                  <a:pt x="87" y="290"/>
                  <a:pt x="88" y="302"/>
                  <a:pt x="89" y="314"/>
                </a:cubicBezTo>
                <a:cubicBezTo>
                  <a:pt x="92" y="314"/>
                  <a:pt x="94" y="314"/>
                  <a:pt x="97" y="314"/>
                </a:cubicBezTo>
                <a:cubicBezTo>
                  <a:pt x="97" y="294"/>
                  <a:pt x="96" y="274"/>
                  <a:pt x="97" y="254"/>
                </a:cubicBezTo>
                <a:cubicBezTo>
                  <a:pt x="98" y="233"/>
                  <a:pt x="101" y="212"/>
                  <a:pt x="100" y="191"/>
                </a:cubicBezTo>
                <a:cubicBezTo>
                  <a:pt x="100" y="185"/>
                  <a:pt x="93" y="177"/>
                  <a:pt x="87" y="173"/>
                </a:cubicBezTo>
                <a:cubicBezTo>
                  <a:pt x="67" y="161"/>
                  <a:pt x="45" y="152"/>
                  <a:pt x="25" y="139"/>
                </a:cubicBezTo>
                <a:cubicBezTo>
                  <a:pt x="17" y="134"/>
                  <a:pt x="10" y="123"/>
                  <a:pt x="9" y="114"/>
                </a:cubicBezTo>
                <a:cubicBezTo>
                  <a:pt x="5" y="84"/>
                  <a:pt x="3" y="54"/>
                  <a:pt x="1" y="23"/>
                </a:cubicBezTo>
                <a:cubicBezTo>
                  <a:pt x="0" y="9"/>
                  <a:pt x="10" y="2"/>
                  <a:pt x="24" y="5"/>
                </a:cubicBezTo>
                <a:cubicBezTo>
                  <a:pt x="29" y="6"/>
                  <a:pt x="34" y="5"/>
                  <a:pt x="41" y="5"/>
                </a:cubicBezTo>
                <a:close/>
                <a:moveTo>
                  <a:pt x="226" y="455"/>
                </a:moveTo>
                <a:cubicBezTo>
                  <a:pt x="220" y="471"/>
                  <a:pt x="239" y="490"/>
                  <a:pt x="217" y="498"/>
                </a:cubicBezTo>
                <a:cubicBezTo>
                  <a:pt x="221" y="514"/>
                  <a:pt x="225" y="529"/>
                  <a:pt x="230" y="544"/>
                </a:cubicBezTo>
                <a:cubicBezTo>
                  <a:pt x="252" y="530"/>
                  <a:pt x="250" y="482"/>
                  <a:pt x="226" y="455"/>
                </a:cubicBezTo>
                <a:close/>
                <a:moveTo>
                  <a:pt x="103" y="457"/>
                </a:moveTo>
                <a:cubicBezTo>
                  <a:pt x="101" y="456"/>
                  <a:pt x="98" y="455"/>
                  <a:pt x="96" y="454"/>
                </a:cubicBezTo>
                <a:cubicBezTo>
                  <a:pt x="91" y="465"/>
                  <a:pt x="82" y="475"/>
                  <a:pt x="80" y="486"/>
                </a:cubicBezTo>
                <a:cubicBezTo>
                  <a:pt x="77" y="502"/>
                  <a:pt x="80" y="518"/>
                  <a:pt x="81" y="535"/>
                </a:cubicBezTo>
                <a:cubicBezTo>
                  <a:pt x="81" y="538"/>
                  <a:pt x="83" y="543"/>
                  <a:pt x="86" y="544"/>
                </a:cubicBezTo>
                <a:cubicBezTo>
                  <a:pt x="88" y="545"/>
                  <a:pt x="96" y="543"/>
                  <a:pt x="96" y="541"/>
                </a:cubicBezTo>
                <a:cubicBezTo>
                  <a:pt x="98" y="528"/>
                  <a:pt x="106" y="509"/>
                  <a:pt x="100" y="502"/>
                </a:cubicBezTo>
                <a:cubicBezTo>
                  <a:pt x="89" y="490"/>
                  <a:pt x="95" y="483"/>
                  <a:pt x="99" y="473"/>
                </a:cubicBezTo>
                <a:cubicBezTo>
                  <a:pt x="101" y="468"/>
                  <a:pt x="101" y="462"/>
                  <a:pt x="103" y="457"/>
                </a:cubicBezTo>
                <a:close/>
                <a:moveTo>
                  <a:pt x="177" y="389"/>
                </a:moveTo>
                <a:cubicBezTo>
                  <a:pt x="170" y="385"/>
                  <a:pt x="165" y="379"/>
                  <a:pt x="162" y="380"/>
                </a:cubicBezTo>
                <a:cubicBezTo>
                  <a:pt x="158" y="381"/>
                  <a:pt x="153" y="387"/>
                  <a:pt x="153" y="391"/>
                </a:cubicBezTo>
                <a:cubicBezTo>
                  <a:pt x="154" y="395"/>
                  <a:pt x="159" y="401"/>
                  <a:pt x="163" y="401"/>
                </a:cubicBezTo>
                <a:cubicBezTo>
                  <a:pt x="167" y="401"/>
                  <a:pt x="170" y="395"/>
                  <a:pt x="177" y="38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2"/>
          <p:cNvSpPr>
            <a:spLocks noEditPoints="1"/>
          </p:cNvSpPr>
          <p:nvPr/>
        </p:nvSpPr>
        <p:spPr bwMode="auto">
          <a:xfrm>
            <a:off x="6988175" y="1427163"/>
            <a:ext cx="619125" cy="885825"/>
          </a:xfrm>
          <a:custGeom>
            <a:avLst/>
            <a:gdLst>
              <a:gd name="T0" fmla="*/ 168 w 436"/>
              <a:gd name="T1" fmla="*/ 567 h 623"/>
              <a:gd name="T2" fmla="*/ 111 w 436"/>
              <a:gd name="T3" fmla="*/ 603 h 623"/>
              <a:gd name="T4" fmla="*/ 104 w 436"/>
              <a:gd name="T5" fmla="*/ 545 h 623"/>
              <a:gd name="T6" fmla="*/ 20 w 436"/>
              <a:gd name="T7" fmla="*/ 557 h 623"/>
              <a:gd name="T8" fmla="*/ 14 w 436"/>
              <a:gd name="T9" fmla="*/ 523 h 623"/>
              <a:gd name="T10" fmla="*/ 94 w 436"/>
              <a:gd name="T11" fmla="*/ 382 h 623"/>
              <a:gd name="T12" fmla="*/ 160 w 436"/>
              <a:gd name="T13" fmla="*/ 341 h 623"/>
              <a:gd name="T14" fmla="*/ 224 w 436"/>
              <a:gd name="T15" fmla="*/ 318 h 623"/>
              <a:gd name="T16" fmla="*/ 216 w 436"/>
              <a:gd name="T17" fmla="*/ 182 h 623"/>
              <a:gd name="T18" fmla="*/ 234 w 436"/>
              <a:gd name="T19" fmla="*/ 0 h 623"/>
              <a:gd name="T20" fmla="*/ 258 w 436"/>
              <a:gd name="T21" fmla="*/ 75 h 623"/>
              <a:gd name="T22" fmla="*/ 288 w 436"/>
              <a:gd name="T23" fmla="*/ 140 h 623"/>
              <a:gd name="T24" fmla="*/ 319 w 436"/>
              <a:gd name="T25" fmla="*/ 253 h 623"/>
              <a:gd name="T26" fmla="*/ 417 w 436"/>
              <a:gd name="T27" fmla="*/ 252 h 623"/>
              <a:gd name="T28" fmla="*/ 378 w 436"/>
              <a:gd name="T29" fmla="*/ 264 h 623"/>
              <a:gd name="T30" fmla="*/ 390 w 436"/>
              <a:gd name="T31" fmla="*/ 278 h 623"/>
              <a:gd name="T32" fmla="*/ 341 w 436"/>
              <a:gd name="T33" fmla="*/ 337 h 623"/>
              <a:gd name="T34" fmla="*/ 410 w 436"/>
              <a:gd name="T35" fmla="*/ 544 h 623"/>
              <a:gd name="T36" fmla="*/ 185 w 436"/>
              <a:gd name="T37" fmla="*/ 560 h 623"/>
              <a:gd name="T38" fmla="*/ 172 w 436"/>
              <a:gd name="T39" fmla="*/ 547 h 623"/>
              <a:gd name="T40" fmla="*/ 197 w 436"/>
              <a:gd name="T41" fmla="*/ 540 h 623"/>
              <a:gd name="T42" fmla="*/ 393 w 436"/>
              <a:gd name="T43" fmla="*/ 538 h 623"/>
              <a:gd name="T44" fmla="*/ 358 w 436"/>
              <a:gd name="T45" fmla="*/ 528 h 623"/>
              <a:gd name="T46" fmla="*/ 341 w 436"/>
              <a:gd name="T47" fmla="*/ 542 h 623"/>
              <a:gd name="T48" fmla="*/ 305 w 436"/>
              <a:gd name="T49" fmla="*/ 556 h 623"/>
              <a:gd name="T50" fmla="*/ 200 w 436"/>
              <a:gd name="T51" fmla="*/ 533 h 623"/>
              <a:gd name="T52" fmla="*/ 323 w 436"/>
              <a:gd name="T53" fmla="*/ 394 h 623"/>
              <a:gd name="T54" fmla="*/ 328 w 436"/>
              <a:gd name="T55" fmla="*/ 453 h 623"/>
              <a:gd name="T56" fmla="*/ 347 w 436"/>
              <a:gd name="T57" fmla="*/ 497 h 623"/>
              <a:gd name="T58" fmla="*/ 254 w 436"/>
              <a:gd name="T59" fmla="*/ 509 h 623"/>
              <a:gd name="T60" fmla="*/ 224 w 436"/>
              <a:gd name="T61" fmla="*/ 499 h 623"/>
              <a:gd name="T62" fmla="*/ 178 w 436"/>
              <a:gd name="T63" fmla="*/ 352 h 623"/>
              <a:gd name="T64" fmla="*/ 220 w 436"/>
              <a:gd name="T65" fmla="*/ 368 h 623"/>
              <a:gd name="T66" fmla="*/ 213 w 436"/>
              <a:gd name="T67" fmla="*/ 353 h 623"/>
              <a:gd name="T68" fmla="*/ 122 w 436"/>
              <a:gd name="T69" fmla="*/ 510 h 623"/>
              <a:gd name="T70" fmla="*/ 125 w 436"/>
              <a:gd name="T71" fmla="*/ 472 h 623"/>
              <a:gd name="T72" fmla="*/ 122 w 436"/>
              <a:gd name="T73" fmla="*/ 51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623">
                <a:moveTo>
                  <a:pt x="172" y="547"/>
                </a:moveTo>
                <a:cubicBezTo>
                  <a:pt x="170" y="554"/>
                  <a:pt x="167" y="561"/>
                  <a:pt x="168" y="567"/>
                </a:cubicBezTo>
                <a:cubicBezTo>
                  <a:pt x="171" y="583"/>
                  <a:pt x="169" y="599"/>
                  <a:pt x="154" y="607"/>
                </a:cubicBezTo>
                <a:cubicBezTo>
                  <a:pt x="140" y="615"/>
                  <a:pt x="124" y="615"/>
                  <a:pt x="111" y="603"/>
                </a:cubicBezTo>
                <a:cubicBezTo>
                  <a:pt x="98" y="591"/>
                  <a:pt x="97" y="577"/>
                  <a:pt x="105" y="561"/>
                </a:cubicBezTo>
                <a:cubicBezTo>
                  <a:pt x="107" y="557"/>
                  <a:pt x="106" y="551"/>
                  <a:pt x="104" y="545"/>
                </a:cubicBezTo>
                <a:cubicBezTo>
                  <a:pt x="93" y="566"/>
                  <a:pt x="73" y="573"/>
                  <a:pt x="53" y="578"/>
                </a:cubicBezTo>
                <a:cubicBezTo>
                  <a:pt x="36" y="582"/>
                  <a:pt x="24" y="573"/>
                  <a:pt x="20" y="557"/>
                </a:cubicBezTo>
                <a:cubicBezTo>
                  <a:pt x="19" y="552"/>
                  <a:pt x="15" y="548"/>
                  <a:pt x="11" y="544"/>
                </a:cubicBezTo>
                <a:cubicBezTo>
                  <a:pt x="3" y="535"/>
                  <a:pt x="0" y="529"/>
                  <a:pt x="14" y="523"/>
                </a:cubicBezTo>
                <a:cubicBezTo>
                  <a:pt x="41" y="514"/>
                  <a:pt x="57" y="496"/>
                  <a:pt x="64" y="468"/>
                </a:cubicBezTo>
                <a:cubicBezTo>
                  <a:pt x="72" y="438"/>
                  <a:pt x="81" y="409"/>
                  <a:pt x="94" y="382"/>
                </a:cubicBezTo>
                <a:cubicBezTo>
                  <a:pt x="98" y="371"/>
                  <a:pt x="113" y="364"/>
                  <a:pt x="125" y="359"/>
                </a:cubicBezTo>
                <a:cubicBezTo>
                  <a:pt x="138" y="355"/>
                  <a:pt x="150" y="357"/>
                  <a:pt x="160" y="341"/>
                </a:cubicBezTo>
                <a:cubicBezTo>
                  <a:pt x="169" y="329"/>
                  <a:pt x="193" y="327"/>
                  <a:pt x="210" y="320"/>
                </a:cubicBezTo>
                <a:cubicBezTo>
                  <a:pt x="213" y="319"/>
                  <a:pt x="216" y="319"/>
                  <a:pt x="224" y="318"/>
                </a:cubicBezTo>
                <a:cubicBezTo>
                  <a:pt x="216" y="280"/>
                  <a:pt x="228" y="246"/>
                  <a:pt x="250" y="212"/>
                </a:cubicBezTo>
                <a:cubicBezTo>
                  <a:pt x="226" y="214"/>
                  <a:pt x="215" y="196"/>
                  <a:pt x="216" y="182"/>
                </a:cubicBezTo>
                <a:cubicBezTo>
                  <a:pt x="216" y="163"/>
                  <a:pt x="215" y="138"/>
                  <a:pt x="240" y="130"/>
                </a:cubicBezTo>
                <a:cubicBezTo>
                  <a:pt x="238" y="86"/>
                  <a:pt x="236" y="43"/>
                  <a:pt x="234" y="0"/>
                </a:cubicBezTo>
                <a:cubicBezTo>
                  <a:pt x="250" y="3"/>
                  <a:pt x="257" y="9"/>
                  <a:pt x="252" y="28"/>
                </a:cubicBezTo>
                <a:cubicBezTo>
                  <a:pt x="249" y="43"/>
                  <a:pt x="255" y="59"/>
                  <a:pt x="258" y="75"/>
                </a:cubicBezTo>
                <a:cubicBezTo>
                  <a:pt x="259" y="82"/>
                  <a:pt x="261" y="88"/>
                  <a:pt x="262" y="94"/>
                </a:cubicBezTo>
                <a:cubicBezTo>
                  <a:pt x="265" y="113"/>
                  <a:pt x="268" y="129"/>
                  <a:pt x="288" y="140"/>
                </a:cubicBezTo>
                <a:cubicBezTo>
                  <a:pt x="297" y="144"/>
                  <a:pt x="307" y="162"/>
                  <a:pt x="305" y="171"/>
                </a:cubicBezTo>
                <a:cubicBezTo>
                  <a:pt x="300" y="200"/>
                  <a:pt x="317" y="223"/>
                  <a:pt x="319" y="253"/>
                </a:cubicBezTo>
                <a:cubicBezTo>
                  <a:pt x="348" y="222"/>
                  <a:pt x="378" y="240"/>
                  <a:pt x="408" y="244"/>
                </a:cubicBezTo>
                <a:cubicBezTo>
                  <a:pt x="411" y="245"/>
                  <a:pt x="414" y="250"/>
                  <a:pt x="417" y="252"/>
                </a:cubicBezTo>
                <a:cubicBezTo>
                  <a:pt x="413" y="254"/>
                  <a:pt x="410" y="257"/>
                  <a:pt x="406" y="258"/>
                </a:cubicBezTo>
                <a:cubicBezTo>
                  <a:pt x="398" y="260"/>
                  <a:pt x="389" y="261"/>
                  <a:pt x="378" y="264"/>
                </a:cubicBezTo>
                <a:cubicBezTo>
                  <a:pt x="384" y="269"/>
                  <a:pt x="388" y="272"/>
                  <a:pt x="392" y="276"/>
                </a:cubicBezTo>
                <a:cubicBezTo>
                  <a:pt x="391" y="277"/>
                  <a:pt x="390" y="278"/>
                  <a:pt x="390" y="278"/>
                </a:cubicBezTo>
                <a:cubicBezTo>
                  <a:pt x="366" y="267"/>
                  <a:pt x="350" y="275"/>
                  <a:pt x="346" y="300"/>
                </a:cubicBezTo>
                <a:cubicBezTo>
                  <a:pt x="345" y="312"/>
                  <a:pt x="346" y="326"/>
                  <a:pt x="341" y="337"/>
                </a:cubicBezTo>
                <a:cubicBezTo>
                  <a:pt x="328" y="364"/>
                  <a:pt x="344" y="375"/>
                  <a:pt x="363" y="387"/>
                </a:cubicBezTo>
                <a:cubicBezTo>
                  <a:pt x="417" y="421"/>
                  <a:pt x="436" y="487"/>
                  <a:pt x="410" y="544"/>
                </a:cubicBezTo>
                <a:cubicBezTo>
                  <a:pt x="390" y="589"/>
                  <a:pt x="354" y="614"/>
                  <a:pt x="307" y="618"/>
                </a:cubicBezTo>
                <a:cubicBezTo>
                  <a:pt x="255" y="623"/>
                  <a:pt x="214" y="604"/>
                  <a:pt x="185" y="560"/>
                </a:cubicBezTo>
                <a:cubicBezTo>
                  <a:pt x="183" y="556"/>
                  <a:pt x="180" y="552"/>
                  <a:pt x="178" y="548"/>
                </a:cubicBezTo>
                <a:cubicBezTo>
                  <a:pt x="176" y="548"/>
                  <a:pt x="174" y="548"/>
                  <a:pt x="172" y="547"/>
                </a:cubicBezTo>
                <a:close/>
                <a:moveTo>
                  <a:pt x="200" y="533"/>
                </a:moveTo>
                <a:cubicBezTo>
                  <a:pt x="199" y="535"/>
                  <a:pt x="198" y="538"/>
                  <a:pt x="197" y="540"/>
                </a:cubicBezTo>
                <a:cubicBezTo>
                  <a:pt x="217" y="577"/>
                  <a:pt x="247" y="602"/>
                  <a:pt x="290" y="602"/>
                </a:cubicBezTo>
                <a:cubicBezTo>
                  <a:pt x="335" y="602"/>
                  <a:pt x="373" y="582"/>
                  <a:pt x="393" y="538"/>
                </a:cubicBezTo>
                <a:cubicBezTo>
                  <a:pt x="409" y="505"/>
                  <a:pt x="408" y="471"/>
                  <a:pt x="389" y="442"/>
                </a:cubicBezTo>
                <a:cubicBezTo>
                  <a:pt x="379" y="469"/>
                  <a:pt x="369" y="497"/>
                  <a:pt x="358" y="528"/>
                </a:cubicBezTo>
                <a:cubicBezTo>
                  <a:pt x="358" y="528"/>
                  <a:pt x="359" y="533"/>
                  <a:pt x="361" y="538"/>
                </a:cubicBezTo>
                <a:cubicBezTo>
                  <a:pt x="354" y="539"/>
                  <a:pt x="348" y="543"/>
                  <a:pt x="341" y="542"/>
                </a:cubicBezTo>
                <a:cubicBezTo>
                  <a:pt x="323" y="540"/>
                  <a:pt x="324" y="539"/>
                  <a:pt x="312" y="554"/>
                </a:cubicBezTo>
                <a:cubicBezTo>
                  <a:pt x="311" y="555"/>
                  <a:pt x="307" y="556"/>
                  <a:pt x="305" y="556"/>
                </a:cubicBezTo>
                <a:cubicBezTo>
                  <a:pt x="288" y="553"/>
                  <a:pt x="270" y="549"/>
                  <a:pt x="252" y="546"/>
                </a:cubicBezTo>
                <a:cubicBezTo>
                  <a:pt x="235" y="542"/>
                  <a:pt x="217" y="537"/>
                  <a:pt x="200" y="533"/>
                </a:cubicBezTo>
                <a:close/>
                <a:moveTo>
                  <a:pt x="347" y="497"/>
                </a:moveTo>
                <a:cubicBezTo>
                  <a:pt x="378" y="453"/>
                  <a:pt x="368" y="405"/>
                  <a:pt x="323" y="394"/>
                </a:cubicBezTo>
                <a:cubicBezTo>
                  <a:pt x="323" y="408"/>
                  <a:pt x="322" y="421"/>
                  <a:pt x="323" y="434"/>
                </a:cubicBezTo>
                <a:cubicBezTo>
                  <a:pt x="323" y="441"/>
                  <a:pt x="330" y="449"/>
                  <a:pt x="328" y="453"/>
                </a:cubicBezTo>
                <a:cubicBezTo>
                  <a:pt x="319" y="472"/>
                  <a:pt x="311" y="489"/>
                  <a:pt x="342" y="494"/>
                </a:cubicBezTo>
                <a:cubicBezTo>
                  <a:pt x="344" y="494"/>
                  <a:pt x="345" y="496"/>
                  <a:pt x="347" y="497"/>
                </a:cubicBezTo>
                <a:close/>
                <a:moveTo>
                  <a:pt x="285" y="525"/>
                </a:moveTo>
                <a:cubicBezTo>
                  <a:pt x="277" y="502"/>
                  <a:pt x="273" y="500"/>
                  <a:pt x="254" y="509"/>
                </a:cubicBezTo>
                <a:cubicBezTo>
                  <a:pt x="249" y="512"/>
                  <a:pt x="240" y="507"/>
                  <a:pt x="234" y="504"/>
                </a:cubicBezTo>
                <a:cubicBezTo>
                  <a:pt x="230" y="503"/>
                  <a:pt x="227" y="501"/>
                  <a:pt x="224" y="499"/>
                </a:cubicBezTo>
                <a:cubicBezTo>
                  <a:pt x="239" y="522"/>
                  <a:pt x="259" y="530"/>
                  <a:pt x="285" y="525"/>
                </a:cubicBezTo>
                <a:close/>
                <a:moveTo>
                  <a:pt x="178" y="352"/>
                </a:moveTo>
                <a:cubicBezTo>
                  <a:pt x="178" y="355"/>
                  <a:pt x="179" y="358"/>
                  <a:pt x="179" y="360"/>
                </a:cubicBezTo>
                <a:cubicBezTo>
                  <a:pt x="193" y="363"/>
                  <a:pt x="207" y="365"/>
                  <a:pt x="220" y="368"/>
                </a:cubicBezTo>
                <a:cubicBezTo>
                  <a:pt x="221" y="366"/>
                  <a:pt x="222" y="365"/>
                  <a:pt x="223" y="363"/>
                </a:cubicBezTo>
                <a:cubicBezTo>
                  <a:pt x="220" y="359"/>
                  <a:pt x="217" y="353"/>
                  <a:pt x="213" y="353"/>
                </a:cubicBezTo>
                <a:cubicBezTo>
                  <a:pt x="202" y="351"/>
                  <a:pt x="190" y="352"/>
                  <a:pt x="178" y="352"/>
                </a:cubicBezTo>
                <a:close/>
                <a:moveTo>
                  <a:pt x="122" y="510"/>
                </a:moveTo>
                <a:cubicBezTo>
                  <a:pt x="125" y="510"/>
                  <a:pt x="127" y="509"/>
                  <a:pt x="130" y="509"/>
                </a:cubicBezTo>
                <a:cubicBezTo>
                  <a:pt x="128" y="497"/>
                  <a:pt x="127" y="484"/>
                  <a:pt x="125" y="472"/>
                </a:cubicBezTo>
                <a:cubicBezTo>
                  <a:pt x="123" y="473"/>
                  <a:pt x="120" y="473"/>
                  <a:pt x="117" y="474"/>
                </a:cubicBezTo>
                <a:cubicBezTo>
                  <a:pt x="119" y="486"/>
                  <a:pt x="120" y="498"/>
                  <a:pt x="122" y="5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3"/>
          <p:cNvSpPr>
            <a:spLocks noEditPoints="1"/>
          </p:cNvSpPr>
          <p:nvPr/>
        </p:nvSpPr>
        <p:spPr bwMode="auto">
          <a:xfrm>
            <a:off x="8243888" y="3692525"/>
            <a:ext cx="469900" cy="781050"/>
          </a:xfrm>
          <a:custGeom>
            <a:avLst/>
            <a:gdLst>
              <a:gd name="T0" fmla="*/ 86 w 330"/>
              <a:gd name="T1" fmla="*/ 273 h 549"/>
              <a:gd name="T2" fmla="*/ 69 w 330"/>
              <a:gd name="T3" fmla="*/ 267 h 549"/>
              <a:gd name="T4" fmla="*/ 69 w 330"/>
              <a:gd name="T5" fmla="*/ 261 h 549"/>
              <a:gd name="T6" fmla="*/ 95 w 330"/>
              <a:gd name="T7" fmla="*/ 259 h 549"/>
              <a:gd name="T8" fmla="*/ 99 w 330"/>
              <a:gd name="T9" fmla="*/ 302 h 549"/>
              <a:gd name="T10" fmla="*/ 107 w 330"/>
              <a:gd name="T11" fmla="*/ 301 h 549"/>
              <a:gd name="T12" fmla="*/ 107 w 330"/>
              <a:gd name="T13" fmla="*/ 171 h 549"/>
              <a:gd name="T14" fmla="*/ 40 w 330"/>
              <a:gd name="T15" fmla="*/ 150 h 549"/>
              <a:gd name="T16" fmla="*/ 26 w 330"/>
              <a:gd name="T17" fmla="*/ 138 h 549"/>
              <a:gd name="T18" fmla="*/ 2 w 330"/>
              <a:gd name="T19" fmla="*/ 42 h 549"/>
              <a:gd name="T20" fmla="*/ 14 w 330"/>
              <a:gd name="T21" fmla="*/ 0 h 549"/>
              <a:gd name="T22" fmla="*/ 23 w 330"/>
              <a:gd name="T23" fmla="*/ 1 h 549"/>
              <a:gd name="T24" fmla="*/ 26 w 330"/>
              <a:gd name="T25" fmla="*/ 31 h 549"/>
              <a:gd name="T26" fmla="*/ 49 w 330"/>
              <a:gd name="T27" fmla="*/ 120 h 549"/>
              <a:gd name="T28" fmla="*/ 60 w 330"/>
              <a:gd name="T29" fmla="*/ 126 h 549"/>
              <a:gd name="T30" fmla="*/ 136 w 330"/>
              <a:gd name="T31" fmla="*/ 129 h 549"/>
              <a:gd name="T32" fmla="*/ 146 w 330"/>
              <a:gd name="T33" fmla="*/ 115 h 549"/>
              <a:gd name="T34" fmla="*/ 158 w 330"/>
              <a:gd name="T35" fmla="*/ 58 h 549"/>
              <a:gd name="T36" fmla="*/ 219 w 330"/>
              <a:gd name="T37" fmla="*/ 68 h 549"/>
              <a:gd name="T38" fmla="*/ 236 w 330"/>
              <a:gd name="T39" fmla="*/ 128 h 549"/>
              <a:gd name="T40" fmla="*/ 246 w 330"/>
              <a:gd name="T41" fmla="*/ 147 h 549"/>
              <a:gd name="T42" fmla="*/ 258 w 330"/>
              <a:gd name="T43" fmla="*/ 160 h 549"/>
              <a:gd name="T44" fmla="*/ 297 w 330"/>
              <a:gd name="T45" fmla="*/ 234 h 549"/>
              <a:gd name="T46" fmla="*/ 294 w 330"/>
              <a:gd name="T47" fmla="*/ 252 h 549"/>
              <a:gd name="T48" fmla="*/ 273 w 330"/>
              <a:gd name="T49" fmla="*/ 279 h 549"/>
              <a:gd name="T50" fmla="*/ 288 w 330"/>
              <a:gd name="T51" fmla="*/ 333 h 549"/>
              <a:gd name="T52" fmla="*/ 297 w 330"/>
              <a:gd name="T53" fmla="*/ 477 h 549"/>
              <a:gd name="T54" fmla="*/ 305 w 330"/>
              <a:gd name="T55" fmla="*/ 481 h 549"/>
              <a:gd name="T56" fmla="*/ 326 w 330"/>
              <a:gd name="T57" fmla="*/ 520 h 549"/>
              <a:gd name="T58" fmla="*/ 290 w 330"/>
              <a:gd name="T59" fmla="*/ 548 h 549"/>
              <a:gd name="T60" fmla="*/ 190 w 330"/>
              <a:gd name="T61" fmla="*/ 545 h 549"/>
              <a:gd name="T62" fmla="*/ 183 w 330"/>
              <a:gd name="T63" fmla="*/ 542 h 549"/>
              <a:gd name="T64" fmla="*/ 188 w 330"/>
              <a:gd name="T65" fmla="*/ 494 h 549"/>
              <a:gd name="T66" fmla="*/ 184 w 330"/>
              <a:gd name="T67" fmla="*/ 420 h 549"/>
              <a:gd name="T68" fmla="*/ 175 w 330"/>
              <a:gd name="T69" fmla="*/ 406 h 549"/>
              <a:gd name="T70" fmla="*/ 158 w 330"/>
              <a:gd name="T71" fmla="*/ 416 h 549"/>
              <a:gd name="T72" fmla="*/ 157 w 330"/>
              <a:gd name="T73" fmla="*/ 446 h 549"/>
              <a:gd name="T74" fmla="*/ 152 w 330"/>
              <a:gd name="T75" fmla="*/ 546 h 549"/>
              <a:gd name="T76" fmla="*/ 76 w 330"/>
              <a:gd name="T77" fmla="*/ 549 h 549"/>
              <a:gd name="T78" fmla="*/ 65 w 330"/>
              <a:gd name="T79" fmla="*/ 539 h 549"/>
              <a:gd name="T80" fmla="*/ 53 w 330"/>
              <a:gd name="T81" fmla="*/ 426 h 549"/>
              <a:gd name="T82" fmla="*/ 64 w 330"/>
              <a:gd name="T83" fmla="*/ 306 h 549"/>
              <a:gd name="T84" fmla="*/ 86 w 330"/>
              <a:gd name="T85" fmla="*/ 273 h 549"/>
              <a:gd name="T86" fmla="*/ 238 w 330"/>
              <a:gd name="T87" fmla="*/ 529 h 549"/>
              <a:gd name="T88" fmla="*/ 234 w 330"/>
              <a:gd name="T89" fmla="*/ 441 h 549"/>
              <a:gd name="T90" fmla="*/ 226 w 330"/>
              <a:gd name="T91" fmla="*/ 483 h 549"/>
              <a:gd name="T92" fmla="*/ 238 w 330"/>
              <a:gd name="T93" fmla="*/ 529 h 549"/>
              <a:gd name="T94" fmla="*/ 114 w 330"/>
              <a:gd name="T95" fmla="*/ 438 h 549"/>
              <a:gd name="T96" fmla="*/ 89 w 330"/>
              <a:gd name="T97" fmla="*/ 485 h 549"/>
              <a:gd name="T98" fmla="*/ 90 w 330"/>
              <a:gd name="T99" fmla="*/ 518 h 549"/>
              <a:gd name="T100" fmla="*/ 95 w 330"/>
              <a:gd name="T101" fmla="*/ 529 h 549"/>
              <a:gd name="T102" fmla="*/ 105 w 330"/>
              <a:gd name="T103" fmla="*/ 527 h 549"/>
              <a:gd name="T104" fmla="*/ 109 w 330"/>
              <a:gd name="T105" fmla="*/ 486 h 549"/>
              <a:gd name="T106" fmla="*/ 108 w 330"/>
              <a:gd name="T107" fmla="*/ 459 h 549"/>
              <a:gd name="T108" fmla="*/ 114 w 330"/>
              <a:gd name="T109" fmla="*/ 438 h 549"/>
              <a:gd name="T110" fmla="*/ 242 w 330"/>
              <a:gd name="T111" fmla="*/ 197 h 549"/>
              <a:gd name="T112" fmla="*/ 242 w 330"/>
              <a:gd name="T113" fmla="*/ 254 h 549"/>
              <a:gd name="T114" fmla="*/ 268 w 330"/>
              <a:gd name="T115" fmla="*/ 233 h 549"/>
              <a:gd name="T116" fmla="*/ 242 w 330"/>
              <a:gd name="T117" fmla="*/ 19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0" h="549">
                <a:moveTo>
                  <a:pt x="86" y="273"/>
                </a:moveTo>
                <a:cubicBezTo>
                  <a:pt x="79" y="270"/>
                  <a:pt x="74" y="269"/>
                  <a:pt x="69" y="267"/>
                </a:cubicBezTo>
                <a:cubicBezTo>
                  <a:pt x="69" y="265"/>
                  <a:pt x="69" y="263"/>
                  <a:pt x="69" y="261"/>
                </a:cubicBezTo>
                <a:cubicBezTo>
                  <a:pt x="79" y="260"/>
                  <a:pt x="88" y="260"/>
                  <a:pt x="95" y="259"/>
                </a:cubicBezTo>
                <a:cubicBezTo>
                  <a:pt x="96" y="275"/>
                  <a:pt x="98" y="288"/>
                  <a:pt x="99" y="302"/>
                </a:cubicBezTo>
                <a:cubicBezTo>
                  <a:pt x="102" y="301"/>
                  <a:pt x="104" y="301"/>
                  <a:pt x="107" y="301"/>
                </a:cubicBezTo>
                <a:cubicBezTo>
                  <a:pt x="107" y="258"/>
                  <a:pt x="107" y="215"/>
                  <a:pt x="107" y="171"/>
                </a:cubicBezTo>
                <a:cubicBezTo>
                  <a:pt x="88" y="165"/>
                  <a:pt x="64" y="158"/>
                  <a:pt x="40" y="150"/>
                </a:cubicBezTo>
                <a:cubicBezTo>
                  <a:pt x="34" y="148"/>
                  <a:pt x="27" y="143"/>
                  <a:pt x="26" y="138"/>
                </a:cubicBezTo>
                <a:cubicBezTo>
                  <a:pt x="17" y="106"/>
                  <a:pt x="7" y="74"/>
                  <a:pt x="2" y="42"/>
                </a:cubicBezTo>
                <a:cubicBezTo>
                  <a:pt x="0" y="29"/>
                  <a:pt x="9" y="14"/>
                  <a:pt x="14" y="0"/>
                </a:cubicBezTo>
                <a:cubicBezTo>
                  <a:pt x="17" y="0"/>
                  <a:pt x="20" y="1"/>
                  <a:pt x="23" y="1"/>
                </a:cubicBezTo>
                <a:cubicBezTo>
                  <a:pt x="24" y="11"/>
                  <a:pt x="28" y="21"/>
                  <a:pt x="26" y="31"/>
                </a:cubicBezTo>
                <a:cubicBezTo>
                  <a:pt x="20" y="64"/>
                  <a:pt x="38" y="91"/>
                  <a:pt x="49" y="120"/>
                </a:cubicBezTo>
                <a:cubicBezTo>
                  <a:pt x="50" y="123"/>
                  <a:pt x="56" y="126"/>
                  <a:pt x="60" y="126"/>
                </a:cubicBezTo>
                <a:cubicBezTo>
                  <a:pt x="85" y="128"/>
                  <a:pt x="111" y="129"/>
                  <a:pt x="136" y="129"/>
                </a:cubicBezTo>
                <a:cubicBezTo>
                  <a:pt x="139" y="129"/>
                  <a:pt x="145" y="120"/>
                  <a:pt x="146" y="115"/>
                </a:cubicBezTo>
                <a:cubicBezTo>
                  <a:pt x="151" y="96"/>
                  <a:pt x="152" y="76"/>
                  <a:pt x="158" y="58"/>
                </a:cubicBezTo>
                <a:cubicBezTo>
                  <a:pt x="164" y="41"/>
                  <a:pt x="210" y="47"/>
                  <a:pt x="219" y="68"/>
                </a:cubicBezTo>
                <a:cubicBezTo>
                  <a:pt x="228" y="87"/>
                  <a:pt x="230" y="108"/>
                  <a:pt x="236" y="128"/>
                </a:cubicBezTo>
                <a:cubicBezTo>
                  <a:pt x="238" y="135"/>
                  <a:pt x="242" y="141"/>
                  <a:pt x="246" y="147"/>
                </a:cubicBezTo>
                <a:cubicBezTo>
                  <a:pt x="249" y="152"/>
                  <a:pt x="256" y="155"/>
                  <a:pt x="258" y="160"/>
                </a:cubicBezTo>
                <a:cubicBezTo>
                  <a:pt x="272" y="184"/>
                  <a:pt x="285" y="209"/>
                  <a:pt x="297" y="234"/>
                </a:cubicBezTo>
                <a:cubicBezTo>
                  <a:pt x="300" y="239"/>
                  <a:pt x="296" y="252"/>
                  <a:pt x="294" y="252"/>
                </a:cubicBezTo>
                <a:cubicBezTo>
                  <a:pt x="275" y="255"/>
                  <a:pt x="278" y="274"/>
                  <a:pt x="273" y="279"/>
                </a:cubicBezTo>
                <a:cubicBezTo>
                  <a:pt x="279" y="300"/>
                  <a:pt x="287" y="316"/>
                  <a:pt x="288" y="333"/>
                </a:cubicBezTo>
                <a:cubicBezTo>
                  <a:pt x="292" y="380"/>
                  <a:pt x="294" y="427"/>
                  <a:pt x="297" y="477"/>
                </a:cubicBezTo>
                <a:cubicBezTo>
                  <a:pt x="297" y="477"/>
                  <a:pt x="301" y="479"/>
                  <a:pt x="305" y="481"/>
                </a:cubicBezTo>
                <a:cubicBezTo>
                  <a:pt x="321" y="489"/>
                  <a:pt x="330" y="502"/>
                  <a:pt x="326" y="520"/>
                </a:cubicBezTo>
                <a:cubicBezTo>
                  <a:pt x="322" y="538"/>
                  <a:pt x="307" y="548"/>
                  <a:pt x="290" y="548"/>
                </a:cubicBezTo>
                <a:cubicBezTo>
                  <a:pt x="257" y="549"/>
                  <a:pt x="223" y="546"/>
                  <a:pt x="190" y="545"/>
                </a:cubicBezTo>
                <a:cubicBezTo>
                  <a:pt x="187" y="544"/>
                  <a:pt x="183" y="542"/>
                  <a:pt x="183" y="542"/>
                </a:cubicBezTo>
                <a:cubicBezTo>
                  <a:pt x="185" y="525"/>
                  <a:pt x="192" y="508"/>
                  <a:pt x="188" y="494"/>
                </a:cubicBezTo>
                <a:cubicBezTo>
                  <a:pt x="180" y="469"/>
                  <a:pt x="187" y="445"/>
                  <a:pt x="184" y="420"/>
                </a:cubicBezTo>
                <a:cubicBezTo>
                  <a:pt x="184" y="415"/>
                  <a:pt x="178" y="406"/>
                  <a:pt x="175" y="406"/>
                </a:cubicBezTo>
                <a:cubicBezTo>
                  <a:pt x="169" y="406"/>
                  <a:pt x="160" y="411"/>
                  <a:pt x="158" y="416"/>
                </a:cubicBezTo>
                <a:cubicBezTo>
                  <a:pt x="156" y="425"/>
                  <a:pt x="158" y="436"/>
                  <a:pt x="157" y="446"/>
                </a:cubicBezTo>
                <a:cubicBezTo>
                  <a:pt x="156" y="478"/>
                  <a:pt x="154" y="510"/>
                  <a:pt x="152" y="546"/>
                </a:cubicBezTo>
                <a:cubicBezTo>
                  <a:pt x="130" y="547"/>
                  <a:pt x="103" y="549"/>
                  <a:pt x="76" y="549"/>
                </a:cubicBezTo>
                <a:cubicBezTo>
                  <a:pt x="72" y="549"/>
                  <a:pt x="66" y="543"/>
                  <a:pt x="65" y="539"/>
                </a:cubicBezTo>
                <a:cubicBezTo>
                  <a:pt x="60" y="501"/>
                  <a:pt x="53" y="464"/>
                  <a:pt x="53" y="426"/>
                </a:cubicBezTo>
                <a:cubicBezTo>
                  <a:pt x="53" y="386"/>
                  <a:pt x="58" y="346"/>
                  <a:pt x="64" y="306"/>
                </a:cubicBezTo>
                <a:cubicBezTo>
                  <a:pt x="65" y="295"/>
                  <a:pt x="77" y="285"/>
                  <a:pt x="86" y="273"/>
                </a:cubicBezTo>
                <a:close/>
                <a:moveTo>
                  <a:pt x="238" y="529"/>
                </a:moveTo>
                <a:cubicBezTo>
                  <a:pt x="264" y="516"/>
                  <a:pt x="261" y="462"/>
                  <a:pt x="234" y="441"/>
                </a:cubicBezTo>
                <a:cubicBezTo>
                  <a:pt x="227" y="455"/>
                  <a:pt x="249" y="475"/>
                  <a:pt x="226" y="483"/>
                </a:cubicBezTo>
                <a:cubicBezTo>
                  <a:pt x="230" y="499"/>
                  <a:pt x="234" y="513"/>
                  <a:pt x="238" y="529"/>
                </a:cubicBezTo>
                <a:close/>
                <a:moveTo>
                  <a:pt x="114" y="438"/>
                </a:moveTo>
                <a:cubicBezTo>
                  <a:pt x="93" y="451"/>
                  <a:pt x="85" y="464"/>
                  <a:pt x="89" y="485"/>
                </a:cubicBezTo>
                <a:cubicBezTo>
                  <a:pt x="91" y="495"/>
                  <a:pt x="89" y="507"/>
                  <a:pt x="90" y="518"/>
                </a:cubicBezTo>
                <a:cubicBezTo>
                  <a:pt x="90" y="522"/>
                  <a:pt x="92" y="527"/>
                  <a:pt x="95" y="529"/>
                </a:cubicBezTo>
                <a:cubicBezTo>
                  <a:pt x="97" y="530"/>
                  <a:pt x="105" y="528"/>
                  <a:pt x="105" y="527"/>
                </a:cubicBezTo>
                <a:cubicBezTo>
                  <a:pt x="108" y="513"/>
                  <a:pt x="115" y="496"/>
                  <a:pt x="109" y="486"/>
                </a:cubicBezTo>
                <a:cubicBezTo>
                  <a:pt x="102" y="475"/>
                  <a:pt x="104" y="469"/>
                  <a:pt x="108" y="459"/>
                </a:cubicBezTo>
                <a:cubicBezTo>
                  <a:pt x="110" y="454"/>
                  <a:pt x="111" y="448"/>
                  <a:pt x="114" y="438"/>
                </a:cubicBezTo>
                <a:close/>
                <a:moveTo>
                  <a:pt x="242" y="197"/>
                </a:moveTo>
                <a:cubicBezTo>
                  <a:pt x="242" y="219"/>
                  <a:pt x="242" y="235"/>
                  <a:pt x="242" y="254"/>
                </a:cubicBezTo>
                <a:cubicBezTo>
                  <a:pt x="252" y="246"/>
                  <a:pt x="260" y="240"/>
                  <a:pt x="268" y="233"/>
                </a:cubicBezTo>
                <a:cubicBezTo>
                  <a:pt x="260" y="222"/>
                  <a:pt x="253" y="212"/>
                  <a:pt x="242" y="19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4"/>
          <p:cNvSpPr>
            <a:spLocks noEditPoints="1"/>
          </p:cNvSpPr>
          <p:nvPr/>
        </p:nvSpPr>
        <p:spPr bwMode="auto">
          <a:xfrm>
            <a:off x="5464175" y="1636713"/>
            <a:ext cx="1619250" cy="2830513"/>
          </a:xfrm>
          <a:custGeom>
            <a:avLst/>
            <a:gdLst>
              <a:gd name="T0" fmla="*/ 926 w 1140"/>
              <a:gd name="T1" fmla="*/ 1100 h 1992"/>
              <a:gd name="T2" fmla="*/ 951 w 1140"/>
              <a:gd name="T3" fmla="*/ 1209 h 1992"/>
              <a:gd name="T4" fmla="*/ 974 w 1140"/>
              <a:gd name="T5" fmla="*/ 1742 h 1992"/>
              <a:gd name="T6" fmla="*/ 934 w 1140"/>
              <a:gd name="T7" fmla="*/ 1972 h 1992"/>
              <a:gd name="T8" fmla="*/ 690 w 1140"/>
              <a:gd name="T9" fmla="*/ 1927 h 1992"/>
              <a:gd name="T10" fmla="*/ 662 w 1140"/>
              <a:gd name="T11" fmla="*/ 1810 h 1992"/>
              <a:gd name="T12" fmla="*/ 682 w 1140"/>
              <a:gd name="T13" fmla="*/ 1668 h 1992"/>
              <a:gd name="T14" fmla="*/ 554 w 1140"/>
              <a:gd name="T15" fmla="*/ 1749 h 1992"/>
              <a:gd name="T16" fmla="*/ 597 w 1140"/>
              <a:gd name="T17" fmla="*/ 1907 h 1992"/>
              <a:gd name="T18" fmla="*/ 321 w 1140"/>
              <a:gd name="T19" fmla="*/ 1919 h 1992"/>
              <a:gd name="T20" fmla="*/ 299 w 1140"/>
              <a:gd name="T21" fmla="*/ 1788 h 1992"/>
              <a:gd name="T22" fmla="*/ 307 w 1140"/>
              <a:gd name="T23" fmla="*/ 1740 h 1992"/>
              <a:gd name="T24" fmla="*/ 306 w 1140"/>
              <a:gd name="T25" fmla="*/ 1230 h 1992"/>
              <a:gd name="T26" fmla="*/ 330 w 1140"/>
              <a:gd name="T27" fmla="*/ 1117 h 1992"/>
              <a:gd name="T28" fmla="*/ 443 w 1140"/>
              <a:gd name="T29" fmla="*/ 1051 h 1992"/>
              <a:gd name="T30" fmla="*/ 205 w 1140"/>
              <a:gd name="T31" fmla="*/ 534 h 1992"/>
              <a:gd name="T32" fmla="*/ 28 w 1140"/>
              <a:gd name="T33" fmla="*/ 94 h 1992"/>
              <a:gd name="T34" fmla="*/ 121 w 1140"/>
              <a:gd name="T35" fmla="*/ 150 h 1992"/>
              <a:gd name="T36" fmla="*/ 327 w 1140"/>
              <a:gd name="T37" fmla="*/ 520 h 1992"/>
              <a:gd name="T38" fmla="*/ 501 w 1140"/>
              <a:gd name="T39" fmla="*/ 645 h 1992"/>
              <a:gd name="T40" fmla="*/ 512 w 1140"/>
              <a:gd name="T41" fmla="*/ 558 h 1992"/>
              <a:gd name="T42" fmla="*/ 600 w 1140"/>
              <a:gd name="T43" fmla="*/ 390 h 1992"/>
              <a:gd name="T44" fmla="*/ 679 w 1140"/>
              <a:gd name="T45" fmla="*/ 554 h 1992"/>
              <a:gd name="T46" fmla="*/ 709 w 1140"/>
              <a:gd name="T47" fmla="*/ 602 h 1992"/>
              <a:gd name="T48" fmla="*/ 872 w 1140"/>
              <a:gd name="T49" fmla="*/ 454 h 1992"/>
              <a:gd name="T50" fmla="*/ 1037 w 1140"/>
              <a:gd name="T51" fmla="*/ 98 h 1992"/>
              <a:gd name="T52" fmla="*/ 1131 w 1140"/>
              <a:gd name="T53" fmla="*/ 105 h 1992"/>
              <a:gd name="T54" fmla="*/ 938 w 1140"/>
              <a:gd name="T55" fmla="*/ 544 h 1992"/>
              <a:gd name="T56" fmla="*/ 818 w 1140"/>
              <a:gd name="T57" fmla="*/ 862 h 1992"/>
              <a:gd name="T58" fmla="*/ 818 w 1140"/>
              <a:gd name="T59" fmla="*/ 947 h 1992"/>
              <a:gd name="T60" fmla="*/ 853 w 1140"/>
              <a:gd name="T61" fmla="*/ 1677 h 1992"/>
              <a:gd name="T62" fmla="*/ 792 w 1140"/>
              <a:gd name="T63" fmla="*/ 1716 h 1992"/>
              <a:gd name="T64" fmla="*/ 875 w 1140"/>
              <a:gd name="T65" fmla="*/ 1828 h 1992"/>
              <a:gd name="T66" fmla="*/ 847 w 1140"/>
              <a:gd name="T67" fmla="*/ 1738 h 1992"/>
              <a:gd name="T68" fmla="*/ 878 w 1140"/>
              <a:gd name="T69" fmla="*/ 1689 h 1992"/>
              <a:gd name="T70" fmla="*/ 853 w 1140"/>
              <a:gd name="T71" fmla="*/ 1677 h 1992"/>
              <a:gd name="T72" fmla="*/ 661 w 1140"/>
              <a:gd name="T73" fmla="*/ 1656 h 1992"/>
              <a:gd name="T74" fmla="*/ 652 w 1140"/>
              <a:gd name="T75" fmla="*/ 1622 h 1992"/>
              <a:gd name="T76" fmla="*/ 593 w 1140"/>
              <a:gd name="T77" fmla="*/ 1535 h 1992"/>
              <a:gd name="T78" fmla="*/ 563 w 1140"/>
              <a:gd name="T79" fmla="*/ 1609 h 1992"/>
              <a:gd name="T80" fmla="*/ 585 w 1140"/>
              <a:gd name="T81" fmla="*/ 1641 h 1992"/>
              <a:gd name="T82" fmla="*/ 721 w 1140"/>
              <a:gd name="T83" fmla="*/ 1394 h 1992"/>
              <a:gd name="T84" fmla="*/ 607 w 1140"/>
              <a:gd name="T85" fmla="*/ 1459 h 1992"/>
              <a:gd name="T86" fmla="*/ 721 w 1140"/>
              <a:gd name="T87" fmla="*/ 1394 h 1992"/>
              <a:gd name="T88" fmla="*/ 534 w 1140"/>
              <a:gd name="T89" fmla="*/ 1466 h 1992"/>
              <a:gd name="T90" fmla="*/ 965 w 1140"/>
              <a:gd name="T91" fmla="*/ 1563 h 1992"/>
              <a:gd name="T92" fmla="*/ 958 w 1140"/>
              <a:gd name="T93" fmla="*/ 1430 h 1992"/>
              <a:gd name="T94" fmla="*/ 393 w 1140"/>
              <a:gd name="T95" fmla="*/ 1717 h 1992"/>
              <a:gd name="T96" fmla="*/ 442 w 1140"/>
              <a:gd name="T97" fmla="*/ 1687 h 1992"/>
              <a:gd name="T98" fmla="*/ 954 w 1140"/>
              <a:gd name="T99" fmla="*/ 1396 h 1992"/>
              <a:gd name="T100" fmla="*/ 300 w 1140"/>
              <a:gd name="T101" fmla="*/ 1509 h 1992"/>
              <a:gd name="T102" fmla="*/ 307 w 1140"/>
              <a:gd name="T103" fmla="*/ 1326 h 1992"/>
              <a:gd name="T104" fmla="*/ 329 w 1140"/>
              <a:gd name="T105" fmla="*/ 1208 h 1992"/>
              <a:gd name="T106" fmla="*/ 384 w 1140"/>
              <a:gd name="T107" fmla="*/ 1691 h 1992"/>
              <a:gd name="T108" fmla="*/ 966 w 1140"/>
              <a:gd name="T109" fmla="*/ 1692 h 1992"/>
              <a:gd name="T110" fmla="*/ 966 w 1140"/>
              <a:gd name="T111" fmla="*/ 1692 h 1992"/>
              <a:gd name="T112" fmla="*/ 301 w 1140"/>
              <a:gd name="T113" fmla="*/ 1406 h 1992"/>
              <a:gd name="T114" fmla="*/ 307 w 1140"/>
              <a:gd name="T115" fmla="*/ 1440 h 1992"/>
              <a:gd name="T116" fmla="*/ 303 w 1140"/>
              <a:gd name="T117" fmla="*/ 1491 h 1992"/>
              <a:gd name="T118" fmla="*/ 700 w 1140"/>
              <a:gd name="T119" fmla="*/ 1472 h 1992"/>
              <a:gd name="T120" fmla="*/ 301 w 1140"/>
              <a:gd name="T121" fmla="*/ 1703 h 1992"/>
              <a:gd name="T122" fmla="*/ 295 w 1140"/>
              <a:gd name="T123" fmla="*/ 1646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0" h="1992">
                <a:moveTo>
                  <a:pt x="823" y="1069"/>
                </a:moveTo>
                <a:cubicBezTo>
                  <a:pt x="854" y="1073"/>
                  <a:pt x="884" y="1076"/>
                  <a:pt x="912" y="1081"/>
                </a:cubicBezTo>
                <a:cubicBezTo>
                  <a:pt x="918" y="1082"/>
                  <a:pt x="928" y="1096"/>
                  <a:pt x="926" y="1100"/>
                </a:cubicBezTo>
                <a:cubicBezTo>
                  <a:pt x="918" y="1122"/>
                  <a:pt x="930" y="1135"/>
                  <a:pt x="942" y="1147"/>
                </a:cubicBezTo>
                <a:cubicBezTo>
                  <a:pt x="954" y="1160"/>
                  <a:pt x="959" y="1172"/>
                  <a:pt x="951" y="1188"/>
                </a:cubicBezTo>
                <a:cubicBezTo>
                  <a:pt x="948" y="1194"/>
                  <a:pt x="949" y="1203"/>
                  <a:pt x="951" y="1209"/>
                </a:cubicBezTo>
                <a:cubicBezTo>
                  <a:pt x="975" y="1283"/>
                  <a:pt x="985" y="1359"/>
                  <a:pt x="989" y="1435"/>
                </a:cubicBezTo>
                <a:cubicBezTo>
                  <a:pt x="993" y="1517"/>
                  <a:pt x="991" y="1599"/>
                  <a:pt x="990" y="1681"/>
                </a:cubicBezTo>
                <a:cubicBezTo>
                  <a:pt x="989" y="1700"/>
                  <a:pt x="980" y="1720"/>
                  <a:pt x="974" y="1742"/>
                </a:cubicBezTo>
                <a:cubicBezTo>
                  <a:pt x="974" y="1741"/>
                  <a:pt x="978" y="1744"/>
                  <a:pt x="982" y="1746"/>
                </a:cubicBezTo>
                <a:cubicBezTo>
                  <a:pt x="1034" y="1775"/>
                  <a:pt x="1064" y="1839"/>
                  <a:pt x="1050" y="1896"/>
                </a:cubicBezTo>
                <a:cubicBezTo>
                  <a:pt x="1040" y="1939"/>
                  <a:pt x="991" y="1992"/>
                  <a:pt x="934" y="1972"/>
                </a:cubicBezTo>
                <a:cubicBezTo>
                  <a:pt x="921" y="1967"/>
                  <a:pt x="909" y="1959"/>
                  <a:pt x="900" y="1948"/>
                </a:cubicBezTo>
                <a:cubicBezTo>
                  <a:pt x="892" y="1939"/>
                  <a:pt x="885" y="1937"/>
                  <a:pt x="873" y="1936"/>
                </a:cubicBezTo>
                <a:cubicBezTo>
                  <a:pt x="812" y="1934"/>
                  <a:pt x="751" y="1931"/>
                  <a:pt x="690" y="1927"/>
                </a:cubicBezTo>
                <a:cubicBezTo>
                  <a:pt x="666" y="1926"/>
                  <a:pt x="661" y="1920"/>
                  <a:pt x="667" y="1897"/>
                </a:cubicBezTo>
                <a:cubicBezTo>
                  <a:pt x="672" y="1881"/>
                  <a:pt x="671" y="1868"/>
                  <a:pt x="666" y="1853"/>
                </a:cubicBezTo>
                <a:cubicBezTo>
                  <a:pt x="661" y="1840"/>
                  <a:pt x="661" y="1824"/>
                  <a:pt x="662" y="1810"/>
                </a:cubicBezTo>
                <a:cubicBezTo>
                  <a:pt x="663" y="1785"/>
                  <a:pt x="665" y="1760"/>
                  <a:pt x="670" y="1736"/>
                </a:cubicBezTo>
                <a:cubicBezTo>
                  <a:pt x="674" y="1720"/>
                  <a:pt x="684" y="1705"/>
                  <a:pt x="692" y="1690"/>
                </a:cubicBezTo>
                <a:cubicBezTo>
                  <a:pt x="698" y="1678"/>
                  <a:pt x="694" y="1671"/>
                  <a:pt x="682" y="1668"/>
                </a:cubicBezTo>
                <a:cubicBezTo>
                  <a:pt x="640" y="1658"/>
                  <a:pt x="600" y="1635"/>
                  <a:pt x="553" y="1651"/>
                </a:cubicBezTo>
                <a:cubicBezTo>
                  <a:pt x="549" y="1671"/>
                  <a:pt x="533" y="1690"/>
                  <a:pt x="542" y="1714"/>
                </a:cubicBezTo>
                <a:cubicBezTo>
                  <a:pt x="547" y="1725"/>
                  <a:pt x="553" y="1737"/>
                  <a:pt x="554" y="1749"/>
                </a:cubicBezTo>
                <a:cubicBezTo>
                  <a:pt x="555" y="1780"/>
                  <a:pt x="553" y="1811"/>
                  <a:pt x="552" y="1841"/>
                </a:cubicBezTo>
                <a:cubicBezTo>
                  <a:pt x="551" y="1850"/>
                  <a:pt x="550" y="1858"/>
                  <a:pt x="550" y="1867"/>
                </a:cubicBezTo>
                <a:cubicBezTo>
                  <a:pt x="578" y="1871"/>
                  <a:pt x="594" y="1885"/>
                  <a:pt x="597" y="1907"/>
                </a:cubicBezTo>
                <a:cubicBezTo>
                  <a:pt x="599" y="1919"/>
                  <a:pt x="596" y="1927"/>
                  <a:pt x="583" y="1928"/>
                </a:cubicBezTo>
                <a:cubicBezTo>
                  <a:pt x="504" y="1934"/>
                  <a:pt x="425" y="1939"/>
                  <a:pt x="346" y="1945"/>
                </a:cubicBezTo>
                <a:cubicBezTo>
                  <a:pt x="329" y="1946"/>
                  <a:pt x="321" y="1936"/>
                  <a:pt x="321" y="1919"/>
                </a:cubicBezTo>
                <a:cubicBezTo>
                  <a:pt x="322" y="1884"/>
                  <a:pt x="322" y="1849"/>
                  <a:pt x="322" y="1815"/>
                </a:cubicBezTo>
                <a:cubicBezTo>
                  <a:pt x="322" y="1809"/>
                  <a:pt x="317" y="1802"/>
                  <a:pt x="313" y="1798"/>
                </a:cubicBezTo>
                <a:cubicBezTo>
                  <a:pt x="309" y="1793"/>
                  <a:pt x="303" y="1791"/>
                  <a:pt x="299" y="1788"/>
                </a:cubicBezTo>
                <a:cubicBezTo>
                  <a:pt x="304" y="1785"/>
                  <a:pt x="310" y="1783"/>
                  <a:pt x="316" y="1780"/>
                </a:cubicBezTo>
                <a:cubicBezTo>
                  <a:pt x="316" y="1772"/>
                  <a:pt x="316" y="1763"/>
                  <a:pt x="314" y="1753"/>
                </a:cubicBezTo>
                <a:cubicBezTo>
                  <a:pt x="314" y="1749"/>
                  <a:pt x="311" y="1741"/>
                  <a:pt x="307" y="1740"/>
                </a:cubicBezTo>
                <a:cubicBezTo>
                  <a:pt x="283" y="1733"/>
                  <a:pt x="281" y="1711"/>
                  <a:pt x="279" y="1692"/>
                </a:cubicBezTo>
                <a:cubicBezTo>
                  <a:pt x="276" y="1632"/>
                  <a:pt x="271" y="1572"/>
                  <a:pt x="272" y="1513"/>
                </a:cubicBezTo>
                <a:cubicBezTo>
                  <a:pt x="273" y="1417"/>
                  <a:pt x="282" y="1323"/>
                  <a:pt x="306" y="1230"/>
                </a:cubicBezTo>
                <a:cubicBezTo>
                  <a:pt x="311" y="1209"/>
                  <a:pt x="318" y="1192"/>
                  <a:pt x="337" y="1177"/>
                </a:cubicBezTo>
                <a:cubicBezTo>
                  <a:pt x="351" y="1165"/>
                  <a:pt x="355" y="1140"/>
                  <a:pt x="365" y="1117"/>
                </a:cubicBezTo>
                <a:cubicBezTo>
                  <a:pt x="349" y="1117"/>
                  <a:pt x="339" y="1117"/>
                  <a:pt x="330" y="1117"/>
                </a:cubicBezTo>
                <a:cubicBezTo>
                  <a:pt x="324" y="1096"/>
                  <a:pt x="330" y="1084"/>
                  <a:pt x="350" y="1086"/>
                </a:cubicBezTo>
                <a:cubicBezTo>
                  <a:pt x="377" y="1089"/>
                  <a:pt x="401" y="1076"/>
                  <a:pt x="427" y="1072"/>
                </a:cubicBezTo>
                <a:cubicBezTo>
                  <a:pt x="440" y="1071"/>
                  <a:pt x="445" y="1064"/>
                  <a:pt x="443" y="1051"/>
                </a:cubicBezTo>
                <a:cubicBezTo>
                  <a:pt x="434" y="999"/>
                  <a:pt x="425" y="946"/>
                  <a:pt x="418" y="894"/>
                </a:cubicBezTo>
                <a:cubicBezTo>
                  <a:pt x="409" y="833"/>
                  <a:pt x="384" y="781"/>
                  <a:pt x="348" y="733"/>
                </a:cubicBezTo>
                <a:cubicBezTo>
                  <a:pt x="300" y="667"/>
                  <a:pt x="257" y="597"/>
                  <a:pt x="205" y="534"/>
                </a:cubicBezTo>
                <a:cubicBezTo>
                  <a:pt x="141" y="458"/>
                  <a:pt x="95" y="372"/>
                  <a:pt x="59" y="280"/>
                </a:cubicBezTo>
                <a:cubicBezTo>
                  <a:pt x="46" y="248"/>
                  <a:pt x="31" y="217"/>
                  <a:pt x="15" y="186"/>
                </a:cubicBezTo>
                <a:cubicBezTo>
                  <a:pt x="0" y="155"/>
                  <a:pt x="3" y="115"/>
                  <a:pt x="28" y="94"/>
                </a:cubicBezTo>
                <a:cubicBezTo>
                  <a:pt x="45" y="79"/>
                  <a:pt x="67" y="77"/>
                  <a:pt x="90" y="83"/>
                </a:cubicBezTo>
                <a:cubicBezTo>
                  <a:pt x="116" y="89"/>
                  <a:pt x="120" y="112"/>
                  <a:pt x="128" y="132"/>
                </a:cubicBezTo>
                <a:cubicBezTo>
                  <a:pt x="129" y="137"/>
                  <a:pt x="125" y="145"/>
                  <a:pt x="121" y="150"/>
                </a:cubicBezTo>
                <a:cubicBezTo>
                  <a:pt x="99" y="177"/>
                  <a:pt x="102" y="203"/>
                  <a:pt x="117" y="233"/>
                </a:cubicBezTo>
                <a:cubicBezTo>
                  <a:pt x="147" y="291"/>
                  <a:pt x="188" y="341"/>
                  <a:pt x="222" y="396"/>
                </a:cubicBezTo>
                <a:cubicBezTo>
                  <a:pt x="251" y="442"/>
                  <a:pt x="283" y="486"/>
                  <a:pt x="327" y="520"/>
                </a:cubicBezTo>
                <a:cubicBezTo>
                  <a:pt x="346" y="534"/>
                  <a:pt x="358" y="556"/>
                  <a:pt x="375" y="574"/>
                </a:cubicBezTo>
                <a:cubicBezTo>
                  <a:pt x="381" y="580"/>
                  <a:pt x="388" y="588"/>
                  <a:pt x="396" y="590"/>
                </a:cubicBezTo>
                <a:cubicBezTo>
                  <a:pt x="434" y="604"/>
                  <a:pt x="470" y="618"/>
                  <a:pt x="501" y="645"/>
                </a:cubicBezTo>
                <a:cubicBezTo>
                  <a:pt x="507" y="649"/>
                  <a:pt x="521" y="646"/>
                  <a:pt x="530" y="643"/>
                </a:cubicBezTo>
                <a:cubicBezTo>
                  <a:pt x="533" y="641"/>
                  <a:pt x="536" y="630"/>
                  <a:pt x="535" y="624"/>
                </a:cubicBezTo>
                <a:cubicBezTo>
                  <a:pt x="532" y="601"/>
                  <a:pt x="531" y="576"/>
                  <a:pt x="512" y="558"/>
                </a:cubicBezTo>
                <a:cubicBezTo>
                  <a:pt x="512" y="557"/>
                  <a:pt x="511" y="557"/>
                  <a:pt x="511" y="556"/>
                </a:cubicBezTo>
                <a:cubicBezTo>
                  <a:pt x="506" y="513"/>
                  <a:pt x="500" y="470"/>
                  <a:pt x="519" y="429"/>
                </a:cubicBezTo>
                <a:cubicBezTo>
                  <a:pt x="531" y="403"/>
                  <a:pt x="575" y="384"/>
                  <a:pt x="600" y="390"/>
                </a:cubicBezTo>
                <a:cubicBezTo>
                  <a:pt x="650" y="401"/>
                  <a:pt x="671" y="425"/>
                  <a:pt x="675" y="466"/>
                </a:cubicBezTo>
                <a:cubicBezTo>
                  <a:pt x="677" y="486"/>
                  <a:pt x="683" y="506"/>
                  <a:pt x="685" y="526"/>
                </a:cubicBezTo>
                <a:cubicBezTo>
                  <a:pt x="686" y="535"/>
                  <a:pt x="681" y="545"/>
                  <a:pt x="679" y="554"/>
                </a:cubicBezTo>
                <a:cubicBezTo>
                  <a:pt x="674" y="574"/>
                  <a:pt x="670" y="594"/>
                  <a:pt x="666" y="614"/>
                </a:cubicBezTo>
                <a:cubicBezTo>
                  <a:pt x="669" y="616"/>
                  <a:pt x="671" y="618"/>
                  <a:pt x="674" y="621"/>
                </a:cubicBezTo>
                <a:cubicBezTo>
                  <a:pt x="686" y="614"/>
                  <a:pt x="698" y="609"/>
                  <a:pt x="709" y="602"/>
                </a:cubicBezTo>
                <a:cubicBezTo>
                  <a:pt x="738" y="583"/>
                  <a:pt x="765" y="564"/>
                  <a:pt x="793" y="544"/>
                </a:cubicBezTo>
                <a:cubicBezTo>
                  <a:pt x="803" y="537"/>
                  <a:pt x="814" y="530"/>
                  <a:pt x="821" y="520"/>
                </a:cubicBezTo>
                <a:cubicBezTo>
                  <a:pt x="839" y="499"/>
                  <a:pt x="851" y="470"/>
                  <a:pt x="872" y="454"/>
                </a:cubicBezTo>
                <a:cubicBezTo>
                  <a:pt x="912" y="421"/>
                  <a:pt x="931" y="377"/>
                  <a:pt x="955" y="335"/>
                </a:cubicBezTo>
                <a:cubicBezTo>
                  <a:pt x="991" y="274"/>
                  <a:pt x="1026" y="214"/>
                  <a:pt x="1045" y="146"/>
                </a:cubicBezTo>
                <a:cubicBezTo>
                  <a:pt x="1051" y="127"/>
                  <a:pt x="1050" y="113"/>
                  <a:pt x="1037" y="98"/>
                </a:cubicBezTo>
                <a:cubicBezTo>
                  <a:pt x="1024" y="83"/>
                  <a:pt x="1018" y="66"/>
                  <a:pt x="1022" y="43"/>
                </a:cubicBezTo>
                <a:cubicBezTo>
                  <a:pt x="1029" y="0"/>
                  <a:pt x="1073" y="1"/>
                  <a:pt x="1100" y="17"/>
                </a:cubicBezTo>
                <a:cubicBezTo>
                  <a:pt x="1135" y="38"/>
                  <a:pt x="1140" y="69"/>
                  <a:pt x="1131" y="105"/>
                </a:cubicBezTo>
                <a:cubicBezTo>
                  <a:pt x="1103" y="220"/>
                  <a:pt x="1073" y="335"/>
                  <a:pt x="1011" y="438"/>
                </a:cubicBezTo>
                <a:cubicBezTo>
                  <a:pt x="1006" y="447"/>
                  <a:pt x="996" y="453"/>
                  <a:pt x="991" y="462"/>
                </a:cubicBezTo>
                <a:cubicBezTo>
                  <a:pt x="973" y="489"/>
                  <a:pt x="955" y="517"/>
                  <a:pt x="938" y="544"/>
                </a:cubicBezTo>
                <a:cubicBezTo>
                  <a:pt x="920" y="574"/>
                  <a:pt x="899" y="603"/>
                  <a:pt x="884" y="635"/>
                </a:cubicBezTo>
                <a:cubicBezTo>
                  <a:pt x="854" y="693"/>
                  <a:pt x="828" y="754"/>
                  <a:pt x="823" y="821"/>
                </a:cubicBezTo>
                <a:cubicBezTo>
                  <a:pt x="821" y="835"/>
                  <a:pt x="820" y="849"/>
                  <a:pt x="818" y="862"/>
                </a:cubicBezTo>
                <a:cubicBezTo>
                  <a:pt x="817" y="872"/>
                  <a:pt x="817" y="879"/>
                  <a:pt x="827" y="888"/>
                </a:cubicBezTo>
                <a:cubicBezTo>
                  <a:pt x="833" y="893"/>
                  <a:pt x="830" y="912"/>
                  <a:pt x="828" y="924"/>
                </a:cubicBezTo>
                <a:cubicBezTo>
                  <a:pt x="827" y="932"/>
                  <a:pt x="819" y="939"/>
                  <a:pt x="818" y="947"/>
                </a:cubicBezTo>
                <a:cubicBezTo>
                  <a:pt x="818" y="981"/>
                  <a:pt x="819" y="1016"/>
                  <a:pt x="819" y="1050"/>
                </a:cubicBezTo>
                <a:cubicBezTo>
                  <a:pt x="819" y="1057"/>
                  <a:pt x="822" y="1064"/>
                  <a:pt x="823" y="1069"/>
                </a:cubicBezTo>
                <a:close/>
                <a:moveTo>
                  <a:pt x="853" y="1677"/>
                </a:moveTo>
                <a:cubicBezTo>
                  <a:pt x="845" y="1676"/>
                  <a:pt x="836" y="1673"/>
                  <a:pt x="828" y="1675"/>
                </a:cubicBezTo>
                <a:cubicBezTo>
                  <a:pt x="818" y="1677"/>
                  <a:pt x="808" y="1684"/>
                  <a:pt x="798" y="1688"/>
                </a:cubicBezTo>
                <a:cubicBezTo>
                  <a:pt x="784" y="1695"/>
                  <a:pt x="782" y="1705"/>
                  <a:pt x="792" y="1716"/>
                </a:cubicBezTo>
                <a:cubicBezTo>
                  <a:pt x="796" y="1720"/>
                  <a:pt x="801" y="1724"/>
                  <a:pt x="803" y="1729"/>
                </a:cubicBezTo>
                <a:cubicBezTo>
                  <a:pt x="819" y="1768"/>
                  <a:pt x="850" y="1795"/>
                  <a:pt x="874" y="1828"/>
                </a:cubicBezTo>
                <a:cubicBezTo>
                  <a:pt x="874" y="1828"/>
                  <a:pt x="876" y="1828"/>
                  <a:pt x="875" y="1828"/>
                </a:cubicBezTo>
                <a:cubicBezTo>
                  <a:pt x="880" y="1807"/>
                  <a:pt x="887" y="1788"/>
                  <a:pt x="889" y="1767"/>
                </a:cubicBezTo>
                <a:cubicBezTo>
                  <a:pt x="890" y="1760"/>
                  <a:pt x="883" y="1749"/>
                  <a:pt x="876" y="1745"/>
                </a:cubicBezTo>
                <a:cubicBezTo>
                  <a:pt x="870" y="1740"/>
                  <a:pt x="859" y="1741"/>
                  <a:pt x="847" y="1738"/>
                </a:cubicBezTo>
                <a:cubicBezTo>
                  <a:pt x="852" y="1737"/>
                  <a:pt x="854" y="1736"/>
                  <a:pt x="856" y="1736"/>
                </a:cubicBezTo>
                <a:cubicBezTo>
                  <a:pt x="882" y="1735"/>
                  <a:pt x="882" y="1735"/>
                  <a:pt x="879" y="1711"/>
                </a:cubicBezTo>
                <a:cubicBezTo>
                  <a:pt x="878" y="1703"/>
                  <a:pt x="878" y="1696"/>
                  <a:pt x="878" y="1689"/>
                </a:cubicBezTo>
                <a:cubicBezTo>
                  <a:pt x="877" y="1666"/>
                  <a:pt x="875" y="1664"/>
                  <a:pt x="850" y="1658"/>
                </a:cubicBezTo>
                <a:cubicBezTo>
                  <a:pt x="852" y="1664"/>
                  <a:pt x="854" y="1670"/>
                  <a:pt x="855" y="1675"/>
                </a:cubicBezTo>
                <a:cubicBezTo>
                  <a:pt x="855" y="1676"/>
                  <a:pt x="854" y="1676"/>
                  <a:pt x="853" y="1677"/>
                </a:cubicBezTo>
                <a:close/>
                <a:moveTo>
                  <a:pt x="631" y="1632"/>
                </a:moveTo>
                <a:cubicBezTo>
                  <a:pt x="626" y="1635"/>
                  <a:pt x="621" y="1638"/>
                  <a:pt x="612" y="1644"/>
                </a:cubicBezTo>
                <a:cubicBezTo>
                  <a:pt x="630" y="1648"/>
                  <a:pt x="646" y="1652"/>
                  <a:pt x="661" y="1656"/>
                </a:cubicBezTo>
                <a:cubicBezTo>
                  <a:pt x="666" y="1643"/>
                  <a:pt x="671" y="1632"/>
                  <a:pt x="677" y="1617"/>
                </a:cubicBezTo>
                <a:cubicBezTo>
                  <a:pt x="662" y="1623"/>
                  <a:pt x="651" y="1627"/>
                  <a:pt x="640" y="1631"/>
                </a:cubicBezTo>
                <a:cubicBezTo>
                  <a:pt x="644" y="1628"/>
                  <a:pt x="648" y="1624"/>
                  <a:pt x="652" y="1622"/>
                </a:cubicBezTo>
                <a:cubicBezTo>
                  <a:pt x="678" y="1609"/>
                  <a:pt x="694" y="1580"/>
                  <a:pt x="689" y="1552"/>
                </a:cubicBezTo>
                <a:cubicBezTo>
                  <a:pt x="688" y="1547"/>
                  <a:pt x="684" y="1541"/>
                  <a:pt x="680" y="1538"/>
                </a:cubicBezTo>
                <a:cubicBezTo>
                  <a:pt x="652" y="1517"/>
                  <a:pt x="624" y="1507"/>
                  <a:pt x="593" y="1535"/>
                </a:cubicBezTo>
                <a:cubicBezTo>
                  <a:pt x="586" y="1542"/>
                  <a:pt x="575" y="1546"/>
                  <a:pt x="566" y="1551"/>
                </a:cubicBezTo>
                <a:cubicBezTo>
                  <a:pt x="548" y="1562"/>
                  <a:pt x="544" y="1575"/>
                  <a:pt x="555" y="1594"/>
                </a:cubicBezTo>
                <a:cubicBezTo>
                  <a:pt x="558" y="1599"/>
                  <a:pt x="561" y="1604"/>
                  <a:pt x="563" y="1609"/>
                </a:cubicBezTo>
                <a:cubicBezTo>
                  <a:pt x="560" y="1607"/>
                  <a:pt x="556" y="1605"/>
                  <a:pt x="550" y="1601"/>
                </a:cubicBezTo>
                <a:cubicBezTo>
                  <a:pt x="550" y="1616"/>
                  <a:pt x="547" y="1630"/>
                  <a:pt x="552" y="1641"/>
                </a:cubicBezTo>
                <a:cubicBezTo>
                  <a:pt x="553" y="1644"/>
                  <a:pt x="572" y="1641"/>
                  <a:pt x="585" y="1641"/>
                </a:cubicBezTo>
                <a:cubicBezTo>
                  <a:pt x="576" y="1628"/>
                  <a:pt x="569" y="1618"/>
                  <a:pt x="563" y="1608"/>
                </a:cubicBezTo>
                <a:cubicBezTo>
                  <a:pt x="580" y="1631"/>
                  <a:pt x="602" y="1643"/>
                  <a:pt x="631" y="1632"/>
                </a:cubicBezTo>
                <a:close/>
                <a:moveTo>
                  <a:pt x="721" y="1394"/>
                </a:moveTo>
                <a:cubicBezTo>
                  <a:pt x="659" y="1394"/>
                  <a:pt x="600" y="1394"/>
                  <a:pt x="540" y="1394"/>
                </a:cubicBezTo>
                <a:cubicBezTo>
                  <a:pt x="535" y="1410"/>
                  <a:pt x="539" y="1421"/>
                  <a:pt x="555" y="1429"/>
                </a:cubicBezTo>
                <a:cubicBezTo>
                  <a:pt x="573" y="1437"/>
                  <a:pt x="590" y="1448"/>
                  <a:pt x="607" y="1459"/>
                </a:cubicBezTo>
                <a:cubicBezTo>
                  <a:pt x="622" y="1468"/>
                  <a:pt x="635" y="1470"/>
                  <a:pt x="650" y="1458"/>
                </a:cubicBezTo>
                <a:cubicBezTo>
                  <a:pt x="668" y="1445"/>
                  <a:pt x="688" y="1435"/>
                  <a:pt x="707" y="1424"/>
                </a:cubicBezTo>
                <a:cubicBezTo>
                  <a:pt x="720" y="1417"/>
                  <a:pt x="725" y="1407"/>
                  <a:pt x="721" y="1394"/>
                </a:cubicBezTo>
                <a:close/>
                <a:moveTo>
                  <a:pt x="596" y="1490"/>
                </a:moveTo>
                <a:cubicBezTo>
                  <a:pt x="574" y="1478"/>
                  <a:pt x="557" y="1470"/>
                  <a:pt x="539" y="1461"/>
                </a:cubicBezTo>
                <a:cubicBezTo>
                  <a:pt x="537" y="1462"/>
                  <a:pt x="536" y="1464"/>
                  <a:pt x="534" y="1466"/>
                </a:cubicBezTo>
                <a:cubicBezTo>
                  <a:pt x="536" y="1484"/>
                  <a:pt x="539" y="1502"/>
                  <a:pt x="542" y="1522"/>
                </a:cubicBezTo>
                <a:cubicBezTo>
                  <a:pt x="561" y="1511"/>
                  <a:pt x="576" y="1502"/>
                  <a:pt x="596" y="1490"/>
                </a:cubicBezTo>
                <a:close/>
                <a:moveTo>
                  <a:pt x="965" y="1563"/>
                </a:moveTo>
                <a:cubicBezTo>
                  <a:pt x="968" y="1563"/>
                  <a:pt x="971" y="1563"/>
                  <a:pt x="974" y="1562"/>
                </a:cubicBezTo>
                <a:cubicBezTo>
                  <a:pt x="975" y="1518"/>
                  <a:pt x="971" y="1474"/>
                  <a:pt x="966" y="1430"/>
                </a:cubicBezTo>
                <a:cubicBezTo>
                  <a:pt x="964" y="1430"/>
                  <a:pt x="961" y="1430"/>
                  <a:pt x="958" y="1430"/>
                </a:cubicBezTo>
                <a:cubicBezTo>
                  <a:pt x="961" y="1474"/>
                  <a:pt x="963" y="1518"/>
                  <a:pt x="965" y="1563"/>
                </a:cubicBezTo>
                <a:close/>
                <a:moveTo>
                  <a:pt x="442" y="1687"/>
                </a:moveTo>
                <a:cubicBezTo>
                  <a:pt x="425" y="1698"/>
                  <a:pt x="409" y="1707"/>
                  <a:pt x="393" y="1717"/>
                </a:cubicBezTo>
                <a:cubicBezTo>
                  <a:pt x="397" y="1730"/>
                  <a:pt x="402" y="1744"/>
                  <a:pt x="406" y="1757"/>
                </a:cubicBezTo>
                <a:cubicBezTo>
                  <a:pt x="413" y="1745"/>
                  <a:pt x="414" y="1733"/>
                  <a:pt x="419" y="1722"/>
                </a:cubicBezTo>
                <a:cubicBezTo>
                  <a:pt x="424" y="1711"/>
                  <a:pt x="432" y="1702"/>
                  <a:pt x="442" y="1687"/>
                </a:cubicBezTo>
                <a:close/>
                <a:moveTo>
                  <a:pt x="954" y="1396"/>
                </a:moveTo>
                <a:cubicBezTo>
                  <a:pt x="965" y="1378"/>
                  <a:pt x="955" y="1301"/>
                  <a:pt x="941" y="1286"/>
                </a:cubicBezTo>
                <a:cubicBezTo>
                  <a:pt x="945" y="1323"/>
                  <a:pt x="949" y="1358"/>
                  <a:pt x="954" y="1396"/>
                </a:cubicBezTo>
                <a:close/>
                <a:moveTo>
                  <a:pt x="295" y="1623"/>
                </a:moveTo>
                <a:cubicBezTo>
                  <a:pt x="297" y="1623"/>
                  <a:pt x="299" y="1623"/>
                  <a:pt x="300" y="1623"/>
                </a:cubicBezTo>
                <a:cubicBezTo>
                  <a:pt x="300" y="1585"/>
                  <a:pt x="300" y="1547"/>
                  <a:pt x="300" y="1509"/>
                </a:cubicBezTo>
                <a:cubicBezTo>
                  <a:pt x="299" y="1509"/>
                  <a:pt x="297" y="1509"/>
                  <a:pt x="295" y="1509"/>
                </a:cubicBezTo>
                <a:cubicBezTo>
                  <a:pt x="295" y="1547"/>
                  <a:pt x="295" y="1585"/>
                  <a:pt x="295" y="1623"/>
                </a:cubicBezTo>
                <a:close/>
                <a:moveTo>
                  <a:pt x="307" y="1326"/>
                </a:moveTo>
                <a:cubicBezTo>
                  <a:pt x="310" y="1327"/>
                  <a:pt x="313" y="1327"/>
                  <a:pt x="316" y="1328"/>
                </a:cubicBezTo>
                <a:cubicBezTo>
                  <a:pt x="322" y="1288"/>
                  <a:pt x="328" y="1249"/>
                  <a:pt x="334" y="1209"/>
                </a:cubicBezTo>
                <a:cubicBezTo>
                  <a:pt x="333" y="1209"/>
                  <a:pt x="331" y="1209"/>
                  <a:pt x="329" y="1208"/>
                </a:cubicBezTo>
                <a:cubicBezTo>
                  <a:pt x="322" y="1248"/>
                  <a:pt x="315" y="1287"/>
                  <a:pt x="307" y="1326"/>
                </a:cubicBezTo>
                <a:close/>
                <a:moveTo>
                  <a:pt x="412" y="1660"/>
                </a:moveTo>
                <a:cubicBezTo>
                  <a:pt x="394" y="1665"/>
                  <a:pt x="381" y="1672"/>
                  <a:pt x="384" y="1691"/>
                </a:cubicBezTo>
                <a:cubicBezTo>
                  <a:pt x="384" y="1694"/>
                  <a:pt x="396" y="1700"/>
                  <a:pt x="397" y="1699"/>
                </a:cubicBezTo>
                <a:cubicBezTo>
                  <a:pt x="406" y="1689"/>
                  <a:pt x="416" y="1678"/>
                  <a:pt x="412" y="1660"/>
                </a:cubicBezTo>
                <a:close/>
                <a:moveTo>
                  <a:pt x="966" y="1692"/>
                </a:moveTo>
                <a:cubicBezTo>
                  <a:pt x="972" y="1657"/>
                  <a:pt x="978" y="1622"/>
                  <a:pt x="972" y="1587"/>
                </a:cubicBezTo>
                <a:cubicBezTo>
                  <a:pt x="970" y="1587"/>
                  <a:pt x="968" y="1587"/>
                  <a:pt x="966" y="1587"/>
                </a:cubicBezTo>
                <a:cubicBezTo>
                  <a:pt x="966" y="1622"/>
                  <a:pt x="966" y="1657"/>
                  <a:pt x="966" y="1692"/>
                </a:cubicBezTo>
                <a:close/>
                <a:moveTo>
                  <a:pt x="314" y="1352"/>
                </a:moveTo>
                <a:cubicBezTo>
                  <a:pt x="311" y="1352"/>
                  <a:pt x="308" y="1352"/>
                  <a:pt x="305" y="1351"/>
                </a:cubicBezTo>
                <a:cubicBezTo>
                  <a:pt x="304" y="1370"/>
                  <a:pt x="302" y="1388"/>
                  <a:pt x="301" y="1406"/>
                </a:cubicBezTo>
                <a:cubicBezTo>
                  <a:pt x="304" y="1407"/>
                  <a:pt x="306" y="1407"/>
                  <a:pt x="309" y="1407"/>
                </a:cubicBezTo>
                <a:cubicBezTo>
                  <a:pt x="311" y="1389"/>
                  <a:pt x="313" y="1371"/>
                  <a:pt x="314" y="1352"/>
                </a:cubicBezTo>
                <a:close/>
                <a:moveTo>
                  <a:pt x="307" y="1440"/>
                </a:moveTo>
                <a:cubicBezTo>
                  <a:pt x="303" y="1440"/>
                  <a:pt x="300" y="1440"/>
                  <a:pt x="297" y="1440"/>
                </a:cubicBezTo>
                <a:cubicBezTo>
                  <a:pt x="297" y="1457"/>
                  <a:pt x="297" y="1473"/>
                  <a:pt x="297" y="1490"/>
                </a:cubicBezTo>
                <a:cubicBezTo>
                  <a:pt x="299" y="1490"/>
                  <a:pt x="301" y="1490"/>
                  <a:pt x="303" y="1491"/>
                </a:cubicBezTo>
                <a:cubicBezTo>
                  <a:pt x="304" y="1474"/>
                  <a:pt x="305" y="1457"/>
                  <a:pt x="307" y="1440"/>
                </a:cubicBezTo>
                <a:close/>
                <a:moveTo>
                  <a:pt x="692" y="1506"/>
                </a:moveTo>
                <a:cubicBezTo>
                  <a:pt x="695" y="1495"/>
                  <a:pt x="697" y="1486"/>
                  <a:pt x="700" y="1472"/>
                </a:cubicBezTo>
                <a:cubicBezTo>
                  <a:pt x="687" y="1480"/>
                  <a:pt x="679" y="1486"/>
                  <a:pt x="668" y="1492"/>
                </a:cubicBezTo>
                <a:cubicBezTo>
                  <a:pt x="677" y="1497"/>
                  <a:pt x="683" y="1501"/>
                  <a:pt x="692" y="1506"/>
                </a:cubicBezTo>
                <a:close/>
                <a:moveTo>
                  <a:pt x="301" y="1703"/>
                </a:moveTo>
                <a:cubicBezTo>
                  <a:pt x="303" y="1703"/>
                  <a:pt x="305" y="1703"/>
                  <a:pt x="307" y="1703"/>
                </a:cubicBezTo>
                <a:cubicBezTo>
                  <a:pt x="305" y="1684"/>
                  <a:pt x="304" y="1665"/>
                  <a:pt x="302" y="1646"/>
                </a:cubicBezTo>
                <a:cubicBezTo>
                  <a:pt x="300" y="1646"/>
                  <a:pt x="298" y="1646"/>
                  <a:pt x="295" y="1646"/>
                </a:cubicBezTo>
                <a:cubicBezTo>
                  <a:pt x="297" y="1665"/>
                  <a:pt x="299" y="1684"/>
                  <a:pt x="301" y="170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5"/>
          <p:cNvSpPr>
            <a:spLocks/>
          </p:cNvSpPr>
          <p:nvPr/>
        </p:nvSpPr>
        <p:spPr bwMode="auto">
          <a:xfrm>
            <a:off x="6672263" y="4016375"/>
            <a:ext cx="28575" cy="57150"/>
          </a:xfrm>
          <a:custGeom>
            <a:avLst/>
            <a:gdLst>
              <a:gd name="T0" fmla="*/ 4 w 20"/>
              <a:gd name="T1" fmla="*/ 0 h 40"/>
              <a:gd name="T2" fmla="*/ 20 w 20"/>
              <a:gd name="T3" fmla="*/ 10 h 40"/>
              <a:gd name="T4" fmla="*/ 6 w 20"/>
              <a:gd name="T5" fmla="*/ 40 h 40"/>
              <a:gd name="T6" fmla="*/ 0 w 20"/>
              <a:gd name="T7" fmla="*/ 40 h 40"/>
              <a:gd name="T8" fmla="*/ 2 w 20"/>
              <a:gd name="T9" fmla="*/ 2 h 40"/>
              <a:gd name="T10" fmla="*/ 4 w 20"/>
              <a:gd name="T11" fmla="*/ 0 h 40"/>
            </a:gdLst>
            <a:ahLst/>
            <a:cxnLst>
              <a:cxn ang="0">
                <a:pos x="T0" y="T1"/>
              </a:cxn>
              <a:cxn ang="0">
                <a:pos x="T2" y="T3"/>
              </a:cxn>
              <a:cxn ang="0">
                <a:pos x="T4" y="T5"/>
              </a:cxn>
              <a:cxn ang="0">
                <a:pos x="T6" y="T7"/>
              </a:cxn>
              <a:cxn ang="0">
                <a:pos x="T8" y="T9"/>
              </a:cxn>
              <a:cxn ang="0">
                <a:pos x="T10" y="T11"/>
              </a:cxn>
            </a:cxnLst>
            <a:rect l="0" t="0" r="r" b="b"/>
            <a:pathLst>
              <a:path w="20" h="40">
                <a:moveTo>
                  <a:pt x="4" y="0"/>
                </a:moveTo>
                <a:cubicBezTo>
                  <a:pt x="10" y="4"/>
                  <a:pt x="15" y="7"/>
                  <a:pt x="20" y="10"/>
                </a:cubicBezTo>
                <a:cubicBezTo>
                  <a:pt x="15" y="21"/>
                  <a:pt x="10" y="31"/>
                  <a:pt x="6" y="40"/>
                </a:cubicBezTo>
                <a:cubicBezTo>
                  <a:pt x="4" y="40"/>
                  <a:pt x="2" y="40"/>
                  <a:pt x="0" y="40"/>
                </a:cubicBezTo>
                <a:cubicBezTo>
                  <a:pt x="1" y="27"/>
                  <a:pt x="2" y="15"/>
                  <a:pt x="2" y="2"/>
                </a:cubicBezTo>
                <a:cubicBezTo>
                  <a:pt x="3" y="1"/>
                  <a:pt x="4" y="1"/>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 name="Rectángulo 1">
            <a:extLst>
              <a:ext uri="{FF2B5EF4-FFF2-40B4-BE49-F238E27FC236}">
                <a16:creationId xmlns:a16="http://schemas.microsoft.com/office/drawing/2014/main" id="{E465E648-30E9-D99C-CDDB-B0D115C1ABBE}"/>
              </a:ext>
            </a:extLst>
          </p:cNvPr>
          <p:cNvSpPr/>
          <p:nvPr/>
        </p:nvSpPr>
        <p:spPr>
          <a:xfrm>
            <a:off x="219604" y="0"/>
            <a:ext cx="209021" cy="1062038"/>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0B77A74E-E8E9-4607-B1D5-D5199DB4FECE}"/>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6950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51"/>
          <p:cNvSpPr txBox="1">
            <a:spLocks noGrp="1"/>
          </p:cNvSpPr>
          <p:nvPr>
            <p:ph type="title"/>
          </p:nvPr>
        </p:nvSpPr>
        <p:spPr>
          <a:xfrm>
            <a:off x="842975" y="1624347"/>
            <a:ext cx="7458000" cy="11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E" dirty="0"/>
              <a:t>F</a:t>
            </a:r>
            <a:r>
              <a:rPr lang="en" dirty="0"/>
              <a:t>ree PICTURES</a:t>
            </a:r>
            <a:endParaRPr dirty="0"/>
          </a:p>
        </p:txBody>
      </p:sp>
      <p:sp>
        <p:nvSpPr>
          <p:cNvPr id="940" name="Google Shape;940;p51"/>
          <p:cNvSpPr txBox="1">
            <a:spLocks noGrp="1"/>
          </p:cNvSpPr>
          <p:nvPr>
            <p:ph type="subTitle" idx="1"/>
          </p:nvPr>
        </p:nvSpPr>
        <p:spPr>
          <a:xfrm>
            <a:off x="815075" y="4089600"/>
            <a:ext cx="37569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000" b="1" dirty="0"/>
              <a:t>Because key words are great for catching your audience’s attention</a:t>
            </a:r>
            <a:endParaRPr sz="2000" b="1" dirty="0"/>
          </a:p>
        </p:txBody>
      </p:sp>
      <p:sp>
        <p:nvSpPr>
          <p:cNvPr id="5" name="Google Shape;529;p42"/>
          <p:cNvSpPr txBox="1">
            <a:spLocks/>
          </p:cNvSpPr>
          <p:nvPr/>
        </p:nvSpPr>
        <p:spPr>
          <a:xfrm>
            <a:off x="104874" y="337622"/>
            <a:ext cx="3247925"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bas Neue"/>
              <a:buNone/>
              <a:defRPr sz="10000" b="0" i="0" u="none" strike="noStrike" cap="none">
                <a:solidFill>
                  <a:schemeClr val="bg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s-PE" sz="5400" dirty="0"/>
              <a:t>ABOUT US</a:t>
            </a:r>
          </a:p>
        </p:txBody>
      </p:sp>
      <p:sp>
        <p:nvSpPr>
          <p:cNvPr id="6" name="Google Shape;940;p51"/>
          <p:cNvSpPr txBox="1">
            <a:spLocks/>
          </p:cNvSpPr>
          <p:nvPr/>
        </p:nvSpPr>
        <p:spPr>
          <a:xfrm>
            <a:off x="4904475" y="4089600"/>
            <a:ext cx="3756900" cy="441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oboto"/>
              <a:buNone/>
              <a:defRPr sz="14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None/>
              <a:defRPr sz="1400" b="0" i="0" u="none" strike="noStrike" cap="none">
                <a:solidFill>
                  <a:schemeClr val="dk2"/>
                </a:solidFill>
                <a:latin typeface="Roboto"/>
                <a:ea typeface="Roboto"/>
                <a:cs typeface="Roboto"/>
                <a:sym typeface="Roboto"/>
              </a:defRPr>
            </a:lvl9pPr>
          </a:lstStyle>
          <a:p>
            <a:pPr marL="0" indent="0">
              <a:spcAft>
                <a:spcPts val="1600"/>
              </a:spcAft>
            </a:pPr>
            <a:r>
              <a:rPr lang="en-US" sz="2000" b="1"/>
              <a:t>Because key words are great for catching your audience’s attention</a:t>
            </a:r>
            <a:endParaRPr lang="en-US" sz="2000" b="1" dirty="0"/>
          </a:p>
        </p:txBody>
      </p:sp>
      <p:pic>
        <p:nvPicPr>
          <p:cNvPr id="2" name="Imagen 1"/>
          <p:cNvPicPr>
            <a:picLocks noChangeAspect="1"/>
          </p:cNvPicPr>
          <p:nvPr/>
        </p:nvPicPr>
        <p:blipFill>
          <a:blip r:embed="rId3"/>
          <a:stretch>
            <a:fillRect/>
          </a:stretch>
        </p:blipFill>
        <p:spPr>
          <a:xfrm>
            <a:off x="1625687" y="2304694"/>
            <a:ext cx="2135675" cy="1135179"/>
          </a:xfrm>
          <a:prstGeom prst="rect">
            <a:avLst/>
          </a:prstGeom>
        </p:spPr>
      </p:pic>
      <p:pic>
        <p:nvPicPr>
          <p:cNvPr id="3" name="Imagen 2"/>
          <p:cNvPicPr>
            <a:picLocks noChangeAspect="1"/>
          </p:cNvPicPr>
          <p:nvPr/>
        </p:nvPicPr>
        <p:blipFill>
          <a:blip r:embed="rId4"/>
          <a:stretch>
            <a:fillRect/>
          </a:stretch>
        </p:blipFill>
        <p:spPr>
          <a:xfrm>
            <a:off x="6343575" y="2090408"/>
            <a:ext cx="1181250" cy="1563750"/>
          </a:xfrm>
          <a:prstGeom prst="rect">
            <a:avLst/>
          </a:prstGeom>
        </p:spPr>
      </p:pic>
      <p:sp>
        <p:nvSpPr>
          <p:cNvPr id="4" name="文本框 9">
            <a:extLst>
              <a:ext uri="{FF2B5EF4-FFF2-40B4-BE49-F238E27FC236}">
                <a16:creationId xmlns:a16="http://schemas.microsoft.com/office/drawing/2014/main" id="{1588E286-79FD-BA82-5EE4-B0344EBF2FD0}"/>
              </a:ext>
            </a:extLst>
          </p:cNvPr>
          <p:cNvSpPr txBox="1"/>
          <p:nvPr/>
        </p:nvSpPr>
        <p:spPr>
          <a:xfrm>
            <a:off x="639493" y="1012576"/>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
        <p:nvSpPr>
          <p:cNvPr id="7" name="Rectángulo 6">
            <a:extLst>
              <a:ext uri="{FF2B5EF4-FFF2-40B4-BE49-F238E27FC236}">
                <a16:creationId xmlns:a16="http://schemas.microsoft.com/office/drawing/2014/main" id="{0D82E99E-C39D-C944-E837-9D75EDE2ABB9}"/>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37F5BBED-3764-46BF-1F9D-D886432DCD66}"/>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691098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39"/>
        <p:cNvGrpSpPr/>
        <p:nvPr/>
      </p:nvGrpSpPr>
      <p:grpSpPr>
        <a:xfrm>
          <a:off x="0" y="0"/>
          <a:ext cx="0" cy="0"/>
          <a:chOff x="0" y="0"/>
          <a:chExt cx="0" cy="0"/>
        </a:xfrm>
      </p:grpSpPr>
      <p:sp>
        <p:nvSpPr>
          <p:cNvPr id="3440" name="Google Shape;3440;p74"/>
          <p:cNvSpPr txBox="1">
            <a:spLocks noGrp="1"/>
          </p:cNvSpPr>
          <p:nvPr>
            <p:ph type="title"/>
          </p:nvPr>
        </p:nvSpPr>
        <p:spPr>
          <a:xfrm>
            <a:off x="733975" y="361350"/>
            <a:ext cx="767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a:p>
        </p:txBody>
      </p:sp>
      <p:grpSp>
        <p:nvGrpSpPr>
          <p:cNvPr id="3441" name="Google Shape;3441;p74"/>
          <p:cNvGrpSpPr/>
          <p:nvPr/>
        </p:nvGrpSpPr>
        <p:grpSpPr>
          <a:xfrm>
            <a:off x="6206509" y="1216161"/>
            <a:ext cx="957195" cy="2155371"/>
            <a:chOff x="1417600" y="1451875"/>
            <a:chExt cx="1123600" cy="2530075"/>
          </a:xfrm>
        </p:grpSpPr>
        <p:sp>
          <p:nvSpPr>
            <p:cNvPr id="3442" name="Google Shape;3442;p74"/>
            <p:cNvSpPr/>
            <p:nvPr/>
          </p:nvSpPr>
          <p:spPr>
            <a:xfrm>
              <a:off x="1817550" y="1875525"/>
              <a:ext cx="657125" cy="342050"/>
            </a:xfrm>
            <a:custGeom>
              <a:avLst/>
              <a:gdLst/>
              <a:ahLst/>
              <a:cxnLst/>
              <a:rect l="l" t="t" r="r" b="b"/>
              <a:pathLst>
                <a:path w="26285" h="13682" extrusionOk="0">
                  <a:moveTo>
                    <a:pt x="24941" y="0"/>
                  </a:moveTo>
                  <a:cubicBezTo>
                    <a:pt x="24249" y="0"/>
                    <a:pt x="23678" y="524"/>
                    <a:pt x="23678" y="546"/>
                  </a:cubicBezTo>
                  <a:cubicBezTo>
                    <a:pt x="20212" y="3596"/>
                    <a:pt x="16802" y="6951"/>
                    <a:pt x="14778" y="8420"/>
                  </a:cubicBezTo>
                  <a:cubicBezTo>
                    <a:pt x="12921" y="7145"/>
                    <a:pt x="9926" y="5121"/>
                    <a:pt x="5601" y="2515"/>
                  </a:cubicBezTo>
                  <a:cubicBezTo>
                    <a:pt x="4692" y="1976"/>
                    <a:pt x="3889" y="1750"/>
                    <a:pt x="3209" y="1750"/>
                  </a:cubicBezTo>
                  <a:cubicBezTo>
                    <a:pt x="879" y="1750"/>
                    <a:pt x="1" y="4400"/>
                    <a:pt x="1331" y="6202"/>
                  </a:cubicBezTo>
                  <a:cubicBezTo>
                    <a:pt x="2302" y="7533"/>
                    <a:pt x="3827" y="8337"/>
                    <a:pt x="5185" y="9169"/>
                  </a:cubicBezTo>
                  <a:cubicBezTo>
                    <a:pt x="8124" y="10943"/>
                    <a:pt x="11645" y="12967"/>
                    <a:pt x="15250" y="13661"/>
                  </a:cubicBezTo>
                  <a:cubicBezTo>
                    <a:pt x="15328" y="13675"/>
                    <a:pt x="15408" y="13682"/>
                    <a:pt x="15490" y="13682"/>
                  </a:cubicBezTo>
                  <a:cubicBezTo>
                    <a:pt x="18425" y="13682"/>
                    <a:pt x="24053" y="4775"/>
                    <a:pt x="25563" y="2321"/>
                  </a:cubicBezTo>
                  <a:cubicBezTo>
                    <a:pt x="25868" y="1822"/>
                    <a:pt x="26284" y="1489"/>
                    <a:pt x="26173" y="962"/>
                  </a:cubicBezTo>
                  <a:cubicBezTo>
                    <a:pt x="26090" y="602"/>
                    <a:pt x="25841" y="297"/>
                    <a:pt x="25508" y="130"/>
                  </a:cubicBezTo>
                  <a:cubicBezTo>
                    <a:pt x="25316" y="37"/>
                    <a:pt x="25124" y="0"/>
                    <a:pt x="24941"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4"/>
            <p:cNvSpPr/>
            <p:nvPr/>
          </p:nvSpPr>
          <p:spPr>
            <a:xfrm>
              <a:off x="2150950" y="2086025"/>
              <a:ext cx="33975" cy="40925"/>
            </a:xfrm>
            <a:custGeom>
              <a:avLst/>
              <a:gdLst/>
              <a:ahLst/>
              <a:cxnLst/>
              <a:rect l="l" t="t" r="r" b="b"/>
              <a:pathLst>
                <a:path w="1359" h="1637" extrusionOk="0">
                  <a:moveTo>
                    <a:pt x="1359" y="0"/>
                  </a:moveTo>
                  <a:lnTo>
                    <a:pt x="1359" y="0"/>
                  </a:lnTo>
                  <a:cubicBezTo>
                    <a:pt x="1193" y="84"/>
                    <a:pt x="1054" y="195"/>
                    <a:pt x="915" y="333"/>
                  </a:cubicBezTo>
                  <a:cubicBezTo>
                    <a:pt x="804" y="444"/>
                    <a:pt x="666" y="555"/>
                    <a:pt x="555" y="694"/>
                  </a:cubicBezTo>
                  <a:cubicBezTo>
                    <a:pt x="444" y="832"/>
                    <a:pt x="333" y="999"/>
                    <a:pt x="222" y="1137"/>
                  </a:cubicBezTo>
                  <a:cubicBezTo>
                    <a:pt x="139" y="1304"/>
                    <a:pt x="56" y="1470"/>
                    <a:pt x="0" y="1636"/>
                  </a:cubicBezTo>
                  <a:cubicBezTo>
                    <a:pt x="222" y="1331"/>
                    <a:pt x="472" y="1082"/>
                    <a:pt x="694" y="832"/>
                  </a:cubicBezTo>
                  <a:cubicBezTo>
                    <a:pt x="915" y="555"/>
                    <a:pt x="1137" y="278"/>
                    <a:pt x="1359" y="0"/>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4"/>
            <p:cNvSpPr/>
            <p:nvPr/>
          </p:nvSpPr>
          <p:spPr>
            <a:xfrm>
              <a:off x="2391475" y="1756025"/>
              <a:ext cx="149725" cy="187200"/>
            </a:xfrm>
            <a:custGeom>
              <a:avLst/>
              <a:gdLst/>
              <a:ahLst/>
              <a:cxnLst/>
              <a:rect l="l" t="t" r="r" b="b"/>
              <a:pathLst>
                <a:path w="5989" h="7488" extrusionOk="0">
                  <a:moveTo>
                    <a:pt x="5589" y="0"/>
                  </a:moveTo>
                  <a:cubicBezTo>
                    <a:pt x="5204" y="0"/>
                    <a:pt x="4316" y="731"/>
                    <a:pt x="4048" y="918"/>
                  </a:cubicBezTo>
                  <a:cubicBezTo>
                    <a:pt x="3111" y="1506"/>
                    <a:pt x="2702" y="1839"/>
                    <a:pt x="2523" y="1839"/>
                  </a:cubicBezTo>
                  <a:cubicBezTo>
                    <a:pt x="2390" y="1839"/>
                    <a:pt x="2385" y="1653"/>
                    <a:pt x="2385" y="1251"/>
                  </a:cubicBezTo>
                  <a:cubicBezTo>
                    <a:pt x="2385" y="643"/>
                    <a:pt x="2131" y="358"/>
                    <a:pt x="1855" y="358"/>
                  </a:cubicBezTo>
                  <a:cubicBezTo>
                    <a:pt x="1702" y="358"/>
                    <a:pt x="1542" y="445"/>
                    <a:pt x="1414" y="613"/>
                  </a:cubicBezTo>
                  <a:cubicBezTo>
                    <a:pt x="693" y="1556"/>
                    <a:pt x="0" y="4633"/>
                    <a:pt x="139" y="5881"/>
                  </a:cubicBezTo>
                  <a:cubicBezTo>
                    <a:pt x="243" y="6841"/>
                    <a:pt x="1055" y="7487"/>
                    <a:pt x="1923" y="7487"/>
                  </a:cubicBezTo>
                  <a:cubicBezTo>
                    <a:pt x="2208" y="7487"/>
                    <a:pt x="2499" y="7418"/>
                    <a:pt x="2773" y="7267"/>
                  </a:cubicBezTo>
                  <a:cubicBezTo>
                    <a:pt x="3771" y="6796"/>
                    <a:pt x="5434" y="5410"/>
                    <a:pt x="5240" y="4162"/>
                  </a:cubicBezTo>
                  <a:cubicBezTo>
                    <a:pt x="5185" y="3829"/>
                    <a:pt x="5019" y="3552"/>
                    <a:pt x="4797" y="3302"/>
                  </a:cubicBezTo>
                  <a:cubicBezTo>
                    <a:pt x="4547" y="3053"/>
                    <a:pt x="4242" y="2720"/>
                    <a:pt x="4436" y="2360"/>
                  </a:cubicBezTo>
                  <a:cubicBezTo>
                    <a:pt x="4714" y="1861"/>
                    <a:pt x="5712" y="1057"/>
                    <a:pt x="5878" y="530"/>
                  </a:cubicBezTo>
                  <a:cubicBezTo>
                    <a:pt x="5989" y="308"/>
                    <a:pt x="5850" y="58"/>
                    <a:pt x="5628" y="3"/>
                  </a:cubicBezTo>
                  <a:cubicBezTo>
                    <a:pt x="5616" y="1"/>
                    <a:pt x="5603" y="0"/>
                    <a:pt x="5589"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4"/>
            <p:cNvSpPr/>
            <p:nvPr/>
          </p:nvSpPr>
          <p:spPr>
            <a:xfrm>
              <a:off x="2453150" y="1821925"/>
              <a:ext cx="56175" cy="47875"/>
            </a:xfrm>
            <a:custGeom>
              <a:avLst/>
              <a:gdLst/>
              <a:ahLst/>
              <a:cxnLst/>
              <a:rect l="l" t="t" r="r" b="b"/>
              <a:pathLst>
                <a:path w="2247" h="1915" extrusionOk="0">
                  <a:moveTo>
                    <a:pt x="1803" y="1"/>
                  </a:moveTo>
                  <a:lnTo>
                    <a:pt x="1803" y="1"/>
                  </a:lnTo>
                  <a:cubicBezTo>
                    <a:pt x="1415" y="167"/>
                    <a:pt x="1054" y="361"/>
                    <a:pt x="722" y="583"/>
                  </a:cubicBezTo>
                  <a:cubicBezTo>
                    <a:pt x="528" y="694"/>
                    <a:pt x="361" y="833"/>
                    <a:pt x="223" y="999"/>
                  </a:cubicBezTo>
                  <a:cubicBezTo>
                    <a:pt x="167" y="1082"/>
                    <a:pt x="84" y="1193"/>
                    <a:pt x="56" y="1304"/>
                  </a:cubicBezTo>
                  <a:cubicBezTo>
                    <a:pt x="1" y="1415"/>
                    <a:pt x="1" y="1554"/>
                    <a:pt x="56" y="1665"/>
                  </a:cubicBezTo>
                  <a:cubicBezTo>
                    <a:pt x="112" y="1775"/>
                    <a:pt x="223" y="1859"/>
                    <a:pt x="333" y="1914"/>
                  </a:cubicBezTo>
                  <a:lnTo>
                    <a:pt x="694" y="1914"/>
                  </a:lnTo>
                  <a:cubicBezTo>
                    <a:pt x="888" y="1859"/>
                    <a:pt x="1082" y="1775"/>
                    <a:pt x="1276" y="1665"/>
                  </a:cubicBezTo>
                  <a:cubicBezTo>
                    <a:pt x="1637" y="1443"/>
                    <a:pt x="1969" y="1193"/>
                    <a:pt x="2247" y="916"/>
                  </a:cubicBezTo>
                  <a:lnTo>
                    <a:pt x="2247" y="916"/>
                  </a:lnTo>
                  <a:cubicBezTo>
                    <a:pt x="1914" y="1138"/>
                    <a:pt x="1581" y="1360"/>
                    <a:pt x="1221" y="1554"/>
                  </a:cubicBezTo>
                  <a:cubicBezTo>
                    <a:pt x="1027" y="1637"/>
                    <a:pt x="860" y="1692"/>
                    <a:pt x="666" y="1748"/>
                  </a:cubicBezTo>
                  <a:cubicBezTo>
                    <a:pt x="634" y="1752"/>
                    <a:pt x="602" y="1755"/>
                    <a:pt x="572" y="1755"/>
                  </a:cubicBezTo>
                  <a:cubicBezTo>
                    <a:pt x="419" y="1755"/>
                    <a:pt x="292" y="1697"/>
                    <a:pt x="223" y="1581"/>
                  </a:cubicBezTo>
                  <a:cubicBezTo>
                    <a:pt x="167" y="1470"/>
                    <a:pt x="250" y="1276"/>
                    <a:pt x="361" y="1110"/>
                  </a:cubicBezTo>
                  <a:cubicBezTo>
                    <a:pt x="472" y="971"/>
                    <a:pt x="638" y="833"/>
                    <a:pt x="777" y="694"/>
                  </a:cubicBezTo>
                  <a:cubicBezTo>
                    <a:pt x="1110" y="445"/>
                    <a:pt x="1443" y="223"/>
                    <a:pt x="1803"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4"/>
            <p:cNvSpPr/>
            <p:nvPr/>
          </p:nvSpPr>
          <p:spPr>
            <a:xfrm>
              <a:off x="2469100" y="1844800"/>
              <a:ext cx="50625" cy="47250"/>
            </a:xfrm>
            <a:custGeom>
              <a:avLst/>
              <a:gdLst/>
              <a:ahLst/>
              <a:cxnLst/>
              <a:rect l="l" t="t" r="r" b="b"/>
              <a:pathLst>
                <a:path w="2025" h="1890" extrusionOk="0">
                  <a:moveTo>
                    <a:pt x="1609" y="1"/>
                  </a:moveTo>
                  <a:lnTo>
                    <a:pt x="1609" y="1"/>
                  </a:lnTo>
                  <a:cubicBezTo>
                    <a:pt x="1276" y="167"/>
                    <a:pt x="971" y="361"/>
                    <a:pt x="694" y="583"/>
                  </a:cubicBezTo>
                  <a:cubicBezTo>
                    <a:pt x="527" y="694"/>
                    <a:pt x="389" y="833"/>
                    <a:pt x="278" y="971"/>
                  </a:cubicBezTo>
                  <a:cubicBezTo>
                    <a:pt x="111" y="1110"/>
                    <a:pt x="28" y="1304"/>
                    <a:pt x="0" y="1526"/>
                  </a:cubicBezTo>
                  <a:cubicBezTo>
                    <a:pt x="52" y="1731"/>
                    <a:pt x="222" y="1889"/>
                    <a:pt x="446" y="1889"/>
                  </a:cubicBezTo>
                  <a:cubicBezTo>
                    <a:pt x="463" y="1889"/>
                    <a:pt x="481" y="1888"/>
                    <a:pt x="500" y="1886"/>
                  </a:cubicBezTo>
                  <a:cubicBezTo>
                    <a:pt x="694" y="1886"/>
                    <a:pt x="888" y="1859"/>
                    <a:pt x="1054" y="1775"/>
                  </a:cubicBezTo>
                  <a:cubicBezTo>
                    <a:pt x="1414" y="1637"/>
                    <a:pt x="1719" y="1443"/>
                    <a:pt x="2024" y="1193"/>
                  </a:cubicBezTo>
                  <a:lnTo>
                    <a:pt x="2024" y="1193"/>
                  </a:lnTo>
                  <a:cubicBezTo>
                    <a:pt x="1692" y="1387"/>
                    <a:pt x="1359" y="1526"/>
                    <a:pt x="1026" y="1637"/>
                  </a:cubicBezTo>
                  <a:cubicBezTo>
                    <a:pt x="860" y="1692"/>
                    <a:pt x="666" y="1720"/>
                    <a:pt x="500" y="1720"/>
                  </a:cubicBezTo>
                  <a:cubicBezTo>
                    <a:pt x="416" y="1720"/>
                    <a:pt x="361" y="1692"/>
                    <a:pt x="278" y="1664"/>
                  </a:cubicBezTo>
                  <a:cubicBezTo>
                    <a:pt x="222" y="1637"/>
                    <a:pt x="195" y="1554"/>
                    <a:pt x="195" y="1498"/>
                  </a:cubicBezTo>
                  <a:cubicBezTo>
                    <a:pt x="195" y="1332"/>
                    <a:pt x="278" y="1193"/>
                    <a:pt x="389" y="1082"/>
                  </a:cubicBezTo>
                  <a:cubicBezTo>
                    <a:pt x="500" y="944"/>
                    <a:pt x="638" y="805"/>
                    <a:pt x="777" y="694"/>
                  </a:cubicBezTo>
                  <a:cubicBezTo>
                    <a:pt x="1054" y="472"/>
                    <a:pt x="1331" y="223"/>
                    <a:pt x="1609"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4"/>
            <p:cNvSpPr/>
            <p:nvPr/>
          </p:nvSpPr>
          <p:spPr>
            <a:xfrm>
              <a:off x="2427500" y="1799750"/>
              <a:ext cx="21525" cy="45775"/>
            </a:xfrm>
            <a:custGeom>
              <a:avLst/>
              <a:gdLst/>
              <a:ahLst/>
              <a:cxnLst/>
              <a:rect l="l" t="t" r="r" b="b"/>
              <a:pathLst>
                <a:path w="861" h="1831" extrusionOk="0">
                  <a:moveTo>
                    <a:pt x="860" y="1"/>
                  </a:moveTo>
                  <a:lnTo>
                    <a:pt x="860" y="1"/>
                  </a:lnTo>
                  <a:cubicBezTo>
                    <a:pt x="528" y="167"/>
                    <a:pt x="306" y="472"/>
                    <a:pt x="195" y="805"/>
                  </a:cubicBezTo>
                  <a:cubicBezTo>
                    <a:pt x="56" y="1138"/>
                    <a:pt x="1" y="1498"/>
                    <a:pt x="29" y="1831"/>
                  </a:cubicBezTo>
                  <a:cubicBezTo>
                    <a:pt x="112" y="1664"/>
                    <a:pt x="140" y="1498"/>
                    <a:pt x="195" y="1332"/>
                  </a:cubicBezTo>
                  <a:cubicBezTo>
                    <a:pt x="250" y="1165"/>
                    <a:pt x="306" y="1027"/>
                    <a:pt x="361" y="860"/>
                  </a:cubicBezTo>
                  <a:cubicBezTo>
                    <a:pt x="472" y="555"/>
                    <a:pt x="639" y="250"/>
                    <a:pt x="860"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4"/>
            <p:cNvSpPr/>
            <p:nvPr/>
          </p:nvSpPr>
          <p:spPr>
            <a:xfrm>
              <a:off x="2402550" y="1918975"/>
              <a:ext cx="36075" cy="23775"/>
            </a:xfrm>
            <a:custGeom>
              <a:avLst/>
              <a:gdLst/>
              <a:ahLst/>
              <a:cxnLst/>
              <a:rect l="l" t="t" r="r" b="b"/>
              <a:pathLst>
                <a:path w="1443" h="951" extrusionOk="0">
                  <a:moveTo>
                    <a:pt x="1" y="1"/>
                  </a:moveTo>
                  <a:lnTo>
                    <a:pt x="1" y="1"/>
                  </a:lnTo>
                  <a:cubicBezTo>
                    <a:pt x="56" y="333"/>
                    <a:pt x="250" y="583"/>
                    <a:pt x="528" y="749"/>
                  </a:cubicBezTo>
                  <a:cubicBezTo>
                    <a:pt x="760" y="889"/>
                    <a:pt x="1031" y="950"/>
                    <a:pt x="1292" y="950"/>
                  </a:cubicBezTo>
                  <a:cubicBezTo>
                    <a:pt x="1343" y="950"/>
                    <a:pt x="1393" y="948"/>
                    <a:pt x="1443" y="943"/>
                  </a:cubicBezTo>
                  <a:cubicBezTo>
                    <a:pt x="1165" y="860"/>
                    <a:pt x="888" y="749"/>
                    <a:pt x="638" y="611"/>
                  </a:cubicBezTo>
                  <a:cubicBezTo>
                    <a:pt x="500" y="527"/>
                    <a:pt x="389" y="444"/>
                    <a:pt x="278" y="361"/>
                  </a:cubicBezTo>
                  <a:cubicBezTo>
                    <a:pt x="195" y="250"/>
                    <a:pt x="84" y="139"/>
                    <a:pt x="1"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4"/>
            <p:cNvSpPr/>
            <p:nvPr/>
          </p:nvSpPr>
          <p:spPr>
            <a:xfrm>
              <a:off x="1740600" y="2532650"/>
              <a:ext cx="481075" cy="742200"/>
            </a:xfrm>
            <a:custGeom>
              <a:avLst/>
              <a:gdLst/>
              <a:ahLst/>
              <a:cxnLst/>
              <a:rect l="l" t="t" r="r" b="b"/>
              <a:pathLst>
                <a:path w="19243" h="29688" extrusionOk="0">
                  <a:moveTo>
                    <a:pt x="8411" y="0"/>
                  </a:moveTo>
                  <a:cubicBezTo>
                    <a:pt x="8252" y="0"/>
                    <a:pt x="8091" y="7"/>
                    <a:pt x="7930" y="18"/>
                  </a:cubicBezTo>
                  <a:cubicBezTo>
                    <a:pt x="1" y="822"/>
                    <a:pt x="4354" y="11663"/>
                    <a:pt x="6017" y="15767"/>
                  </a:cubicBezTo>
                  <a:cubicBezTo>
                    <a:pt x="7542" y="19565"/>
                    <a:pt x="9705" y="23280"/>
                    <a:pt x="10731" y="27245"/>
                  </a:cubicBezTo>
                  <a:cubicBezTo>
                    <a:pt x="10786" y="27494"/>
                    <a:pt x="10869" y="27716"/>
                    <a:pt x="10980" y="27938"/>
                  </a:cubicBezTo>
                  <a:cubicBezTo>
                    <a:pt x="11487" y="29006"/>
                    <a:pt x="12560" y="29688"/>
                    <a:pt x="13727" y="29688"/>
                  </a:cubicBezTo>
                  <a:cubicBezTo>
                    <a:pt x="13773" y="29688"/>
                    <a:pt x="13818" y="29687"/>
                    <a:pt x="13864" y="29685"/>
                  </a:cubicBezTo>
                  <a:cubicBezTo>
                    <a:pt x="19242" y="29241"/>
                    <a:pt x="17329" y="15157"/>
                    <a:pt x="15694" y="9279"/>
                  </a:cubicBezTo>
                  <a:cubicBezTo>
                    <a:pt x="15000" y="6783"/>
                    <a:pt x="13725" y="3373"/>
                    <a:pt x="11923" y="1571"/>
                  </a:cubicBezTo>
                  <a:cubicBezTo>
                    <a:pt x="11174" y="739"/>
                    <a:pt x="10176" y="213"/>
                    <a:pt x="9067" y="46"/>
                  </a:cubicBezTo>
                  <a:cubicBezTo>
                    <a:pt x="8856" y="14"/>
                    <a:pt x="8635" y="0"/>
                    <a:pt x="8411"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4"/>
            <p:cNvSpPr/>
            <p:nvPr/>
          </p:nvSpPr>
          <p:spPr>
            <a:xfrm>
              <a:off x="1997775" y="3108075"/>
              <a:ext cx="173300" cy="166400"/>
            </a:xfrm>
            <a:custGeom>
              <a:avLst/>
              <a:gdLst/>
              <a:ahLst/>
              <a:cxnLst/>
              <a:rect l="l" t="t" r="r" b="b"/>
              <a:pathLst>
                <a:path w="6932" h="6656" extrusionOk="0">
                  <a:moveTo>
                    <a:pt x="3506" y="0"/>
                  </a:moveTo>
                  <a:cubicBezTo>
                    <a:pt x="3227" y="0"/>
                    <a:pt x="2943" y="40"/>
                    <a:pt x="2662" y="125"/>
                  </a:cubicBezTo>
                  <a:cubicBezTo>
                    <a:pt x="943" y="735"/>
                    <a:pt x="0" y="2537"/>
                    <a:pt x="471" y="4283"/>
                  </a:cubicBezTo>
                  <a:cubicBezTo>
                    <a:pt x="793" y="5707"/>
                    <a:pt x="2047" y="6656"/>
                    <a:pt x="3429" y="6656"/>
                  </a:cubicBezTo>
                  <a:cubicBezTo>
                    <a:pt x="3715" y="6656"/>
                    <a:pt x="4007" y="6615"/>
                    <a:pt x="4298" y="6529"/>
                  </a:cubicBezTo>
                  <a:cubicBezTo>
                    <a:pt x="5989" y="5919"/>
                    <a:pt x="6931" y="4117"/>
                    <a:pt x="6460" y="2370"/>
                  </a:cubicBezTo>
                  <a:cubicBezTo>
                    <a:pt x="6138" y="965"/>
                    <a:pt x="4877" y="0"/>
                    <a:pt x="3506"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4"/>
            <p:cNvSpPr/>
            <p:nvPr/>
          </p:nvSpPr>
          <p:spPr>
            <a:xfrm>
              <a:off x="1973500" y="3800850"/>
              <a:ext cx="250950" cy="157175"/>
            </a:xfrm>
            <a:custGeom>
              <a:avLst/>
              <a:gdLst/>
              <a:ahLst/>
              <a:cxnLst/>
              <a:rect l="l" t="t" r="r" b="b"/>
              <a:pathLst>
                <a:path w="10038" h="6287" extrusionOk="0">
                  <a:moveTo>
                    <a:pt x="3195" y="0"/>
                  </a:moveTo>
                  <a:cubicBezTo>
                    <a:pt x="2374" y="0"/>
                    <a:pt x="1433" y="142"/>
                    <a:pt x="903" y="142"/>
                  </a:cubicBezTo>
                  <a:cubicBezTo>
                    <a:pt x="858" y="142"/>
                    <a:pt x="816" y="141"/>
                    <a:pt x="777" y="139"/>
                  </a:cubicBezTo>
                  <a:cubicBezTo>
                    <a:pt x="777" y="915"/>
                    <a:pt x="722" y="1664"/>
                    <a:pt x="611" y="2413"/>
                  </a:cubicBezTo>
                  <a:cubicBezTo>
                    <a:pt x="500" y="3106"/>
                    <a:pt x="1" y="4215"/>
                    <a:pt x="417" y="4853"/>
                  </a:cubicBezTo>
                  <a:cubicBezTo>
                    <a:pt x="722" y="5345"/>
                    <a:pt x="1278" y="5474"/>
                    <a:pt x="1873" y="5474"/>
                  </a:cubicBezTo>
                  <a:cubicBezTo>
                    <a:pt x="2249" y="5474"/>
                    <a:pt x="2641" y="5422"/>
                    <a:pt x="2995" y="5379"/>
                  </a:cubicBezTo>
                  <a:cubicBezTo>
                    <a:pt x="3076" y="5371"/>
                    <a:pt x="3157" y="5368"/>
                    <a:pt x="3240" y="5368"/>
                  </a:cubicBezTo>
                  <a:cubicBezTo>
                    <a:pt x="4320" y="5368"/>
                    <a:pt x="5551" y="5999"/>
                    <a:pt x="6710" y="6128"/>
                  </a:cubicBezTo>
                  <a:cubicBezTo>
                    <a:pt x="7141" y="6179"/>
                    <a:pt x="7739" y="6287"/>
                    <a:pt x="8306" y="6287"/>
                  </a:cubicBezTo>
                  <a:cubicBezTo>
                    <a:pt x="8982" y="6287"/>
                    <a:pt x="9615" y="6133"/>
                    <a:pt x="9871" y="5546"/>
                  </a:cubicBezTo>
                  <a:cubicBezTo>
                    <a:pt x="10037" y="5185"/>
                    <a:pt x="9538" y="5019"/>
                    <a:pt x="9289" y="4936"/>
                  </a:cubicBezTo>
                  <a:cubicBezTo>
                    <a:pt x="8180" y="4492"/>
                    <a:pt x="7209" y="3660"/>
                    <a:pt x="6267" y="2856"/>
                  </a:cubicBezTo>
                  <a:cubicBezTo>
                    <a:pt x="5712" y="2413"/>
                    <a:pt x="4769" y="1636"/>
                    <a:pt x="4769" y="777"/>
                  </a:cubicBezTo>
                  <a:cubicBezTo>
                    <a:pt x="4769" y="153"/>
                    <a:pt x="4047" y="0"/>
                    <a:pt x="3195"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4"/>
            <p:cNvSpPr/>
            <p:nvPr/>
          </p:nvSpPr>
          <p:spPr>
            <a:xfrm>
              <a:off x="1997775" y="3766725"/>
              <a:ext cx="90825" cy="91850"/>
            </a:xfrm>
            <a:custGeom>
              <a:avLst/>
              <a:gdLst/>
              <a:ahLst/>
              <a:cxnLst/>
              <a:rect l="l" t="t" r="r" b="b"/>
              <a:pathLst>
                <a:path w="3633" h="3674" extrusionOk="0">
                  <a:moveTo>
                    <a:pt x="1794" y="1"/>
                  </a:moveTo>
                  <a:cubicBezTo>
                    <a:pt x="888" y="1"/>
                    <a:pt x="137" y="722"/>
                    <a:pt x="111" y="1643"/>
                  </a:cubicBezTo>
                  <a:cubicBezTo>
                    <a:pt x="0" y="2641"/>
                    <a:pt x="693" y="3500"/>
                    <a:pt x="1691" y="3667"/>
                  </a:cubicBezTo>
                  <a:cubicBezTo>
                    <a:pt x="1741" y="3671"/>
                    <a:pt x="1790" y="3673"/>
                    <a:pt x="1838" y="3673"/>
                  </a:cubicBezTo>
                  <a:cubicBezTo>
                    <a:pt x="2744" y="3673"/>
                    <a:pt x="3495" y="2951"/>
                    <a:pt x="3521" y="2003"/>
                  </a:cubicBezTo>
                  <a:cubicBezTo>
                    <a:pt x="3632" y="1033"/>
                    <a:pt x="2939" y="146"/>
                    <a:pt x="1941" y="7"/>
                  </a:cubicBezTo>
                  <a:cubicBezTo>
                    <a:pt x="1891" y="3"/>
                    <a:pt x="1842" y="1"/>
                    <a:pt x="1794"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4"/>
            <p:cNvSpPr/>
            <p:nvPr/>
          </p:nvSpPr>
          <p:spPr>
            <a:xfrm>
              <a:off x="1958950" y="3030025"/>
              <a:ext cx="242625" cy="830625"/>
            </a:xfrm>
            <a:custGeom>
              <a:avLst/>
              <a:gdLst/>
              <a:ahLst/>
              <a:cxnLst/>
              <a:rect l="l" t="t" r="r" b="b"/>
              <a:pathLst>
                <a:path w="9705" h="33225" extrusionOk="0">
                  <a:moveTo>
                    <a:pt x="7942" y="1"/>
                  </a:moveTo>
                  <a:cubicBezTo>
                    <a:pt x="6737" y="1"/>
                    <a:pt x="4367" y="2630"/>
                    <a:pt x="2995" y="3857"/>
                  </a:cubicBezTo>
                  <a:cubicBezTo>
                    <a:pt x="694" y="6518"/>
                    <a:pt x="0" y="11564"/>
                    <a:pt x="1026" y="19882"/>
                  </a:cubicBezTo>
                  <a:cubicBezTo>
                    <a:pt x="1304" y="22017"/>
                    <a:pt x="1886" y="28643"/>
                    <a:pt x="1359" y="31000"/>
                  </a:cubicBezTo>
                  <a:cubicBezTo>
                    <a:pt x="1125" y="32389"/>
                    <a:pt x="2314" y="33225"/>
                    <a:pt x="3458" y="33225"/>
                  </a:cubicBezTo>
                  <a:cubicBezTo>
                    <a:pt x="4346" y="33225"/>
                    <a:pt x="5206" y="32721"/>
                    <a:pt x="5351" y="31582"/>
                  </a:cubicBezTo>
                  <a:cubicBezTo>
                    <a:pt x="5407" y="31139"/>
                    <a:pt x="9704" y="7766"/>
                    <a:pt x="8679" y="1029"/>
                  </a:cubicBezTo>
                  <a:cubicBezTo>
                    <a:pt x="8616" y="293"/>
                    <a:pt x="8344" y="1"/>
                    <a:pt x="7942"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4"/>
            <p:cNvSpPr/>
            <p:nvPr/>
          </p:nvSpPr>
          <p:spPr>
            <a:xfrm>
              <a:off x="2003300" y="3107925"/>
              <a:ext cx="162225" cy="166625"/>
            </a:xfrm>
            <a:custGeom>
              <a:avLst/>
              <a:gdLst/>
              <a:ahLst/>
              <a:cxnLst/>
              <a:rect l="l" t="t" r="r" b="b"/>
              <a:pathLst>
                <a:path w="6489" h="6665" extrusionOk="0">
                  <a:moveTo>
                    <a:pt x="3162" y="1"/>
                  </a:moveTo>
                  <a:cubicBezTo>
                    <a:pt x="1586" y="1"/>
                    <a:pt x="269" y="1275"/>
                    <a:pt x="140" y="2986"/>
                  </a:cubicBezTo>
                  <a:cubicBezTo>
                    <a:pt x="1" y="4844"/>
                    <a:pt x="1276" y="6480"/>
                    <a:pt x="2995" y="6646"/>
                  </a:cubicBezTo>
                  <a:cubicBezTo>
                    <a:pt x="3107" y="6659"/>
                    <a:pt x="3218" y="6665"/>
                    <a:pt x="3328" y="6665"/>
                  </a:cubicBezTo>
                  <a:cubicBezTo>
                    <a:pt x="4903" y="6665"/>
                    <a:pt x="6220" y="5390"/>
                    <a:pt x="6350" y="3679"/>
                  </a:cubicBezTo>
                  <a:cubicBezTo>
                    <a:pt x="6489" y="1850"/>
                    <a:pt x="5213" y="214"/>
                    <a:pt x="3494" y="20"/>
                  </a:cubicBezTo>
                  <a:cubicBezTo>
                    <a:pt x="3382" y="7"/>
                    <a:pt x="3272" y="1"/>
                    <a:pt x="3162"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4"/>
            <p:cNvSpPr/>
            <p:nvPr/>
          </p:nvSpPr>
          <p:spPr>
            <a:xfrm>
              <a:off x="1997775" y="3766725"/>
              <a:ext cx="90825" cy="91850"/>
            </a:xfrm>
            <a:custGeom>
              <a:avLst/>
              <a:gdLst/>
              <a:ahLst/>
              <a:cxnLst/>
              <a:rect l="l" t="t" r="r" b="b"/>
              <a:pathLst>
                <a:path w="3633" h="3674" extrusionOk="0">
                  <a:moveTo>
                    <a:pt x="1794" y="1"/>
                  </a:moveTo>
                  <a:cubicBezTo>
                    <a:pt x="888" y="1"/>
                    <a:pt x="137" y="722"/>
                    <a:pt x="111" y="1643"/>
                  </a:cubicBezTo>
                  <a:cubicBezTo>
                    <a:pt x="0" y="2641"/>
                    <a:pt x="693" y="3500"/>
                    <a:pt x="1691" y="3667"/>
                  </a:cubicBezTo>
                  <a:cubicBezTo>
                    <a:pt x="1741" y="3671"/>
                    <a:pt x="1790" y="3673"/>
                    <a:pt x="1838" y="3673"/>
                  </a:cubicBezTo>
                  <a:cubicBezTo>
                    <a:pt x="2744" y="3673"/>
                    <a:pt x="3495" y="2951"/>
                    <a:pt x="3521" y="2003"/>
                  </a:cubicBezTo>
                  <a:cubicBezTo>
                    <a:pt x="3632" y="1033"/>
                    <a:pt x="2939" y="146"/>
                    <a:pt x="1941" y="7"/>
                  </a:cubicBezTo>
                  <a:cubicBezTo>
                    <a:pt x="1891" y="3"/>
                    <a:pt x="1842" y="1"/>
                    <a:pt x="1794"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4"/>
            <p:cNvSpPr/>
            <p:nvPr/>
          </p:nvSpPr>
          <p:spPr>
            <a:xfrm>
              <a:off x="2096200" y="3168700"/>
              <a:ext cx="55475" cy="14150"/>
            </a:xfrm>
            <a:custGeom>
              <a:avLst/>
              <a:gdLst/>
              <a:ahLst/>
              <a:cxnLst/>
              <a:rect l="l" t="t" r="r" b="b"/>
              <a:pathLst>
                <a:path w="2219" h="566" extrusionOk="0">
                  <a:moveTo>
                    <a:pt x="2218" y="1"/>
                  </a:moveTo>
                  <a:lnTo>
                    <a:pt x="2218" y="1"/>
                  </a:lnTo>
                  <a:cubicBezTo>
                    <a:pt x="1858" y="139"/>
                    <a:pt x="1497" y="278"/>
                    <a:pt x="1109" y="334"/>
                  </a:cubicBezTo>
                  <a:cubicBezTo>
                    <a:pt x="943" y="361"/>
                    <a:pt x="749" y="389"/>
                    <a:pt x="555" y="389"/>
                  </a:cubicBezTo>
                  <a:lnTo>
                    <a:pt x="0" y="389"/>
                  </a:lnTo>
                  <a:cubicBezTo>
                    <a:pt x="249" y="504"/>
                    <a:pt x="511" y="566"/>
                    <a:pt x="786" y="566"/>
                  </a:cubicBezTo>
                  <a:cubicBezTo>
                    <a:pt x="910" y="566"/>
                    <a:pt x="1036" y="553"/>
                    <a:pt x="1165" y="528"/>
                  </a:cubicBezTo>
                  <a:cubicBezTo>
                    <a:pt x="1359" y="500"/>
                    <a:pt x="1553" y="417"/>
                    <a:pt x="1719" y="334"/>
                  </a:cubicBezTo>
                  <a:cubicBezTo>
                    <a:pt x="1913" y="250"/>
                    <a:pt x="2052" y="139"/>
                    <a:pt x="2218"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4"/>
            <p:cNvSpPr/>
            <p:nvPr/>
          </p:nvSpPr>
          <p:spPr>
            <a:xfrm>
              <a:off x="1961725" y="3807300"/>
              <a:ext cx="271050" cy="161150"/>
            </a:xfrm>
            <a:custGeom>
              <a:avLst/>
              <a:gdLst/>
              <a:ahLst/>
              <a:cxnLst/>
              <a:rect l="l" t="t" r="r" b="b"/>
              <a:pathLst>
                <a:path w="10842" h="6446" extrusionOk="0">
                  <a:moveTo>
                    <a:pt x="1105" y="1"/>
                  </a:moveTo>
                  <a:cubicBezTo>
                    <a:pt x="968" y="1"/>
                    <a:pt x="834" y="43"/>
                    <a:pt x="721" y="131"/>
                  </a:cubicBezTo>
                  <a:cubicBezTo>
                    <a:pt x="472" y="269"/>
                    <a:pt x="305" y="519"/>
                    <a:pt x="278" y="796"/>
                  </a:cubicBezTo>
                  <a:cubicBezTo>
                    <a:pt x="111" y="1822"/>
                    <a:pt x="0" y="2848"/>
                    <a:pt x="0" y="3874"/>
                  </a:cubicBezTo>
                  <a:lnTo>
                    <a:pt x="0" y="4179"/>
                  </a:lnTo>
                  <a:cubicBezTo>
                    <a:pt x="56" y="4789"/>
                    <a:pt x="278" y="5371"/>
                    <a:pt x="943" y="5482"/>
                  </a:cubicBezTo>
                  <a:cubicBezTo>
                    <a:pt x="2496" y="5787"/>
                    <a:pt x="8318" y="6397"/>
                    <a:pt x="8457" y="6397"/>
                  </a:cubicBezTo>
                  <a:cubicBezTo>
                    <a:pt x="8675" y="6429"/>
                    <a:pt x="8898" y="6445"/>
                    <a:pt x="9124" y="6445"/>
                  </a:cubicBezTo>
                  <a:cubicBezTo>
                    <a:pt x="9470" y="6445"/>
                    <a:pt x="9823" y="6408"/>
                    <a:pt x="10176" y="6341"/>
                  </a:cubicBezTo>
                  <a:cubicBezTo>
                    <a:pt x="10592" y="6286"/>
                    <a:pt x="10841" y="5870"/>
                    <a:pt x="10730" y="5482"/>
                  </a:cubicBezTo>
                  <a:cubicBezTo>
                    <a:pt x="10702" y="5343"/>
                    <a:pt x="10647" y="5204"/>
                    <a:pt x="10564" y="5094"/>
                  </a:cubicBezTo>
                  <a:cubicBezTo>
                    <a:pt x="10176" y="4678"/>
                    <a:pt x="9760" y="4345"/>
                    <a:pt x="9316" y="4040"/>
                  </a:cubicBezTo>
                  <a:cubicBezTo>
                    <a:pt x="8817" y="3652"/>
                    <a:pt x="8318" y="3319"/>
                    <a:pt x="7819" y="2903"/>
                  </a:cubicBezTo>
                  <a:cubicBezTo>
                    <a:pt x="7348" y="2460"/>
                    <a:pt x="6821" y="2071"/>
                    <a:pt x="6266" y="1739"/>
                  </a:cubicBezTo>
                  <a:cubicBezTo>
                    <a:pt x="6170" y="1687"/>
                    <a:pt x="6064" y="1667"/>
                    <a:pt x="5952" y="1667"/>
                  </a:cubicBezTo>
                  <a:cubicBezTo>
                    <a:pt x="5579" y="1667"/>
                    <a:pt x="5144" y="1890"/>
                    <a:pt x="4825" y="1933"/>
                  </a:cubicBezTo>
                  <a:cubicBezTo>
                    <a:pt x="4693" y="1950"/>
                    <a:pt x="4561" y="1960"/>
                    <a:pt x="4430" y="1960"/>
                  </a:cubicBezTo>
                  <a:cubicBezTo>
                    <a:pt x="4148" y="1960"/>
                    <a:pt x="3870" y="1917"/>
                    <a:pt x="3605" y="1822"/>
                  </a:cubicBezTo>
                  <a:cubicBezTo>
                    <a:pt x="2856" y="1545"/>
                    <a:pt x="2274" y="879"/>
                    <a:pt x="1719" y="297"/>
                  </a:cubicBezTo>
                  <a:cubicBezTo>
                    <a:pt x="1664" y="269"/>
                    <a:pt x="1636" y="214"/>
                    <a:pt x="1581" y="186"/>
                  </a:cubicBezTo>
                  <a:cubicBezTo>
                    <a:pt x="1444" y="64"/>
                    <a:pt x="1273" y="1"/>
                    <a:pt x="1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4"/>
            <p:cNvSpPr/>
            <p:nvPr/>
          </p:nvSpPr>
          <p:spPr>
            <a:xfrm>
              <a:off x="1961725" y="3911750"/>
              <a:ext cx="271050" cy="56700"/>
            </a:xfrm>
            <a:custGeom>
              <a:avLst/>
              <a:gdLst/>
              <a:ahLst/>
              <a:cxnLst/>
              <a:rect l="l" t="t" r="r" b="b"/>
              <a:pathLst>
                <a:path w="10842" h="2268" extrusionOk="0">
                  <a:moveTo>
                    <a:pt x="0" y="1"/>
                  </a:moveTo>
                  <a:lnTo>
                    <a:pt x="0" y="1"/>
                  </a:lnTo>
                  <a:cubicBezTo>
                    <a:pt x="56" y="611"/>
                    <a:pt x="278" y="1193"/>
                    <a:pt x="943" y="1304"/>
                  </a:cubicBezTo>
                  <a:cubicBezTo>
                    <a:pt x="2496" y="1609"/>
                    <a:pt x="8318" y="2219"/>
                    <a:pt x="8457" y="2219"/>
                  </a:cubicBezTo>
                  <a:cubicBezTo>
                    <a:pt x="8675" y="2251"/>
                    <a:pt x="8898" y="2267"/>
                    <a:pt x="9124" y="2267"/>
                  </a:cubicBezTo>
                  <a:cubicBezTo>
                    <a:pt x="9470" y="2267"/>
                    <a:pt x="9823" y="2230"/>
                    <a:pt x="10176" y="2163"/>
                  </a:cubicBezTo>
                  <a:cubicBezTo>
                    <a:pt x="10592" y="2108"/>
                    <a:pt x="10841" y="1692"/>
                    <a:pt x="10730" y="1276"/>
                  </a:cubicBezTo>
                  <a:cubicBezTo>
                    <a:pt x="10397" y="1248"/>
                    <a:pt x="10065" y="1193"/>
                    <a:pt x="9732" y="1165"/>
                  </a:cubicBezTo>
                  <a:lnTo>
                    <a:pt x="5351" y="638"/>
                  </a:lnTo>
                  <a:lnTo>
                    <a:pt x="167" y="2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4"/>
            <p:cNvSpPr/>
            <p:nvPr/>
          </p:nvSpPr>
          <p:spPr>
            <a:xfrm>
              <a:off x="2113525" y="3799900"/>
              <a:ext cx="29125" cy="61275"/>
            </a:xfrm>
            <a:custGeom>
              <a:avLst/>
              <a:gdLst/>
              <a:ahLst/>
              <a:cxnLst/>
              <a:rect l="l" t="t" r="r" b="b"/>
              <a:pathLst>
                <a:path w="1165" h="2451" extrusionOk="0">
                  <a:moveTo>
                    <a:pt x="658" y="0"/>
                  </a:moveTo>
                  <a:cubicBezTo>
                    <a:pt x="624" y="0"/>
                    <a:pt x="589" y="4"/>
                    <a:pt x="555" y="11"/>
                  </a:cubicBezTo>
                  <a:cubicBezTo>
                    <a:pt x="305" y="122"/>
                    <a:pt x="139" y="316"/>
                    <a:pt x="83" y="593"/>
                  </a:cubicBezTo>
                  <a:cubicBezTo>
                    <a:pt x="0" y="815"/>
                    <a:pt x="0" y="1037"/>
                    <a:pt x="28" y="1286"/>
                  </a:cubicBezTo>
                  <a:cubicBezTo>
                    <a:pt x="83" y="1730"/>
                    <a:pt x="333" y="2173"/>
                    <a:pt x="721" y="2451"/>
                  </a:cubicBezTo>
                  <a:cubicBezTo>
                    <a:pt x="388" y="2118"/>
                    <a:pt x="194" y="1702"/>
                    <a:pt x="167" y="1258"/>
                  </a:cubicBezTo>
                  <a:cubicBezTo>
                    <a:pt x="139" y="1037"/>
                    <a:pt x="167" y="815"/>
                    <a:pt x="222" y="621"/>
                  </a:cubicBezTo>
                  <a:cubicBezTo>
                    <a:pt x="305" y="427"/>
                    <a:pt x="416" y="260"/>
                    <a:pt x="610" y="177"/>
                  </a:cubicBezTo>
                  <a:cubicBezTo>
                    <a:pt x="635" y="169"/>
                    <a:pt x="660" y="165"/>
                    <a:pt x="684" y="165"/>
                  </a:cubicBezTo>
                  <a:cubicBezTo>
                    <a:pt x="823" y="165"/>
                    <a:pt x="947" y="293"/>
                    <a:pt x="971" y="482"/>
                  </a:cubicBezTo>
                  <a:cubicBezTo>
                    <a:pt x="1026" y="676"/>
                    <a:pt x="1026" y="898"/>
                    <a:pt x="998" y="1120"/>
                  </a:cubicBezTo>
                  <a:cubicBezTo>
                    <a:pt x="943" y="1563"/>
                    <a:pt x="804" y="1979"/>
                    <a:pt x="721" y="2451"/>
                  </a:cubicBezTo>
                  <a:cubicBezTo>
                    <a:pt x="887" y="2007"/>
                    <a:pt x="1026" y="1591"/>
                    <a:pt x="1137" y="1148"/>
                  </a:cubicBezTo>
                  <a:cubicBezTo>
                    <a:pt x="1165" y="926"/>
                    <a:pt x="1165" y="676"/>
                    <a:pt x="1137" y="454"/>
                  </a:cubicBezTo>
                  <a:cubicBezTo>
                    <a:pt x="1109" y="316"/>
                    <a:pt x="1054" y="205"/>
                    <a:pt x="943" y="94"/>
                  </a:cubicBezTo>
                  <a:cubicBezTo>
                    <a:pt x="860" y="32"/>
                    <a:pt x="761" y="0"/>
                    <a:pt x="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4"/>
            <p:cNvSpPr/>
            <p:nvPr/>
          </p:nvSpPr>
          <p:spPr>
            <a:xfrm>
              <a:off x="2131550" y="3823450"/>
              <a:ext cx="53375" cy="39175"/>
            </a:xfrm>
            <a:custGeom>
              <a:avLst/>
              <a:gdLst/>
              <a:ahLst/>
              <a:cxnLst/>
              <a:rect l="l" t="t" r="r" b="b"/>
              <a:pathLst>
                <a:path w="2135" h="1567" extrusionOk="0">
                  <a:moveTo>
                    <a:pt x="1653" y="1"/>
                  </a:moveTo>
                  <a:cubicBezTo>
                    <a:pt x="1564" y="1"/>
                    <a:pt x="1468" y="26"/>
                    <a:pt x="1386" y="67"/>
                  </a:cubicBezTo>
                  <a:cubicBezTo>
                    <a:pt x="1192" y="150"/>
                    <a:pt x="998" y="289"/>
                    <a:pt x="832" y="455"/>
                  </a:cubicBezTo>
                  <a:cubicBezTo>
                    <a:pt x="666" y="594"/>
                    <a:pt x="499" y="760"/>
                    <a:pt x="361" y="954"/>
                  </a:cubicBezTo>
                  <a:cubicBezTo>
                    <a:pt x="250" y="1148"/>
                    <a:pt x="111" y="1315"/>
                    <a:pt x="0" y="1509"/>
                  </a:cubicBezTo>
                  <a:cubicBezTo>
                    <a:pt x="305" y="1204"/>
                    <a:pt x="555" y="816"/>
                    <a:pt x="915" y="566"/>
                  </a:cubicBezTo>
                  <a:cubicBezTo>
                    <a:pt x="1081" y="427"/>
                    <a:pt x="1248" y="289"/>
                    <a:pt x="1442" y="206"/>
                  </a:cubicBezTo>
                  <a:cubicBezTo>
                    <a:pt x="1519" y="173"/>
                    <a:pt x="1600" y="153"/>
                    <a:pt x="1673" y="153"/>
                  </a:cubicBezTo>
                  <a:cubicBezTo>
                    <a:pt x="1785" y="153"/>
                    <a:pt x="1880" y="199"/>
                    <a:pt x="1913" y="316"/>
                  </a:cubicBezTo>
                  <a:cubicBezTo>
                    <a:pt x="1941" y="511"/>
                    <a:pt x="1885" y="705"/>
                    <a:pt x="1747" y="843"/>
                  </a:cubicBezTo>
                  <a:cubicBezTo>
                    <a:pt x="1608" y="1010"/>
                    <a:pt x="1442" y="1148"/>
                    <a:pt x="1248" y="1231"/>
                  </a:cubicBezTo>
                  <a:cubicBezTo>
                    <a:pt x="926" y="1415"/>
                    <a:pt x="567" y="1523"/>
                    <a:pt x="216" y="1523"/>
                  </a:cubicBezTo>
                  <a:cubicBezTo>
                    <a:pt x="144" y="1523"/>
                    <a:pt x="71" y="1518"/>
                    <a:pt x="0" y="1509"/>
                  </a:cubicBezTo>
                  <a:lnTo>
                    <a:pt x="0" y="1509"/>
                  </a:lnTo>
                  <a:cubicBezTo>
                    <a:pt x="155" y="1547"/>
                    <a:pt x="313" y="1567"/>
                    <a:pt x="470" y="1567"/>
                  </a:cubicBezTo>
                  <a:cubicBezTo>
                    <a:pt x="988" y="1567"/>
                    <a:pt x="1496" y="1358"/>
                    <a:pt x="1858" y="954"/>
                  </a:cubicBezTo>
                  <a:cubicBezTo>
                    <a:pt x="2052" y="788"/>
                    <a:pt x="2135" y="511"/>
                    <a:pt x="2080" y="261"/>
                  </a:cubicBezTo>
                  <a:cubicBezTo>
                    <a:pt x="2024" y="122"/>
                    <a:pt x="1913" y="11"/>
                    <a:pt x="1747" y="11"/>
                  </a:cubicBezTo>
                  <a:cubicBezTo>
                    <a:pt x="1717" y="4"/>
                    <a:pt x="1685"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4"/>
            <p:cNvSpPr/>
            <p:nvPr/>
          </p:nvSpPr>
          <p:spPr>
            <a:xfrm>
              <a:off x="1983900" y="3825100"/>
              <a:ext cx="125475" cy="53650"/>
            </a:xfrm>
            <a:custGeom>
              <a:avLst/>
              <a:gdLst/>
              <a:ahLst/>
              <a:cxnLst/>
              <a:rect l="l" t="t" r="r" b="b"/>
              <a:pathLst>
                <a:path w="5019" h="2146" extrusionOk="0">
                  <a:moveTo>
                    <a:pt x="1" y="1"/>
                  </a:moveTo>
                  <a:cubicBezTo>
                    <a:pt x="111" y="500"/>
                    <a:pt x="389" y="944"/>
                    <a:pt x="749" y="1276"/>
                  </a:cubicBezTo>
                  <a:cubicBezTo>
                    <a:pt x="1110" y="1637"/>
                    <a:pt x="1581" y="1886"/>
                    <a:pt x="2080" y="2025"/>
                  </a:cubicBezTo>
                  <a:cubicBezTo>
                    <a:pt x="2440" y="2110"/>
                    <a:pt x="2832" y="2146"/>
                    <a:pt x="3220" y="2146"/>
                  </a:cubicBezTo>
                  <a:cubicBezTo>
                    <a:pt x="3340" y="2146"/>
                    <a:pt x="3459" y="2142"/>
                    <a:pt x="3577" y="2136"/>
                  </a:cubicBezTo>
                  <a:cubicBezTo>
                    <a:pt x="3827" y="2080"/>
                    <a:pt x="4076" y="2053"/>
                    <a:pt x="4326" y="1997"/>
                  </a:cubicBezTo>
                  <a:lnTo>
                    <a:pt x="5019" y="1803"/>
                  </a:lnTo>
                  <a:lnTo>
                    <a:pt x="5019" y="1803"/>
                  </a:lnTo>
                  <a:cubicBezTo>
                    <a:pt x="4797" y="1831"/>
                    <a:pt x="4548" y="1886"/>
                    <a:pt x="4298" y="1914"/>
                  </a:cubicBezTo>
                  <a:cubicBezTo>
                    <a:pt x="4049" y="1942"/>
                    <a:pt x="3799" y="1969"/>
                    <a:pt x="3577" y="1997"/>
                  </a:cubicBezTo>
                  <a:cubicBezTo>
                    <a:pt x="3492" y="2002"/>
                    <a:pt x="3406" y="2004"/>
                    <a:pt x="3320" y="2004"/>
                  </a:cubicBezTo>
                  <a:cubicBezTo>
                    <a:pt x="2908" y="2004"/>
                    <a:pt x="2498" y="1950"/>
                    <a:pt x="2108" y="1859"/>
                  </a:cubicBezTo>
                  <a:cubicBezTo>
                    <a:pt x="1636" y="1720"/>
                    <a:pt x="1221" y="1498"/>
                    <a:pt x="832" y="1193"/>
                  </a:cubicBezTo>
                  <a:cubicBezTo>
                    <a:pt x="472" y="860"/>
                    <a:pt x="167" y="44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4"/>
            <p:cNvSpPr/>
            <p:nvPr/>
          </p:nvSpPr>
          <p:spPr>
            <a:xfrm>
              <a:off x="1649175" y="2530100"/>
              <a:ext cx="299400" cy="757125"/>
            </a:xfrm>
            <a:custGeom>
              <a:avLst/>
              <a:gdLst/>
              <a:ahLst/>
              <a:cxnLst/>
              <a:rect l="l" t="t" r="r" b="b"/>
              <a:pathLst>
                <a:path w="11976" h="30285" extrusionOk="0">
                  <a:moveTo>
                    <a:pt x="5941" y="1"/>
                  </a:moveTo>
                  <a:cubicBezTo>
                    <a:pt x="0" y="1"/>
                    <a:pt x="374" y="9798"/>
                    <a:pt x="580" y="13845"/>
                  </a:cubicBezTo>
                  <a:cubicBezTo>
                    <a:pt x="830" y="18170"/>
                    <a:pt x="1773" y="22578"/>
                    <a:pt x="1495" y="26903"/>
                  </a:cubicBezTo>
                  <a:cubicBezTo>
                    <a:pt x="1468" y="27153"/>
                    <a:pt x="1468" y="27402"/>
                    <a:pt x="1523" y="27652"/>
                  </a:cubicBezTo>
                  <a:cubicBezTo>
                    <a:pt x="1634" y="28706"/>
                    <a:pt x="2327" y="29620"/>
                    <a:pt x="3297" y="30064"/>
                  </a:cubicBezTo>
                  <a:cubicBezTo>
                    <a:pt x="3436" y="30120"/>
                    <a:pt x="3547" y="30147"/>
                    <a:pt x="3686" y="30203"/>
                  </a:cubicBezTo>
                  <a:cubicBezTo>
                    <a:pt x="3912" y="30258"/>
                    <a:pt x="4134" y="30284"/>
                    <a:pt x="4351" y="30284"/>
                  </a:cubicBezTo>
                  <a:cubicBezTo>
                    <a:pt x="9149" y="30284"/>
                    <a:pt x="11573" y="17241"/>
                    <a:pt x="11865" y="11405"/>
                  </a:cubicBezTo>
                  <a:cubicBezTo>
                    <a:pt x="11976" y="8826"/>
                    <a:pt x="11837" y="5194"/>
                    <a:pt x="10700" y="2893"/>
                  </a:cubicBezTo>
                  <a:cubicBezTo>
                    <a:pt x="10257" y="1895"/>
                    <a:pt x="9480" y="1063"/>
                    <a:pt x="8482" y="564"/>
                  </a:cubicBezTo>
                  <a:cubicBezTo>
                    <a:pt x="8149" y="370"/>
                    <a:pt x="7789" y="259"/>
                    <a:pt x="7401" y="176"/>
                  </a:cubicBezTo>
                  <a:cubicBezTo>
                    <a:pt x="6876" y="57"/>
                    <a:pt x="6390" y="1"/>
                    <a:pt x="5941"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4"/>
            <p:cNvSpPr/>
            <p:nvPr/>
          </p:nvSpPr>
          <p:spPr>
            <a:xfrm>
              <a:off x="1682375" y="3122275"/>
              <a:ext cx="166400" cy="164975"/>
            </a:xfrm>
            <a:custGeom>
              <a:avLst/>
              <a:gdLst/>
              <a:ahLst/>
              <a:cxnLst/>
              <a:rect l="l" t="t" r="r" b="b"/>
              <a:pathLst>
                <a:path w="6656" h="6599" extrusionOk="0">
                  <a:moveTo>
                    <a:pt x="3550" y="0"/>
                  </a:moveTo>
                  <a:cubicBezTo>
                    <a:pt x="1748" y="56"/>
                    <a:pt x="278" y="1470"/>
                    <a:pt x="167" y="3272"/>
                  </a:cubicBezTo>
                  <a:cubicBezTo>
                    <a:pt x="1" y="5019"/>
                    <a:pt x="1332" y="6543"/>
                    <a:pt x="3106" y="6599"/>
                  </a:cubicBezTo>
                  <a:cubicBezTo>
                    <a:pt x="4908" y="6571"/>
                    <a:pt x="6378" y="5157"/>
                    <a:pt x="6489" y="3355"/>
                  </a:cubicBezTo>
                  <a:cubicBezTo>
                    <a:pt x="6655" y="1608"/>
                    <a:pt x="5297" y="56"/>
                    <a:pt x="3550"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4"/>
            <p:cNvSpPr/>
            <p:nvPr/>
          </p:nvSpPr>
          <p:spPr>
            <a:xfrm>
              <a:off x="1434925" y="3758575"/>
              <a:ext cx="230150" cy="208550"/>
            </a:xfrm>
            <a:custGeom>
              <a:avLst/>
              <a:gdLst/>
              <a:ahLst/>
              <a:cxnLst/>
              <a:rect l="l" t="t" r="r" b="b"/>
              <a:pathLst>
                <a:path w="9206" h="8342" extrusionOk="0">
                  <a:moveTo>
                    <a:pt x="1997" y="0"/>
                  </a:moveTo>
                  <a:cubicBezTo>
                    <a:pt x="1775" y="721"/>
                    <a:pt x="1470" y="1414"/>
                    <a:pt x="1138" y="2080"/>
                  </a:cubicBezTo>
                  <a:cubicBezTo>
                    <a:pt x="805" y="2717"/>
                    <a:pt x="1" y="3605"/>
                    <a:pt x="167" y="4353"/>
                  </a:cubicBezTo>
                  <a:cubicBezTo>
                    <a:pt x="389" y="5268"/>
                    <a:pt x="1554" y="5462"/>
                    <a:pt x="2441" y="5684"/>
                  </a:cubicBezTo>
                  <a:cubicBezTo>
                    <a:pt x="3578" y="5906"/>
                    <a:pt x="4603" y="7015"/>
                    <a:pt x="5740" y="7542"/>
                  </a:cubicBezTo>
                  <a:cubicBezTo>
                    <a:pt x="6341" y="7813"/>
                    <a:pt x="7267" y="8342"/>
                    <a:pt x="8045" y="8342"/>
                  </a:cubicBezTo>
                  <a:cubicBezTo>
                    <a:pt x="8379" y="8342"/>
                    <a:pt x="8687" y="8244"/>
                    <a:pt x="8929" y="7985"/>
                  </a:cubicBezTo>
                  <a:cubicBezTo>
                    <a:pt x="9206" y="7680"/>
                    <a:pt x="8762" y="7375"/>
                    <a:pt x="8596" y="7237"/>
                  </a:cubicBezTo>
                  <a:cubicBezTo>
                    <a:pt x="7653" y="6433"/>
                    <a:pt x="7016" y="5351"/>
                    <a:pt x="6350" y="4298"/>
                  </a:cubicBezTo>
                  <a:cubicBezTo>
                    <a:pt x="5990" y="3688"/>
                    <a:pt x="5324" y="2662"/>
                    <a:pt x="5602" y="1858"/>
                  </a:cubicBezTo>
                  <a:cubicBezTo>
                    <a:pt x="5990" y="638"/>
                    <a:pt x="2912" y="388"/>
                    <a:pt x="1997"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4"/>
            <p:cNvSpPr/>
            <p:nvPr/>
          </p:nvSpPr>
          <p:spPr>
            <a:xfrm>
              <a:off x="1480675" y="3735325"/>
              <a:ext cx="99150" cy="91575"/>
            </a:xfrm>
            <a:custGeom>
              <a:avLst/>
              <a:gdLst/>
              <a:ahLst/>
              <a:cxnLst/>
              <a:rect l="l" t="t" r="r" b="b"/>
              <a:pathLst>
                <a:path w="3966" h="3663" extrusionOk="0">
                  <a:moveTo>
                    <a:pt x="2048" y="1"/>
                  </a:moveTo>
                  <a:cubicBezTo>
                    <a:pt x="1355" y="1"/>
                    <a:pt x="692" y="419"/>
                    <a:pt x="417" y="1097"/>
                  </a:cubicBezTo>
                  <a:cubicBezTo>
                    <a:pt x="1" y="2012"/>
                    <a:pt x="389" y="3093"/>
                    <a:pt x="1276" y="3536"/>
                  </a:cubicBezTo>
                  <a:cubicBezTo>
                    <a:pt x="1493" y="3622"/>
                    <a:pt x="1716" y="3662"/>
                    <a:pt x="1934" y="3662"/>
                  </a:cubicBezTo>
                  <a:cubicBezTo>
                    <a:pt x="2640" y="3662"/>
                    <a:pt x="3302" y="3243"/>
                    <a:pt x="3577" y="2566"/>
                  </a:cubicBezTo>
                  <a:cubicBezTo>
                    <a:pt x="3966" y="1651"/>
                    <a:pt x="3577" y="570"/>
                    <a:pt x="2690" y="126"/>
                  </a:cubicBezTo>
                  <a:cubicBezTo>
                    <a:pt x="2480" y="41"/>
                    <a:pt x="2262" y="1"/>
                    <a:pt x="2048"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4"/>
            <p:cNvSpPr/>
            <p:nvPr/>
          </p:nvSpPr>
          <p:spPr>
            <a:xfrm>
              <a:off x="1465100" y="3073700"/>
              <a:ext cx="434975" cy="756950"/>
            </a:xfrm>
            <a:custGeom>
              <a:avLst/>
              <a:gdLst/>
              <a:ahLst/>
              <a:cxnLst/>
              <a:rect l="l" t="t" r="r" b="b"/>
              <a:pathLst>
                <a:path w="17399" h="30278" extrusionOk="0">
                  <a:moveTo>
                    <a:pt x="16435" y="1"/>
                  </a:moveTo>
                  <a:cubicBezTo>
                    <a:pt x="15099" y="1"/>
                    <a:pt x="12427" y="1505"/>
                    <a:pt x="10882" y="2165"/>
                  </a:cubicBezTo>
                  <a:cubicBezTo>
                    <a:pt x="7888" y="3939"/>
                    <a:pt x="5614" y="8542"/>
                    <a:pt x="4006" y="16749"/>
                  </a:cubicBezTo>
                  <a:cubicBezTo>
                    <a:pt x="3563" y="18856"/>
                    <a:pt x="2038" y="25344"/>
                    <a:pt x="790" y="27395"/>
                  </a:cubicBezTo>
                  <a:cubicBezTo>
                    <a:pt x="0" y="28881"/>
                    <a:pt x="1418" y="30278"/>
                    <a:pt x="2775" y="30278"/>
                  </a:cubicBezTo>
                  <a:cubicBezTo>
                    <a:pt x="3418" y="30278"/>
                    <a:pt x="4048" y="29964"/>
                    <a:pt x="4422" y="29197"/>
                  </a:cubicBezTo>
                  <a:cubicBezTo>
                    <a:pt x="4589" y="28809"/>
                    <a:pt x="16039" y="7960"/>
                    <a:pt x="17176" y="1250"/>
                  </a:cubicBezTo>
                  <a:cubicBezTo>
                    <a:pt x="17398" y="335"/>
                    <a:pt x="17065" y="1"/>
                    <a:pt x="16435"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4"/>
            <p:cNvSpPr/>
            <p:nvPr/>
          </p:nvSpPr>
          <p:spPr>
            <a:xfrm>
              <a:off x="1676150" y="3121775"/>
              <a:ext cx="177475" cy="166550"/>
            </a:xfrm>
            <a:custGeom>
              <a:avLst/>
              <a:gdLst/>
              <a:ahLst/>
              <a:cxnLst/>
              <a:rect l="l" t="t" r="r" b="b"/>
              <a:pathLst>
                <a:path w="7099" h="6662" extrusionOk="0">
                  <a:moveTo>
                    <a:pt x="3610" y="1"/>
                  </a:moveTo>
                  <a:cubicBezTo>
                    <a:pt x="2406" y="1"/>
                    <a:pt x="1239" y="753"/>
                    <a:pt x="721" y="2016"/>
                  </a:cubicBezTo>
                  <a:cubicBezTo>
                    <a:pt x="0" y="3735"/>
                    <a:pt x="721" y="5676"/>
                    <a:pt x="2274" y="6397"/>
                  </a:cubicBezTo>
                  <a:cubicBezTo>
                    <a:pt x="2668" y="6577"/>
                    <a:pt x="3079" y="6662"/>
                    <a:pt x="3486" y="6662"/>
                  </a:cubicBezTo>
                  <a:cubicBezTo>
                    <a:pt x="4708" y="6662"/>
                    <a:pt x="5885" y="5892"/>
                    <a:pt x="6405" y="4623"/>
                  </a:cubicBezTo>
                  <a:cubicBezTo>
                    <a:pt x="7098" y="2931"/>
                    <a:pt x="6405" y="963"/>
                    <a:pt x="4825" y="270"/>
                  </a:cubicBezTo>
                  <a:cubicBezTo>
                    <a:pt x="4432" y="87"/>
                    <a:pt x="4019" y="1"/>
                    <a:pt x="3610"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4"/>
            <p:cNvSpPr/>
            <p:nvPr/>
          </p:nvSpPr>
          <p:spPr>
            <a:xfrm>
              <a:off x="1480675" y="3735325"/>
              <a:ext cx="99150" cy="91575"/>
            </a:xfrm>
            <a:custGeom>
              <a:avLst/>
              <a:gdLst/>
              <a:ahLst/>
              <a:cxnLst/>
              <a:rect l="l" t="t" r="r" b="b"/>
              <a:pathLst>
                <a:path w="3966" h="3663" extrusionOk="0">
                  <a:moveTo>
                    <a:pt x="2048" y="1"/>
                  </a:moveTo>
                  <a:cubicBezTo>
                    <a:pt x="1355" y="1"/>
                    <a:pt x="692" y="419"/>
                    <a:pt x="417" y="1097"/>
                  </a:cubicBezTo>
                  <a:cubicBezTo>
                    <a:pt x="1" y="2012"/>
                    <a:pt x="389" y="3093"/>
                    <a:pt x="1276" y="3536"/>
                  </a:cubicBezTo>
                  <a:cubicBezTo>
                    <a:pt x="1493" y="3622"/>
                    <a:pt x="1716" y="3662"/>
                    <a:pt x="1934" y="3662"/>
                  </a:cubicBezTo>
                  <a:cubicBezTo>
                    <a:pt x="2640" y="3662"/>
                    <a:pt x="3302" y="3243"/>
                    <a:pt x="3577" y="2566"/>
                  </a:cubicBezTo>
                  <a:cubicBezTo>
                    <a:pt x="3966" y="1651"/>
                    <a:pt x="3577" y="570"/>
                    <a:pt x="2690" y="126"/>
                  </a:cubicBezTo>
                  <a:cubicBezTo>
                    <a:pt x="2480" y="41"/>
                    <a:pt x="2262" y="1"/>
                    <a:pt x="2048"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4"/>
            <p:cNvSpPr/>
            <p:nvPr/>
          </p:nvSpPr>
          <p:spPr>
            <a:xfrm>
              <a:off x="1780125" y="3196425"/>
              <a:ext cx="55475" cy="13025"/>
            </a:xfrm>
            <a:custGeom>
              <a:avLst/>
              <a:gdLst/>
              <a:ahLst/>
              <a:cxnLst/>
              <a:rect l="l" t="t" r="r" b="b"/>
              <a:pathLst>
                <a:path w="2219" h="521" extrusionOk="0">
                  <a:moveTo>
                    <a:pt x="0" y="1"/>
                  </a:moveTo>
                  <a:cubicBezTo>
                    <a:pt x="278" y="278"/>
                    <a:pt x="666" y="444"/>
                    <a:pt x="1054" y="500"/>
                  </a:cubicBezTo>
                  <a:cubicBezTo>
                    <a:pt x="1151" y="514"/>
                    <a:pt x="1248" y="521"/>
                    <a:pt x="1348" y="521"/>
                  </a:cubicBezTo>
                  <a:cubicBezTo>
                    <a:pt x="1449" y="521"/>
                    <a:pt x="1553" y="514"/>
                    <a:pt x="1664" y="500"/>
                  </a:cubicBezTo>
                  <a:cubicBezTo>
                    <a:pt x="1858" y="472"/>
                    <a:pt x="2052" y="417"/>
                    <a:pt x="2218" y="334"/>
                  </a:cubicBezTo>
                  <a:lnTo>
                    <a:pt x="2218" y="334"/>
                  </a:lnTo>
                  <a:cubicBezTo>
                    <a:pt x="2058" y="345"/>
                    <a:pt x="1902" y="352"/>
                    <a:pt x="1746" y="352"/>
                  </a:cubicBezTo>
                  <a:cubicBezTo>
                    <a:pt x="1527" y="352"/>
                    <a:pt x="1309" y="338"/>
                    <a:pt x="1082" y="306"/>
                  </a:cubicBezTo>
                  <a:cubicBezTo>
                    <a:pt x="887" y="278"/>
                    <a:pt x="721" y="250"/>
                    <a:pt x="527" y="195"/>
                  </a:cubicBezTo>
                  <a:cubicBezTo>
                    <a:pt x="361" y="139"/>
                    <a:pt x="167" y="56"/>
                    <a:pt x="0"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4"/>
            <p:cNvSpPr/>
            <p:nvPr/>
          </p:nvSpPr>
          <p:spPr>
            <a:xfrm>
              <a:off x="1417600" y="3759000"/>
              <a:ext cx="248175" cy="222925"/>
            </a:xfrm>
            <a:custGeom>
              <a:avLst/>
              <a:gdLst/>
              <a:ahLst/>
              <a:cxnLst/>
              <a:rect l="l" t="t" r="r" b="b"/>
              <a:pathLst>
                <a:path w="9927" h="8917" extrusionOk="0">
                  <a:moveTo>
                    <a:pt x="2324" y="0"/>
                  </a:moveTo>
                  <a:cubicBezTo>
                    <a:pt x="2252" y="0"/>
                    <a:pt x="2179" y="13"/>
                    <a:pt x="2108" y="39"/>
                  </a:cubicBezTo>
                  <a:cubicBezTo>
                    <a:pt x="1831" y="66"/>
                    <a:pt x="1581" y="261"/>
                    <a:pt x="1470" y="510"/>
                  </a:cubicBezTo>
                  <a:cubicBezTo>
                    <a:pt x="999" y="1425"/>
                    <a:pt x="583" y="2368"/>
                    <a:pt x="250" y="3366"/>
                  </a:cubicBezTo>
                  <a:cubicBezTo>
                    <a:pt x="223" y="3449"/>
                    <a:pt x="195" y="3560"/>
                    <a:pt x="167" y="3643"/>
                  </a:cubicBezTo>
                  <a:cubicBezTo>
                    <a:pt x="1" y="4253"/>
                    <a:pt x="56" y="4863"/>
                    <a:pt x="639" y="5196"/>
                  </a:cubicBezTo>
                  <a:cubicBezTo>
                    <a:pt x="2025" y="5972"/>
                    <a:pt x="7348" y="8356"/>
                    <a:pt x="7487" y="8412"/>
                  </a:cubicBezTo>
                  <a:cubicBezTo>
                    <a:pt x="7986" y="8689"/>
                    <a:pt x="8568" y="8855"/>
                    <a:pt x="9150" y="8911"/>
                  </a:cubicBezTo>
                  <a:cubicBezTo>
                    <a:pt x="9181" y="8915"/>
                    <a:pt x="9211" y="8917"/>
                    <a:pt x="9241" y="8917"/>
                  </a:cubicBezTo>
                  <a:cubicBezTo>
                    <a:pt x="9617" y="8917"/>
                    <a:pt x="9927" y="8605"/>
                    <a:pt x="9927" y="8245"/>
                  </a:cubicBezTo>
                  <a:cubicBezTo>
                    <a:pt x="9927" y="8079"/>
                    <a:pt x="9927" y="7941"/>
                    <a:pt x="9871" y="7802"/>
                  </a:cubicBezTo>
                  <a:cubicBezTo>
                    <a:pt x="9649" y="7331"/>
                    <a:pt x="9372" y="6859"/>
                    <a:pt x="9012" y="6443"/>
                  </a:cubicBezTo>
                  <a:cubicBezTo>
                    <a:pt x="8679" y="5944"/>
                    <a:pt x="8318" y="5417"/>
                    <a:pt x="7958" y="4891"/>
                  </a:cubicBezTo>
                  <a:cubicBezTo>
                    <a:pt x="7653" y="4336"/>
                    <a:pt x="7293" y="3809"/>
                    <a:pt x="6849" y="3310"/>
                  </a:cubicBezTo>
                  <a:cubicBezTo>
                    <a:pt x="6516" y="2950"/>
                    <a:pt x="5851" y="3089"/>
                    <a:pt x="5407" y="3005"/>
                  </a:cubicBezTo>
                  <a:cubicBezTo>
                    <a:pt x="5019" y="2950"/>
                    <a:pt x="4631" y="2784"/>
                    <a:pt x="4298" y="2534"/>
                  </a:cubicBezTo>
                  <a:cubicBezTo>
                    <a:pt x="3661" y="2035"/>
                    <a:pt x="3356" y="1203"/>
                    <a:pt x="2995" y="510"/>
                  </a:cubicBezTo>
                  <a:cubicBezTo>
                    <a:pt x="2967" y="455"/>
                    <a:pt x="2940" y="399"/>
                    <a:pt x="2884" y="344"/>
                  </a:cubicBezTo>
                  <a:cubicBezTo>
                    <a:pt x="2778" y="131"/>
                    <a:pt x="2558" y="0"/>
                    <a:pt x="2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4"/>
            <p:cNvSpPr/>
            <p:nvPr/>
          </p:nvSpPr>
          <p:spPr>
            <a:xfrm>
              <a:off x="1417600" y="3850075"/>
              <a:ext cx="248175" cy="131875"/>
            </a:xfrm>
            <a:custGeom>
              <a:avLst/>
              <a:gdLst/>
              <a:ahLst/>
              <a:cxnLst/>
              <a:rect l="l" t="t" r="r" b="b"/>
              <a:pathLst>
                <a:path w="9927" h="5275" extrusionOk="0">
                  <a:moveTo>
                    <a:pt x="167" y="0"/>
                  </a:moveTo>
                  <a:cubicBezTo>
                    <a:pt x="1" y="610"/>
                    <a:pt x="56" y="1220"/>
                    <a:pt x="639" y="1553"/>
                  </a:cubicBezTo>
                  <a:cubicBezTo>
                    <a:pt x="2025" y="2329"/>
                    <a:pt x="7348" y="4713"/>
                    <a:pt x="7487" y="4769"/>
                  </a:cubicBezTo>
                  <a:cubicBezTo>
                    <a:pt x="7986" y="5046"/>
                    <a:pt x="8568" y="5212"/>
                    <a:pt x="9150" y="5268"/>
                  </a:cubicBezTo>
                  <a:cubicBezTo>
                    <a:pt x="9183" y="5272"/>
                    <a:pt x="9216" y="5274"/>
                    <a:pt x="9248" y="5274"/>
                  </a:cubicBezTo>
                  <a:cubicBezTo>
                    <a:pt x="9621" y="5274"/>
                    <a:pt x="9927" y="4985"/>
                    <a:pt x="9927" y="4602"/>
                  </a:cubicBezTo>
                  <a:lnTo>
                    <a:pt x="9012" y="4159"/>
                  </a:lnTo>
                  <a:lnTo>
                    <a:pt x="5047" y="2301"/>
                  </a:lnTo>
                  <a:lnTo>
                    <a:pt x="306" y="83"/>
                  </a:lnTo>
                  <a:lnTo>
                    <a:pt x="1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4"/>
            <p:cNvSpPr/>
            <p:nvPr/>
          </p:nvSpPr>
          <p:spPr>
            <a:xfrm>
              <a:off x="1589500" y="3796700"/>
              <a:ext cx="35375" cy="58925"/>
            </a:xfrm>
            <a:custGeom>
              <a:avLst/>
              <a:gdLst/>
              <a:ahLst/>
              <a:cxnLst/>
              <a:rect l="l" t="t" r="r" b="b"/>
              <a:pathLst>
                <a:path w="1415" h="2357" extrusionOk="0">
                  <a:moveTo>
                    <a:pt x="999" y="0"/>
                  </a:moveTo>
                  <a:cubicBezTo>
                    <a:pt x="749" y="0"/>
                    <a:pt x="500" y="139"/>
                    <a:pt x="361" y="361"/>
                  </a:cubicBezTo>
                  <a:cubicBezTo>
                    <a:pt x="223" y="555"/>
                    <a:pt x="139" y="776"/>
                    <a:pt x="112" y="1026"/>
                  </a:cubicBezTo>
                  <a:cubicBezTo>
                    <a:pt x="1" y="1497"/>
                    <a:pt x="112" y="1969"/>
                    <a:pt x="389" y="2357"/>
                  </a:cubicBezTo>
                  <a:cubicBezTo>
                    <a:pt x="195" y="1941"/>
                    <a:pt x="139" y="1497"/>
                    <a:pt x="250" y="1054"/>
                  </a:cubicBezTo>
                  <a:cubicBezTo>
                    <a:pt x="306" y="832"/>
                    <a:pt x="389" y="638"/>
                    <a:pt x="500" y="472"/>
                  </a:cubicBezTo>
                  <a:cubicBezTo>
                    <a:pt x="638" y="305"/>
                    <a:pt x="805" y="194"/>
                    <a:pt x="999" y="167"/>
                  </a:cubicBezTo>
                  <a:cubicBezTo>
                    <a:pt x="1193" y="167"/>
                    <a:pt x="1304" y="361"/>
                    <a:pt x="1276" y="555"/>
                  </a:cubicBezTo>
                  <a:cubicBezTo>
                    <a:pt x="1248" y="776"/>
                    <a:pt x="1165" y="971"/>
                    <a:pt x="1082" y="1165"/>
                  </a:cubicBezTo>
                  <a:cubicBezTo>
                    <a:pt x="888" y="1581"/>
                    <a:pt x="611" y="1941"/>
                    <a:pt x="389" y="2357"/>
                  </a:cubicBezTo>
                  <a:cubicBezTo>
                    <a:pt x="666" y="1996"/>
                    <a:pt x="943" y="1636"/>
                    <a:pt x="1193" y="1248"/>
                  </a:cubicBezTo>
                  <a:cubicBezTo>
                    <a:pt x="1304" y="1026"/>
                    <a:pt x="1387" y="804"/>
                    <a:pt x="1415" y="582"/>
                  </a:cubicBezTo>
                  <a:cubicBezTo>
                    <a:pt x="1415" y="444"/>
                    <a:pt x="1415" y="305"/>
                    <a:pt x="1332" y="194"/>
                  </a:cubicBezTo>
                  <a:cubicBezTo>
                    <a:pt x="1276" y="56"/>
                    <a:pt x="1138" y="0"/>
                    <a:pt x="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4"/>
            <p:cNvSpPr/>
            <p:nvPr/>
          </p:nvSpPr>
          <p:spPr>
            <a:xfrm>
              <a:off x="1598525" y="3832050"/>
              <a:ext cx="59625" cy="31200"/>
            </a:xfrm>
            <a:custGeom>
              <a:avLst/>
              <a:gdLst/>
              <a:ahLst/>
              <a:cxnLst/>
              <a:rect l="l" t="t" r="r" b="b"/>
              <a:pathLst>
                <a:path w="2385" h="1248" extrusionOk="0">
                  <a:moveTo>
                    <a:pt x="1802" y="0"/>
                  </a:moveTo>
                  <a:cubicBezTo>
                    <a:pt x="1553" y="28"/>
                    <a:pt x="1331" y="83"/>
                    <a:pt x="1137" y="194"/>
                  </a:cubicBezTo>
                  <a:cubicBezTo>
                    <a:pt x="915" y="277"/>
                    <a:pt x="721" y="416"/>
                    <a:pt x="555" y="527"/>
                  </a:cubicBezTo>
                  <a:cubicBezTo>
                    <a:pt x="388" y="666"/>
                    <a:pt x="194" y="804"/>
                    <a:pt x="0" y="915"/>
                  </a:cubicBezTo>
                  <a:cubicBezTo>
                    <a:pt x="416" y="777"/>
                    <a:pt x="777" y="472"/>
                    <a:pt x="1192" y="333"/>
                  </a:cubicBezTo>
                  <a:cubicBezTo>
                    <a:pt x="1386" y="250"/>
                    <a:pt x="1608" y="194"/>
                    <a:pt x="1802" y="167"/>
                  </a:cubicBezTo>
                  <a:cubicBezTo>
                    <a:pt x="2024" y="167"/>
                    <a:pt x="2218" y="222"/>
                    <a:pt x="2218" y="416"/>
                  </a:cubicBezTo>
                  <a:cubicBezTo>
                    <a:pt x="2163" y="610"/>
                    <a:pt x="2052" y="777"/>
                    <a:pt x="1886" y="860"/>
                  </a:cubicBezTo>
                  <a:cubicBezTo>
                    <a:pt x="1691" y="971"/>
                    <a:pt x="1497" y="1026"/>
                    <a:pt x="1276" y="1081"/>
                  </a:cubicBezTo>
                  <a:cubicBezTo>
                    <a:pt x="1151" y="1106"/>
                    <a:pt x="1024" y="1119"/>
                    <a:pt x="895" y="1119"/>
                  </a:cubicBezTo>
                  <a:cubicBezTo>
                    <a:pt x="596" y="1119"/>
                    <a:pt x="291" y="1051"/>
                    <a:pt x="0" y="915"/>
                  </a:cubicBezTo>
                  <a:lnTo>
                    <a:pt x="0" y="915"/>
                  </a:lnTo>
                  <a:cubicBezTo>
                    <a:pt x="304" y="1132"/>
                    <a:pt x="658" y="1247"/>
                    <a:pt x="1011" y="1247"/>
                  </a:cubicBezTo>
                  <a:cubicBezTo>
                    <a:pt x="1109" y="1247"/>
                    <a:pt x="1207" y="1238"/>
                    <a:pt x="1303" y="1220"/>
                  </a:cubicBezTo>
                  <a:cubicBezTo>
                    <a:pt x="1525" y="1192"/>
                    <a:pt x="1747" y="1109"/>
                    <a:pt x="1969" y="998"/>
                  </a:cubicBezTo>
                  <a:cubicBezTo>
                    <a:pt x="2191" y="887"/>
                    <a:pt x="2357" y="666"/>
                    <a:pt x="2385" y="416"/>
                  </a:cubicBezTo>
                  <a:cubicBezTo>
                    <a:pt x="2385" y="250"/>
                    <a:pt x="2301" y="111"/>
                    <a:pt x="2163" y="56"/>
                  </a:cubicBezTo>
                  <a:cubicBezTo>
                    <a:pt x="2052" y="0"/>
                    <a:pt x="1913" y="0"/>
                    <a:pt x="1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4"/>
            <p:cNvSpPr/>
            <p:nvPr/>
          </p:nvSpPr>
          <p:spPr>
            <a:xfrm>
              <a:off x="1468900" y="3775200"/>
              <a:ext cx="106775" cy="82525"/>
            </a:xfrm>
            <a:custGeom>
              <a:avLst/>
              <a:gdLst/>
              <a:ahLst/>
              <a:cxnLst/>
              <a:rect l="l" t="t" r="r" b="b"/>
              <a:pathLst>
                <a:path w="4271" h="3301" extrusionOk="0">
                  <a:moveTo>
                    <a:pt x="28" y="1"/>
                  </a:moveTo>
                  <a:lnTo>
                    <a:pt x="28" y="1"/>
                  </a:lnTo>
                  <a:cubicBezTo>
                    <a:pt x="1" y="500"/>
                    <a:pt x="111" y="999"/>
                    <a:pt x="361" y="1470"/>
                  </a:cubicBezTo>
                  <a:cubicBezTo>
                    <a:pt x="610" y="1914"/>
                    <a:pt x="971" y="2274"/>
                    <a:pt x="1387" y="2579"/>
                  </a:cubicBezTo>
                  <a:cubicBezTo>
                    <a:pt x="1803" y="2829"/>
                    <a:pt x="2274" y="3023"/>
                    <a:pt x="2773" y="3134"/>
                  </a:cubicBezTo>
                  <a:cubicBezTo>
                    <a:pt x="3023" y="3189"/>
                    <a:pt x="3272" y="3245"/>
                    <a:pt x="3522" y="3272"/>
                  </a:cubicBezTo>
                  <a:cubicBezTo>
                    <a:pt x="3771" y="3300"/>
                    <a:pt x="4021" y="3300"/>
                    <a:pt x="4270" y="3300"/>
                  </a:cubicBezTo>
                  <a:cubicBezTo>
                    <a:pt x="4021" y="3245"/>
                    <a:pt x="3771" y="3217"/>
                    <a:pt x="3522" y="3189"/>
                  </a:cubicBezTo>
                  <a:cubicBezTo>
                    <a:pt x="3272" y="3134"/>
                    <a:pt x="3050" y="3078"/>
                    <a:pt x="2801" y="3023"/>
                  </a:cubicBezTo>
                  <a:cubicBezTo>
                    <a:pt x="2329" y="2884"/>
                    <a:pt x="1886" y="2690"/>
                    <a:pt x="1470" y="2413"/>
                  </a:cubicBezTo>
                  <a:cubicBezTo>
                    <a:pt x="1054" y="2163"/>
                    <a:pt x="721" y="1803"/>
                    <a:pt x="472" y="1387"/>
                  </a:cubicBezTo>
                  <a:cubicBezTo>
                    <a:pt x="222" y="971"/>
                    <a:pt x="84" y="472"/>
                    <a:pt x="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74"/>
            <p:cNvSpPr/>
            <p:nvPr/>
          </p:nvSpPr>
          <p:spPr>
            <a:xfrm>
              <a:off x="1490400" y="1902250"/>
              <a:ext cx="700075" cy="1365425"/>
            </a:xfrm>
            <a:custGeom>
              <a:avLst/>
              <a:gdLst/>
              <a:ahLst/>
              <a:cxnLst/>
              <a:rect l="l" t="t" r="r" b="b"/>
              <a:pathLst>
                <a:path w="28003" h="54617" extrusionOk="0">
                  <a:moveTo>
                    <a:pt x="11994" y="1"/>
                  </a:moveTo>
                  <a:cubicBezTo>
                    <a:pt x="10274" y="1"/>
                    <a:pt x="8527" y="229"/>
                    <a:pt x="6848" y="642"/>
                  </a:cubicBezTo>
                  <a:lnTo>
                    <a:pt x="6820" y="642"/>
                  </a:lnTo>
                  <a:cubicBezTo>
                    <a:pt x="4852" y="1113"/>
                    <a:pt x="2994" y="1862"/>
                    <a:pt x="1248" y="2860"/>
                  </a:cubicBezTo>
                  <a:cubicBezTo>
                    <a:pt x="0" y="3581"/>
                    <a:pt x="139" y="4995"/>
                    <a:pt x="638" y="6215"/>
                  </a:cubicBezTo>
                  <a:lnTo>
                    <a:pt x="665" y="6270"/>
                  </a:lnTo>
                  <a:cubicBezTo>
                    <a:pt x="665" y="6298"/>
                    <a:pt x="693" y="6326"/>
                    <a:pt x="693" y="6353"/>
                  </a:cubicBezTo>
                  <a:cubicBezTo>
                    <a:pt x="2079" y="9431"/>
                    <a:pt x="3466" y="12619"/>
                    <a:pt x="4242" y="15364"/>
                  </a:cubicBezTo>
                  <a:cubicBezTo>
                    <a:pt x="4325" y="15641"/>
                    <a:pt x="4381" y="15919"/>
                    <a:pt x="4464" y="16196"/>
                  </a:cubicBezTo>
                  <a:cubicBezTo>
                    <a:pt x="4519" y="16362"/>
                    <a:pt x="4547" y="16556"/>
                    <a:pt x="4602" y="16750"/>
                  </a:cubicBezTo>
                  <a:cubicBezTo>
                    <a:pt x="4658" y="16917"/>
                    <a:pt x="4713" y="17194"/>
                    <a:pt x="4769" y="17416"/>
                  </a:cubicBezTo>
                  <a:lnTo>
                    <a:pt x="4824" y="17693"/>
                  </a:lnTo>
                  <a:lnTo>
                    <a:pt x="4824" y="17749"/>
                  </a:lnTo>
                  <a:cubicBezTo>
                    <a:pt x="4852" y="17859"/>
                    <a:pt x="4880" y="17943"/>
                    <a:pt x="4907" y="18054"/>
                  </a:cubicBezTo>
                  <a:cubicBezTo>
                    <a:pt x="4907" y="18164"/>
                    <a:pt x="4935" y="18220"/>
                    <a:pt x="4935" y="18303"/>
                  </a:cubicBezTo>
                  <a:cubicBezTo>
                    <a:pt x="4963" y="18358"/>
                    <a:pt x="4963" y="18414"/>
                    <a:pt x="4963" y="18469"/>
                  </a:cubicBezTo>
                  <a:lnTo>
                    <a:pt x="5018" y="18691"/>
                  </a:lnTo>
                  <a:cubicBezTo>
                    <a:pt x="5018" y="18774"/>
                    <a:pt x="5046" y="18885"/>
                    <a:pt x="5074" y="18996"/>
                  </a:cubicBezTo>
                  <a:cubicBezTo>
                    <a:pt x="5074" y="19079"/>
                    <a:pt x="5102" y="19190"/>
                    <a:pt x="5102" y="19301"/>
                  </a:cubicBezTo>
                  <a:cubicBezTo>
                    <a:pt x="5129" y="19384"/>
                    <a:pt x="5129" y="19523"/>
                    <a:pt x="5157" y="19634"/>
                  </a:cubicBezTo>
                  <a:lnTo>
                    <a:pt x="5185" y="19911"/>
                  </a:lnTo>
                  <a:cubicBezTo>
                    <a:pt x="5185" y="20105"/>
                    <a:pt x="5212" y="20299"/>
                    <a:pt x="5212" y="20493"/>
                  </a:cubicBezTo>
                  <a:lnTo>
                    <a:pt x="5212" y="20660"/>
                  </a:lnTo>
                  <a:lnTo>
                    <a:pt x="5212" y="20992"/>
                  </a:lnTo>
                  <a:lnTo>
                    <a:pt x="5212" y="21270"/>
                  </a:lnTo>
                  <a:lnTo>
                    <a:pt x="5212" y="21824"/>
                  </a:lnTo>
                  <a:lnTo>
                    <a:pt x="5212" y="22046"/>
                  </a:lnTo>
                  <a:cubicBezTo>
                    <a:pt x="5185" y="23100"/>
                    <a:pt x="5046" y="24181"/>
                    <a:pt x="4852" y="25207"/>
                  </a:cubicBezTo>
                  <a:cubicBezTo>
                    <a:pt x="4464" y="27342"/>
                    <a:pt x="4048" y="29449"/>
                    <a:pt x="3660" y="31556"/>
                  </a:cubicBezTo>
                  <a:cubicBezTo>
                    <a:pt x="2384" y="39014"/>
                    <a:pt x="3022" y="46666"/>
                    <a:pt x="5490" y="53792"/>
                  </a:cubicBezTo>
                  <a:cubicBezTo>
                    <a:pt x="5601" y="54208"/>
                    <a:pt x="5961" y="54513"/>
                    <a:pt x="6405" y="54540"/>
                  </a:cubicBezTo>
                  <a:cubicBezTo>
                    <a:pt x="6795" y="54591"/>
                    <a:pt x="7194" y="54617"/>
                    <a:pt x="7596" y="54617"/>
                  </a:cubicBezTo>
                  <a:cubicBezTo>
                    <a:pt x="10050" y="54617"/>
                    <a:pt x="12631" y="53669"/>
                    <a:pt x="14251" y="51740"/>
                  </a:cubicBezTo>
                  <a:cubicBezTo>
                    <a:pt x="14348" y="51615"/>
                    <a:pt x="14403" y="51567"/>
                    <a:pt x="14469" y="51567"/>
                  </a:cubicBezTo>
                  <a:cubicBezTo>
                    <a:pt x="14535" y="51567"/>
                    <a:pt x="14611" y="51615"/>
                    <a:pt x="14750" y="51685"/>
                  </a:cubicBezTo>
                  <a:cubicBezTo>
                    <a:pt x="14944" y="51768"/>
                    <a:pt x="15166" y="51851"/>
                    <a:pt x="15360" y="51934"/>
                  </a:cubicBezTo>
                  <a:cubicBezTo>
                    <a:pt x="16662" y="52428"/>
                    <a:pt x="18045" y="52658"/>
                    <a:pt x="19435" y="52658"/>
                  </a:cubicBezTo>
                  <a:cubicBezTo>
                    <a:pt x="21479" y="52658"/>
                    <a:pt x="23537" y="52160"/>
                    <a:pt x="25369" y="51269"/>
                  </a:cubicBezTo>
                  <a:cubicBezTo>
                    <a:pt x="25674" y="51130"/>
                    <a:pt x="25951" y="50964"/>
                    <a:pt x="26228" y="50797"/>
                  </a:cubicBezTo>
                  <a:cubicBezTo>
                    <a:pt x="27559" y="50049"/>
                    <a:pt x="27809" y="49716"/>
                    <a:pt x="27864" y="48635"/>
                  </a:cubicBezTo>
                  <a:cubicBezTo>
                    <a:pt x="28003" y="45363"/>
                    <a:pt x="27615" y="39319"/>
                    <a:pt x="26755" y="34911"/>
                  </a:cubicBezTo>
                  <a:cubicBezTo>
                    <a:pt x="26256" y="32055"/>
                    <a:pt x="25341" y="29282"/>
                    <a:pt x="24066" y="26676"/>
                  </a:cubicBezTo>
                  <a:cubicBezTo>
                    <a:pt x="23234" y="25013"/>
                    <a:pt x="22180" y="23488"/>
                    <a:pt x="21265" y="21880"/>
                  </a:cubicBezTo>
                  <a:cubicBezTo>
                    <a:pt x="20739" y="20992"/>
                    <a:pt x="20323" y="20050"/>
                    <a:pt x="20046" y="19052"/>
                  </a:cubicBezTo>
                  <a:cubicBezTo>
                    <a:pt x="19962" y="18691"/>
                    <a:pt x="19879" y="18358"/>
                    <a:pt x="19824" y="17970"/>
                  </a:cubicBezTo>
                  <a:cubicBezTo>
                    <a:pt x="19630" y="16556"/>
                    <a:pt x="19602" y="15115"/>
                    <a:pt x="19685" y="13701"/>
                  </a:cubicBezTo>
                  <a:cubicBezTo>
                    <a:pt x="19768" y="11483"/>
                    <a:pt x="19935" y="9070"/>
                    <a:pt x="19685" y="6908"/>
                  </a:cubicBezTo>
                  <a:cubicBezTo>
                    <a:pt x="19491" y="5133"/>
                    <a:pt x="19075" y="2638"/>
                    <a:pt x="17938" y="1280"/>
                  </a:cubicBezTo>
                  <a:cubicBezTo>
                    <a:pt x="17772" y="1058"/>
                    <a:pt x="17550" y="919"/>
                    <a:pt x="17301" y="836"/>
                  </a:cubicBezTo>
                  <a:lnTo>
                    <a:pt x="17051" y="753"/>
                  </a:lnTo>
                  <a:cubicBezTo>
                    <a:pt x="15459" y="236"/>
                    <a:pt x="13740" y="1"/>
                    <a:pt x="11994" y="1"/>
                  </a:cubicBezTo>
                  <a:close/>
                </a:path>
              </a:pathLst>
            </a:custGeom>
            <a:solidFill>
              <a:srgbClr val="E69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4"/>
            <p:cNvSpPr/>
            <p:nvPr/>
          </p:nvSpPr>
          <p:spPr>
            <a:xfrm>
              <a:off x="1490400" y="1897500"/>
              <a:ext cx="700075" cy="1377275"/>
            </a:xfrm>
            <a:custGeom>
              <a:avLst/>
              <a:gdLst/>
              <a:ahLst/>
              <a:cxnLst/>
              <a:rect l="l" t="t" r="r" b="b"/>
              <a:pathLst>
                <a:path w="28003" h="55091" extrusionOk="0">
                  <a:moveTo>
                    <a:pt x="638" y="6405"/>
                  </a:moveTo>
                  <a:lnTo>
                    <a:pt x="665" y="6460"/>
                  </a:lnTo>
                  <a:cubicBezTo>
                    <a:pt x="665" y="6488"/>
                    <a:pt x="693" y="6516"/>
                    <a:pt x="693" y="6543"/>
                  </a:cubicBezTo>
                  <a:lnTo>
                    <a:pt x="693" y="6543"/>
                  </a:lnTo>
                  <a:cubicBezTo>
                    <a:pt x="2079" y="9593"/>
                    <a:pt x="3466" y="12809"/>
                    <a:pt x="4242" y="15554"/>
                  </a:cubicBezTo>
                  <a:cubicBezTo>
                    <a:pt x="4325" y="15831"/>
                    <a:pt x="4381" y="16109"/>
                    <a:pt x="4464" y="16358"/>
                  </a:cubicBezTo>
                  <a:cubicBezTo>
                    <a:pt x="4519" y="16552"/>
                    <a:pt x="4547" y="16746"/>
                    <a:pt x="4602" y="16940"/>
                  </a:cubicBezTo>
                  <a:cubicBezTo>
                    <a:pt x="4658" y="17107"/>
                    <a:pt x="4713" y="17384"/>
                    <a:pt x="4769" y="17606"/>
                  </a:cubicBezTo>
                  <a:lnTo>
                    <a:pt x="4824" y="17883"/>
                  </a:lnTo>
                  <a:lnTo>
                    <a:pt x="4824" y="17939"/>
                  </a:lnTo>
                  <a:cubicBezTo>
                    <a:pt x="4852" y="18049"/>
                    <a:pt x="4880" y="18133"/>
                    <a:pt x="4907" y="18244"/>
                  </a:cubicBezTo>
                  <a:cubicBezTo>
                    <a:pt x="4907" y="18354"/>
                    <a:pt x="4935" y="18410"/>
                    <a:pt x="4935" y="18493"/>
                  </a:cubicBezTo>
                  <a:cubicBezTo>
                    <a:pt x="4963" y="18548"/>
                    <a:pt x="4963" y="18604"/>
                    <a:pt x="4963" y="18659"/>
                  </a:cubicBezTo>
                  <a:lnTo>
                    <a:pt x="5018" y="18881"/>
                  </a:lnTo>
                  <a:cubicBezTo>
                    <a:pt x="5018" y="18964"/>
                    <a:pt x="5046" y="19075"/>
                    <a:pt x="5074" y="19186"/>
                  </a:cubicBezTo>
                  <a:cubicBezTo>
                    <a:pt x="5074" y="19269"/>
                    <a:pt x="5102" y="19380"/>
                    <a:pt x="5102" y="19463"/>
                  </a:cubicBezTo>
                  <a:cubicBezTo>
                    <a:pt x="5129" y="19574"/>
                    <a:pt x="5129" y="19713"/>
                    <a:pt x="5157" y="19824"/>
                  </a:cubicBezTo>
                  <a:lnTo>
                    <a:pt x="5185" y="20101"/>
                  </a:lnTo>
                  <a:cubicBezTo>
                    <a:pt x="5185" y="20295"/>
                    <a:pt x="5212" y="20489"/>
                    <a:pt x="5212" y="20656"/>
                  </a:cubicBezTo>
                  <a:lnTo>
                    <a:pt x="5212" y="20850"/>
                  </a:lnTo>
                  <a:lnTo>
                    <a:pt x="5212" y="21182"/>
                  </a:lnTo>
                  <a:lnTo>
                    <a:pt x="5212" y="21460"/>
                  </a:lnTo>
                  <a:lnTo>
                    <a:pt x="5212" y="22014"/>
                  </a:lnTo>
                  <a:lnTo>
                    <a:pt x="5212" y="22236"/>
                  </a:lnTo>
                  <a:cubicBezTo>
                    <a:pt x="5185" y="23290"/>
                    <a:pt x="5046" y="24371"/>
                    <a:pt x="4852" y="25397"/>
                  </a:cubicBezTo>
                  <a:cubicBezTo>
                    <a:pt x="4464" y="27532"/>
                    <a:pt x="4048" y="29639"/>
                    <a:pt x="3660" y="31746"/>
                  </a:cubicBezTo>
                  <a:cubicBezTo>
                    <a:pt x="2384" y="39176"/>
                    <a:pt x="3022" y="46829"/>
                    <a:pt x="5490" y="53982"/>
                  </a:cubicBezTo>
                  <a:cubicBezTo>
                    <a:pt x="5601" y="54398"/>
                    <a:pt x="5961" y="54703"/>
                    <a:pt x="6405" y="54730"/>
                  </a:cubicBezTo>
                  <a:cubicBezTo>
                    <a:pt x="9177" y="55091"/>
                    <a:pt x="12366" y="54176"/>
                    <a:pt x="14251" y="51930"/>
                  </a:cubicBezTo>
                  <a:cubicBezTo>
                    <a:pt x="14445" y="51681"/>
                    <a:pt x="14473" y="51736"/>
                    <a:pt x="14750" y="51875"/>
                  </a:cubicBezTo>
                  <a:cubicBezTo>
                    <a:pt x="14944" y="51958"/>
                    <a:pt x="15166" y="52041"/>
                    <a:pt x="15360" y="52124"/>
                  </a:cubicBezTo>
                  <a:cubicBezTo>
                    <a:pt x="18576" y="53344"/>
                    <a:pt x="22291" y="52928"/>
                    <a:pt x="25369" y="51459"/>
                  </a:cubicBezTo>
                  <a:cubicBezTo>
                    <a:pt x="25674" y="51292"/>
                    <a:pt x="25951" y="51154"/>
                    <a:pt x="26228" y="50987"/>
                  </a:cubicBezTo>
                  <a:cubicBezTo>
                    <a:pt x="27559" y="50239"/>
                    <a:pt x="27809" y="49906"/>
                    <a:pt x="27864" y="48825"/>
                  </a:cubicBezTo>
                  <a:cubicBezTo>
                    <a:pt x="28003" y="45525"/>
                    <a:pt x="27615" y="39509"/>
                    <a:pt x="26755" y="35101"/>
                  </a:cubicBezTo>
                  <a:cubicBezTo>
                    <a:pt x="26256" y="32245"/>
                    <a:pt x="25341" y="29472"/>
                    <a:pt x="24066" y="26866"/>
                  </a:cubicBezTo>
                  <a:cubicBezTo>
                    <a:pt x="23234" y="25203"/>
                    <a:pt x="22180" y="23678"/>
                    <a:pt x="21265" y="22070"/>
                  </a:cubicBezTo>
                  <a:cubicBezTo>
                    <a:pt x="20739" y="21182"/>
                    <a:pt x="20323" y="20240"/>
                    <a:pt x="20046" y="19214"/>
                  </a:cubicBezTo>
                  <a:cubicBezTo>
                    <a:pt x="19962" y="18881"/>
                    <a:pt x="19879" y="18521"/>
                    <a:pt x="19824" y="18160"/>
                  </a:cubicBezTo>
                  <a:cubicBezTo>
                    <a:pt x="19630" y="16746"/>
                    <a:pt x="19602" y="15305"/>
                    <a:pt x="19685" y="13891"/>
                  </a:cubicBezTo>
                  <a:cubicBezTo>
                    <a:pt x="19768" y="11673"/>
                    <a:pt x="19935" y="9233"/>
                    <a:pt x="19685" y="7098"/>
                  </a:cubicBezTo>
                  <a:cubicBezTo>
                    <a:pt x="19491" y="5296"/>
                    <a:pt x="19075" y="2828"/>
                    <a:pt x="17938" y="1442"/>
                  </a:cubicBezTo>
                  <a:cubicBezTo>
                    <a:pt x="17772" y="1248"/>
                    <a:pt x="17550" y="1109"/>
                    <a:pt x="17301" y="1026"/>
                  </a:cubicBezTo>
                  <a:lnTo>
                    <a:pt x="17051" y="943"/>
                  </a:lnTo>
                  <a:cubicBezTo>
                    <a:pt x="14085" y="0"/>
                    <a:pt x="10342" y="83"/>
                    <a:pt x="6848" y="832"/>
                  </a:cubicBezTo>
                  <a:lnTo>
                    <a:pt x="6820" y="832"/>
                  </a:lnTo>
                  <a:cubicBezTo>
                    <a:pt x="4852" y="1303"/>
                    <a:pt x="2994" y="2052"/>
                    <a:pt x="1248" y="3050"/>
                  </a:cubicBezTo>
                  <a:cubicBezTo>
                    <a:pt x="0" y="3771"/>
                    <a:pt x="139" y="5185"/>
                    <a:pt x="638" y="6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4"/>
            <p:cNvSpPr/>
            <p:nvPr/>
          </p:nvSpPr>
          <p:spPr>
            <a:xfrm>
              <a:off x="1605450" y="2241875"/>
              <a:ext cx="386800" cy="204600"/>
            </a:xfrm>
            <a:custGeom>
              <a:avLst/>
              <a:gdLst/>
              <a:ahLst/>
              <a:cxnLst/>
              <a:rect l="l" t="t" r="r" b="b"/>
              <a:pathLst>
                <a:path w="15472" h="8184" extrusionOk="0">
                  <a:moveTo>
                    <a:pt x="12858" y="1"/>
                  </a:moveTo>
                  <a:cubicBezTo>
                    <a:pt x="8460" y="1"/>
                    <a:pt x="3588" y="966"/>
                    <a:pt x="0" y="3138"/>
                  </a:cubicBezTo>
                  <a:cubicBezTo>
                    <a:pt x="444" y="4773"/>
                    <a:pt x="666" y="6465"/>
                    <a:pt x="638" y="8184"/>
                  </a:cubicBezTo>
                  <a:cubicBezTo>
                    <a:pt x="1054" y="8017"/>
                    <a:pt x="1803" y="7657"/>
                    <a:pt x="3244" y="7158"/>
                  </a:cubicBezTo>
                  <a:cubicBezTo>
                    <a:pt x="6802" y="6005"/>
                    <a:pt x="10518" y="5419"/>
                    <a:pt x="14270" y="5419"/>
                  </a:cubicBezTo>
                  <a:cubicBezTo>
                    <a:pt x="14670" y="5419"/>
                    <a:pt x="15071" y="5426"/>
                    <a:pt x="15471" y="5439"/>
                  </a:cubicBezTo>
                  <a:cubicBezTo>
                    <a:pt x="15000" y="3692"/>
                    <a:pt x="15028" y="2112"/>
                    <a:pt x="15111" y="88"/>
                  </a:cubicBezTo>
                  <a:cubicBezTo>
                    <a:pt x="14381" y="30"/>
                    <a:pt x="13626" y="1"/>
                    <a:pt x="12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4"/>
            <p:cNvSpPr/>
            <p:nvPr/>
          </p:nvSpPr>
          <p:spPr>
            <a:xfrm>
              <a:off x="1647725" y="2306275"/>
              <a:ext cx="307100" cy="70900"/>
            </a:xfrm>
            <a:custGeom>
              <a:avLst/>
              <a:gdLst/>
              <a:ahLst/>
              <a:cxnLst/>
              <a:rect l="l" t="t" r="r" b="b"/>
              <a:pathLst>
                <a:path w="12284" h="2836" extrusionOk="0">
                  <a:moveTo>
                    <a:pt x="9622" y="0"/>
                  </a:moveTo>
                  <a:cubicBezTo>
                    <a:pt x="9446" y="0"/>
                    <a:pt x="9270" y="3"/>
                    <a:pt x="9095" y="7"/>
                  </a:cubicBezTo>
                  <a:cubicBezTo>
                    <a:pt x="6932" y="90"/>
                    <a:pt x="4825" y="562"/>
                    <a:pt x="2856" y="1366"/>
                  </a:cubicBezTo>
                  <a:cubicBezTo>
                    <a:pt x="1858" y="1754"/>
                    <a:pt x="916" y="2253"/>
                    <a:pt x="1" y="2835"/>
                  </a:cubicBezTo>
                  <a:cubicBezTo>
                    <a:pt x="943" y="2308"/>
                    <a:pt x="1886" y="1865"/>
                    <a:pt x="2884" y="1504"/>
                  </a:cubicBezTo>
                  <a:cubicBezTo>
                    <a:pt x="4880" y="756"/>
                    <a:pt x="6960" y="284"/>
                    <a:pt x="9095" y="146"/>
                  </a:cubicBezTo>
                  <a:cubicBezTo>
                    <a:pt x="9568" y="121"/>
                    <a:pt x="10042" y="107"/>
                    <a:pt x="10518" y="107"/>
                  </a:cubicBezTo>
                  <a:cubicBezTo>
                    <a:pt x="11101" y="107"/>
                    <a:pt x="11688" y="128"/>
                    <a:pt x="12283" y="174"/>
                  </a:cubicBezTo>
                  <a:cubicBezTo>
                    <a:pt x="11382" y="58"/>
                    <a:pt x="10500" y="0"/>
                    <a:pt x="9622" y="0"/>
                  </a:cubicBez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4"/>
            <p:cNvSpPr/>
            <p:nvPr/>
          </p:nvSpPr>
          <p:spPr>
            <a:xfrm>
              <a:off x="1862600" y="2490825"/>
              <a:ext cx="91525" cy="685525"/>
            </a:xfrm>
            <a:custGeom>
              <a:avLst/>
              <a:gdLst/>
              <a:ahLst/>
              <a:cxnLst/>
              <a:rect l="l" t="t" r="r" b="b"/>
              <a:pathLst>
                <a:path w="3661" h="27421" extrusionOk="0">
                  <a:moveTo>
                    <a:pt x="2829" y="0"/>
                  </a:moveTo>
                  <a:lnTo>
                    <a:pt x="3050" y="1747"/>
                  </a:lnTo>
                  <a:cubicBezTo>
                    <a:pt x="3106" y="2301"/>
                    <a:pt x="3161" y="2884"/>
                    <a:pt x="3217" y="3466"/>
                  </a:cubicBezTo>
                  <a:cubicBezTo>
                    <a:pt x="3328" y="4603"/>
                    <a:pt x="3383" y="5767"/>
                    <a:pt x="3439" y="6932"/>
                  </a:cubicBezTo>
                  <a:cubicBezTo>
                    <a:pt x="3494" y="9261"/>
                    <a:pt x="3411" y="11589"/>
                    <a:pt x="3189" y="13891"/>
                  </a:cubicBezTo>
                  <a:cubicBezTo>
                    <a:pt x="2967" y="16220"/>
                    <a:pt x="2579" y="18521"/>
                    <a:pt x="2052" y="20767"/>
                  </a:cubicBezTo>
                  <a:cubicBezTo>
                    <a:pt x="1914" y="21321"/>
                    <a:pt x="1747" y="21876"/>
                    <a:pt x="1609" y="22458"/>
                  </a:cubicBezTo>
                  <a:cubicBezTo>
                    <a:pt x="1470" y="23012"/>
                    <a:pt x="1276" y="23567"/>
                    <a:pt x="1110" y="24121"/>
                  </a:cubicBezTo>
                  <a:cubicBezTo>
                    <a:pt x="943" y="24676"/>
                    <a:pt x="777" y="25230"/>
                    <a:pt x="583" y="25785"/>
                  </a:cubicBezTo>
                  <a:lnTo>
                    <a:pt x="1" y="27421"/>
                  </a:lnTo>
                  <a:lnTo>
                    <a:pt x="638" y="25785"/>
                  </a:lnTo>
                  <a:cubicBezTo>
                    <a:pt x="805" y="25258"/>
                    <a:pt x="1054" y="24704"/>
                    <a:pt x="1193" y="24149"/>
                  </a:cubicBezTo>
                  <a:cubicBezTo>
                    <a:pt x="1359" y="23595"/>
                    <a:pt x="1553" y="23040"/>
                    <a:pt x="1720" y="22486"/>
                  </a:cubicBezTo>
                  <a:cubicBezTo>
                    <a:pt x="1858" y="21931"/>
                    <a:pt x="2025" y="21349"/>
                    <a:pt x="2163" y="20794"/>
                  </a:cubicBezTo>
                  <a:cubicBezTo>
                    <a:pt x="2718" y="18521"/>
                    <a:pt x="3134" y="16220"/>
                    <a:pt x="3355" y="13918"/>
                  </a:cubicBezTo>
                  <a:cubicBezTo>
                    <a:pt x="3577" y="11589"/>
                    <a:pt x="3660" y="9261"/>
                    <a:pt x="3549" y="6932"/>
                  </a:cubicBezTo>
                  <a:cubicBezTo>
                    <a:pt x="3494" y="5795"/>
                    <a:pt x="3411" y="4630"/>
                    <a:pt x="3300" y="3466"/>
                  </a:cubicBezTo>
                  <a:cubicBezTo>
                    <a:pt x="3245" y="2884"/>
                    <a:pt x="3161" y="2301"/>
                    <a:pt x="3106" y="1747"/>
                  </a:cubicBezTo>
                  <a:lnTo>
                    <a:pt x="2829" y="0"/>
                  </a:ln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4"/>
            <p:cNvSpPr/>
            <p:nvPr/>
          </p:nvSpPr>
          <p:spPr>
            <a:xfrm>
              <a:off x="1897950" y="3123650"/>
              <a:ext cx="230850" cy="40950"/>
            </a:xfrm>
            <a:custGeom>
              <a:avLst/>
              <a:gdLst/>
              <a:ahLst/>
              <a:cxnLst/>
              <a:rect l="l" t="t" r="r" b="b"/>
              <a:pathLst>
                <a:path w="9234" h="1638" extrusionOk="0">
                  <a:moveTo>
                    <a:pt x="9233" y="1"/>
                  </a:moveTo>
                  <a:lnTo>
                    <a:pt x="9233" y="1"/>
                  </a:lnTo>
                  <a:cubicBezTo>
                    <a:pt x="8540" y="361"/>
                    <a:pt x="7819" y="666"/>
                    <a:pt x="7043" y="888"/>
                  </a:cubicBezTo>
                  <a:cubicBezTo>
                    <a:pt x="6294" y="1110"/>
                    <a:pt x="5518" y="1276"/>
                    <a:pt x="4742" y="1359"/>
                  </a:cubicBezTo>
                  <a:cubicBezTo>
                    <a:pt x="4127" y="1444"/>
                    <a:pt x="3529" y="1480"/>
                    <a:pt x="2923" y="1480"/>
                  </a:cubicBezTo>
                  <a:cubicBezTo>
                    <a:pt x="2735" y="1480"/>
                    <a:pt x="2547" y="1477"/>
                    <a:pt x="2357" y="1470"/>
                  </a:cubicBezTo>
                  <a:cubicBezTo>
                    <a:pt x="1581" y="1442"/>
                    <a:pt x="777" y="1331"/>
                    <a:pt x="1" y="1193"/>
                  </a:cubicBezTo>
                  <a:lnTo>
                    <a:pt x="1" y="1193"/>
                  </a:lnTo>
                  <a:cubicBezTo>
                    <a:pt x="777" y="1415"/>
                    <a:pt x="1553" y="1553"/>
                    <a:pt x="2357" y="1609"/>
                  </a:cubicBezTo>
                  <a:cubicBezTo>
                    <a:pt x="2642" y="1628"/>
                    <a:pt x="2927" y="1638"/>
                    <a:pt x="3211" y="1638"/>
                  </a:cubicBezTo>
                  <a:cubicBezTo>
                    <a:pt x="3728" y="1638"/>
                    <a:pt x="4240" y="1607"/>
                    <a:pt x="4742" y="1553"/>
                  </a:cubicBezTo>
                  <a:cubicBezTo>
                    <a:pt x="5546" y="1442"/>
                    <a:pt x="6322" y="1276"/>
                    <a:pt x="7098" y="1026"/>
                  </a:cubicBezTo>
                  <a:cubicBezTo>
                    <a:pt x="7847" y="777"/>
                    <a:pt x="8568" y="417"/>
                    <a:pt x="9233" y="1"/>
                  </a:cubicBez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4"/>
            <p:cNvSpPr/>
            <p:nvPr/>
          </p:nvSpPr>
          <p:spPr>
            <a:xfrm>
              <a:off x="1638025" y="3136825"/>
              <a:ext cx="198275" cy="79825"/>
            </a:xfrm>
            <a:custGeom>
              <a:avLst/>
              <a:gdLst/>
              <a:ahLst/>
              <a:cxnLst/>
              <a:rect l="l" t="t" r="r" b="b"/>
              <a:pathLst>
                <a:path w="7931" h="3193" extrusionOk="0">
                  <a:moveTo>
                    <a:pt x="7930" y="0"/>
                  </a:moveTo>
                  <a:lnTo>
                    <a:pt x="7930" y="0"/>
                  </a:lnTo>
                  <a:cubicBezTo>
                    <a:pt x="7403" y="527"/>
                    <a:pt x="6849" y="971"/>
                    <a:pt x="6239" y="1387"/>
                  </a:cubicBezTo>
                  <a:cubicBezTo>
                    <a:pt x="5629" y="1775"/>
                    <a:pt x="4963" y="2108"/>
                    <a:pt x="4298" y="2385"/>
                  </a:cubicBezTo>
                  <a:cubicBezTo>
                    <a:pt x="3007" y="2885"/>
                    <a:pt x="1617" y="3135"/>
                    <a:pt x="221" y="3135"/>
                  </a:cubicBezTo>
                  <a:cubicBezTo>
                    <a:pt x="147" y="3135"/>
                    <a:pt x="74" y="3135"/>
                    <a:pt x="1" y="3133"/>
                  </a:cubicBezTo>
                  <a:lnTo>
                    <a:pt x="1" y="3133"/>
                  </a:lnTo>
                  <a:cubicBezTo>
                    <a:pt x="348" y="3172"/>
                    <a:pt x="689" y="3193"/>
                    <a:pt x="1030" y="3193"/>
                  </a:cubicBezTo>
                  <a:cubicBezTo>
                    <a:pt x="1424" y="3193"/>
                    <a:pt x="1817" y="3165"/>
                    <a:pt x="2219" y="3106"/>
                  </a:cubicBezTo>
                  <a:cubicBezTo>
                    <a:pt x="2939" y="2995"/>
                    <a:pt x="3660" y="2801"/>
                    <a:pt x="4353" y="2551"/>
                  </a:cubicBezTo>
                  <a:cubicBezTo>
                    <a:pt x="5047" y="2274"/>
                    <a:pt x="5684" y="1913"/>
                    <a:pt x="6294" y="1498"/>
                  </a:cubicBezTo>
                  <a:cubicBezTo>
                    <a:pt x="6904" y="1082"/>
                    <a:pt x="7459" y="583"/>
                    <a:pt x="7930" y="0"/>
                  </a:cubicBez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4"/>
            <p:cNvSpPr/>
            <p:nvPr/>
          </p:nvSpPr>
          <p:spPr>
            <a:xfrm>
              <a:off x="1649125" y="1806150"/>
              <a:ext cx="186650" cy="183025"/>
            </a:xfrm>
            <a:custGeom>
              <a:avLst/>
              <a:gdLst/>
              <a:ahLst/>
              <a:cxnLst/>
              <a:rect l="l" t="t" r="r" b="b"/>
              <a:pathLst>
                <a:path w="7466" h="7321" extrusionOk="0">
                  <a:moveTo>
                    <a:pt x="3669" y="0"/>
                  </a:moveTo>
                  <a:cubicBezTo>
                    <a:pt x="3149" y="0"/>
                    <a:pt x="2608" y="128"/>
                    <a:pt x="2107" y="382"/>
                  </a:cubicBezTo>
                  <a:cubicBezTo>
                    <a:pt x="1581" y="660"/>
                    <a:pt x="1137" y="1048"/>
                    <a:pt x="804" y="1519"/>
                  </a:cubicBezTo>
                  <a:cubicBezTo>
                    <a:pt x="194" y="2406"/>
                    <a:pt x="804" y="2905"/>
                    <a:pt x="111" y="4458"/>
                  </a:cubicBezTo>
                  <a:cubicBezTo>
                    <a:pt x="0" y="4652"/>
                    <a:pt x="28" y="4874"/>
                    <a:pt x="194" y="5040"/>
                  </a:cubicBezTo>
                  <a:cubicBezTo>
                    <a:pt x="1621" y="6722"/>
                    <a:pt x="3323" y="7321"/>
                    <a:pt x="4695" y="7321"/>
                  </a:cubicBezTo>
                  <a:cubicBezTo>
                    <a:pt x="6309" y="7321"/>
                    <a:pt x="7466" y="6492"/>
                    <a:pt x="7181" y="5623"/>
                  </a:cubicBezTo>
                  <a:cubicBezTo>
                    <a:pt x="7126" y="5484"/>
                    <a:pt x="6793" y="4763"/>
                    <a:pt x="6516" y="4014"/>
                  </a:cubicBezTo>
                  <a:cubicBezTo>
                    <a:pt x="6349" y="3571"/>
                    <a:pt x="6238" y="3100"/>
                    <a:pt x="6211" y="2628"/>
                  </a:cubicBezTo>
                  <a:cubicBezTo>
                    <a:pt x="6231" y="866"/>
                    <a:pt x="5021" y="0"/>
                    <a:pt x="3669"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4"/>
            <p:cNvSpPr/>
            <p:nvPr/>
          </p:nvSpPr>
          <p:spPr>
            <a:xfrm>
              <a:off x="1701800" y="1806150"/>
              <a:ext cx="110225" cy="106325"/>
            </a:xfrm>
            <a:custGeom>
              <a:avLst/>
              <a:gdLst/>
              <a:ahLst/>
              <a:cxnLst/>
              <a:rect l="l" t="t" r="r" b="b"/>
              <a:pathLst>
                <a:path w="4409" h="4253" extrusionOk="0">
                  <a:moveTo>
                    <a:pt x="1562" y="0"/>
                  </a:moveTo>
                  <a:cubicBezTo>
                    <a:pt x="1042" y="0"/>
                    <a:pt x="501" y="128"/>
                    <a:pt x="0" y="382"/>
                  </a:cubicBezTo>
                  <a:lnTo>
                    <a:pt x="56" y="1991"/>
                  </a:lnTo>
                  <a:cubicBezTo>
                    <a:pt x="56" y="1991"/>
                    <a:pt x="1357" y="4252"/>
                    <a:pt x="3312" y="4252"/>
                  </a:cubicBezTo>
                  <a:cubicBezTo>
                    <a:pt x="3658" y="4252"/>
                    <a:pt x="4025" y="4181"/>
                    <a:pt x="4409" y="4014"/>
                  </a:cubicBezTo>
                  <a:cubicBezTo>
                    <a:pt x="4242" y="3571"/>
                    <a:pt x="4131" y="3100"/>
                    <a:pt x="4104" y="2628"/>
                  </a:cubicBezTo>
                  <a:cubicBezTo>
                    <a:pt x="4124" y="866"/>
                    <a:pt x="2914" y="0"/>
                    <a:pt x="1562" y="0"/>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4"/>
            <p:cNvSpPr/>
            <p:nvPr/>
          </p:nvSpPr>
          <p:spPr>
            <a:xfrm>
              <a:off x="1586725" y="1564225"/>
              <a:ext cx="295300" cy="309550"/>
            </a:xfrm>
            <a:custGeom>
              <a:avLst/>
              <a:gdLst/>
              <a:ahLst/>
              <a:cxnLst/>
              <a:rect l="l" t="t" r="r" b="b"/>
              <a:pathLst>
                <a:path w="11812" h="12382" extrusionOk="0">
                  <a:moveTo>
                    <a:pt x="5442" y="0"/>
                  </a:moveTo>
                  <a:cubicBezTo>
                    <a:pt x="5035" y="0"/>
                    <a:pt x="4624" y="61"/>
                    <a:pt x="4215" y="189"/>
                  </a:cubicBezTo>
                  <a:cubicBezTo>
                    <a:pt x="1498" y="1049"/>
                    <a:pt x="1" y="4293"/>
                    <a:pt x="944" y="7620"/>
                  </a:cubicBezTo>
                  <a:cubicBezTo>
                    <a:pt x="1749" y="10548"/>
                    <a:pt x="4466" y="12381"/>
                    <a:pt x="6996" y="12381"/>
                  </a:cubicBezTo>
                  <a:cubicBezTo>
                    <a:pt x="7341" y="12381"/>
                    <a:pt x="7681" y="12347"/>
                    <a:pt x="8014" y="12277"/>
                  </a:cubicBezTo>
                  <a:cubicBezTo>
                    <a:pt x="11147" y="11612"/>
                    <a:pt x="11812" y="8174"/>
                    <a:pt x="10869" y="4847"/>
                  </a:cubicBezTo>
                  <a:cubicBezTo>
                    <a:pt x="10110" y="2119"/>
                    <a:pt x="7850" y="0"/>
                    <a:pt x="5442"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4"/>
            <p:cNvSpPr/>
            <p:nvPr/>
          </p:nvSpPr>
          <p:spPr>
            <a:xfrm>
              <a:off x="1802175" y="1661725"/>
              <a:ext cx="34500" cy="19200"/>
            </a:xfrm>
            <a:custGeom>
              <a:avLst/>
              <a:gdLst/>
              <a:ahLst/>
              <a:cxnLst/>
              <a:rect l="l" t="t" r="r" b="b"/>
              <a:pathLst>
                <a:path w="1380" h="768" extrusionOk="0">
                  <a:moveTo>
                    <a:pt x="749" y="0"/>
                  </a:moveTo>
                  <a:cubicBezTo>
                    <a:pt x="383" y="0"/>
                    <a:pt x="0" y="171"/>
                    <a:pt x="61" y="476"/>
                  </a:cubicBezTo>
                  <a:cubicBezTo>
                    <a:pt x="98" y="674"/>
                    <a:pt x="368" y="767"/>
                    <a:pt x="653" y="767"/>
                  </a:cubicBezTo>
                  <a:cubicBezTo>
                    <a:pt x="1005" y="767"/>
                    <a:pt x="1379" y="625"/>
                    <a:pt x="1364" y="365"/>
                  </a:cubicBezTo>
                  <a:cubicBezTo>
                    <a:pt x="1339" y="115"/>
                    <a:pt x="1050" y="0"/>
                    <a:pt x="749" y="0"/>
                  </a:cubicBezTo>
                  <a:close/>
                </a:path>
              </a:pathLst>
            </a:custGeom>
            <a:solidFill>
              <a:srgbClr val="57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4"/>
            <p:cNvSpPr/>
            <p:nvPr/>
          </p:nvSpPr>
          <p:spPr>
            <a:xfrm>
              <a:off x="1707725" y="1680825"/>
              <a:ext cx="37425" cy="20500"/>
            </a:xfrm>
            <a:custGeom>
              <a:avLst/>
              <a:gdLst/>
              <a:ahLst/>
              <a:cxnLst/>
              <a:rect l="l" t="t" r="r" b="b"/>
              <a:pathLst>
                <a:path w="1497" h="820" extrusionOk="0">
                  <a:moveTo>
                    <a:pt x="978" y="1"/>
                  </a:moveTo>
                  <a:cubicBezTo>
                    <a:pt x="556" y="1"/>
                    <a:pt x="1" y="315"/>
                    <a:pt x="151" y="654"/>
                  </a:cubicBezTo>
                  <a:cubicBezTo>
                    <a:pt x="209" y="770"/>
                    <a:pt x="357" y="820"/>
                    <a:pt x="531" y="820"/>
                  </a:cubicBezTo>
                  <a:cubicBezTo>
                    <a:pt x="939" y="820"/>
                    <a:pt x="1496" y="549"/>
                    <a:pt x="1399" y="238"/>
                  </a:cubicBezTo>
                  <a:cubicBezTo>
                    <a:pt x="1346" y="70"/>
                    <a:pt x="1177" y="1"/>
                    <a:pt x="978" y="1"/>
                  </a:cubicBezTo>
                  <a:close/>
                </a:path>
              </a:pathLst>
            </a:custGeom>
            <a:solidFill>
              <a:srgbClr val="57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4"/>
            <p:cNvSpPr/>
            <p:nvPr/>
          </p:nvSpPr>
          <p:spPr>
            <a:xfrm>
              <a:off x="1722600" y="1716750"/>
              <a:ext cx="26875" cy="14000"/>
            </a:xfrm>
            <a:custGeom>
              <a:avLst/>
              <a:gdLst/>
              <a:ahLst/>
              <a:cxnLst/>
              <a:rect l="l" t="t" r="r" b="b"/>
              <a:pathLst>
                <a:path w="1075" h="560" extrusionOk="0">
                  <a:moveTo>
                    <a:pt x="558" y="1"/>
                  </a:moveTo>
                  <a:cubicBezTo>
                    <a:pt x="506" y="1"/>
                    <a:pt x="458" y="8"/>
                    <a:pt x="416" y="21"/>
                  </a:cubicBezTo>
                  <a:cubicBezTo>
                    <a:pt x="305" y="49"/>
                    <a:pt x="222" y="105"/>
                    <a:pt x="166" y="188"/>
                  </a:cubicBezTo>
                  <a:cubicBezTo>
                    <a:pt x="83" y="243"/>
                    <a:pt x="28" y="326"/>
                    <a:pt x="28" y="437"/>
                  </a:cubicBezTo>
                  <a:cubicBezTo>
                    <a:pt x="0" y="493"/>
                    <a:pt x="28" y="520"/>
                    <a:pt x="83" y="548"/>
                  </a:cubicBezTo>
                  <a:cubicBezTo>
                    <a:pt x="91" y="556"/>
                    <a:pt x="104" y="560"/>
                    <a:pt x="119" y="560"/>
                  </a:cubicBezTo>
                  <a:cubicBezTo>
                    <a:pt x="155" y="560"/>
                    <a:pt x="202" y="540"/>
                    <a:pt x="222" y="520"/>
                  </a:cubicBezTo>
                  <a:cubicBezTo>
                    <a:pt x="250" y="437"/>
                    <a:pt x="277" y="410"/>
                    <a:pt x="333" y="354"/>
                  </a:cubicBezTo>
                  <a:cubicBezTo>
                    <a:pt x="360" y="326"/>
                    <a:pt x="416" y="299"/>
                    <a:pt x="499" y="271"/>
                  </a:cubicBezTo>
                  <a:lnTo>
                    <a:pt x="665" y="271"/>
                  </a:lnTo>
                  <a:cubicBezTo>
                    <a:pt x="721" y="299"/>
                    <a:pt x="804" y="326"/>
                    <a:pt x="860" y="354"/>
                  </a:cubicBezTo>
                  <a:cubicBezTo>
                    <a:pt x="869" y="356"/>
                    <a:pt x="878" y="357"/>
                    <a:pt x="886" y="357"/>
                  </a:cubicBezTo>
                  <a:cubicBezTo>
                    <a:pt x="1008" y="357"/>
                    <a:pt x="1074" y="182"/>
                    <a:pt x="970" y="105"/>
                  </a:cubicBezTo>
                  <a:cubicBezTo>
                    <a:pt x="887" y="49"/>
                    <a:pt x="804" y="21"/>
                    <a:pt x="721" y="21"/>
                  </a:cubicBezTo>
                  <a:cubicBezTo>
                    <a:pt x="665" y="8"/>
                    <a:pt x="610" y="1"/>
                    <a:pt x="558"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4"/>
            <p:cNvSpPr/>
            <p:nvPr/>
          </p:nvSpPr>
          <p:spPr>
            <a:xfrm>
              <a:off x="1814775" y="1697350"/>
              <a:ext cx="26375" cy="13975"/>
            </a:xfrm>
            <a:custGeom>
              <a:avLst/>
              <a:gdLst/>
              <a:ahLst/>
              <a:cxnLst/>
              <a:rect l="l" t="t" r="r" b="b"/>
              <a:pathLst>
                <a:path w="1055" h="559" extrusionOk="0">
                  <a:moveTo>
                    <a:pt x="559" y="0"/>
                  </a:moveTo>
                  <a:cubicBezTo>
                    <a:pt x="507" y="0"/>
                    <a:pt x="458" y="7"/>
                    <a:pt x="416" y="21"/>
                  </a:cubicBezTo>
                  <a:cubicBezTo>
                    <a:pt x="306" y="49"/>
                    <a:pt x="222" y="104"/>
                    <a:pt x="139" y="187"/>
                  </a:cubicBezTo>
                  <a:cubicBezTo>
                    <a:pt x="84" y="243"/>
                    <a:pt x="28" y="326"/>
                    <a:pt x="1" y="437"/>
                  </a:cubicBezTo>
                  <a:cubicBezTo>
                    <a:pt x="1" y="492"/>
                    <a:pt x="28" y="520"/>
                    <a:pt x="84" y="548"/>
                  </a:cubicBezTo>
                  <a:cubicBezTo>
                    <a:pt x="91" y="555"/>
                    <a:pt x="103" y="559"/>
                    <a:pt x="116" y="559"/>
                  </a:cubicBezTo>
                  <a:cubicBezTo>
                    <a:pt x="152" y="559"/>
                    <a:pt x="202" y="533"/>
                    <a:pt x="222" y="492"/>
                  </a:cubicBezTo>
                  <a:cubicBezTo>
                    <a:pt x="250" y="465"/>
                    <a:pt x="278" y="409"/>
                    <a:pt x="333" y="354"/>
                  </a:cubicBezTo>
                  <a:cubicBezTo>
                    <a:pt x="361" y="326"/>
                    <a:pt x="416" y="298"/>
                    <a:pt x="472" y="271"/>
                  </a:cubicBezTo>
                  <a:lnTo>
                    <a:pt x="666" y="271"/>
                  </a:lnTo>
                  <a:cubicBezTo>
                    <a:pt x="721" y="298"/>
                    <a:pt x="805" y="326"/>
                    <a:pt x="860" y="354"/>
                  </a:cubicBezTo>
                  <a:cubicBezTo>
                    <a:pt x="916" y="354"/>
                    <a:pt x="971" y="354"/>
                    <a:pt x="1026" y="298"/>
                  </a:cubicBezTo>
                  <a:cubicBezTo>
                    <a:pt x="1054" y="215"/>
                    <a:pt x="1026" y="160"/>
                    <a:pt x="971" y="104"/>
                  </a:cubicBezTo>
                  <a:cubicBezTo>
                    <a:pt x="888" y="77"/>
                    <a:pt x="805" y="21"/>
                    <a:pt x="721" y="21"/>
                  </a:cubicBezTo>
                  <a:cubicBezTo>
                    <a:pt x="666" y="7"/>
                    <a:pt x="611" y="0"/>
                    <a:pt x="559"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4"/>
            <p:cNvSpPr/>
            <p:nvPr/>
          </p:nvSpPr>
          <p:spPr>
            <a:xfrm>
              <a:off x="1772500" y="1781725"/>
              <a:ext cx="38150" cy="11550"/>
            </a:xfrm>
            <a:custGeom>
              <a:avLst/>
              <a:gdLst/>
              <a:ahLst/>
              <a:cxnLst/>
              <a:rect l="l" t="t" r="r" b="b"/>
              <a:pathLst>
                <a:path w="1526" h="462" extrusionOk="0">
                  <a:moveTo>
                    <a:pt x="0" y="1"/>
                  </a:moveTo>
                  <a:lnTo>
                    <a:pt x="0" y="1"/>
                  </a:lnTo>
                  <a:cubicBezTo>
                    <a:pt x="167" y="223"/>
                    <a:pt x="444" y="389"/>
                    <a:pt x="721" y="444"/>
                  </a:cubicBezTo>
                  <a:cubicBezTo>
                    <a:pt x="780" y="456"/>
                    <a:pt x="841" y="462"/>
                    <a:pt x="902" y="462"/>
                  </a:cubicBezTo>
                  <a:cubicBezTo>
                    <a:pt x="1125" y="462"/>
                    <a:pt x="1351" y="387"/>
                    <a:pt x="1525" y="278"/>
                  </a:cubicBezTo>
                  <a:cubicBezTo>
                    <a:pt x="1387" y="278"/>
                    <a:pt x="1276" y="306"/>
                    <a:pt x="1137" y="306"/>
                  </a:cubicBezTo>
                  <a:cubicBezTo>
                    <a:pt x="998" y="306"/>
                    <a:pt x="860" y="278"/>
                    <a:pt x="749" y="250"/>
                  </a:cubicBezTo>
                  <a:cubicBezTo>
                    <a:pt x="472" y="195"/>
                    <a:pt x="222" y="112"/>
                    <a:pt x="0"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4"/>
            <p:cNvSpPr/>
            <p:nvPr/>
          </p:nvSpPr>
          <p:spPr>
            <a:xfrm>
              <a:off x="1780825" y="1696475"/>
              <a:ext cx="22200" cy="60325"/>
            </a:xfrm>
            <a:custGeom>
              <a:avLst/>
              <a:gdLst/>
              <a:ahLst/>
              <a:cxnLst/>
              <a:rect l="l" t="t" r="r" b="b"/>
              <a:pathLst>
                <a:path w="888" h="2413" extrusionOk="0">
                  <a:moveTo>
                    <a:pt x="0" y="1"/>
                  </a:moveTo>
                  <a:cubicBezTo>
                    <a:pt x="166" y="444"/>
                    <a:pt x="388" y="916"/>
                    <a:pt x="610" y="1359"/>
                  </a:cubicBezTo>
                  <a:cubicBezTo>
                    <a:pt x="749" y="1526"/>
                    <a:pt x="776" y="1775"/>
                    <a:pt x="693" y="1969"/>
                  </a:cubicBezTo>
                  <a:cubicBezTo>
                    <a:pt x="638" y="2080"/>
                    <a:pt x="527" y="2163"/>
                    <a:pt x="444" y="2191"/>
                  </a:cubicBezTo>
                  <a:cubicBezTo>
                    <a:pt x="333" y="2274"/>
                    <a:pt x="250" y="2357"/>
                    <a:pt x="139" y="2413"/>
                  </a:cubicBezTo>
                  <a:cubicBezTo>
                    <a:pt x="250" y="2385"/>
                    <a:pt x="360" y="2357"/>
                    <a:pt x="471" y="2302"/>
                  </a:cubicBezTo>
                  <a:cubicBezTo>
                    <a:pt x="582" y="2246"/>
                    <a:pt x="693" y="2163"/>
                    <a:pt x="776" y="2052"/>
                  </a:cubicBezTo>
                  <a:cubicBezTo>
                    <a:pt x="859" y="1941"/>
                    <a:pt x="887" y="1803"/>
                    <a:pt x="887" y="1664"/>
                  </a:cubicBezTo>
                  <a:cubicBezTo>
                    <a:pt x="859" y="1526"/>
                    <a:pt x="804" y="1387"/>
                    <a:pt x="776" y="1276"/>
                  </a:cubicBezTo>
                  <a:cubicBezTo>
                    <a:pt x="665" y="1054"/>
                    <a:pt x="555" y="832"/>
                    <a:pt x="416" y="611"/>
                  </a:cubicBezTo>
                  <a:cubicBezTo>
                    <a:pt x="305" y="389"/>
                    <a:pt x="166" y="195"/>
                    <a:pt x="0" y="1"/>
                  </a:cubicBezTo>
                  <a:close/>
                </a:path>
              </a:pathLst>
            </a:custGeom>
            <a:solidFill>
              <a:srgbClr val="944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4"/>
            <p:cNvSpPr/>
            <p:nvPr/>
          </p:nvSpPr>
          <p:spPr>
            <a:xfrm>
              <a:off x="1726750" y="1510950"/>
              <a:ext cx="196875" cy="190950"/>
            </a:xfrm>
            <a:custGeom>
              <a:avLst/>
              <a:gdLst/>
              <a:ahLst/>
              <a:cxnLst/>
              <a:rect l="l" t="t" r="r" b="b"/>
              <a:pathLst>
                <a:path w="7875" h="7638" extrusionOk="0">
                  <a:moveTo>
                    <a:pt x="3085" y="1"/>
                  </a:moveTo>
                  <a:cubicBezTo>
                    <a:pt x="2460" y="1"/>
                    <a:pt x="1845" y="211"/>
                    <a:pt x="1359" y="684"/>
                  </a:cubicBezTo>
                  <a:cubicBezTo>
                    <a:pt x="0" y="1932"/>
                    <a:pt x="915" y="3762"/>
                    <a:pt x="2551" y="4150"/>
                  </a:cubicBezTo>
                  <a:cubicBezTo>
                    <a:pt x="3300" y="4316"/>
                    <a:pt x="4215" y="4344"/>
                    <a:pt x="4381" y="5287"/>
                  </a:cubicBezTo>
                  <a:cubicBezTo>
                    <a:pt x="4409" y="5453"/>
                    <a:pt x="4658" y="6174"/>
                    <a:pt x="4714" y="6368"/>
                  </a:cubicBezTo>
                  <a:cubicBezTo>
                    <a:pt x="4985" y="7240"/>
                    <a:pt x="5527" y="7638"/>
                    <a:pt x="6075" y="7638"/>
                  </a:cubicBezTo>
                  <a:cubicBezTo>
                    <a:pt x="6311" y="7638"/>
                    <a:pt x="6548" y="7564"/>
                    <a:pt x="6765" y="7422"/>
                  </a:cubicBezTo>
                  <a:cubicBezTo>
                    <a:pt x="7486" y="6950"/>
                    <a:pt x="7874" y="5758"/>
                    <a:pt x="7043" y="5065"/>
                  </a:cubicBezTo>
                  <a:cubicBezTo>
                    <a:pt x="6350" y="4455"/>
                    <a:pt x="6072" y="4067"/>
                    <a:pt x="6045" y="3124"/>
                  </a:cubicBezTo>
                  <a:cubicBezTo>
                    <a:pt x="5989" y="2320"/>
                    <a:pt x="5795" y="1433"/>
                    <a:pt x="5213" y="851"/>
                  </a:cubicBezTo>
                  <a:cubicBezTo>
                    <a:pt x="4633" y="316"/>
                    <a:pt x="3851" y="1"/>
                    <a:pt x="3085" y="1"/>
                  </a:cubicBezTo>
                  <a:close/>
                </a:path>
              </a:pathLst>
            </a:custGeom>
            <a:solidFill>
              <a:srgbClr val="57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4"/>
            <p:cNvSpPr/>
            <p:nvPr/>
          </p:nvSpPr>
          <p:spPr>
            <a:xfrm>
              <a:off x="1812700" y="1545375"/>
              <a:ext cx="71425" cy="113700"/>
            </a:xfrm>
            <a:custGeom>
              <a:avLst/>
              <a:gdLst/>
              <a:ahLst/>
              <a:cxnLst/>
              <a:rect l="l" t="t" r="r" b="b"/>
              <a:pathLst>
                <a:path w="2857" h="4548" extrusionOk="0">
                  <a:moveTo>
                    <a:pt x="0" y="0"/>
                  </a:moveTo>
                  <a:lnTo>
                    <a:pt x="0" y="0"/>
                  </a:lnTo>
                  <a:cubicBezTo>
                    <a:pt x="416" y="195"/>
                    <a:pt x="749" y="527"/>
                    <a:pt x="971" y="943"/>
                  </a:cubicBezTo>
                  <a:cubicBezTo>
                    <a:pt x="1165" y="1359"/>
                    <a:pt x="1303" y="1803"/>
                    <a:pt x="1387" y="2246"/>
                  </a:cubicBezTo>
                  <a:lnTo>
                    <a:pt x="1553" y="2939"/>
                  </a:lnTo>
                  <a:cubicBezTo>
                    <a:pt x="1608" y="3161"/>
                    <a:pt x="1692" y="3411"/>
                    <a:pt x="1830" y="3605"/>
                  </a:cubicBezTo>
                  <a:cubicBezTo>
                    <a:pt x="2080" y="3993"/>
                    <a:pt x="2440" y="4326"/>
                    <a:pt x="2856" y="4547"/>
                  </a:cubicBezTo>
                  <a:cubicBezTo>
                    <a:pt x="2496" y="4270"/>
                    <a:pt x="2163" y="3937"/>
                    <a:pt x="1941" y="3549"/>
                  </a:cubicBezTo>
                  <a:cubicBezTo>
                    <a:pt x="1747" y="3106"/>
                    <a:pt x="1636" y="2662"/>
                    <a:pt x="1553" y="2219"/>
                  </a:cubicBezTo>
                  <a:cubicBezTo>
                    <a:pt x="1470" y="1747"/>
                    <a:pt x="1303" y="1304"/>
                    <a:pt x="1082" y="888"/>
                  </a:cubicBezTo>
                  <a:cubicBezTo>
                    <a:pt x="971" y="666"/>
                    <a:pt x="804" y="500"/>
                    <a:pt x="638" y="333"/>
                  </a:cubicBezTo>
                  <a:cubicBezTo>
                    <a:pt x="444" y="195"/>
                    <a:pt x="222" y="84"/>
                    <a:pt x="0" y="0"/>
                  </a:cubicBezTo>
                  <a:close/>
                </a:path>
              </a:pathLst>
            </a:custGeom>
            <a:solidFill>
              <a:srgbClr val="2E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4"/>
            <p:cNvSpPr/>
            <p:nvPr/>
          </p:nvSpPr>
          <p:spPr>
            <a:xfrm>
              <a:off x="1498450" y="1451875"/>
              <a:ext cx="255575" cy="191575"/>
            </a:xfrm>
            <a:custGeom>
              <a:avLst/>
              <a:gdLst/>
              <a:ahLst/>
              <a:cxnLst/>
              <a:rect l="l" t="t" r="r" b="b"/>
              <a:pathLst>
                <a:path w="10223" h="7663" extrusionOk="0">
                  <a:moveTo>
                    <a:pt x="3832" y="1"/>
                  </a:moveTo>
                  <a:cubicBezTo>
                    <a:pt x="2348" y="1"/>
                    <a:pt x="957" y="1763"/>
                    <a:pt x="2118" y="3075"/>
                  </a:cubicBezTo>
                  <a:cubicBezTo>
                    <a:pt x="2340" y="3297"/>
                    <a:pt x="2672" y="3491"/>
                    <a:pt x="2617" y="3851"/>
                  </a:cubicBezTo>
                  <a:cubicBezTo>
                    <a:pt x="2561" y="4212"/>
                    <a:pt x="2173" y="4267"/>
                    <a:pt x="1924" y="4406"/>
                  </a:cubicBezTo>
                  <a:cubicBezTo>
                    <a:pt x="0" y="5505"/>
                    <a:pt x="913" y="7663"/>
                    <a:pt x="2383" y="7663"/>
                  </a:cubicBezTo>
                  <a:cubicBezTo>
                    <a:pt x="2693" y="7663"/>
                    <a:pt x="3027" y="7567"/>
                    <a:pt x="3366" y="7345"/>
                  </a:cubicBezTo>
                  <a:cubicBezTo>
                    <a:pt x="3859" y="7033"/>
                    <a:pt x="4304" y="6112"/>
                    <a:pt x="4952" y="6112"/>
                  </a:cubicBezTo>
                  <a:cubicBezTo>
                    <a:pt x="4995" y="6112"/>
                    <a:pt x="5039" y="6116"/>
                    <a:pt x="5084" y="6125"/>
                  </a:cubicBezTo>
                  <a:cubicBezTo>
                    <a:pt x="5334" y="6180"/>
                    <a:pt x="5556" y="6263"/>
                    <a:pt x="5778" y="6374"/>
                  </a:cubicBezTo>
                  <a:cubicBezTo>
                    <a:pt x="6028" y="6468"/>
                    <a:pt x="6286" y="6511"/>
                    <a:pt x="6544" y="6511"/>
                  </a:cubicBezTo>
                  <a:cubicBezTo>
                    <a:pt x="7510" y="6511"/>
                    <a:pt x="8468" y="5903"/>
                    <a:pt x="8994" y="5071"/>
                  </a:cubicBezTo>
                  <a:cubicBezTo>
                    <a:pt x="10223" y="3179"/>
                    <a:pt x="9208" y="437"/>
                    <a:pt x="7648" y="437"/>
                  </a:cubicBezTo>
                  <a:cubicBezTo>
                    <a:pt x="7448" y="437"/>
                    <a:pt x="7239" y="482"/>
                    <a:pt x="7025" y="580"/>
                  </a:cubicBezTo>
                  <a:cubicBezTo>
                    <a:pt x="6776" y="691"/>
                    <a:pt x="6498" y="857"/>
                    <a:pt x="6249" y="996"/>
                  </a:cubicBezTo>
                  <a:cubicBezTo>
                    <a:pt x="6070" y="1074"/>
                    <a:pt x="5935" y="1109"/>
                    <a:pt x="5826" y="1109"/>
                  </a:cubicBezTo>
                  <a:cubicBezTo>
                    <a:pt x="5514" y="1109"/>
                    <a:pt x="5413" y="826"/>
                    <a:pt x="5084" y="497"/>
                  </a:cubicBezTo>
                  <a:cubicBezTo>
                    <a:pt x="4699" y="148"/>
                    <a:pt x="4262" y="1"/>
                    <a:pt x="3832" y="1"/>
                  </a:cubicBezTo>
                  <a:close/>
                </a:path>
              </a:pathLst>
            </a:custGeom>
            <a:solidFill>
              <a:srgbClr val="57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4"/>
            <p:cNvSpPr/>
            <p:nvPr/>
          </p:nvSpPr>
          <p:spPr>
            <a:xfrm>
              <a:off x="1599900" y="1478150"/>
              <a:ext cx="57550" cy="30525"/>
            </a:xfrm>
            <a:custGeom>
              <a:avLst/>
              <a:gdLst/>
              <a:ahLst/>
              <a:cxnLst/>
              <a:rect l="l" t="t" r="r" b="b"/>
              <a:pathLst>
                <a:path w="2302" h="1221" extrusionOk="0">
                  <a:moveTo>
                    <a:pt x="1" y="0"/>
                  </a:moveTo>
                  <a:cubicBezTo>
                    <a:pt x="56" y="250"/>
                    <a:pt x="167" y="444"/>
                    <a:pt x="333" y="638"/>
                  </a:cubicBezTo>
                  <a:cubicBezTo>
                    <a:pt x="500" y="804"/>
                    <a:pt x="694" y="943"/>
                    <a:pt x="916" y="1054"/>
                  </a:cubicBezTo>
                  <a:cubicBezTo>
                    <a:pt x="1137" y="1137"/>
                    <a:pt x="1359" y="1192"/>
                    <a:pt x="1609" y="1220"/>
                  </a:cubicBezTo>
                  <a:cubicBezTo>
                    <a:pt x="1858" y="1220"/>
                    <a:pt x="2108" y="1165"/>
                    <a:pt x="2302" y="1054"/>
                  </a:cubicBezTo>
                  <a:lnTo>
                    <a:pt x="2302" y="1054"/>
                  </a:lnTo>
                  <a:cubicBezTo>
                    <a:pt x="2169" y="1079"/>
                    <a:pt x="2033" y="1091"/>
                    <a:pt x="1898" y="1091"/>
                  </a:cubicBezTo>
                  <a:cubicBezTo>
                    <a:pt x="1583" y="1091"/>
                    <a:pt x="1270" y="1023"/>
                    <a:pt x="999" y="887"/>
                  </a:cubicBezTo>
                  <a:cubicBezTo>
                    <a:pt x="583" y="693"/>
                    <a:pt x="222" y="388"/>
                    <a:pt x="1" y="0"/>
                  </a:cubicBezTo>
                  <a:close/>
                </a:path>
              </a:pathLst>
            </a:custGeom>
            <a:solidFill>
              <a:srgbClr val="2E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4"/>
            <p:cNvSpPr/>
            <p:nvPr/>
          </p:nvSpPr>
          <p:spPr>
            <a:xfrm>
              <a:off x="1509800" y="1513025"/>
              <a:ext cx="273800" cy="370375"/>
            </a:xfrm>
            <a:custGeom>
              <a:avLst/>
              <a:gdLst/>
              <a:ahLst/>
              <a:cxnLst/>
              <a:rect l="l" t="t" r="r" b="b"/>
              <a:pathLst>
                <a:path w="10952" h="14815" extrusionOk="0">
                  <a:moveTo>
                    <a:pt x="8399" y="0"/>
                  </a:moveTo>
                  <a:cubicBezTo>
                    <a:pt x="8309" y="0"/>
                    <a:pt x="8217" y="7"/>
                    <a:pt x="8124" y="19"/>
                  </a:cubicBezTo>
                  <a:cubicBezTo>
                    <a:pt x="6433" y="269"/>
                    <a:pt x="6128" y="1433"/>
                    <a:pt x="5545" y="1932"/>
                  </a:cubicBezTo>
                  <a:cubicBezTo>
                    <a:pt x="4825" y="2625"/>
                    <a:pt x="4409" y="2514"/>
                    <a:pt x="3882" y="2681"/>
                  </a:cubicBezTo>
                  <a:cubicBezTo>
                    <a:pt x="915" y="3513"/>
                    <a:pt x="0" y="6396"/>
                    <a:pt x="1858" y="8475"/>
                  </a:cubicBezTo>
                  <a:cubicBezTo>
                    <a:pt x="2385" y="9058"/>
                    <a:pt x="2523" y="9889"/>
                    <a:pt x="2191" y="10610"/>
                  </a:cubicBezTo>
                  <a:cubicBezTo>
                    <a:pt x="2024" y="11109"/>
                    <a:pt x="1886" y="11608"/>
                    <a:pt x="1775" y="12135"/>
                  </a:cubicBezTo>
                  <a:cubicBezTo>
                    <a:pt x="1495" y="13652"/>
                    <a:pt x="2825" y="14815"/>
                    <a:pt x="4212" y="14815"/>
                  </a:cubicBezTo>
                  <a:cubicBezTo>
                    <a:pt x="4473" y="14815"/>
                    <a:pt x="4736" y="14774"/>
                    <a:pt x="4991" y="14686"/>
                  </a:cubicBezTo>
                  <a:cubicBezTo>
                    <a:pt x="6128" y="14242"/>
                    <a:pt x="6821" y="13106"/>
                    <a:pt x="6654" y="11913"/>
                  </a:cubicBezTo>
                  <a:cubicBezTo>
                    <a:pt x="6571" y="11248"/>
                    <a:pt x="5767" y="10777"/>
                    <a:pt x="6322" y="10111"/>
                  </a:cubicBezTo>
                  <a:cubicBezTo>
                    <a:pt x="6682" y="9640"/>
                    <a:pt x="7126" y="9640"/>
                    <a:pt x="7486" y="9169"/>
                  </a:cubicBezTo>
                  <a:cubicBezTo>
                    <a:pt x="7874" y="8614"/>
                    <a:pt x="7320" y="7727"/>
                    <a:pt x="7431" y="7117"/>
                  </a:cubicBezTo>
                  <a:cubicBezTo>
                    <a:pt x="7597" y="6146"/>
                    <a:pt x="8678" y="6257"/>
                    <a:pt x="9122" y="6146"/>
                  </a:cubicBezTo>
                  <a:cubicBezTo>
                    <a:pt x="9843" y="5925"/>
                    <a:pt x="10425" y="5370"/>
                    <a:pt x="10619" y="4622"/>
                  </a:cubicBezTo>
                  <a:cubicBezTo>
                    <a:pt x="10869" y="3956"/>
                    <a:pt x="10952" y="3263"/>
                    <a:pt x="10896" y="2542"/>
                  </a:cubicBezTo>
                  <a:cubicBezTo>
                    <a:pt x="10689" y="1271"/>
                    <a:pt x="9705" y="0"/>
                    <a:pt x="8399" y="0"/>
                  </a:cubicBezTo>
                  <a:close/>
                </a:path>
              </a:pathLst>
            </a:custGeom>
            <a:solidFill>
              <a:srgbClr val="57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4"/>
            <p:cNvSpPr/>
            <p:nvPr/>
          </p:nvSpPr>
          <p:spPr>
            <a:xfrm>
              <a:off x="1560400" y="1671525"/>
              <a:ext cx="41600" cy="171925"/>
            </a:xfrm>
            <a:custGeom>
              <a:avLst/>
              <a:gdLst/>
              <a:ahLst/>
              <a:cxnLst/>
              <a:rect l="l" t="t" r="r" b="b"/>
              <a:pathLst>
                <a:path w="1664" h="6877" extrusionOk="0">
                  <a:moveTo>
                    <a:pt x="28" y="1"/>
                  </a:moveTo>
                  <a:cubicBezTo>
                    <a:pt x="0" y="333"/>
                    <a:pt x="83" y="638"/>
                    <a:pt x="305" y="860"/>
                  </a:cubicBezTo>
                  <a:cubicBezTo>
                    <a:pt x="472" y="1137"/>
                    <a:pt x="666" y="1359"/>
                    <a:pt x="860" y="1609"/>
                  </a:cubicBezTo>
                  <a:cubicBezTo>
                    <a:pt x="1248" y="2080"/>
                    <a:pt x="1470" y="2634"/>
                    <a:pt x="1470" y="3244"/>
                  </a:cubicBezTo>
                  <a:cubicBezTo>
                    <a:pt x="1497" y="3549"/>
                    <a:pt x="1442" y="3854"/>
                    <a:pt x="1359" y="4132"/>
                  </a:cubicBezTo>
                  <a:cubicBezTo>
                    <a:pt x="1276" y="4437"/>
                    <a:pt x="1165" y="4714"/>
                    <a:pt x="1109" y="5019"/>
                  </a:cubicBezTo>
                  <a:cubicBezTo>
                    <a:pt x="943" y="5629"/>
                    <a:pt x="888" y="6239"/>
                    <a:pt x="998" y="6876"/>
                  </a:cubicBezTo>
                  <a:cubicBezTo>
                    <a:pt x="971" y="6267"/>
                    <a:pt x="1054" y="5657"/>
                    <a:pt x="1220" y="5074"/>
                  </a:cubicBezTo>
                  <a:cubicBezTo>
                    <a:pt x="1331" y="4769"/>
                    <a:pt x="1442" y="4492"/>
                    <a:pt x="1525" y="4187"/>
                  </a:cubicBezTo>
                  <a:cubicBezTo>
                    <a:pt x="1608" y="3882"/>
                    <a:pt x="1664" y="3577"/>
                    <a:pt x="1664" y="3244"/>
                  </a:cubicBezTo>
                  <a:cubicBezTo>
                    <a:pt x="1636" y="2607"/>
                    <a:pt x="1387" y="1997"/>
                    <a:pt x="971" y="1525"/>
                  </a:cubicBezTo>
                  <a:cubicBezTo>
                    <a:pt x="777" y="1276"/>
                    <a:pt x="555" y="1054"/>
                    <a:pt x="361" y="832"/>
                  </a:cubicBezTo>
                  <a:cubicBezTo>
                    <a:pt x="167" y="610"/>
                    <a:pt x="28" y="306"/>
                    <a:pt x="28" y="1"/>
                  </a:cubicBezTo>
                  <a:close/>
                </a:path>
              </a:pathLst>
            </a:custGeom>
            <a:solidFill>
              <a:srgbClr val="2E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4"/>
            <p:cNvSpPr/>
            <p:nvPr/>
          </p:nvSpPr>
          <p:spPr>
            <a:xfrm>
              <a:off x="1545850" y="1513650"/>
              <a:ext cx="186475" cy="113550"/>
            </a:xfrm>
            <a:custGeom>
              <a:avLst/>
              <a:gdLst/>
              <a:ahLst/>
              <a:cxnLst/>
              <a:rect l="l" t="t" r="r" b="b"/>
              <a:pathLst>
                <a:path w="7459" h="4542" extrusionOk="0">
                  <a:moveTo>
                    <a:pt x="6633" y="0"/>
                  </a:moveTo>
                  <a:cubicBezTo>
                    <a:pt x="6529" y="0"/>
                    <a:pt x="6425" y="7"/>
                    <a:pt x="6321" y="22"/>
                  </a:cubicBezTo>
                  <a:cubicBezTo>
                    <a:pt x="5933" y="77"/>
                    <a:pt x="5545" y="216"/>
                    <a:pt x="5240" y="438"/>
                  </a:cubicBezTo>
                  <a:cubicBezTo>
                    <a:pt x="4907" y="659"/>
                    <a:pt x="4630" y="937"/>
                    <a:pt x="4408" y="1269"/>
                  </a:cubicBezTo>
                  <a:cubicBezTo>
                    <a:pt x="4187" y="1574"/>
                    <a:pt x="3937" y="1852"/>
                    <a:pt x="3632" y="2101"/>
                  </a:cubicBezTo>
                  <a:cubicBezTo>
                    <a:pt x="3355" y="2323"/>
                    <a:pt x="2994" y="2462"/>
                    <a:pt x="2634" y="2545"/>
                  </a:cubicBezTo>
                  <a:cubicBezTo>
                    <a:pt x="2246" y="2573"/>
                    <a:pt x="1858" y="2683"/>
                    <a:pt x="1497" y="2850"/>
                  </a:cubicBezTo>
                  <a:cubicBezTo>
                    <a:pt x="1137" y="2988"/>
                    <a:pt x="832" y="3238"/>
                    <a:pt x="582" y="3543"/>
                  </a:cubicBezTo>
                  <a:cubicBezTo>
                    <a:pt x="333" y="3820"/>
                    <a:pt x="139" y="4181"/>
                    <a:pt x="0" y="4541"/>
                  </a:cubicBezTo>
                  <a:cubicBezTo>
                    <a:pt x="305" y="3820"/>
                    <a:pt x="860" y="3266"/>
                    <a:pt x="1553" y="2961"/>
                  </a:cubicBezTo>
                  <a:cubicBezTo>
                    <a:pt x="1913" y="2822"/>
                    <a:pt x="2274" y="2739"/>
                    <a:pt x="2662" y="2711"/>
                  </a:cubicBezTo>
                  <a:cubicBezTo>
                    <a:pt x="3050" y="2628"/>
                    <a:pt x="3438" y="2462"/>
                    <a:pt x="3743" y="2212"/>
                  </a:cubicBezTo>
                  <a:cubicBezTo>
                    <a:pt x="4048" y="1963"/>
                    <a:pt x="4298" y="1685"/>
                    <a:pt x="4519" y="1353"/>
                  </a:cubicBezTo>
                  <a:cubicBezTo>
                    <a:pt x="4741" y="1048"/>
                    <a:pt x="4991" y="770"/>
                    <a:pt x="5296" y="549"/>
                  </a:cubicBezTo>
                  <a:cubicBezTo>
                    <a:pt x="5756" y="228"/>
                    <a:pt x="6288" y="53"/>
                    <a:pt x="6831" y="53"/>
                  </a:cubicBezTo>
                  <a:cubicBezTo>
                    <a:pt x="7040" y="53"/>
                    <a:pt x="7250" y="79"/>
                    <a:pt x="7458" y="133"/>
                  </a:cubicBezTo>
                  <a:cubicBezTo>
                    <a:pt x="7194" y="52"/>
                    <a:pt x="6916" y="0"/>
                    <a:pt x="6633" y="0"/>
                  </a:cubicBezTo>
                  <a:close/>
                </a:path>
              </a:pathLst>
            </a:custGeom>
            <a:solidFill>
              <a:srgbClr val="2E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4"/>
            <p:cNvSpPr/>
            <p:nvPr/>
          </p:nvSpPr>
          <p:spPr>
            <a:xfrm>
              <a:off x="1759325" y="1530125"/>
              <a:ext cx="26375" cy="81825"/>
            </a:xfrm>
            <a:custGeom>
              <a:avLst/>
              <a:gdLst/>
              <a:ahLst/>
              <a:cxnLst/>
              <a:rect l="l" t="t" r="r" b="b"/>
              <a:pathLst>
                <a:path w="1055" h="3273" extrusionOk="0">
                  <a:moveTo>
                    <a:pt x="1" y="0"/>
                  </a:moveTo>
                  <a:lnTo>
                    <a:pt x="1" y="0"/>
                  </a:lnTo>
                  <a:cubicBezTo>
                    <a:pt x="167" y="250"/>
                    <a:pt x="333" y="472"/>
                    <a:pt x="472" y="721"/>
                  </a:cubicBezTo>
                  <a:cubicBezTo>
                    <a:pt x="583" y="971"/>
                    <a:pt x="694" y="1248"/>
                    <a:pt x="749" y="1525"/>
                  </a:cubicBezTo>
                  <a:cubicBezTo>
                    <a:pt x="805" y="1803"/>
                    <a:pt x="860" y="2108"/>
                    <a:pt x="860" y="2385"/>
                  </a:cubicBezTo>
                  <a:cubicBezTo>
                    <a:pt x="860" y="2662"/>
                    <a:pt x="805" y="2967"/>
                    <a:pt x="805" y="3272"/>
                  </a:cubicBezTo>
                  <a:cubicBezTo>
                    <a:pt x="999" y="2690"/>
                    <a:pt x="1054" y="2080"/>
                    <a:pt x="943" y="1498"/>
                  </a:cubicBezTo>
                  <a:cubicBezTo>
                    <a:pt x="860" y="1193"/>
                    <a:pt x="749" y="915"/>
                    <a:pt x="583" y="666"/>
                  </a:cubicBezTo>
                  <a:cubicBezTo>
                    <a:pt x="416" y="416"/>
                    <a:pt x="222" y="195"/>
                    <a:pt x="1" y="0"/>
                  </a:cubicBezTo>
                  <a:close/>
                </a:path>
              </a:pathLst>
            </a:custGeom>
            <a:solidFill>
              <a:srgbClr val="2E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4"/>
            <p:cNvSpPr/>
            <p:nvPr/>
          </p:nvSpPr>
          <p:spPr>
            <a:xfrm>
              <a:off x="1775950" y="1608450"/>
              <a:ext cx="18050" cy="79725"/>
            </a:xfrm>
            <a:custGeom>
              <a:avLst/>
              <a:gdLst/>
              <a:ahLst/>
              <a:cxnLst/>
              <a:rect l="l" t="t" r="r" b="b"/>
              <a:pathLst>
                <a:path w="722" h="3189" extrusionOk="0">
                  <a:moveTo>
                    <a:pt x="56" y="0"/>
                  </a:moveTo>
                  <a:cubicBezTo>
                    <a:pt x="195" y="305"/>
                    <a:pt x="528" y="444"/>
                    <a:pt x="555" y="777"/>
                  </a:cubicBezTo>
                  <a:cubicBezTo>
                    <a:pt x="555" y="1082"/>
                    <a:pt x="445" y="1359"/>
                    <a:pt x="278" y="1609"/>
                  </a:cubicBezTo>
                  <a:cubicBezTo>
                    <a:pt x="195" y="1747"/>
                    <a:pt x="112" y="1886"/>
                    <a:pt x="56" y="2052"/>
                  </a:cubicBezTo>
                  <a:cubicBezTo>
                    <a:pt x="1" y="2191"/>
                    <a:pt x="1" y="2385"/>
                    <a:pt x="29" y="2551"/>
                  </a:cubicBezTo>
                  <a:cubicBezTo>
                    <a:pt x="56" y="2718"/>
                    <a:pt x="140" y="2856"/>
                    <a:pt x="250" y="2995"/>
                  </a:cubicBezTo>
                  <a:cubicBezTo>
                    <a:pt x="389" y="3106"/>
                    <a:pt x="528" y="3161"/>
                    <a:pt x="694" y="3189"/>
                  </a:cubicBezTo>
                  <a:cubicBezTo>
                    <a:pt x="389" y="3078"/>
                    <a:pt x="195" y="2829"/>
                    <a:pt x="167" y="2496"/>
                  </a:cubicBezTo>
                  <a:cubicBezTo>
                    <a:pt x="167" y="2357"/>
                    <a:pt x="167" y="2219"/>
                    <a:pt x="223" y="2080"/>
                  </a:cubicBezTo>
                  <a:cubicBezTo>
                    <a:pt x="278" y="1941"/>
                    <a:pt x="361" y="1803"/>
                    <a:pt x="445" y="1692"/>
                  </a:cubicBezTo>
                  <a:cubicBezTo>
                    <a:pt x="639" y="1387"/>
                    <a:pt x="722" y="1054"/>
                    <a:pt x="666" y="721"/>
                  </a:cubicBezTo>
                  <a:cubicBezTo>
                    <a:pt x="639" y="555"/>
                    <a:pt x="528" y="416"/>
                    <a:pt x="417" y="305"/>
                  </a:cubicBezTo>
                  <a:cubicBezTo>
                    <a:pt x="278" y="222"/>
                    <a:pt x="167" y="111"/>
                    <a:pt x="56" y="0"/>
                  </a:cubicBezTo>
                  <a:close/>
                </a:path>
              </a:pathLst>
            </a:custGeom>
            <a:solidFill>
              <a:srgbClr val="57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4"/>
            <p:cNvSpPr/>
            <p:nvPr/>
          </p:nvSpPr>
          <p:spPr>
            <a:xfrm>
              <a:off x="2007475" y="2520975"/>
              <a:ext cx="203800" cy="140850"/>
            </a:xfrm>
            <a:custGeom>
              <a:avLst/>
              <a:gdLst/>
              <a:ahLst/>
              <a:cxnLst/>
              <a:rect l="l" t="t" r="r" b="b"/>
              <a:pathLst>
                <a:path w="8152" h="5634" extrusionOk="0">
                  <a:moveTo>
                    <a:pt x="4547" y="0"/>
                  </a:moveTo>
                  <a:cubicBezTo>
                    <a:pt x="4156" y="0"/>
                    <a:pt x="3800" y="32"/>
                    <a:pt x="3660" y="42"/>
                  </a:cubicBezTo>
                  <a:cubicBezTo>
                    <a:pt x="3272" y="97"/>
                    <a:pt x="2884" y="180"/>
                    <a:pt x="2496" y="291"/>
                  </a:cubicBezTo>
                  <a:cubicBezTo>
                    <a:pt x="1913" y="458"/>
                    <a:pt x="1359" y="735"/>
                    <a:pt x="832" y="1068"/>
                  </a:cubicBezTo>
                  <a:cubicBezTo>
                    <a:pt x="250" y="1484"/>
                    <a:pt x="0" y="2204"/>
                    <a:pt x="222" y="2870"/>
                  </a:cubicBezTo>
                  <a:cubicBezTo>
                    <a:pt x="749" y="4007"/>
                    <a:pt x="2024" y="4838"/>
                    <a:pt x="3300" y="5254"/>
                  </a:cubicBezTo>
                  <a:cubicBezTo>
                    <a:pt x="3688" y="5393"/>
                    <a:pt x="4076" y="5504"/>
                    <a:pt x="4464" y="5559"/>
                  </a:cubicBezTo>
                  <a:cubicBezTo>
                    <a:pt x="4769" y="5611"/>
                    <a:pt x="5040" y="5633"/>
                    <a:pt x="5277" y="5633"/>
                  </a:cubicBezTo>
                  <a:cubicBezTo>
                    <a:pt x="6438" y="5633"/>
                    <a:pt x="6749" y="5096"/>
                    <a:pt x="5989" y="4866"/>
                  </a:cubicBezTo>
                  <a:cubicBezTo>
                    <a:pt x="5850" y="4811"/>
                    <a:pt x="5684" y="4755"/>
                    <a:pt x="5545" y="4700"/>
                  </a:cubicBezTo>
                  <a:cubicBezTo>
                    <a:pt x="5518" y="4700"/>
                    <a:pt x="5490" y="4672"/>
                    <a:pt x="5490" y="4644"/>
                  </a:cubicBezTo>
                  <a:lnTo>
                    <a:pt x="5490" y="4644"/>
                  </a:lnTo>
                  <a:cubicBezTo>
                    <a:pt x="5518" y="4700"/>
                    <a:pt x="5767" y="4700"/>
                    <a:pt x="5823" y="4700"/>
                  </a:cubicBezTo>
                  <a:cubicBezTo>
                    <a:pt x="6175" y="4750"/>
                    <a:pt x="6694" y="4823"/>
                    <a:pt x="7118" y="4823"/>
                  </a:cubicBezTo>
                  <a:cubicBezTo>
                    <a:pt x="7628" y="4823"/>
                    <a:pt x="8003" y="4718"/>
                    <a:pt x="7791" y="4339"/>
                  </a:cubicBezTo>
                  <a:cubicBezTo>
                    <a:pt x="7653" y="4117"/>
                    <a:pt x="7375" y="4117"/>
                    <a:pt x="6682" y="3785"/>
                  </a:cubicBezTo>
                  <a:cubicBezTo>
                    <a:pt x="6460" y="3702"/>
                    <a:pt x="7348" y="3785"/>
                    <a:pt x="7874" y="3480"/>
                  </a:cubicBezTo>
                  <a:cubicBezTo>
                    <a:pt x="8152" y="3313"/>
                    <a:pt x="8124" y="2898"/>
                    <a:pt x="7791" y="2814"/>
                  </a:cubicBezTo>
                  <a:cubicBezTo>
                    <a:pt x="7181" y="2537"/>
                    <a:pt x="5185" y="2593"/>
                    <a:pt x="4547" y="1872"/>
                  </a:cubicBezTo>
                  <a:cubicBezTo>
                    <a:pt x="4048" y="1317"/>
                    <a:pt x="5878" y="1095"/>
                    <a:pt x="5961" y="596"/>
                  </a:cubicBezTo>
                  <a:cubicBezTo>
                    <a:pt x="6050" y="100"/>
                    <a:pt x="5242" y="0"/>
                    <a:pt x="4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4"/>
            <p:cNvSpPr/>
            <p:nvPr/>
          </p:nvSpPr>
          <p:spPr>
            <a:xfrm>
              <a:off x="2146100" y="2605175"/>
              <a:ext cx="27050" cy="8125"/>
            </a:xfrm>
            <a:custGeom>
              <a:avLst/>
              <a:gdLst/>
              <a:ahLst/>
              <a:cxnLst/>
              <a:rect l="l" t="t" r="r" b="b"/>
              <a:pathLst>
                <a:path w="1082" h="325" extrusionOk="0">
                  <a:moveTo>
                    <a:pt x="0" y="1"/>
                  </a:moveTo>
                  <a:cubicBezTo>
                    <a:pt x="167" y="112"/>
                    <a:pt x="333" y="223"/>
                    <a:pt x="499" y="278"/>
                  </a:cubicBezTo>
                  <a:cubicBezTo>
                    <a:pt x="613" y="311"/>
                    <a:pt x="727" y="324"/>
                    <a:pt x="840" y="324"/>
                  </a:cubicBezTo>
                  <a:cubicBezTo>
                    <a:pt x="921" y="324"/>
                    <a:pt x="1001" y="317"/>
                    <a:pt x="1082" y="306"/>
                  </a:cubicBezTo>
                  <a:cubicBezTo>
                    <a:pt x="998" y="278"/>
                    <a:pt x="915" y="223"/>
                    <a:pt x="832" y="195"/>
                  </a:cubicBezTo>
                  <a:cubicBezTo>
                    <a:pt x="749" y="140"/>
                    <a:pt x="638" y="112"/>
                    <a:pt x="555" y="84"/>
                  </a:cubicBezTo>
                  <a:cubicBezTo>
                    <a:pt x="389" y="29"/>
                    <a:pt x="194" y="1"/>
                    <a:pt x="0" y="1"/>
                  </a:cubicBezTo>
                  <a:close/>
                </a:path>
              </a:pathLst>
            </a:custGeom>
            <a:solidFill>
              <a:srgbClr val="424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4"/>
            <p:cNvSpPr/>
            <p:nvPr/>
          </p:nvSpPr>
          <p:spPr>
            <a:xfrm>
              <a:off x="2121825" y="2629450"/>
              <a:ext cx="27075" cy="8100"/>
            </a:xfrm>
            <a:custGeom>
              <a:avLst/>
              <a:gdLst/>
              <a:ahLst/>
              <a:cxnLst/>
              <a:rect l="l" t="t" r="r" b="b"/>
              <a:pathLst>
                <a:path w="1083" h="324" extrusionOk="0">
                  <a:moveTo>
                    <a:pt x="1" y="0"/>
                  </a:moveTo>
                  <a:cubicBezTo>
                    <a:pt x="140" y="111"/>
                    <a:pt x="306" y="222"/>
                    <a:pt x="500" y="278"/>
                  </a:cubicBezTo>
                  <a:cubicBezTo>
                    <a:pt x="614" y="310"/>
                    <a:pt x="727" y="323"/>
                    <a:pt x="841" y="323"/>
                  </a:cubicBezTo>
                  <a:cubicBezTo>
                    <a:pt x="921" y="323"/>
                    <a:pt x="1002" y="317"/>
                    <a:pt x="1082" y="305"/>
                  </a:cubicBezTo>
                  <a:cubicBezTo>
                    <a:pt x="999" y="278"/>
                    <a:pt x="916" y="222"/>
                    <a:pt x="833" y="194"/>
                  </a:cubicBezTo>
                  <a:cubicBezTo>
                    <a:pt x="750" y="139"/>
                    <a:pt x="639" y="111"/>
                    <a:pt x="555" y="83"/>
                  </a:cubicBezTo>
                  <a:cubicBezTo>
                    <a:pt x="361" y="28"/>
                    <a:pt x="167" y="0"/>
                    <a:pt x="1" y="0"/>
                  </a:cubicBezTo>
                  <a:close/>
                </a:path>
              </a:pathLst>
            </a:custGeom>
            <a:solidFill>
              <a:srgbClr val="424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4"/>
            <p:cNvSpPr/>
            <p:nvPr/>
          </p:nvSpPr>
          <p:spPr>
            <a:xfrm>
              <a:off x="2007475" y="2528250"/>
              <a:ext cx="111625" cy="131725"/>
            </a:xfrm>
            <a:custGeom>
              <a:avLst/>
              <a:gdLst/>
              <a:ahLst/>
              <a:cxnLst/>
              <a:rect l="l" t="t" r="r" b="b"/>
              <a:pathLst>
                <a:path w="4465" h="5269" extrusionOk="0">
                  <a:moveTo>
                    <a:pt x="2496" y="0"/>
                  </a:moveTo>
                  <a:lnTo>
                    <a:pt x="2496" y="0"/>
                  </a:lnTo>
                  <a:cubicBezTo>
                    <a:pt x="1886" y="167"/>
                    <a:pt x="1331" y="444"/>
                    <a:pt x="832" y="777"/>
                  </a:cubicBezTo>
                  <a:cubicBezTo>
                    <a:pt x="250" y="1193"/>
                    <a:pt x="0" y="1913"/>
                    <a:pt x="222" y="2579"/>
                  </a:cubicBezTo>
                  <a:cubicBezTo>
                    <a:pt x="749" y="3716"/>
                    <a:pt x="2024" y="4547"/>
                    <a:pt x="3300" y="4963"/>
                  </a:cubicBezTo>
                  <a:cubicBezTo>
                    <a:pt x="3688" y="5102"/>
                    <a:pt x="4076" y="5213"/>
                    <a:pt x="4464" y="5268"/>
                  </a:cubicBezTo>
                  <a:cubicBezTo>
                    <a:pt x="2579" y="3826"/>
                    <a:pt x="2385" y="1470"/>
                    <a:pt x="24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4"/>
            <p:cNvSpPr/>
            <p:nvPr/>
          </p:nvSpPr>
          <p:spPr>
            <a:xfrm>
              <a:off x="1628325" y="2363825"/>
              <a:ext cx="111900" cy="96925"/>
            </a:xfrm>
            <a:custGeom>
              <a:avLst/>
              <a:gdLst/>
              <a:ahLst/>
              <a:cxnLst/>
              <a:rect l="l" t="t" r="r" b="b"/>
              <a:pathLst>
                <a:path w="4476" h="3877" extrusionOk="0">
                  <a:moveTo>
                    <a:pt x="2146" y="0"/>
                  </a:moveTo>
                  <a:cubicBezTo>
                    <a:pt x="1523" y="0"/>
                    <a:pt x="925" y="311"/>
                    <a:pt x="555" y="866"/>
                  </a:cubicBezTo>
                  <a:cubicBezTo>
                    <a:pt x="472" y="1005"/>
                    <a:pt x="389" y="1171"/>
                    <a:pt x="361" y="1337"/>
                  </a:cubicBezTo>
                  <a:cubicBezTo>
                    <a:pt x="0" y="2335"/>
                    <a:pt x="555" y="3444"/>
                    <a:pt x="1581" y="3777"/>
                  </a:cubicBezTo>
                  <a:cubicBezTo>
                    <a:pt x="1788" y="3845"/>
                    <a:pt x="1994" y="3876"/>
                    <a:pt x="2193" y="3876"/>
                  </a:cubicBezTo>
                  <a:cubicBezTo>
                    <a:pt x="3461" y="3876"/>
                    <a:pt x="4476" y="2603"/>
                    <a:pt x="4021" y="1309"/>
                  </a:cubicBezTo>
                  <a:cubicBezTo>
                    <a:pt x="3854" y="727"/>
                    <a:pt x="3383" y="284"/>
                    <a:pt x="2801" y="117"/>
                  </a:cubicBezTo>
                  <a:cubicBezTo>
                    <a:pt x="2585" y="38"/>
                    <a:pt x="2364" y="0"/>
                    <a:pt x="2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4"/>
            <p:cNvSpPr/>
            <p:nvPr/>
          </p:nvSpPr>
          <p:spPr>
            <a:xfrm>
              <a:off x="1628325" y="2384775"/>
              <a:ext cx="111900" cy="75975"/>
            </a:xfrm>
            <a:custGeom>
              <a:avLst/>
              <a:gdLst/>
              <a:ahLst/>
              <a:cxnLst/>
              <a:rect l="l" t="t" r="r" b="b"/>
              <a:pathLst>
                <a:path w="4476" h="3039" extrusionOk="0">
                  <a:moveTo>
                    <a:pt x="555" y="0"/>
                  </a:moveTo>
                  <a:cubicBezTo>
                    <a:pt x="472" y="139"/>
                    <a:pt x="389" y="305"/>
                    <a:pt x="361" y="499"/>
                  </a:cubicBezTo>
                  <a:cubicBezTo>
                    <a:pt x="0" y="1497"/>
                    <a:pt x="555" y="2606"/>
                    <a:pt x="1581" y="2939"/>
                  </a:cubicBezTo>
                  <a:cubicBezTo>
                    <a:pt x="1788" y="3007"/>
                    <a:pt x="1994" y="3038"/>
                    <a:pt x="2193" y="3038"/>
                  </a:cubicBezTo>
                  <a:cubicBezTo>
                    <a:pt x="3461" y="3038"/>
                    <a:pt x="4476" y="1765"/>
                    <a:pt x="4021" y="471"/>
                  </a:cubicBezTo>
                  <a:lnTo>
                    <a:pt x="4021" y="471"/>
                  </a:lnTo>
                  <a:cubicBezTo>
                    <a:pt x="3686" y="918"/>
                    <a:pt x="3153" y="1185"/>
                    <a:pt x="2596" y="1185"/>
                  </a:cubicBezTo>
                  <a:cubicBezTo>
                    <a:pt x="2462" y="1185"/>
                    <a:pt x="2326" y="1169"/>
                    <a:pt x="2191" y="1137"/>
                  </a:cubicBezTo>
                  <a:cubicBezTo>
                    <a:pt x="1498" y="971"/>
                    <a:pt x="1193" y="277"/>
                    <a:pt x="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4"/>
            <p:cNvSpPr/>
            <p:nvPr/>
          </p:nvSpPr>
          <p:spPr>
            <a:xfrm>
              <a:off x="1602675" y="2406900"/>
              <a:ext cx="395125" cy="191575"/>
            </a:xfrm>
            <a:custGeom>
              <a:avLst/>
              <a:gdLst/>
              <a:ahLst/>
              <a:cxnLst/>
              <a:rect l="l" t="t" r="r" b="b"/>
              <a:pathLst>
                <a:path w="15805" h="7663" extrusionOk="0">
                  <a:moveTo>
                    <a:pt x="5735" y="1"/>
                  </a:moveTo>
                  <a:cubicBezTo>
                    <a:pt x="5190" y="1"/>
                    <a:pt x="4913" y="170"/>
                    <a:pt x="4742" y="418"/>
                  </a:cubicBezTo>
                  <a:cubicBezTo>
                    <a:pt x="4387" y="992"/>
                    <a:pt x="4543" y="1888"/>
                    <a:pt x="3355" y="1888"/>
                  </a:cubicBezTo>
                  <a:cubicBezTo>
                    <a:pt x="3337" y="1888"/>
                    <a:pt x="3318" y="1888"/>
                    <a:pt x="3300" y="1888"/>
                  </a:cubicBezTo>
                  <a:cubicBezTo>
                    <a:pt x="2607" y="1888"/>
                    <a:pt x="2246" y="1389"/>
                    <a:pt x="1803" y="862"/>
                  </a:cubicBezTo>
                  <a:cubicBezTo>
                    <a:pt x="1664" y="696"/>
                    <a:pt x="1498" y="612"/>
                    <a:pt x="1331" y="557"/>
                  </a:cubicBezTo>
                  <a:cubicBezTo>
                    <a:pt x="1215" y="506"/>
                    <a:pt x="1097" y="482"/>
                    <a:pt x="983" y="482"/>
                  </a:cubicBezTo>
                  <a:cubicBezTo>
                    <a:pt x="661" y="482"/>
                    <a:pt x="373" y="673"/>
                    <a:pt x="250" y="1000"/>
                  </a:cubicBezTo>
                  <a:cubicBezTo>
                    <a:pt x="56" y="1472"/>
                    <a:pt x="1" y="1832"/>
                    <a:pt x="583" y="2581"/>
                  </a:cubicBezTo>
                  <a:cubicBezTo>
                    <a:pt x="2413" y="5132"/>
                    <a:pt x="5684" y="5353"/>
                    <a:pt x="8762" y="6185"/>
                  </a:cubicBezTo>
                  <a:cubicBezTo>
                    <a:pt x="9899" y="6490"/>
                    <a:pt x="11008" y="7017"/>
                    <a:pt x="12033" y="7350"/>
                  </a:cubicBezTo>
                  <a:cubicBezTo>
                    <a:pt x="12311" y="7433"/>
                    <a:pt x="12616" y="7516"/>
                    <a:pt x="12921" y="7599"/>
                  </a:cubicBezTo>
                  <a:cubicBezTo>
                    <a:pt x="13159" y="7639"/>
                    <a:pt x="13386" y="7663"/>
                    <a:pt x="13601" y="7663"/>
                  </a:cubicBezTo>
                  <a:cubicBezTo>
                    <a:pt x="14134" y="7663"/>
                    <a:pt x="14589" y="7515"/>
                    <a:pt x="14945" y="7100"/>
                  </a:cubicBezTo>
                  <a:cubicBezTo>
                    <a:pt x="15582" y="6435"/>
                    <a:pt x="15804" y="5437"/>
                    <a:pt x="15555" y="4549"/>
                  </a:cubicBezTo>
                  <a:cubicBezTo>
                    <a:pt x="15388" y="4023"/>
                    <a:pt x="15028" y="3579"/>
                    <a:pt x="14556" y="3329"/>
                  </a:cubicBezTo>
                  <a:cubicBezTo>
                    <a:pt x="13946" y="2997"/>
                    <a:pt x="13170" y="2747"/>
                    <a:pt x="12449" y="2387"/>
                  </a:cubicBezTo>
                  <a:cubicBezTo>
                    <a:pt x="11950" y="2137"/>
                    <a:pt x="11507" y="1915"/>
                    <a:pt x="11035" y="1694"/>
                  </a:cubicBezTo>
                  <a:cubicBezTo>
                    <a:pt x="9649" y="973"/>
                    <a:pt x="8180" y="446"/>
                    <a:pt x="6655" y="113"/>
                  </a:cubicBezTo>
                  <a:cubicBezTo>
                    <a:pt x="6283" y="36"/>
                    <a:pt x="5982" y="1"/>
                    <a:pt x="5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4"/>
            <p:cNvSpPr/>
            <p:nvPr/>
          </p:nvSpPr>
          <p:spPr>
            <a:xfrm>
              <a:off x="1603375" y="2406675"/>
              <a:ext cx="275900" cy="96100"/>
            </a:xfrm>
            <a:custGeom>
              <a:avLst/>
              <a:gdLst/>
              <a:ahLst/>
              <a:cxnLst/>
              <a:rect l="l" t="t" r="r" b="b"/>
              <a:pathLst>
                <a:path w="11036" h="3844" extrusionOk="0">
                  <a:moveTo>
                    <a:pt x="5693" y="1"/>
                  </a:moveTo>
                  <a:cubicBezTo>
                    <a:pt x="3915" y="1"/>
                    <a:pt x="5059" y="1897"/>
                    <a:pt x="3306" y="1897"/>
                  </a:cubicBezTo>
                  <a:cubicBezTo>
                    <a:pt x="3294" y="1897"/>
                    <a:pt x="3283" y="1897"/>
                    <a:pt x="3272" y="1897"/>
                  </a:cubicBezTo>
                  <a:cubicBezTo>
                    <a:pt x="2579" y="1897"/>
                    <a:pt x="2218" y="1398"/>
                    <a:pt x="1775" y="871"/>
                  </a:cubicBezTo>
                  <a:cubicBezTo>
                    <a:pt x="1636" y="705"/>
                    <a:pt x="1470" y="621"/>
                    <a:pt x="1276" y="566"/>
                  </a:cubicBezTo>
                  <a:cubicBezTo>
                    <a:pt x="1167" y="515"/>
                    <a:pt x="1054" y="491"/>
                    <a:pt x="943" y="491"/>
                  </a:cubicBezTo>
                  <a:cubicBezTo>
                    <a:pt x="633" y="491"/>
                    <a:pt x="345" y="682"/>
                    <a:pt x="222" y="1009"/>
                  </a:cubicBezTo>
                  <a:cubicBezTo>
                    <a:pt x="0" y="1425"/>
                    <a:pt x="56" y="1952"/>
                    <a:pt x="361" y="2340"/>
                  </a:cubicBezTo>
                  <a:cubicBezTo>
                    <a:pt x="416" y="2423"/>
                    <a:pt x="472" y="2534"/>
                    <a:pt x="555" y="2618"/>
                  </a:cubicBezTo>
                  <a:cubicBezTo>
                    <a:pt x="610" y="2645"/>
                    <a:pt x="666" y="2645"/>
                    <a:pt x="721" y="2645"/>
                  </a:cubicBezTo>
                  <a:cubicBezTo>
                    <a:pt x="1322" y="2700"/>
                    <a:pt x="2450" y="3843"/>
                    <a:pt x="3774" y="3843"/>
                  </a:cubicBezTo>
                  <a:cubicBezTo>
                    <a:pt x="4465" y="3843"/>
                    <a:pt x="5210" y="3532"/>
                    <a:pt x="5961" y="2590"/>
                  </a:cubicBezTo>
                  <a:cubicBezTo>
                    <a:pt x="6314" y="2163"/>
                    <a:pt x="6635" y="2022"/>
                    <a:pt x="6976" y="2022"/>
                  </a:cubicBezTo>
                  <a:cubicBezTo>
                    <a:pt x="7644" y="2022"/>
                    <a:pt x="8388" y="2563"/>
                    <a:pt x="9589" y="2563"/>
                  </a:cubicBezTo>
                  <a:cubicBezTo>
                    <a:pt x="9609" y="2563"/>
                    <a:pt x="9629" y="2562"/>
                    <a:pt x="9649" y="2562"/>
                  </a:cubicBezTo>
                  <a:cubicBezTo>
                    <a:pt x="9954" y="2534"/>
                    <a:pt x="10231" y="2451"/>
                    <a:pt x="10508" y="2285"/>
                  </a:cubicBezTo>
                  <a:cubicBezTo>
                    <a:pt x="10730" y="2146"/>
                    <a:pt x="10896" y="1924"/>
                    <a:pt x="11035" y="1703"/>
                  </a:cubicBezTo>
                  <a:cubicBezTo>
                    <a:pt x="9621" y="982"/>
                    <a:pt x="8152" y="455"/>
                    <a:pt x="6627" y="122"/>
                  </a:cubicBezTo>
                  <a:cubicBezTo>
                    <a:pt x="6248" y="38"/>
                    <a:pt x="5942" y="1"/>
                    <a:pt x="5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4"/>
            <p:cNvSpPr/>
            <p:nvPr/>
          </p:nvSpPr>
          <p:spPr>
            <a:xfrm>
              <a:off x="1904200" y="2490125"/>
              <a:ext cx="93600" cy="108350"/>
            </a:xfrm>
            <a:custGeom>
              <a:avLst/>
              <a:gdLst/>
              <a:ahLst/>
              <a:cxnLst/>
              <a:rect l="l" t="t" r="r" b="b"/>
              <a:pathLst>
                <a:path w="3744" h="4334" extrusionOk="0">
                  <a:moveTo>
                    <a:pt x="2495" y="0"/>
                  </a:moveTo>
                  <a:cubicBezTo>
                    <a:pt x="887" y="305"/>
                    <a:pt x="0" y="2745"/>
                    <a:pt x="860" y="4270"/>
                  </a:cubicBezTo>
                  <a:cubicBezTo>
                    <a:pt x="1098" y="4310"/>
                    <a:pt x="1325" y="4334"/>
                    <a:pt x="1540" y="4334"/>
                  </a:cubicBezTo>
                  <a:cubicBezTo>
                    <a:pt x="2073" y="4334"/>
                    <a:pt x="2528" y="4186"/>
                    <a:pt x="2884" y="3771"/>
                  </a:cubicBezTo>
                  <a:cubicBezTo>
                    <a:pt x="3521" y="3106"/>
                    <a:pt x="3743" y="2108"/>
                    <a:pt x="3494" y="1220"/>
                  </a:cubicBezTo>
                  <a:cubicBezTo>
                    <a:pt x="3327" y="694"/>
                    <a:pt x="2967" y="250"/>
                    <a:pt x="2495" y="0"/>
                  </a:cubicBezTo>
                  <a:close/>
                </a:path>
              </a:pathLst>
            </a:custGeom>
            <a:solidFill>
              <a:srgbClr val="424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4"/>
            <p:cNvSpPr/>
            <p:nvPr/>
          </p:nvSpPr>
          <p:spPr>
            <a:xfrm>
              <a:off x="1721200" y="2406900"/>
              <a:ext cx="276600" cy="191575"/>
            </a:xfrm>
            <a:custGeom>
              <a:avLst/>
              <a:gdLst/>
              <a:ahLst/>
              <a:cxnLst/>
              <a:rect l="l" t="t" r="r" b="b"/>
              <a:pathLst>
                <a:path w="11064" h="7663" extrusionOk="0">
                  <a:moveTo>
                    <a:pt x="994" y="1"/>
                  </a:moveTo>
                  <a:cubicBezTo>
                    <a:pt x="449" y="1"/>
                    <a:pt x="172" y="170"/>
                    <a:pt x="1" y="418"/>
                  </a:cubicBezTo>
                  <a:cubicBezTo>
                    <a:pt x="916" y="1888"/>
                    <a:pt x="3993" y="1971"/>
                    <a:pt x="5019" y="2387"/>
                  </a:cubicBezTo>
                  <a:cubicBezTo>
                    <a:pt x="8124" y="3579"/>
                    <a:pt x="6100" y="4993"/>
                    <a:pt x="6904" y="6712"/>
                  </a:cubicBezTo>
                  <a:cubicBezTo>
                    <a:pt x="6987" y="6961"/>
                    <a:pt x="7126" y="7156"/>
                    <a:pt x="7292" y="7350"/>
                  </a:cubicBezTo>
                  <a:cubicBezTo>
                    <a:pt x="7570" y="7433"/>
                    <a:pt x="7875" y="7516"/>
                    <a:pt x="8180" y="7599"/>
                  </a:cubicBezTo>
                  <a:cubicBezTo>
                    <a:pt x="8418" y="7639"/>
                    <a:pt x="8645" y="7663"/>
                    <a:pt x="8860" y="7663"/>
                  </a:cubicBezTo>
                  <a:cubicBezTo>
                    <a:pt x="9393" y="7663"/>
                    <a:pt x="9848" y="7515"/>
                    <a:pt x="10204" y="7100"/>
                  </a:cubicBezTo>
                  <a:cubicBezTo>
                    <a:pt x="10841" y="6435"/>
                    <a:pt x="11063" y="5437"/>
                    <a:pt x="10814" y="4549"/>
                  </a:cubicBezTo>
                  <a:cubicBezTo>
                    <a:pt x="10647" y="4023"/>
                    <a:pt x="10287" y="3579"/>
                    <a:pt x="9815" y="3329"/>
                  </a:cubicBezTo>
                  <a:cubicBezTo>
                    <a:pt x="9205" y="2997"/>
                    <a:pt x="8429" y="2747"/>
                    <a:pt x="7708" y="2387"/>
                  </a:cubicBezTo>
                  <a:cubicBezTo>
                    <a:pt x="7209" y="2137"/>
                    <a:pt x="6766" y="1915"/>
                    <a:pt x="6294" y="1694"/>
                  </a:cubicBezTo>
                  <a:cubicBezTo>
                    <a:pt x="4908" y="973"/>
                    <a:pt x="3439" y="446"/>
                    <a:pt x="1914" y="113"/>
                  </a:cubicBezTo>
                  <a:cubicBezTo>
                    <a:pt x="1542" y="36"/>
                    <a:pt x="1241" y="1"/>
                    <a:pt x="9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74"/>
            <p:cNvSpPr/>
            <p:nvPr/>
          </p:nvSpPr>
          <p:spPr>
            <a:xfrm>
              <a:off x="1488300" y="1924175"/>
              <a:ext cx="234325" cy="470325"/>
            </a:xfrm>
            <a:custGeom>
              <a:avLst/>
              <a:gdLst/>
              <a:ahLst/>
              <a:cxnLst/>
              <a:rect l="l" t="t" r="r" b="b"/>
              <a:pathLst>
                <a:path w="9373" h="18813" extrusionOk="0">
                  <a:moveTo>
                    <a:pt x="5987" y="0"/>
                  </a:moveTo>
                  <a:cubicBezTo>
                    <a:pt x="5805" y="0"/>
                    <a:pt x="5620" y="23"/>
                    <a:pt x="5435" y="70"/>
                  </a:cubicBezTo>
                  <a:cubicBezTo>
                    <a:pt x="3633" y="458"/>
                    <a:pt x="1248" y="1456"/>
                    <a:pt x="278" y="3120"/>
                  </a:cubicBezTo>
                  <a:cubicBezTo>
                    <a:pt x="84" y="3563"/>
                    <a:pt x="1" y="4062"/>
                    <a:pt x="84" y="4534"/>
                  </a:cubicBezTo>
                  <a:cubicBezTo>
                    <a:pt x="84" y="4617"/>
                    <a:pt x="112" y="4700"/>
                    <a:pt x="112" y="4811"/>
                  </a:cubicBezTo>
                  <a:cubicBezTo>
                    <a:pt x="500" y="7667"/>
                    <a:pt x="1526" y="11326"/>
                    <a:pt x="3605" y="15790"/>
                  </a:cubicBezTo>
                  <a:cubicBezTo>
                    <a:pt x="3938" y="16456"/>
                    <a:pt x="4271" y="17121"/>
                    <a:pt x="4631" y="17814"/>
                  </a:cubicBezTo>
                  <a:cubicBezTo>
                    <a:pt x="4881" y="18424"/>
                    <a:pt x="5518" y="18812"/>
                    <a:pt x="6184" y="18812"/>
                  </a:cubicBezTo>
                  <a:cubicBezTo>
                    <a:pt x="8124" y="18646"/>
                    <a:pt x="9372" y="18008"/>
                    <a:pt x="9317" y="16095"/>
                  </a:cubicBezTo>
                  <a:cubicBezTo>
                    <a:pt x="9150" y="12186"/>
                    <a:pt x="8568" y="9968"/>
                    <a:pt x="8014" y="8526"/>
                  </a:cubicBezTo>
                  <a:cubicBezTo>
                    <a:pt x="7570" y="7334"/>
                    <a:pt x="7154" y="6669"/>
                    <a:pt x="7043" y="6059"/>
                  </a:cubicBezTo>
                  <a:cubicBezTo>
                    <a:pt x="6988" y="5809"/>
                    <a:pt x="7015" y="5532"/>
                    <a:pt x="7071" y="5282"/>
                  </a:cubicBezTo>
                  <a:cubicBezTo>
                    <a:pt x="7293" y="4229"/>
                    <a:pt x="8152" y="3369"/>
                    <a:pt x="8208" y="2288"/>
                  </a:cubicBezTo>
                  <a:cubicBezTo>
                    <a:pt x="8232" y="987"/>
                    <a:pt x="7188" y="0"/>
                    <a:pt x="5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4"/>
            <p:cNvSpPr/>
            <p:nvPr/>
          </p:nvSpPr>
          <p:spPr>
            <a:xfrm>
              <a:off x="1636975" y="2167375"/>
              <a:ext cx="31850" cy="21625"/>
            </a:xfrm>
            <a:custGeom>
              <a:avLst/>
              <a:gdLst/>
              <a:ahLst/>
              <a:cxnLst/>
              <a:rect l="l" t="t" r="r" b="b"/>
              <a:pathLst>
                <a:path w="1274" h="865" extrusionOk="0">
                  <a:moveTo>
                    <a:pt x="605" y="0"/>
                  </a:moveTo>
                  <a:cubicBezTo>
                    <a:pt x="171" y="0"/>
                    <a:pt x="0" y="619"/>
                    <a:pt x="431" y="822"/>
                  </a:cubicBezTo>
                  <a:cubicBezTo>
                    <a:pt x="500" y="852"/>
                    <a:pt x="566" y="865"/>
                    <a:pt x="627" y="865"/>
                  </a:cubicBezTo>
                  <a:cubicBezTo>
                    <a:pt x="1079" y="865"/>
                    <a:pt x="1273" y="140"/>
                    <a:pt x="736" y="18"/>
                  </a:cubicBezTo>
                  <a:cubicBezTo>
                    <a:pt x="690" y="6"/>
                    <a:pt x="647" y="0"/>
                    <a:pt x="605" y="0"/>
                  </a:cubicBezTo>
                  <a:close/>
                </a:path>
              </a:pathLst>
            </a:custGeom>
            <a:solidFill>
              <a:srgbClr val="A1A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4"/>
            <p:cNvSpPr/>
            <p:nvPr/>
          </p:nvSpPr>
          <p:spPr>
            <a:xfrm>
              <a:off x="1579100" y="2056225"/>
              <a:ext cx="143525" cy="338275"/>
            </a:xfrm>
            <a:custGeom>
              <a:avLst/>
              <a:gdLst/>
              <a:ahLst/>
              <a:cxnLst/>
              <a:rect l="l" t="t" r="r" b="b"/>
              <a:pathLst>
                <a:path w="5741" h="13531" extrusionOk="0">
                  <a:moveTo>
                    <a:pt x="3411" y="0"/>
                  </a:moveTo>
                  <a:cubicBezTo>
                    <a:pt x="2579" y="277"/>
                    <a:pt x="1942" y="915"/>
                    <a:pt x="1664" y="1719"/>
                  </a:cubicBezTo>
                  <a:cubicBezTo>
                    <a:pt x="1443" y="2385"/>
                    <a:pt x="1415" y="3078"/>
                    <a:pt x="1581" y="3743"/>
                  </a:cubicBezTo>
                  <a:cubicBezTo>
                    <a:pt x="1748" y="4464"/>
                    <a:pt x="2025" y="5157"/>
                    <a:pt x="2385" y="5823"/>
                  </a:cubicBezTo>
                  <a:cubicBezTo>
                    <a:pt x="2607" y="6322"/>
                    <a:pt x="2912" y="6765"/>
                    <a:pt x="3134" y="7237"/>
                  </a:cubicBezTo>
                  <a:cubicBezTo>
                    <a:pt x="4010" y="9118"/>
                    <a:pt x="3688" y="10928"/>
                    <a:pt x="1834" y="10928"/>
                  </a:cubicBezTo>
                  <a:cubicBezTo>
                    <a:pt x="1694" y="10928"/>
                    <a:pt x="1545" y="10918"/>
                    <a:pt x="1387" y="10896"/>
                  </a:cubicBezTo>
                  <a:cubicBezTo>
                    <a:pt x="916" y="10813"/>
                    <a:pt x="444" y="10675"/>
                    <a:pt x="1" y="10508"/>
                  </a:cubicBezTo>
                  <a:lnTo>
                    <a:pt x="1" y="10508"/>
                  </a:lnTo>
                  <a:cubicBezTo>
                    <a:pt x="306" y="11174"/>
                    <a:pt x="639" y="11839"/>
                    <a:pt x="999" y="12532"/>
                  </a:cubicBezTo>
                  <a:cubicBezTo>
                    <a:pt x="1249" y="13142"/>
                    <a:pt x="1886" y="13530"/>
                    <a:pt x="2552" y="13530"/>
                  </a:cubicBezTo>
                  <a:cubicBezTo>
                    <a:pt x="4492" y="13364"/>
                    <a:pt x="5740" y="12726"/>
                    <a:pt x="5685" y="10813"/>
                  </a:cubicBezTo>
                  <a:cubicBezTo>
                    <a:pt x="5518" y="6904"/>
                    <a:pt x="4936" y="4686"/>
                    <a:pt x="4382" y="3244"/>
                  </a:cubicBezTo>
                  <a:cubicBezTo>
                    <a:pt x="3938" y="2052"/>
                    <a:pt x="3522" y="1387"/>
                    <a:pt x="3411" y="777"/>
                  </a:cubicBezTo>
                  <a:cubicBezTo>
                    <a:pt x="3356" y="527"/>
                    <a:pt x="3383" y="250"/>
                    <a:pt x="3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4"/>
            <p:cNvSpPr/>
            <p:nvPr/>
          </p:nvSpPr>
          <p:spPr>
            <a:xfrm>
              <a:off x="1955475" y="2527600"/>
              <a:ext cx="82525" cy="74500"/>
            </a:xfrm>
            <a:custGeom>
              <a:avLst/>
              <a:gdLst/>
              <a:ahLst/>
              <a:cxnLst/>
              <a:rect l="l" t="t" r="r" b="b"/>
              <a:pathLst>
                <a:path w="3301" h="2980" extrusionOk="0">
                  <a:moveTo>
                    <a:pt x="1407" y="1"/>
                  </a:moveTo>
                  <a:cubicBezTo>
                    <a:pt x="1273" y="1"/>
                    <a:pt x="1144" y="17"/>
                    <a:pt x="1027" y="54"/>
                  </a:cubicBezTo>
                  <a:cubicBezTo>
                    <a:pt x="694" y="165"/>
                    <a:pt x="472" y="553"/>
                    <a:pt x="334" y="858"/>
                  </a:cubicBezTo>
                  <a:cubicBezTo>
                    <a:pt x="250" y="1024"/>
                    <a:pt x="195" y="1219"/>
                    <a:pt x="139" y="1413"/>
                  </a:cubicBezTo>
                  <a:cubicBezTo>
                    <a:pt x="1" y="2023"/>
                    <a:pt x="195" y="2466"/>
                    <a:pt x="888" y="2771"/>
                  </a:cubicBezTo>
                  <a:cubicBezTo>
                    <a:pt x="1165" y="2896"/>
                    <a:pt x="1505" y="2979"/>
                    <a:pt x="1838" y="2979"/>
                  </a:cubicBezTo>
                  <a:cubicBezTo>
                    <a:pt x="2170" y="2979"/>
                    <a:pt x="2496" y="2896"/>
                    <a:pt x="2746" y="2688"/>
                  </a:cubicBezTo>
                  <a:cubicBezTo>
                    <a:pt x="2773" y="2660"/>
                    <a:pt x="2829" y="2633"/>
                    <a:pt x="2857" y="2605"/>
                  </a:cubicBezTo>
                  <a:cubicBezTo>
                    <a:pt x="3134" y="2189"/>
                    <a:pt x="3272" y="1745"/>
                    <a:pt x="3300" y="1246"/>
                  </a:cubicBezTo>
                  <a:cubicBezTo>
                    <a:pt x="3272" y="941"/>
                    <a:pt x="3106" y="636"/>
                    <a:pt x="2829" y="470"/>
                  </a:cubicBezTo>
                  <a:lnTo>
                    <a:pt x="2773" y="415"/>
                  </a:lnTo>
                  <a:cubicBezTo>
                    <a:pt x="2407" y="199"/>
                    <a:pt x="1874" y="1"/>
                    <a:pt x="14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4"/>
            <p:cNvSpPr/>
            <p:nvPr/>
          </p:nvSpPr>
          <p:spPr>
            <a:xfrm>
              <a:off x="1955475" y="2539325"/>
              <a:ext cx="82525" cy="62775"/>
            </a:xfrm>
            <a:custGeom>
              <a:avLst/>
              <a:gdLst/>
              <a:ahLst/>
              <a:cxnLst/>
              <a:rect l="l" t="t" r="r" b="b"/>
              <a:pathLst>
                <a:path w="3301" h="2511" extrusionOk="0">
                  <a:moveTo>
                    <a:pt x="2829" y="1"/>
                  </a:moveTo>
                  <a:cubicBezTo>
                    <a:pt x="2829" y="1"/>
                    <a:pt x="2829" y="29"/>
                    <a:pt x="2829" y="29"/>
                  </a:cubicBezTo>
                  <a:cubicBezTo>
                    <a:pt x="2614" y="700"/>
                    <a:pt x="1983" y="1111"/>
                    <a:pt x="1289" y="1111"/>
                  </a:cubicBezTo>
                  <a:cubicBezTo>
                    <a:pt x="1266" y="1111"/>
                    <a:pt x="1243" y="1111"/>
                    <a:pt x="1221" y="1110"/>
                  </a:cubicBezTo>
                  <a:cubicBezTo>
                    <a:pt x="916" y="1082"/>
                    <a:pt x="583" y="1055"/>
                    <a:pt x="278" y="971"/>
                  </a:cubicBezTo>
                  <a:lnTo>
                    <a:pt x="139" y="944"/>
                  </a:lnTo>
                  <a:lnTo>
                    <a:pt x="139" y="944"/>
                  </a:lnTo>
                  <a:cubicBezTo>
                    <a:pt x="1" y="1554"/>
                    <a:pt x="195" y="1997"/>
                    <a:pt x="888" y="2302"/>
                  </a:cubicBezTo>
                  <a:cubicBezTo>
                    <a:pt x="1165" y="2427"/>
                    <a:pt x="1505" y="2510"/>
                    <a:pt x="1838" y="2510"/>
                  </a:cubicBezTo>
                  <a:cubicBezTo>
                    <a:pt x="2170" y="2510"/>
                    <a:pt x="2496" y="2427"/>
                    <a:pt x="2746" y="2219"/>
                  </a:cubicBezTo>
                  <a:cubicBezTo>
                    <a:pt x="2773" y="2191"/>
                    <a:pt x="2829" y="2164"/>
                    <a:pt x="2857" y="2136"/>
                  </a:cubicBezTo>
                  <a:cubicBezTo>
                    <a:pt x="3134" y="1720"/>
                    <a:pt x="3272" y="1276"/>
                    <a:pt x="3300" y="777"/>
                  </a:cubicBezTo>
                  <a:cubicBezTo>
                    <a:pt x="3272" y="472"/>
                    <a:pt x="3106" y="167"/>
                    <a:pt x="2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5" name="Google Shape;3515;p74"/>
          <p:cNvGrpSpPr/>
          <p:nvPr/>
        </p:nvGrpSpPr>
        <p:grpSpPr>
          <a:xfrm>
            <a:off x="7074524" y="2676733"/>
            <a:ext cx="1631166" cy="2133467"/>
            <a:chOff x="7052725" y="2702250"/>
            <a:chExt cx="1551275" cy="2028975"/>
          </a:xfrm>
        </p:grpSpPr>
        <p:sp>
          <p:nvSpPr>
            <p:cNvPr id="3516" name="Google Shape;3516;p74"/>
            <p:cNvSpPr/>
            <p:nvPr/>
          </p:nvSpPr>
          <p:spPr>
            <a:xfrm>
              <a:off x="7259975" y="4518425"/>
              <a:ext cx="119925" cy="21500"/>
            </a:xfrm>
            <a:custGeom>
              <a:avLst/>
              <a:gdLst/>
              <a:ahLst/>
              <a:cxnLst/>
              <a:rect l="l" t="t" r="r" b="b"/>
              <a:pathLst>
                <a:path w="4797" h="860" fill="none" extrusionOk="0">
                  <a:moveTo>
                    <a:pt x="0" y="0"/>
                  </a:moveTo>
                  <a:lnTo>
                    <a:pt x="4797" y="860"/>
                  </a:lnTo>
                </a:path>
              </a:pathLst>
            </a:custGeom>
            <a:noFill/>
            <a:ln w="27025" cap="rnd" cmpd="sng">
              <a:solidFill>
                <a:srgbClr val="424566"/>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4"/>
            <p:cNvSpPr/>
            <p:nvPr/>
          </p:nvSpPr>
          <p:spPr>
            <a:xfrm>
              <a:off x="7074900" y="4443775"/>
              <a:ext cx="235000" cy="118075"/>
            </a:xfrm>
            <a:custGeom>
              <a:avLst/>
              <a:gdLst/>
              <a:ahLst/>
              <a:cxnLst/>
              <a:rect l="l" t="t" r="r" b="b"/>
              <a:pathLst>
                <a:path w="9400" h="4723" extrusionOk="0">
                  <a:moveTo>
                    <a:pt x="1049" y="0"/>
                  </a:moveTo>
                  <a:cubicBezTo>
                    <a:pt x="790" y="0"/>
                    <a:pt x="542" y="182"/>
                    <a:pt x="472" y="463"/>
                  </a:cubicBezTo>
                  <a:lnTo>
                    <a:pt x="84" y="2182"/>
                  </a:lnTo>
                  <a:cubicBezTo>
                    <a:pt x="1" y="2515"/>
                    <a:pt x="195" y="2820"/>
                    <a:pt x="527" y="2903"/>
                  </a:cubicBezTo>
                  <a:lnTo>
                    <a:pt x="8180" y="4705"/>
                  </a:lnTo>
                  <a:cubicBezTo>
                    <a:pt x="8228" y="4717"/>
                    <a:pt x="8275" y="4723"/>
                    <a:pt x="8322" y="4723"/>
                  </a:cubicBezTo>
                  <a:cubicBezTo>
                    <a:pt x="8602" y="4723"/>
                    <a:pt x="8853" y="4523"/>
                    <a:pt x="8901" y="4261"/>
                  </a:cubicBezTo>
                  <a:lnTo>
                    <a:pt x="9316" y="2542"/>
                  </a:lnTo>
                  <a:cubicBezTo>
                    <a:pt x="9400" y="2210"/>
                    <a:pt x="9178" y="1877"/>
                    <a:pt x="8873" y="1822"/>
                  </a:cubicBezTo>
                  <a:lnTo>
                    <a:pt x="1193" y="19"/>
                  </a:lnTo>
                  <a:cubicBezTo>
                    <a:pt x="1145" y="6"/>
                    <a:pt x="1097"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4"/>
            <p:cNvSpPr/>
            <p:nvPr/>
          </p:nvSpPr>
          <p:spPr>
            <a:xfrm>
              <a:off x="7074900" y="4443775"/>
              <a:ext cx="228075" cy="117875"/>
            </a:xfrm>
            <a:custGeom>
              <a:avLst/>
              <a:gdLst/>
              <a:ahLst/>
              <a:cxnLst/>
              <a:rect l="l" t="t" r="r" b="b"/>
              <a:pathLst>
                <a:path w="9123" h="4715" extrusionOk="0">
                  <a:moveTo>
                    <a:pt x="1040" y="0"/>
                  </a:moveTo>
                  <a:cubicBezTo>
                    <a:pt x="770" y="0"/>
                    <a:pt x="542" y="182"/>
                    <a:pt x="472" y="463"/>
                  </a:cubicBezTo>
                  <a:lnTo>
                    <a:pt x="84" y="2182"/>
                  </a:lnTo>
                  <a:cubicBezTo>
                    <a:pt x="1" y="2487"/>
                    <a:pt x="195" y="2820"/>
                    <a:pt x="527" y="2903"/>
                  </a:cubicBezTo>
                  <a:lnTo>
                    <a:pt x="8180" y="4705"/>
                  </a:lnTo>
                  <a:cubicBezTo>
                    <a:pt x="8218" y="4711"/>
                    <a:pt x="8255" y="4714"/>
                    <a:pt x="8292" y="4714"/>
                  </a:cubicBezTo>
                  <a:cubicBezTo>
                    <a:pt x="8579" y="4714"/>
                    <a:pt x="8827" y="4528"/>
                    <a:pt x="8901" y="4234"/>
                  </a:cubicBezTo>
                  <a:lnTo>
                    <a:pt x="9122" y="3346"/>
                  </a:lnTo>
                  <a:cubicBezTo>
                    <a:pt x="4908" y="2653"/>
                    <a:pt x="3272" y="1323"/>
                    <a:pt x="2635" y="352"/>
                  </a:cubicBezTo>
                  <a:lnTo>
                    <a:pt x="1193" y="19"/>
                  </a:lnTo>
                  <a:cubicBezTo>
                    <a:pt x="1141" y="6"/>
                    <a:pt x="1090"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4"/>
            <p:cNvSpPr/>
            <p:nvPr/>
          </p:nvSpPr>
          <p:spPr>
            <a:xfrm>
              <a:off x="7646050" y="3733075"/>
              <a:ext cx="203125" cy="732675"/>
            </a:xfrm>
            <a:custGeom>
              <a:avLst/>
              <a:gdLst/>
              <a:ahLst/>
              <a:cxnLst/>
              <a:rect l="l" t="t" r="r" b="b"/>
              <a:pathLst>
                <a:path w="8125" h="29307" fill="none" extrusionOk="0">
                  <a:moveTo>
                    <a:pt x="0" y="29307"/>
                  </a:moveTo>
                  <a:lnTo>
                    <a:pt x="8124" y="1"/>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4"/>
            <p:cNvSpPr/>
            <p:nvPr/>
          </p:nvSpPr>
          <p:spPr>
            <a:xfrm>
              <a:off x="7516425" y="3992325"/>
              <a:ext cx="463050" cy="214200"/>
            </a:xfrm>
            <a:custGeom>
              <a:avLst/>
              <a:gdLst/>
              <a:ahLst/>
              <a:cxnLst/>
              <a:rect l="l" t="t" r="r" b="b"/>
              <a:pathLst>
                <a:path w="18522" h="8568" fill="none" extrusionOk="0">
                  <a:moveTo>
                    <a:pt x="1" y="0"/>
                  </a:moveTo>
                  <a:lnTo>
                    <a:pt x="18521" y="8568"/>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4"/>
            <p:cNvSpPr/>
            <p:nvPr/>
          </p:nvSpPr>
          <p:spPr>
            <a:xfrm>
              <a:off x="7512275" y="3916075"/>
              <a:ext cx="470675" cy="366700"/>
            </a:xfrm>
            <a:custGeom>
              <a:avLst/>
              <a:gdLst/>
              <a:ahLst/>
              <a:cxnLst/>
              <a:rect l="l" t="t" r="r" b="b"/>
              <a:pathLst>
                <a:path w="18827" h="14668" fill="none" extrusionOk="0">
                  <a:moveTo>
                    <a:pt x="0" y="14667"/>
                  </a:moveTo>
                  <a:lnTo>
                    <a:pt x="18826" y="1"/>
                  </a:lnTo>
                </a:path>
              </a:pathLst>
            </a:custGeom>
            <a:noFill/>
            <a:ln w="13175" cap="rnd" cmpd="sng">
              <a:solidFill>
                <a:srgbClr val="747BA3"/>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74"/>
            <p:cNvSpPr/>
            <p:nvPr/>
          </p:nvSpPr>
          <p:spPr>
            <a:xfrm>
              <a:off x="7655750" y="3764275"/>
              <a:ext cx="183700" cy="670300"/>
            </a:xfrm>
            <a:custGeom>
              <a:avLst/>
              <a:gdLst/>
              <a:ahLst/>
              <a:cxnLst/>
              <a:rect l="l" t="t" r="r" b="b"/>
              <a:pathLst>
                <a:path w="7348" h="26812" fill="none" extrusionOk="0">
                  <a:moveTo>
                    <a:pt x="1" y="1"/>
                  </a:moveTo>
                  <a:lnTo>
                    <a:pt x="7348" y="26811"/>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74"/>
            <p:cNvSpPr/>
            <p:nvPr/>
          </p:nvSpPr>
          <p:spPr>
            <a:xfrm>
              <a:off x="7494950" y="4056775"/>
              <a:ext cx="505325" cy="85300"/>
            </a:xfrm>
            <a:custGeom>
              <a:avLst/>
              <a:gdLst/>
              <a:ahLst/>
              <a:cxnLst/>
              <a:rect l="l" t="t" r="r" b="b"/>
              <a:pathLst>
                <a:path w="20213" h="3412" fill="none" extrusionOk="0">
                  <a:moveTo>
                    <a:pt x="0" y="3411"/>
                  </a:moveTo>
                  <a:lnTo>
                    <a:pt x="20212" y="1"/>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74"/>
            <p:cNvSpPr/>
            <p:nvPr/>
          </p:nvSpPr>
          <p:spPr>
            <a:xfrm>
              <a:off x="7743775" y="3719925"/>
              <a:ext cx="7650" cy="759000"/>
            </a:xfrm>
            <a:custGeom>
              <a:avLst/>
              <a:gdLst/>
              <a:ahLst/>
              <a:cxnLst/>
              <a:rect l="l" t="t" r="r" b="b"/>
              <a:pathLst>
                <a:path w="306" h="30360" fill="none" extrusionOk="0">
                  <a:moveTo>
                    <a:pt x="306" y="0"/>
                  </a:moveTo>
                  <a:lnTo>
                    <a:pt x="1" y="30360"/>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4"/>
            <p:cNvSpPr/>
            <p:nvPr/>
          </p:nvSpPr>
          <p:spPr>
            <a:xfrm>
              <a:off x="7564250" y="3803100"/>
              <a:ext cx="366700" cy="592650"/>
            </a:xfrm>
            <a:custGeom>
              <a:avLst/>
              <a:gdLst/>
              <a:ahLst/>
              <a:cxnLst/>
              <a:rect l="l" t="t" r="r" b="b"/>
              <a:pathLst>
                <a:path w="14668" h="23706" fill="none" extrusionOk="0">
                  <a:moveTo>
                    <a:pt x="1" y="23706"/>
                  </a:moveTo>
                  <a:lnTo>
                    <a:pt x="14668" y="0"/>
                  </a:lnTo>
                </a:path>
              </a:pathLst>
            </a:custGeom>
            <a:noFill/>
            <a:ln w="13175" cap="rnd" cmpd="sng">
              <a:solidFill>
                <a:srgbClr val="747BA3"/>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4"/>
            <p:cNvSpPr/>
            <p:nvPr/>
          </p:nvSpPr>
          <p:spPr>
            <a:xfrm>
              <a:off x="7573275" y="3858550"/>
              <a:ext cx="348675" cy="481750"/>
            </a:xfrm>
            <a:custGeom>
              <a:avLst/>
              <a:gdLst/>
              <a:ahLst/>
              <a:cxnLst/>
              <a:rect l="l" t="t" r="r" b="b"/>
              <a:pathLst>
                <a:path w="13947" h="19270" fill="none" extrusionOk="0">
                  <a:moveTo>
                    <a:pt x="0" y="0"/>
                  </a:moveTo>
                  <a:lnTo>
                    <a:pt x="13946" y="19270"/>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74"/>
            <p:cNvSpPr/>
            <p:nvPr/>
          </p:nvSpPr>
          <p:spPr>
            <a:xfrm>
              <a:off x="7710500" y="4046875"/>
              <a:ext cx="75600" cy="100875"/>
            </a:xfrm>
            <a:custGeom>
              <a:avLst/>
              <a:gdLst/>
              <a:ahLst/>
              <a:cxnLst/>
              <a:rect l="l" t="t" r="r" b="b"/>
              <a:pathLst>
                <a:path w="3024" h="4035" extrusionOk="0">
                  <a:moveTo>
                    <a:pt x="1663" y="1"/>
                  </a:moveTo>
                  <a:cubicBezTo>
                    <a:pt x="1088" y="1"/>
                    <a:pt x="527" y="569"/>
                    <a:pt x="278" y="1450"/>
                  </a:cubicBezTo>
                  <a:cubicBezTo>
                    <a:pt x="1" y="2532"/>
                    <a:pt x="306" y="3641"/>
                    <a:pt x="971" y="3946"/>
                  </a:cubicBezTo>
                  <a:cubicBezTo>
                    <a:pt x="1097" y="4006"/>
                    <a:pt x="1225" y="4034"/>
                    <a:pt x="1352" y="4034"/>
                  </a:cubicBezTo>
                  <a:cubicBezTo>
                    <a:pt x="1930" y="4034"/>
                    <a:pt x="2496" y="3450"/>
                    <a:pt x="2746" y="2587"/>
                  </a:cubicBezTo>
                  <a:cubicBezTo>
                    <a:pt x="3023" y="1506"/>
                    <a:pt x="2718" y="397"/>
                    <a:pt x="2053" y="92"/>
                  </a:cubicBezTo>
                  <a:cubicBezTo>
                    <a:pt x="1924" y="30"/>
                    <a:pt x="1793" y="1"/>
                    <a:pt x="1663" y="1"/>
                  </a:cubicBezTo>
                  <a:close/>
                </a:path>
              </a:pathLst>
            </a:custGeom>
            <a:solidFill>
              <a:srgbClr val="EAE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74"/>
            <p:cNvSpPr/>
            <p:nvPr/>
          </p:nvSpPr>
          <p:spPr>
            <a:xfrm>
              <a:off x="7728525" y="4071275"/>
              <a:ext cx="39550" cy="52450"/>
            </a:xfrm>
            <a:custGeom>
              <a:avLst/>
              <a:gdLst/>
              <a:ahLst/>
              <a:cxnLst/>
              <a:rect l="l" t="t" r="r" b="b"/>
              <a:pathLst>
                <a:path w="1582" h="2098" extrusionOk="0">
                  <a:moveTo>
                    <a:pt x="861" y="0"/>
                  </a:moveTo>
                  <a:cubicBezTo>
                    <a:pt x="573" y="0"/>
                    <a:pt x="300" y="288"/>
                    <a:pt x="167" y="752"/>
                  </a:cubicBezTo>
                  <a:cubicBezTo>
                    <a:pt x="1" y="1306"/>
                    <a:pt x="167" y="1888"/>
                    <a:pt x="500" y="2055"/>
                  </a:cubicBezTo>
                  <a:cubicBezTo>
                    <a:pt x="563" y="2084"/>
                    <a:pt x="628" y="2098"/>
                    <a:pt x="693" y="2098"/>
                  </a:cubicBezTo>
                  <a:cubicBezTo>
                    <a:pt x="998" y="2098"/>
                    <a:pt x="1300" y="1791"/>
                    <a:pt x="1415" y="1334"/>
                  </a:cubicBezTo>
                  <a:cubicBezTo>
                    <a:pt x="1581" y="779"/>
                    <a:pt x="1443" y="225"/>
                    <a:pt x="1082" y="58"/>
                  </a:cubicBezTo>
                  <a:cubicBezTo>
                    <a:pt x="1009" y="19"/>
                    <a:pt x="934" y="0"/>
                    <a:pt x="861" y="0"/>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4"/>
            <p:cNvSpPr/>
            <p:nvPr/>
          </p:nvSpPr>
          <p:spPr>
            <a:xfrm>
              <a:off x="7465150" y="3688725"/>
              <a:ext cx="566300" cy="817225"/>
            </a:xfrm>
            <a:custGeom>
              <a:avLst/>
              <a:gdLst/>
              <a:ahLst/>
              <a:cxnLst/>
              <a:rect l="l" t="t" r="r" b="b"/>
              <a:pathLst>
                <a:path w="22652" h="32689" fill="none" extrusionOk="0">
                  <a:moveTo>
                    <a:pt x="13613" y="832"/>
                  </a:moveTo>
                  <a:cubicBezTo>
                    <a:pt x="19158" y="1636"/>
                    <a:pt x="22652" y="9261"/>
                    <a:pt x="21404" y="17828"/>
                  </a:cubicBezTo>
                  <a:cubicBezTo>
                    <a:pt x="20129" y="26395"/>
                    <a:pt x="14611" y="32689"/>
                    <a:pt x="9066" y="31857"/>
                  </a:cubicBezTo>
                  <a:cubicBezTo>
                    <a:pt x="3494" y="31053"/>
                    <a:pt x="0" y="23456"/>
                    <a:pt x="1275" y="14861"/>
                  </a:cubicBezTo>
                  <a:cubicBezTo>
                    <a:pt x="2523" y="6294"/>
                    <a:pt x="8041" y="1"/>
                    <a:pt x="13613" y="832"/>
                  </a:cubicBezTo>
                  <a:close/>
                </a:path>
              </a:pathLst>
            </a:custGeom>
            <a:solidFill>
              <a:schemeClr val="dk1"/>
            </a:solid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4"/>
            <p:cNvSpPr/>
            <p:nvPr/>
          </p:nvSpPr>
          <p:spPr>
            <a:xfrm>
              <a:off x="7534450" y="3789225"/>
              <a:ext cx="427700" cy="616225"/>
            </a:xfrm>
            <a:custGeom>
              <a:avLst/>
              <a:gdLst/>
              <a:ahLst/>
              <a:cxnLst/>
              <a:rect l="l" t="t" r="r" b="b"/>
              <a:pathLst>
                <a:path w="17108" h="24649" fill="none" extrusionOk="0">
                  <a:moveTo>
                    <a:pt x="10287" y="611"/>
                  </a:moveTo>
                  <a:cubicBezTo>
                    <a:pt x="14473" y="1221"/>
                    <a:pt x="17107" y="6960"/>
                    <a:pt x="16165" y="13448"/>
                  </a:cubicBezTo>
                  <a:cubicBezTo>
                    <a:pt x="15222" y="19908"/>
                    <a:pt x="11035" y="24649"/>
                    <a:pt x="6849" y="24039"/>
                  </a:cubicBezTo>
                  <a:cubicBezTo>
                    <a:pt x="2635" y="23429"/>
                    <a:pt x="1" y="17690"/>
                    <a:pt x="971" y="11202"/>
                  </a:cubicBezTo>
                  <a:cubicBezTo>
                    <a:pt x="1914" y="4742"/>
                    <a:pt x="6073" y="1"/>
                    <a:pt x="10287" y="611"/>
                  </a:cubicBezTo>
                  <a:close/>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4"/>
            <p:cNvSpPr/>
            <p:nvPr/>
          </p:nvSpPr>
          <p:spPr>
            <a:xfrm>
              <a:off x="7500500" y="3582675"/>
              <a:ext cx="336875" cy="386800"/>
            </a:xfrm>
            <a:custGeom>
              <a:avLst/>
              <a:gdLst/>
              <a:ahLst/>
              <a:cxnLst/>
              <a:rect l="l" t="t" r="r" b="b"/>
              <a:pathLst>
                <a:path w="13475" h="15472" extrusionOk="0">
                  <a:moveTo>
                    <a:pt x="11978" y="0"/>
                  </a:moveTo>
                  <a:lnTo>
                    <a:pt x="7070" y="555"/>
                  </a:lnTo>
                  <a:cubicBezTo>
                    <a:pt x="6627" y="583"/>
                    <a:pt x="6238" y="860"/>
                    <a:pt x="6017" y="1276"/>
                  </a:cubicBezTo>
                  <a:lnTo>
                    <a:pt x="4519" y="4215"/>
                  </a:lnTo>
                  <a:cubicBezTo>
                    <a:pt x="4325" y="4603"/>
                    <a:pt x="3937" y="4880"/>
                    <a:pt x="3494" y="4936"/>
                  </a:cubicBezTo>
                  <a:lnTo>
                    <a:pt x="1497" y="5241"/>
                  </a:lnTo>
                  <a:cubicBezTo>
                    <a:pt x="860" y="5324"/>
                    <a:pt x="361" y="5851"/>
                    <a:pt x="333" y="6488"/>
                  </a:cubicBezTo>
                  <a:lnTo>
                    <a:pt x="111" y="12699"/>
                  </a:lnTo>
                  <a:lnTo>
                    <a:pt x="0" y="15471"/>
                  </a:lnTo>
                  <a:lnTo>
                    <a:pt x="12393" y="12837"/>
                  </a:lnTo>
                  <a:cubicBezTo>
                    <a:pt x="13031" y="12699"/>
                    <a:pt x="13475" y="12172"/>
                    <a:pt x="13475" y="11534"/>
                  </a:cubicBezTo>
                  <a:lnTo>
                    <a:pt x="13475" y="1359"/>
                  </a:lnTo>
                  <a:cubicBezTo>
                    <a:pt x="13475" y="805"/>
                    <a:pt x="13142" y="305"/>
                    <a:pt x="12615" y="111"/>
                  </a:cubicBezTo>
                  <a:cubicBezTo>
                    <a:pt x="12421" y="28"/>
                    <a:pt x="12199" y="0"/>
                    <a:pt x="11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4"/>
            <p:cNvSpPr/>
            <p:nvPr/>
          </p:nvSpPr>
          <p:spPr>
            <a:xfrm>
              <a:off x="7500500" y="3585450"/>
              <a:ext cx="336875" cy="384025"/>
            </a:xfrm>
            <a:custGeom>
              <a:avLst/>
              <a:gdLst/>
              <a:ahLst/>
              <a:cxnLst/>
              <a:rect l="l" t="t" r="r" b="b"/>
              <a:pathLst>
                <a:path w="13475" h="15361" extrusionOk="0">
                  <a:moveTo>
                    <a:pt x="12615" y="0"/>
                  </a:moveTo>
                  <a:cubicBezTo>
                    <a:pt x="11423" y="2523"/>
                    <a:pt x="7403" y="9898"/>
                    <a:pt x="111" y="12588"/>
                  </a:cubicBezTo>
                  <a:lnTo>
                    <a:pt x="0" y="15360"/>
                  </a:lnTo>
                  <a:lnTo>
                    <a:pt x="12393" y="12726"/>
                  </a:lnTo>
                  <a:cubicBezTo>
                    <a:pt x="13031" y="12588"/>
                    <a:pt x="13475" y="12061"/>
                    <a:pt x="13475" y="11423"/>
                  </a:cubicBezTo>
                  <a:lnTo>
                    <a:pt x="13475" y="1248"/>
                  </a:lnTo>
                  <a:cubicBezTo>
                    <a:pt x="13475" y="694"/>
                    <a:pt x="13142" y="194"/>
                    <a:pt x="12615" y="0"/>
                  </a:cubicBezTo>
                  <a:close/>
                </a:path>
              </a:pathLst>
            </a:custGeom>
            <a:solidFill>
              <a:srgbClr val="D5D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4"/>
            <p:cNvSpPr/>
            <p:nvPr/>
          </p:nvSpPr>
          <p:spPr>
            <a:xfrm>
              <a:off x="7392350" y="3580600"/>
              <a:ext cx="445025" cy="754150"/>
            </a:xfrm>
            <a:custGeom>
              <a:avLst/>
              <a:gdLst/>
              <a:ahLst/>
              <a:cxnLst/>
              <a:rect l="l" t="t" r="r" b="b"/>
              <a:pathLst>
                <a:path w="17801" h="30166" fill="none" extrusionOk="0">
                  <a:moveTo>
                    <a:pt x="1" y="30166"/>
                  </a:moveTo>
                  <a:lnTo>
                    <a:pt x="1" y="17551"/>
                  </a:lnTo>
                  <a:cubicBezTo>
                    <a:pt x="1" y="16913"/>
                    <a:pt x="472" y="16358"/>
                    <a:pt x="1082" y="16220"/>
                  </a:cubicBezTo>
                  <a:lnTo>
                    <a:pt x="16747" y="12920"/>
                  </a:lnTo>
                  <a:cubicBezTo>
                    <a:pt x="17357" y="12782"/>
                    <a:pt x="17801" y="12227"/>
                    <a:pt x="17801" y="11590"/>
                  </a:cubicBezTo>
                  <a:lnTo>
                    <a:pt x="17801" y="1442"/>
                  </a:lnTo>
                  <a:cubicBezTo>
                    <a:pt x="17801" y="638"/>
                    <a:pt x="17108" y="0"/>
                    <a:pt x="16304" y="83"/>
                  </a:cubicBezTo>
                  <a:lnTo>
                    <a:pt x="11424" y="638"/>
                  </a:lnTo>
                  <a:cubicBezTo>
                    <a:pt x="10953" y="666"/>
                    <a:pt x="10564" y="943"/>
                    <a:pt x="10370" y="1359"/>
                  </a:cubicBezTo>
                  <a:lnTo>
                    <a:pt x="8845" y="4298"/>
                  </a:lnTo>
                  <a:cubicBezTo>
                    <a:pt x="8651" y="4686"/>
                    <a:pt x="8291" y="4963"/>
                    <a:pt x="7847" y="5019"/>
                  </a:cubicBezTo>
                  <a:lnTo>
                    <a:pt x="5823" y="5324"/>
                  </a:lnTo>
                  <a:cubicBezTo>
                    <a:pt x="5186" y="5407"/>
                    <a:pt x="4714" y="5934"/>
                    <a:pt x="4687" y="6571"/>
                  </a:cubicBezTo>
                  <a:lnTo>
                    <a:pt x="4326" y="15554"/>
                  </a:lnTo>
                </a:path>
              </a:pathLst>
            </a:custGeom>
            <a:solidFill>
              <a:schemeClr val="dk1"/>
            </a:solid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4"/>
            <p:cNvSpPr/>
            <p:nvPr/>
          </p:nvSpPr>
          <p:spPr>
            <a:xfrm>
              <a:off x="7397900" y="4112225"/>
              <a:ext cx="329275" cy="167775"/>
            </a:xfrm>
            <a:custGeom>
              <a:avLst/>
              <a:gdLst/>
              <a:ahLst/>
              <a:cxnLst/>
              <a:rect l="l" t="t" r="r" b="b"/>
              <a:pathLst>
                <a:path w="13171" h="6711" fill="none" extrusionOk="0">
                  <a:moveTo>
                    <a:pt x="1" y="6710"/>
                  </a:moveTo>
                  <a:lnTo>
                    <a:pt x="13170" y="1"/>
                  </a:lnTo>
                </a:path>
              </a:pathLst>
            </a:custGeom>
            <a:solidFill>
              <a:schemeClr val="dk1"/>
            </a:solid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4"/>
            <p:cNvSpPr/>
            <p:nvPr/>
          </p:nvSpPr>
          <p:spPr>
            <a:xfrm>
              <a:off x="7628725" y="3582675"/>
              <a:ext cx="229450" cy="71425"/>
            </a:xfrm>
            <a:custGeom>
              <a:avLst/>
              <a:gdLst/>
              <a:ahLst/>
              <a:cxnLst/>
              <a:rect l="l" t="t" r="r" b="b"/>
              <a:pathLst>
                <a:path w="9178" h="2857" fill="none" extrusionOk="0">
                  <a:moveTo>
                    <a:pt x="0" y="2856"/>
                  </a:moveTo>
                  <a:lnTo>
                    <a:pt x="998" y="1193"/>
                  </a:lnTo>
                  <a:cubicBezTo>
                    <a:pt x="1165" y="915"/>
                    <a:pt x="1442" y="721"/>
                    <a:pt x="1775" y="694"/>
                  </a:cubicBezTo>
                  <a:lnTo>
                    <a:pt x="9177" y="0"/>
                  </a:lnTo>
                </a:path>
              </a:pathLst>
            </a:custGeom>
            <a:noFill/>
            <a:ln w="45050"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4"/>
            <p:cNvSpPr/>
            <p:nvPr/>
          </p:nvSpPr>
          <p:spPr>
            <a:xfrm>
              <a:off x="7977375" y="3270750"/>
              <a:ext cx="372225" cy="474600"/>
            </a:xfrm>
            <a:custGeom>
              <a:avLst/>
              <a:gdLst/>
              <a:ahLst/>
              <a:cxnLst/>
              <a:rect l="l" t="t" r="r" b="b"/>
              <a:pathLst>
                <a:path w="14889" h="18984" extrusionOk="0">
                  <a:moveTo>
                    <a:pt x="14889" y="1"/>
                  </a:moveTo>
                  <a:lnTo>
                    <a:pt x="0" y="10315"/>
                  </a:lnTo>
                  <a:cubicBezTo>
                    <a:pt x="0" y="10315"/>
                    <a:pt x="9155" y="18984"/>
                    <a:pt x="11550" y="18984"/>
                  </a:cubicBezTo>
                  <a:cubicBezTo>
                    <a:pt x="11897" y="18984"/>
                    <a:pt x="12102" y="18801"/>
                    <a:pt x="12116" y="18383"/>
                  </a:cubicBezTo>
                  <a:cubicBezTo>
                    <a:pt x="12255" y="15084"/>
                    <a:pt x="14889" y="2"/>
                    <a:pt x="1488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4"/>
            <p:cNvSpPr/>
            <p:nvPr/>
          </p:nvSpPr>
          <p:spPr>
            <a:xfrm>
              <a:off x="7459875" y="3855775"/>
              <a:ext cx="920925" cy="245800"/>
            </a:xfrm>
            <a:custGeom>
              <a:avLst/>
              <a:gdLst/>
              <a:ahLst/>
              <a:cxnLst/>
              <a:rect l="l" t="t" r="r" b="b"/>
              <a:pathLst>
                <a:path w="36837" h="9832" extrusionOk="0">
                  <a:moveTo>
                    <a:pt x="19037" y="0"/>
                  </a:moveTo>
                  <a:lnTo>
                    <a:pt x="2374" y="2828"/>
                  </a:lnTo>
                  <a:cubicBezTo>
                    <a:pt x="2374" y="2828"/>
                    <a:pt x="1" y="9832"/>
                    <a:pt x="13714" y="9832"/>
                  </a:cubicBezTo>
                  <a:cubicBezTo>
                    <a:pt x="15045" y="9832"/>
                    <a:pt x="16527" y="9766"/>
                    <a:pt x="18177" y="9621"/>
                  </a:cubicBezTo>
                  <a:cubicBezTo>
                    <a:pt x="36836" y="7985"/>
                    <a:pt x="19037" y="1"/>
                    <a:pt x="190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4"/>
            <p:cNvSpPr/>
            <p:nvPr/>
          </p:nvSpPr>
          <p:spPr>
            <a:xfrm>
              <a:off x="7338300" y="4428225"/>
              <a:ext cx="264800" cy="153650"/>
            </a:xfrm>
            <a:custGeom>
              <a:avLst/>
              <a:gdLst/>
              <a:ahLst/>
              <a:cxnLst/>
              <a:rect l="l" t="t" r="r" b="b"/>
              <a:pathLst>
                <a:path w="10592" h="6146" extrusionOk="0">
                  <a:moveTo>
                    <a:pt x="7591" y="0"/>
                  </a:moveTo>
                  <a:cubicBezTo>
                    <a:pt x="7319" y="0"/>
                    <a:pt x="7111" y="117"/>
                    <a:pt x="7015" y="420"/>
                  </a:cubicBezTo>
                  <a:cubicBezTo>
                    <a:pt x="6738" y="1224"/>
                    <a:pt x="5240" y="1695"/>
                    <a:pt x="4547" y="1945"/>
                  </a:cubicBezTo>
                  <a:cubicBezTo>
                    <a:pt x="3355" y="2360"/>
                    <a:pt x="2107" y="2832"/>
                    <a:pt x="832" y="2859"/>
                  </a:cubicBezTo>
                  <a:cubicBezTo>
                    <a:pt x="583" y="2887"/>
                    <a:pt x="0" y="2832"/>
                    <a:pt x="56" y="3220"/>
                  </a:cubicBezTo>
                  <a:cubicBezTo>
                    <a:pt x="222" y="4412"/>
                    <a:pt x="2107" y="4662"/>
                    <a:pt x="3106" y="4911"/>
                  </a:cubicBezTo>
                  <a:cubicBezTo>
                    <a:pt x="4409" y="5216"/>
                    <a:pt x="5961" y="4994"/>
                    <a:pt x="7070" y="5493"/>
                  </a:cubicBezTo>
                  <a:cubicBezTo>
                    <a:pt x="7682" y="5780"/>
                    <a:pt x="8412" y="6146"/>
                    <a:pt x="9051" y="6146"/>
                  </a:cubicBezTo>
                  <a:cubicBezTo>
                    <a:pt x="9340" y="6146"/>
                    <a:pt x="9610" y="6071"/>
                    <a:pt x="9843" y="5882"/>
                  </a:cubicBezTo>
                  <a:cubicBezTo>
                    <a:pt x="10453" y="5410"/>
                    <a:pt x="10425" y="4190"/>
                    <a:pt x="10397" y="3497"/>
                  </a:cubicBezTo>
                  <a:cubicBezTo>
                    <a:pt x="10397" y="2749"/>
                    <a:pt x="10481" y="2000"/>
                    <a:pt x="10591" y="1279"/>
                  </a:cubicBezTo>
                  <a:cubicBezTo>
                    <a:pt x="9841" y="1071"/>
                    <a:pt x="8417" y="0"/>
                    <a:pt x="7591"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4"/>
            <p:cNvSpPr/>
            <p:nvPr/>
          </p:nvSpPr>
          <p:spPr>
            <a:xfrm>
              <a:off x="7506000" y="4403350"/>
              <a:ext cx="111650" cy="92575"/>
            </a:xfrm>
            <a:custGeom>
              <a:avLst/>
              <a:gdLst/>
              <a:ahLst/>
              <a:cxnLst/>
              <a:rect l="l" t="t" r="r" b="b"/>
              <a:pathLst>
                <a:path w="4466" h="3703" extrusionOk="0">
                  <a:moveTo>
                    <a:pt x="2075" y="0"/>
                  </a:moveTo>
                  <a:cubicBezTo>
                    <a:pt x="1242" y="0"/>
                    <a:pt x="491" y="571"/>
                    <a:pt x="279" y="1442"/>
                  </a:cubicBezTo>
                  <a:cubicBezTo>
                    <a:pt x="1" y="2663"/>
                    <a:pt x="980" y="3702"/>
                    <a:pt x="2092" y="3702"/>
                  </a:cubicBezTo>
                  <a:cubicBezTo>
                    <a:pt x="2419" y="3702"/>
                    <a:pt x="2758" y="3613"/>
                    <a:pt x="3079" y="3411"/>
                  </a:cubicBezTo>
                  <a:cubicBezTo>
                    <a:pt x="4466" y="2551"/>
                    <a:pt x="4105" y="416"/>
                    <a:pt x="2525" y="56"/>
                  </a:cubicBezTo>
                  <a:cubicBezTo>
                    <a:pt x="2374" y="18"/>
                    <a:pt x="2223" y="0"/>
                    <a:pt x="2075"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4"/>
            <p:cNvSpPr/>
            <p:nvPr/>
          </p:nvSpPr>
          <p:spPr>
            <a:xfrm>
              <a:off x="7510200" y="4300075"/>
              <a:ext cx="148350" cy="195950"/>
            </a:xfrm>
            <a:custGeom>
              <a:avLst/>
              <a:gdLst/>
              <a:ahLst/>
              <a:cxnLst/>
              <a:rect l="l" t="t" r="r" b="b"/>
              <a:pathLst>
                <a:path w="5934" h="7838" extrusionOk="0">
                  <a:moveTo>
                    <a:pt x="971" y="0"/>
                  </a:moveTo>
                  <a:cubicBezTo>
                    <a:pt x="499" y="2995"/>
                    <a:pt x="167" y="5185"/>
                    <a:pt x="139" y="5462"/>
                  </a:cubicBezTo>
                  <a:cubicBezTo>
                    <a:pt x="0" y="5878"/>
                    <a:pt x="56" y="6350"/>
                    <a:pt x="250" y="6738"/>
                  </a:cubicBezTo>
                  <a:cubicBezTo>
                    <a:pt x="361" y="7043"/>
                    <a:pt x="583" y="7292"/>
                    <a:pt x="832" y="7486"/>
                  </a:cubicBezTo>
                  <a:cubicBezTo>
                    <a:pt x="1026" y="7625"/>
                    <a:pt x="1248" y="7736"/>
                    <a:pt x="1497" y="7791"/>
                  </a:cubicBezTo>
                  <a:cubicBezTo>
                    <a:pt x="1644" y="7824"/>
                    <a:pt x="1790" y="7837"/>
                    <a:pt x="1930" y="7837"/>
                  </a:cubicBezTo>
                  <a:cubicBezTo>
                    <a:pt x="2030" y="7837"/>
                    <a:pt x="2126" y="7831"/>
                    <a:pt x="2218" y="7819"/>
                  </a:cubicBezTo>
                  <a:cubicBezTo>
                    <a:pt x="2274" y="7791"/>
                    <a:pt x="2329" y="7791"/>
                    <a:pt x="2385" y="7764"/>
                  </a:cubicBezTo>
                  <a:cubicBezTo>
                    <a:pt x="2551" y="7736"/>
                    <a:pt x="2745" y="7653"/>
                    <a:pt x="2911" y="7570"/>
                  </a:cubicBezTo>
                  <a:cubicBezTo>
                    <a:pt x="3300" y="7292"/>
                    <a:pt x="3577" y="6904"/>
                    <a:pt x="3715" y="6461"/>
                  </a:cubicBezTo>
                  <a:cubicBezTo>
                    <a:pt x="3715" y="6461"/>
                    <a:pt x="3715" y="6462"/>
                    <a:pt x="3716" y="6462"/>
                  </a:cubicBezTo>
                  <a:cubicBezTo>
                    <a:pt x="3717" y="6462"/>
                    <a:pt x="3722" y="6447"/>
                    <a:pt x="3743" y="6322"/>
                  </a:cubicBezTo>
                  <a:cubicBezTo>
                    <a:pt x="3854" y="5934"/>
                    <a:pt x="4880" y="3577"/>
                    <a:pt x="5934" y="1165"/>
                  </a:cubicBezTo>
                  <a:lnTo>
                    <a:pt x="971" y="0"/>
                  </a:ln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4"/>
            <p:cNvSpPr/>
            <p:nvPr/>
          </p:nvSpPr>
          <p:spPr>
            <a:xfrm>
              <a:off x="7506000" y="4403350"/>
              <a:ext cx="111650" cy="92575"/>
            </a:xfrm>
            <a:custGeom>
              <a:avLst/>
              <a:gdLst/>
              <a:ahLst/>
              <a:cxnLst/>
              <a:rect l="l" t="t" r="r" b="b"/>
              <a:pathLst>
                <a:path w="4466" h="3703" extrusionOk="0">
                  <a:moveTo>
                    <a:pt x="2075" y="0"/>
                  </a:moveTo>
                  <a:cubicBezTo>
                    <a:pt x="1242" y="0"/>
                    <a:pt x="491" y="571"/>
                    <a:pt x="279" y="1442"/>
                  </a:cubicBezTo>
                  <a:cubicBezTo>
                    <a:pt x="1" y="2663"/>
                    <a:pt x="980" y="3702"/>
                    <a:pt x="2092" y="3702"/>
                  </a:cubicBezTo>
                  <a:cubicBezTo>
                    <a:pt x="2419" y="3702"/>
                    <a:pt x="2758" y="3613"/>
                    <a:pt x="3079" y="3411"/>
                  </a:cubicBezTo>
                  <a:cubicBezTo>
                    <a:pt x="4466" y="2551"/>
                    <a:pt x="4105" y="416"/>
                    <a:pt x="2525" y="56"/>
                  </a:cubicBezTo>
                  <a:cubicBezTo>
                    <a:pt x="2374" y="18"/>
                    <a:pt x="2223" y="0"/>
                    <a:pt x="2075" y="0"/>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4"/>
            <p:cNvSpPr/>
            <p:nvPr/>
          </p:nvSpPr>
          <p:spPr>
            <a:xfrm>
              <a:off x="7318200" y="4442250"/>
              <a:ext cx="293225" cy="151550"/>
            </a:xfrm>
            <a:custGeom>
              <a:avLst/>
              <a:gdLst/>
              <a:ahLst/>
              <a:cxnLst/>
              <a:rect l="l" t="t" r="r" b="b"/>
              <a:pathLst>
                <a:path w="11729" h="6062" extrusionOk="0">
                  <a:moveTo>
                    <a:pt x="7656" y="1"/>
                  </a:moveTo>
                  <a:cubicBezTo>
                    <a:pt x="7526" y="1"/>
                    <a:pt x="7420" y="27"/>
                    <a:pt x="7292" y="80"/>
                  </a:cubicBezTo>
                  <a:cubicBezTo>
                    <a:pt x="6155" y="552"/>
                    <a:pt x="4991" y="968"/>
                    <a:pt x="3826" y="1300"/>
                  </a:cubicBezTo>
                  <a:cubicBezTo>
                    <a:pt x="2828" y="1578"/>
                    <a:pt x="1886" y="1799"/>
                    <a:pt x="1026" y="1966"/>
                  </a:cubicBezTo>
                  <a:cubicBezTo>
                    <a:pt x="693" y="2021"/>
                    <a:pt x="416" y="2243"/>
                    <a:pt x="278" y="2548"/>
                  </a:cubicBezTo>
                  <a:cubicBezTo>
                    <a:pt x="0" y="3130"/>
                    <a:pt x="361" y="3823"/>
                    <a:pt x="998" y="3962"/>
                  </a:cubicBezTo>
                  <a:lnTo>
                    <a:pt x="9871" y="6041"/>
                  </a:lnTo>
                  <a:cubicBezTo>
                    <a:pt x="9941" y="6055"/>
                    <a:pt x="10012" y="6061"/>
                    <a:pt x="10081" y="6061"/>
                  </a:cubicBezTo>
                  <a:cubicBezTo>
                    <a:pt x="10581" y="6061"/>
                    <a:pt x="11017" y="5721"/>
                    <a:pt x="11091" y="5210"/>
                  </a:cubicBezTo>
                  <a:lnTo>
                    <a:pt x="11645" y="1883"/>
                  </a:lnTo>
                  <a:cubicBezTo>
                    <a:pt x="11728" y="1356"/>
                    <a:pt x="11395" y="857"/>
                    <a:pt x="10896" y="718"/>
                  </a:cubicBezTo>
                  <a:cubicBezTo>
                    <a:pt x="8690" y="256"/>
                    <a:pt x="8060" y="1"/>
                    <a:pt x="76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4"/>
            <p:cNvSpPr/>
            <p:nvPr/>
          </p:nvSpPr>
          <p:spPr>
            <a:xfrm>
              <a:off x="7451975" y="4435225"/>
              <a:ext cx="38825" cy="59650"/>
            </a:xfrm>
            <a:custGeom>
              <a:avLst/>
              <a:gdLst/>
              <a:ahLst/>
              <a:cxnLst/>
              <a:rect l="l" t="t" r="r" b="b"/>
              <a:pathLst>
                <a:path w="1553" h="2386" extrusionOk="0">
                  <a:moveTo>
                    <a:pt x="0" y="1"/>
                  </a:moveTo>
                  <a:cubicBezTo>
                    <a:pt x="83" y="223"/>
                    <a:pt x="194" y="417"/>
                    <a:pt x="333" y="639"/>
                  </a:cubicBezTo>
                  <a:cubicBezTo>
                    <a:pt x="444" y="833"/>
                    <a:pt x="583" y="1027"/>
                    <a:pt x="693" y="1249"/>
                  </a:cubicBezTo>
                  <a:cubicBezTo>
                    <a:pt x="943" y="1637"/>
                    <a:pt x="1248" y="2025"/>
                    <a:pt x="1553" y="2385"/>
                  </a:cubicBezTo>
                  <a:cubicBezTo>
                    <a:pt x="1331" y="1942"/>
                    <a:pt x="1109" y="1526"/>
                    <a:pt x="860" y="1138"/>
                  </a:cubicBezTo>
                  <a:cubicBezTo>
                    <a:pt x="721" y="944"/>
                    <a:pt x="583" y="750"/>
                    <a:pt x="444" y="555"/>
                  </a:cubicBezTo>
                  <a:cubicBezTo>
                    <a:pt x="305" y="361"/>
                    <a:pt x="139" y="167"/>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4"/>
            <p:cNvSpPr/>
            <p:nvPr/>
          </p:nvSpPr>
          <p:spPr>
            <a:xfrm>
              <a:off x="7426325" y="4444950"/>
              <a:ext cx="39525" cy="59625"/>
            </a:xfrm>
            <a:custGeom>
              <a:avLst/>
              <a:gdLst/>
              <a:ahLst/>
              <a:cxnLst/>
              <a:rect l="l" t="t" r="r" b="b"/>
              <a:pathLst>
                <a:path w="1581" h="2385" extrusionOk="0">
                  <a:moveTo>
                    <a:pt x="0" y="0"/>
                  </a:moveTo>
                  <a:lnTo>
                    <a:pt x="0" y="0"/>
                  </a:lnTo>
                  <a:cubicBezTo>
                    <a:pt x="111" y="222"/>
                    <a:pt x="250" y="416"/>
                    <a:pt x="361" y="638"/>
                  </a:cubicBezTo>
                  <a:cubicBezTo>
                    <a:pt x="472" y="832"/>
                    <a:pt x="610" y="1026"/>
                    <a:pt x="721" y="1248"/>
                  </a:cubicBezTo>
                  <a:cubicBezTo>
                    <a:pt x="971" y="1636"/>
                    <a:pt x="1276" y="2024"/>
                    <a:pt x="1581" y="2385"/>
                  </a:cubicBezTo>
                  <a:cubicBezTo>
                    <a:pt x="1359" y="1941"/>
                    <a:pt x="1137" y="1525"/>
                    <a:pt x="860" y="1137"/>
                  </a:cubicBezTo>
                  <a:cubicBezTo>
                    <a:pt x="721" y="943"/>
                    <a:pt x="610" y="749"/>
                    <a:pt x="444" y="555"/>
                  </a:cubicBezTo>
                  <a:cubicBezTo>
                    <a:pt x="305" y="361"/>
                    <a:pt x="167" y="166"/>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4"/>
            <p:cNvSpPr/>
            <p:nvPr/>
          </p:nvSpPr>
          <p:spPr>
            <a:xfrm>
              <a:off x="7072300" y="4325050"/>
              <a:ext cx="265325" cy="154075"/>
            </a:xfrm>
            <a:custGeom>
              <a:avLst/>
              <a:gdLst/>
              <a:ahLst/>
              <a:cxnLst/>
              <a:rect l="l" t="t" r="r" b="b"/>
              <a:pathLst>
                <a:path w="10613" h="6163" extrusionOk="0">
                  <a:moveTo>
                    <a:pt x="7586" y="1"/>
                  </a:moveTo>
                  <a:cubicBezTo>
                    <a:pt x="7317" y="1"/>
                    <a:pt x="7110" y="117"/>
                    <a:pt x="7008" y="415"/>
                  </a:cubicBezTo>
                  <a:cubicBezTo>
                    <a:pt x="6759" y="1220"/>
                    <a:pt x="5234" y="1663"/>
                    <a:pt x="4541" y="1913"/>
                  </a:cubicBezTo>
                  <a:cubicBezTo>
                    <a:pt x="3349" y="2301"/>
                    <a:pt x="2101" y="2744"/>
                    <a:pt x="825" y="2772"/>
                  </a:cubicBezTo>
                  <a:cubicBezTo>
                    <a:pt x="794" y="2772"/>
                    <a:pt x="758" y="2772"/>
                    <a:pt x="718" y="2772"/>
                  </a:cubicBezTo>
                  <a:cubicBezTo>
                    <a:pt x="440" y="2772"/>
                    <a:pt x="1" y="2793"/>
                    <a:pt x="49" y="3133"/>
                  </a:cubicBezTo>
                  <a:cubicBezTo>
                    <a:pt x="188" y="4325"/>
                    <a:pt x="2073" y="4602"/>
                    <a:pt x="3071" y="4852"/>
                  </a:cubicBezTo>
                  <a:cubicBezTo>
                    <a:pt x="4374" y="5184"/>
                    <a:pt x="5927" y="4962"/>
                    <a:pt x="7036" y="5489"/>
                  </a:cubicBezTo>
                  <a:cubicBezTo>
                    <a:pt x="7654" y="5779"/>
                    <a:pt x="8393" y="6163"/>
                    <a:pt x="9038" y="6163"/>
                  </a:cubicBezTo>
                  <a:cubicBezTo>
                    <a:pt x="9319" y="6163"/>
                    <a:pt x="9582" y="6090"/>
                    <a:pt x="9809" y="5905"/>
                  </a:cubicBezTo>
                  <a:cubicBezTo>
                    <a:pt x="10419" y="5434"/>
                    <a:pt x="10419" y="4214"/>
                    <a:pt x="10391" y="3521"/>
                  </a:cubicBezTo>
                  <a:cubicBezTo>
                    <a:pt x="10391" y="2800"/>
                    <a:pt x="10474" y="2051"/>
                    <a:pt x="10613" y="1330"/>
                  </a:cubicBezTo>
                  <a:cubicBezTo>
                    <a:pt x="9838" y="1100"/>
                    <a:pt x="8416" y="1"/>
                    <a:pt x="7586"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4"/>
            <p:cNvSpPr/>
            <p:nvPr/>
          </p:nvSpPr>
          <p:spPr>
            <a:xfrm>
              <a:off x="7239925" y="4300750"/>
              <a:ext cx="111575" cy="92825"/>
            </a:xfrm>
            <a:custGeom>
              <a:avLst/>
              <a:gdLst/>
              <a:ahLst/>
              <a:cxnLst/>
              <a:rect l="l" t="t" r="r" b="b"/>
              <a:pathLst>
                <a:path w="4463" h="3713" extrusionOk="0">
                  <a:moveTo>
                    <a:pt x="2098" y="1"/>
                  </a:moveTo>
                  <a:cubicBezTo>
                    <a:pt x="1266" y="1"/>
                    <a:pt x="515" y="568"/>
                    <a:pt x="303" y="1415"/>
                  </a:cubicBezTo>
                  <a:cubicBezTo>
                    <a:pt x="0" y="2648"/>
                    <a:pt x="980" y="3713"/>
                    <a:pt x="2097" y="3713"/>
                  </a:cubicBezTo>
                  <a:cubicBezTo>
                    <a:pt x="2412" y="3713"/>
                    <a:pt x="2737" y="3628"/>
                    <a:pt x="3048" y="3439"/>
                  </a:cubicBezTo>
                  <a:cubicBezTo>
                    <a:pt x="4462" y="2580"/>
                    <a:pt x="4157" y="445"/>
                    <a:pt x="2549" y="57"/>
                  </a:cubicBezTo>
                  <a:cubicBezTo>
                    <a:pt x="2398" y="19"/>
                    <a:pt x="2247" y="1"/>
                    <a:pt x="2098"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4"/>
            <p:cNvSpPr/>
            <p:nvPr/>
          </p:nvSpPr>
          <p:spPr>
            <a:xfrm>
              <a:off x="7245425" y="4196100"/>
              <a:ext cx="149725" cy="197150"/>
            </a:xfrm>
            <a:custGeom>
              <a:avLst/>
              <a:gdLst/>
              <a:ahLst/>
              <a:cxnLst/>
              <a:rect l="l" t="t" r="r" b="b"/>
              <a:pathLst>
                <a:path w="5989" h="7886" extrusionOk="0">
                  <a:moveTo>
                    <a:pt x="1054" y="1"/>
                  </a:moveTo>
                  <a:cubicBezTo>
                    <a:pt x="527" y="2995"/>
                    <a:pt x="166" y="5213"/>
                    <a:pt x="139" y="5463"/>
                  </a:cubicBezTo>
                  <a:cubicBezTo>
                    <a:pt x="0" y="5906"/>
                    <a:pt x="0" y="6350"/>
                    <a:pt x="194" y="6766"/>
                  </a:cubicBezTo>
                  <a:cubicBezTo>
                    <a:pt x="333" y="7071"/>
                    <a:pt x="527" y="7320"/>
                    <a:pt x="776" y="7514"/>
                  </a:cubicBezTo>
                  <a:cubicBezTo>
                    <a:pt x="971" y="7653"/>
                    <a:pt x="1220" y="7764"/>
                    <a:pt x="1442" y="7819"/>
                  </a:cubicBezTo>
                  <a:cubicBezTo>
                    <a:pt x="1625" y="7860"/>
                    <a:pt x="1807" y="7886"/>
                    <a:pt x="1979" y="7886"/>
                  </a:cubicBezTo>
                  <a:cubicBezTo>
                    <a:pt x="2042" y="7886"/>
                    <a:pt x="2103" y="7882"/>
                    <a:pt x="2163" y="7875"/>
                  </a:cubicBezTo>
                  <a:cubicBezTo>
                    <a:pt x="2218" y="7847"/>
                    <a:pt x="2274" y="7847"/>
                    <a:pt x="2329" y="7819"/>
                  </a:cubicBezTo>
                  <a:cubicBezTo>
                    <a:pt x="2495" y="7792"/>
                    <a:pt x="2689" y="7708"/>
                    <a:pt x="2856" y="7625"/>
                  </a:cubicBezTo>
                  <a:cubicBezTo>
                    <a:pt x="2994" y="7514"/>
                    <a:pt x="3133" y="7403"/>
                    <a:pt x="3272" y="7265"/>
                  </a:cubicBezTo>
                  <a:cubicBezTo>
                    <a:pt x="3466" y="7043"/>
                    <a:pt x="3604" y="6766"/>
                    <a:pt x="3688" y="6488"/>
                  </a:cubicBezTo>
                  <a:cubicBezTo>
                    <a:pt x="3688" y="6488"/>
                    <a:pt x="3688" y="6496"/>
                    <a:pt x="3689" y="6496"/>
                  </a:cubicBezTo>
                  <a:cubicBezTo>
                    <a:pt x="3691" y="6496"/>
                    <a:pt x="3698" y="6473"/>
                    <a:pt x="3715" y="6350"/>
                  </a:cubicBezTo>
                  <a:cubicBezTo>
                    <a:pt x="3826" y="5989"/>
                    <a:pt x="4880" y="3633"/>
                    <a:pt x="5989" y="1221"/>
                  </a:cubicBezTo>
                  <a:lnTo>
                    <a:pt x="1054" y="1"/>
                  </a:ln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4"/>
            <p:cNvSpPr/>
            <p:nvPr/>
          </p:nvSpPr>
          <p:spPr>
            <a:xfrm>
              <a:off x="7239925" y="4300750"/>
              <a:ext cx="111575" cy="92825"/>
            </a:xfrm>
            <a:custGeom>
              <a:avLst/>
              <a:gdLst/>
              <a:ahLst/>
              <a:cxnLst/>
              <a:rect l="l" t="t" r="r" b="b"/>
              <a:pathLst>
                <a:path w="4463" h="3713" extrusionOk="0">
                  <a:moveTo>
                    <a:pt x="2098" y="1"/>
                  </a:moveTo>
                  <a:cubicBezTo>
                    <a:pt x="1266" y="1"/>
                    <a:pt x="515" y="568"/>
                    <a:pt x="303" y="1415"/>
                  </a:cubicBezTo>
                  <a:cubicBezTo>
                    <a:pt x="0" y="2648"/>
                    <a:pt x="980" y="3713"/>
                    <a:pt x="2097" y="3713"/>
                  </a:cubicBezTo>
                  <a:cubicBezTo>
                    <a:pt x="2412" y="3713"/>
                    <a:pt x="2737" y="3628"/>
                    <a:pt x="3048" y="3439"/>
                  </a:cubicBezTo>
                  <a:cubicBezTo>
                    <a:pt x="4462" y="2580"/>
                    <a:pt x="4157" y="445"/>
                    <a:pt x="2549" y="57"/>
                  </a:cubicBezTo>
                  <a:cubicBezTo>
                    <a:pt x="2398" y="19"/>
                    <a:pt x="2247" y="1"/>
                    <a:pt x="2098" y="1"/>
                  </a:cubicBezTo>
                  <a:close/>
                </a:path>
              </a:pathLst>
            </a:custGeom>
            <a:solidFill>
              <a:srgbClr val="BA7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4"/>
            <p:cNvSpPr/>
            <p:nvPr/>
          </p:nvSpPr>
          <p:spPr>
            <a:xfrm>
              <a:off x="7052725" y="4339000"/>
              <a:ext cx="293225" cy="152450"/>
            </a:xfrm>
            <a:custGeom>
              <a:avLst/>
              <a:gdLst/>
              <a:ahLst/>
              <a:cxnLst/>
              <a:rect l="l" t="t" r="r" b="b"/>
              <a:pathLst>
                <a:path w="11729" h="6098" extrusionOk="0">
                  <a:moveTo>
                    <a:pt x="7650" y="0"/>
                  </a:moveTo>
                  <a:cubicBezTo>
                    <a:pt x="7523" y="0"/>
                    <a:pt x="7418" y="26"/>
                    <a:pt x="7292" y="79"/>
                  </a:cubicBezTo>
                  <a:cubicBezTo>
                    <a:pt x="6155" y="551"/>
                    <a:pt x="4991" y="939"/>
                    <a:pt x="3827" y="1271"/>
                  </a:cubicBezTo>
                  <a:cubicBezTo>
                    <a:pt x="2828" y="1521"/>
                    <a:pt x="1886" y="1743"/>
                    <a:pt x="999" y="1881"/>
                  </a:cubicBezTo>
                  <a:cubicBezTo>
                    <a:pt x="694" y="1937"/>
                    <a:pt x="416" y="2159"/>
                    <a:pt x="278" y="2464"/>
                  </a:cubicBezTo>
                  <a:cubicBezTo>
                    <a:pt x="0" y="3046"/>
                    <a:pt x="333" y="3711"/>
                    <a:pt x="943" y="3878"/>
                  </a:cubicBezTo>
                  <a:lnTo>
                    <a:pt x="9815" y="6068"/>
                  </a:lnTo>
                  <a:cubicBezTo>
                    <a:pt x="9895" y="6088"/>
                    <a:pt x="9976" y="6098"/>
                    <a:pt x="10056" y="6098"/>
                  </a:cubicBezTo>
                  <a:cubicBezTo>
                    <a:pt x="10528" y="6098"/>
                    <a:pt x="10964" y="5762"/>
                    <a:pt x="11035" y="5264"/>
                  </a:cubicBezTo>
                  <a:lnTo>
                    <a:pt x="11645" y="1937"/>
                  </a:lnTo>
                  <a:cubicBezTo>
                    <a:pt x="11728" y="1410"/>
                    <a:pt x="11396" y="911"/>
                    <a:pt x="10897" y="772"/>
                  </a:cubicBezTo>
                  <a:cubicBezTo>
                    <a:pt x="8680" y="266"/>
                    <a:pt x="8055" y="0"/>
                    <a:pt x="7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4"/>
            <p:cNvSpPr/>
            <p:nvPr/>
          </p:nvSpPr>
          <p:spPr>
            <a:xfrm>
              <a:off x="7186500" y="4330575"/>
              <a:ext cx="38150" cy="61025"/>
            </a:xfrm>
            <a:custGeom>
              <a:avLst/>
              <a:gdLst/>
              <a:ahLst/>
              <a:cxnLst/>
              <a:rect l="l" t="t" r="r" b="b"/>
              <a:pathLst>
                <a:path w="1526" h="2441" extrusionOk="0">
                  <a:moveTo>
                    <a:pt x="0" y="0"/>
                  </a:moveTo>
                  <a:cubicBezTo>
                    <a:pt x="84" y="222"/>
                    <a:pt x="222" y="444"/>
                    <a:pt x="333" y="666"/>
                  </a:cubicBezTo>
                  <a:cubicBezTo>
                    <a:pt x="444" y="860"/>
                    <a:pt x="555" y="1054"/>
                    <a:pt x="694" y="1276"/>
                  </a:cubicBezTo>
                  <a:cubicBezTo>
                    <a:pt x="943" y="1664"/>
                    <a:pt x="1220" y="2052"/>
                    <a:pt x="1525" y="2440"/>
                  </a:cubicBezTo>
                  <a:cubicBezTo>
                    <a:pt x="1331" y="1997"/>
                    <a:pt x="1109" y="1581"/>
                    <a:pt x="832" y="1165"/>
                  </a:cubicBezTo>
                  <a:cubicBezTo>
                    <a:pt x="721" y="971"/>
                    <a:pt x="583" y="777"/>
                    <a:pt x="444" y="583"/>
                  </a:cubicBezTo>
                  <a:cubicBezTo>
                    <a:pt x="305" y="389"/>
                    <a:pt x="167" y="194"/>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4"/>
            <p:cNvSpPr/>
            <p:nvPr/>
          </p:nvSpPr>
          <p:spPr>
            <a:xfrm>
              <a:off x="7161550" y="4340275"/>
              <a:ext cx="38150" cy="60325"/>
            </a:xfrm>
            <a:custGeom>
              <a:avLst/>
              <a:gdLst/>
              <a:ahLst/>
              <a:cxnLst/>
              <a:rect l="l" t="t" r="r" b="b"/>
              <a:pathLst>
                <a:path w="1526" h="2413" extrusionOk="0">
                  <a:moveTo>
                    <a:pt x="0" y="1"/>
                  </a:moveTo>
                  <a:cubicBezTo>
                    <a:pt x="83" y="222"/>
                    <a:pt x="194" y="416"/>
                    <a:pt x="333" y="638"/>
                  </a:cubicBezTo>
                  <a:cubicBezTo>
                    <a:pt x="444" y="860"/>
                    <a:pt x="555" y="1054"/>
                    <a:pt x="693" y="1248"/>
                  </a:cubicBezTo>
                  <a:cubicBezTo>
                    <a:pt x="943" y="1664"/>
                    <a:pt x="1220" y="2052"/>
                    <a:pt x="1525" y="2413"/>
                  </a:cubicBezTo>
                  <a:cubicBezTo>
                    <a:pt x="1331" y="1969"/>
                    <a:pt x="1109" y="1553"/>
                    <a:pt x="832" y="1165"/>
                  </a:cubicBezTo>
                  <a:cubicBezTo>
                    <a:pt x="693" y="971"/>
                    <a:pt x="583" y="749"/>
                    <a:pt x="444" y="555"/>
                  </a:cubicBezTo>
                  <a:cubicBezTo>
                    <a:pt x="305" y="361"/>
                    <a:pt x="167" y="195"/>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4"/>
            <p:cNvSpPr/>
            <p:nvPr/>
          </p:nvSpPr>
          <p:spPr>
            <a:xfrm>
              <a:off x="7204525" y="3660200"/>
              <a:ext cx="614825" cy="765250"/>
            </a:xfrm>
            <a:custGeom>
              <a:avLst/>
              <a:gdLst/>
              <a:ahLst/>
              <a:cxnLst/>
              <a:rect l="l" t="t" r="r" b="b"/>
              <a:pathLst>
                <a:path w="24593" h="30610" extrusionOk="0">
                  <a:moveTo>
                    <a:pt x="7574" y="1"/>
                  </a:moveTo>
                  <a:cubicBezTo>
                    <a:pt x="7142" y="1"/>
                    <a:pt x="6749" y="19"/>
                    <a:pt x="6405" y="60"/>
                  </a:cubicBezTo>
                  <a:cubicBezTo>
                    <a:pt x="4797" y="282"/>
                    <a:pt x="3411" y="698"/>
                    <a:pt x="2385" y="2528"/>
                  </a:cubicBezTo>
                  <a:cubicBezTo>
                    <a:pt x="2052" y="3055"/>
                    <a:pt x="1802" y="3609"/>
                    <a:pt x="1664" y="4191"/>
                  </a:cubicBezTo>
                  <a:cubicBezTo>
                    <a:pt x="1359" y="5494"/>
                    <a:pt x="971" y="7297"/>
                    <a:pt x="1165" y="11150"/>
                  </a:cubicBezTo>
                  <a:cubicBezTo>
                    <a:pt x="1248" y="12454"/>
                    <a:pt x="1165" y="13757"/>
                    <a:pt x="1276" y="15060"/>
                  </a:cubicBezTo>
                  <a:cubicBezTo>
                    <a:pt x="1387" y="16917"/>
                    <a:pt x="1082" y="21714"/>
                    <a:pt x="1109" y="22185"/>
                  </a:cubicBezTo>
                  <a:cubicBezTo>
                    <a:pt x="971" y="23294"/>
                    <a:pt x="777" y="24376"/>
                    <a:pt x="472" y="25429"/>
                  </a:cubicBezTo>
                  <a:cubicBezTo>
                    <a:pt x="167" y="26538"/>
                    <a:pt x="0" y="27564"/>
                    <a:pt x="943" y="28174"/>
                  </a:cubicBezTo>
                  <a:cubicBezTo>
                    <a:pt x="1692" y="28673"/>
                    <a:pt x="2468" y="29144"/>
                    <a:pt x="3272" y="29533"/>
                  </a:cubicBezTo>
                  <a:cubicBezTo>
                    <a:pt x="4275" y="30017"/>
                    <a:pt x="5494" y="30609"/>
                    <a:pt x="6491" y="30609"/>
                  </a:cubicBezTo>
                  <a:cubicBezTo>
                    <a:pt x="7093" y="30609"/>
                    <a:pt x="7613" y="30394"/>
                    <a:pt x="7958" y="29810"/>
                  </a:cubicBezTo>
                  <a:cubicBezTo>
                    <a:pt x="8789" y="28313"/>
                    <a:pt x="7819" y="25762"/>
                    <a:pt x="8179" y="23849"/>
                  </a:cubicBezTo>
                  <a:cubicBezTo>
                    <a:pt x="8595" y="21520"/>
                    <a:pt x="9871" y="18498"/>
                    <a:pt x="10065" y="15254"/>
                  </a:cubicBezTo>
                  <a:cubicBezTo>
                    <a:pt x="10309" y="11511"/>
                    <a:pt x="9433" y="10066"/>
                    <a:pt x="9651" y="10066"/>
                  </a:cubicBezTo>
                  <a:cubicBezTo>
                    <a:pt x="9730" y="10066"/>
                    <a:pt x="9953" y="10256"/>
                    <a:pt x="10425" y="10596"/>
                  </a:cubicBezTo>
                  <a:cubicBezTo>
                    <a:pt x="11285" y="11234"/>
                    <a:pt x="12172" y="11788"/>
                    <a:pt x="13114" y="12287"/>
                  </a:cubicBezTo>
                  <a:cubicBezTo>
                    <a:pt x="14654" y="13103"/>
                    <a:pt x="16536" y="13766"/>
                    <a:pt x="18338" y="13766"/>
                  </a:cubicBezTo>
                  <a:cubicBezTo>
                    <a:pt x="19780" y="13766"/>
                    <a:pt x="21170" y="13341"/>
                    <a:pt x="22292" y="12232"/>
                  </a:cubicBezTo>
                  <a:cubicBezTo>
                    <a:pt x="23373" y="11150"/>
                    <a:pt x="24316" y="9598"/>
                    <a:pt x="24454" y="7990"/>
                  </a:cubicBezTo>
                  <a:cubicBezTo>
                    <a:pt x="24593" y="6493"/>
                    <a:pt x="23761" y="4801"/>
                    <a:pt x="22791" y="3831"/>
                  </a:cubicBezTo>
                  <a:cubicBezTo>
                    <a:pt x="22735" y="3775"/>
                    <a:pt x="22680" y="3720"/>
                    <a:pt x="22652" y="3665"/>
                  </a:cubicBezTo>
                  <a:cubicBezTo>
                    <a:pt x="21848" y="2944"/>
                    <a:pt x="20905" y="2417"/>
                    <a:pt x="19880" y="2056"/>
                  </a:cubicBezTo>
                  <a:cubicBezTo>
                    <a:pt x="17721" y="1362"/>
                    <a:pt x="11254" y="1"/>
                    <a:pt x="7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4"/>
            <p:cNvSpPr/>
            <p:nvPr/>
          </p:nvSpPr>
          <p:spPr>
            <a:xfrm>
              <a:off x="7241950" y="4303550"/>
              <a:ext cx="138650" cy="47150"/>
            </a:xfrm>
            <a:custGeom>
              <a:avLst/>
              <a:gdLst/>
              <a:ahLst/>
              <a:cxnLst/>
              <a:rect l="l" t="t" r="r" b="b"/>
              <a:pathLst>
                <a:path w="5546" h="1886" extrusionOk="0">
                  <a:moveTo>
                    <a:pt x="0" y="0"/>
                  </a:moveTo>
                  <a:lnTo>
                    <a:pt x="0" y="0"/>
                  </a:lnTo>
                  <a:cubicBezTo>
                    <a:pt x="444" y="222"/>
                    <a:pt x="888" y="444"/>
                    <a:pt x="1359" y="610"/>
                  </a:cubicBezTo>
                  <a:cubicBezTo>
                    <a:pt x="1830" y="776"/>
                    <a:pt x="2302" y="943"/>
                    <a:pt x="2745" y="1081"/>
                  </a:cubicBezTo>
                  <a:cubicBezTo>
                    <a:pt x="3189" y="1248"/>
                    <a:pt x="3660" y="1386"/>
                    <a:pt x="4132" y="1497"/>
                  </a:cubicBezTo>
                  <a:cubicBezTo>
                    <a:pt x="4603" y="1636"/>
                    <a:pt x="5074" y="1747"/>
                    <a:pt x="5546" y="1885"/>
                  </a:cubicBezTo>
                  <a:cubicBezTo>
                    <a:pt x="5102" y="1691"/>
                    <a:pt x="4631" y="1553"/>
                    <a:pt x="4159" y="1386"/>
                  </a:cubicBezTo>
                  <a:lnTo>
                    <a:pt x="2773" y="915"/>
                  </a:lnTo>
                  <a:lnTo>
                    <a:pt x="1387" y="471"/>
                  </a:lnTo>
                  <a:cubicBezTo>
                    <a:pt x="915" y="333"/>
                    <a:pt x="472" y="16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4"/>
            <p:cNvSpPr/>
            <p:nvPr/>
          </p:nvSpPr>
          <p:spPr>
            <a:xfrm>
              <a:off x="7387500" y="3771900"/>
              <a:ext cx="50625" cy="126175"/>
            </a:xfrm>
            <a:custGeom>
              <a:avLst/>
              <a:gdLst/>
              <a:ahLst/>
              <a:cxnLst/>
              <a:rect l="l" t="t" r="r" b="b"/>
              <a:pathLst>
                <a:path w="2025" h="5047" extrusionOk="0">
                  <a:moveTo>
                    <a:pt x="1" y="1"/>
                  </a:moveTo>
                  <a:lnTo>
                    <a:pt x="1" y="1"/>
                  </a:lnTo>
                  <a:cubicBezTo>
                    <a:pt x="223" y="389"/>
                    <a:pt x="417" y="805"/>
                    <a:pt x="611" y="1221"/>
                  </a:cubicBezTo>
                  <a:cubicBezTo>
                    <a:pt x="777" y="1636"/>
                    <a:pt x="944" y="2052"/>
                    <a:pt x="1110" y="2468"/>
                  </a:cubicBezTo>
                  <a:cubicBezTo>
                    <a:pt x="1276" y="2912"/>
                    <a:pt x="1415" y="3328"/>
                    <a:pt x="1553" y="3771"/>
                  </a:cubicBezTo>
                  <a:cubicBezTo>
                    <a:pt x="1720" y="4187"/>
                    <a:pt x="1858" y="4631"/>
                    <a:pt x="2025" y="5047"/>
                  </a:cubicBezTo>
                  <a:cubicBezTo>
                    <a:pt x="1914" y="4603"/>
                    <a:pt x="1803" y="4159"/>
                    <a:pt x="1692" y="3716"/>
                  </a:cubicBezTo>
                  <a:cubicBezTo>
                    <a:pt x="1581" y="3272"/>
                    <a:pt x="1415" y="2856"/>
                    <a:pt x="1276" y="2413"/>
                  </a:cubicBezTo>
                  <a:cubicBezTo>
                    <a:pt x="971" y="1553"/>
                    <a:pt x="528" y="749"/>
                    <a:pt x="1" y="1"/>
                  </a:cubicBez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4"/>
            <p:cNvSpPr/>
            <p:nvPr/>
          </p:nvSpPr>
          <p:spPr>
            <a:xfrm>
              <a:off x="7437425" y="3717950"/>
              <a:ext cx="759000" cy="783975"/>
            </a:xfrm>
            <a:custGeom>
              <a:avLst/>
              <a:gdLst/>
              <a:ahLst/>
              <a:cxnLst/>
              <a:rect l="l" t="t" r="r" b="b"/>
              <a:pathLst>
                <a:path w="30360" h="31359" extrusionOk="0">
                  <a:moveTo>
                    <a:pt x="15542" y="0"/>
                  </a:moveTo>
                  <a:cubicBezTo>
                    <a:pt x="13640" y="0"/>
                    <a:pt x="11709" y="328"/>
                    <a:pt x="10203" y="1188"/>
                  </a:cubicBezTo>
                  <a:cubicBezTo>
                    <a:pt x="9039" y="1826"/>
                    <a:pt x="8345" y="2990"/>
                    <a:pt x="7930" y="3988"/>
                  </a:cubicBezTo>
                  <a:cubicBezTo>
                    <a:pt x="7403" y="5319"/>
                    <a:pt x="6904" y="5985"/>
                    <a:pt x="6266" y="8730"/>
                  </a:cubicBezTo>
                  <a:cubicBezTo>
                    <a:pt x="5684" y="11253"/>
                    <a:pt x="5074" y="14552"/>
                    <a:pt x="4741" y="15689"/>
                  </a:cubicBezTo>
                  <a:cubicBezTo>
                    <a:pt x="1858" y="26308"/>
                    <a:pt x="0" y="27500"/>
                    <a:pt x="1192" y="28858"/>
                  </a:cubicBezTo>
                  <a:cubicBezTo>
                    <a:pt x="2468" y="30300"/>
                    <a:pt x="4187" y="30938"/>
                    <a:pt x="6017" y="31298"/>
                  </a:cubicBezTo>
                  <a:cubicBezTo>
                    <a:pt x="6227" y="31339"/>
                    <a:pt x="6422" y="31358"/>
                    <a:pt x="6602" y="31358"/>
                  </a:cubicBezTo>
                  <a:cubicBezTo>
                    <a:pt x="7895" y="31358"/>
                    <a:pt x="8432" y="30353"/>
                    <a:pt x="8456" y="28942"/>
                  </a:cubicBezTo>
                  <a:cubicBezTo>
                    <a:pt x="8456" y="27694"/>
                    <a:pt x="9039" y="27167"/>
                    <a:pt x="9926" y="26169"/>
                  </a:cubicBezTo>
                  <a:cubicBezTo>
                    <a:pt x="12172" y="23590"/>
                    <a:pt x="13613" y="20125"/>
                    <a:pt x="14556" y="17020"/>
                  </a:cubicBezTo>
                  <a:cubicBezTo>
                    <a:pt x="15610" y="13526"/>
                    <a:pt x="15526" y="12473"/>
                    <a:pt x="15748" y="12306"/>
                  </a:cubicBezTo>
                  <a:lnTo>
                    <a:pt x="15859" y="12306"/>
                  </a:lnTo>
                  <a:cubicBezTo>
                    <a:pt x="16110" y="12360"/>
                    <a:pt x="16360" y="12390"/>
                    <a:pt x="16619" y="12390"/>
                  </a:cubicBezTo>
                  <a:cubicBezTo>
                    <a:pt x="16760" y="12390"/>
                    <a:pt x="16904" y="12381"/>
                    <a:pt x="17051" y="12362"/>
                  </a:cubicBezTo>
                  <a:cubicBezTo>
                    <a:pt x="17352" y="12373"/>
                    <a:pt x="17653" y="12379"/>
                    <a:pt x="17954" y="12379"/>
                  </a:cubicBezTo>
                  <a:cubicBezTo>
                    <a:pt x="19095" y="12379"/>
                    <a:pt x="20236" y="12299"/>
                    <a:pt x="21376" y="12168"/>
                  </a:cubicBezTo>
                  <a:cubicBezTo>
                    <a:pt x="22319" y="12057"/>
                    <a:pt x="23234" y="11835"/>
                    <a:pt x="24121" y="11530"/>
                  </a:cubicBezTo>
                  <a:cubicBezTo>
                    <a:pt x="29223" y="9644"/>
                    <a:pt x="30360" y="5402"/>
                    <a:pt x="25840" y="2602"/>
                  </a:cubicBezTo>
                  <a:cubicBezTo>
                    <a:pt x="23844" y="1382"/>
                    <a:pt x="21487" y="883"/>
                    <a:pt x="19214" y="384"/>
                  </a:cubicBezTo>
                  <a:cubicBezTo>
                    <a:pt x="18096" y="149"/>
                    <a:pt x="16826" y="0"/>
                    <a:pt x="155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4"/>
            <p:cNvSpPr/>
            <p:nvPr/>
          </p:nvSpPr>
          <p:spPr>
            <a:xfrm>
              <a:off x="7587125" y="3733075"/>
              <a:ext cx="150450" cy="247475"/>
            </a:xfrm>
            <a:custGeom>
              <a:avLst/>
              <a:gdLst/>
              <a:ahLst/>
              <a:cxnLst/>
              <a:rect l="l" t="t" r="r" b="b"/>
              <a:pathLst>
                <a:path w="6018" h="9899" extrusionOk="0">
                  <a:moveTo>
                    <a:pt x="6017" y="1"/>
                  </a:moveTo>
                  <a:lnTo>
                    <a:pt x="6017" y="1"/>
                  </a:lnTo>
                  <a:cubicBezTo>
                    <a:pt x="5490" y="56"/>
                    <a:pt x="4991" y="195"/>
                    <a:pt x="4520" y="417"/>
                  </a:cubicBezTo>
                  <a:cubicBezTo>
                    <a:pt x="4049" y="639"/>
                    <a:pt x="3633" y="944"/>
                    <a:pt x="3272" y="1332"/>
                  </a:cubicBezTo>
                  <a:cubicBezTo>
                    <a:pt x="2912" y="1692"/>
                    <a:pt x="2607" y="2108"/>
                    <a:pt x="2357" y="2579"/>
                  </a:cubicBezTo>
                  <a:cubicBezTo>
                    <a:pt x="2108" y="3023"/>
                    <a:pt x="1858" y="3494"/>
                    <a:pt x="1664" y="3966"/>
                  </a:cubicBezTo>
                  <a:cubicBezTo>
                    <a:pt x="1248" y="4908"/>
                    <a:pt x="916" y="5879"/>
                    <a:pt x="638" y="6877"/>
                  </a:cubicBezTo>
                  <a:cubicBezTo>
                    <a:pt x="361" y="7875"/>
                    <a:pt x="139" y="8901"/>
                    <a:pt x="1" y="9899"/>
                  </a:cubicBezTo>
                  <a:cubicBezTo>
                    <a:pt x="223" y="8901"/>
                    <a:pt x="472" y="7903"/>
                    <a:pt x="749" y="6932"/>
                  </a:cubicBezTo>
                  <a:cubicBezTo>
                    <a:pt x="1054" y="5934"/>
                    <a:pt x="1415" y="4992"/>
                    <a:pt x="1831" y="4049"/>
                  </a:cubicBezTo>
                  <a:cubicBezTo>
                    <a:pt x="2025" y="3578"/>
                    <a:pt x="2247" y="3106"/>
                    <a:pt x="2496" y="2663"/>
                  </a:cubicBezTo>
                  <a:cubicBezTo>
                    <a:pt x="2746" y="2219"/>
                    <a:pt x="3023" y="1803"/>
                    <a:pt x="3383" y="1415"/>
                  </a:cubicBezTo>
                  <a:cubicBezTo>
                    <a:pt x="4076" y="666"/>
                    <a:pt x="4991" y="167"/>
                    <a:pt x="6017" y="1"/>
                  </a:cubicBez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4"/>
            <p:cNvSpPr/>
            <p:nvPr/>
          </p:nvSpPr>
          <p:spPr>
            <a:xfrm>
              <a:off x="7492175" y="4386025"/>
              <a:ext cx="126175" cy="49225"/>
            </a:xfrm>
            <a:custGeom>
              <a:avLst/>
              <a:gdLst/>
              <a:ahLst/>
              <a:cxnLst/>
              <a:rect l="l" t="t" r="r" b="b"/>
              <a:pathLst>
                <a:path w="5047" h="1969" extrusionOk="0">
                  <a:moveTo>
                    <a:pt x="0" y="0"/>
                  </a:moveTo>
                  <a:cubicBezTo>
                    <a:pt x="361" y="278"/>
                    <a:pt x="749" y="527"/>
                    <a:pt x="1165" y="721"/>
                  </a:cubicBezTo>
                  <a:cubicBezTo>
                    <a:pt x="1553" y="943"/>
                    <a:pt x="1969" y="1137"/>
                    <a:pt x="2413" y="1304"/>
                  </a:cubicBezTo>
                  <a:cubicBezTo>
                    <a:pt x="3244" y="1636"/>
                    <a:pt x="4132" y="1858"/>
                    <a:pt x="5046" y="1969"/>
                  </a:cubicBezTo>
                  <a:cubicBezTo>
                    <a:pt x="4159" y="1747"/>
                    <a:pt x="3300" y="1470"/>
                    <a:pt x="2468" y="1137"/>
                  </a:cubicBezTo>
                  <a:cubicBezTo>
                    <a:pt x="2052" y="999"/>
                    <a:pt x="1636" y="805"/>
                    <a:pt x="1220" y="610"/>
                  </a:cubicBezTo>
                  <a:cubicBezTo>
                    <a:pt x="804" y="416"/>
                    <a:pt x="416" y="22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4"/>
            <p:cNvSpPr/>
            <p:nvPr/>
          </p:nvSpPr>
          <p:spPr>
            <a:xfrm>
              <a:off x="7830425" y="3896675"/>
              <a:ext cx="15975" cy="126850"/>
            </a:xfrm>
            <a:custGeom>
              <a:avLst/>
              <a:gdLst/>
              <a:ahLst/>
              <a:cxnLst/>
              <a:rect l="l" t="t" r="r" b="b"/>
              <a:pathLst>
                <a:path w="639" h="5074" extrusionOk="0">
                  <a:moveTo>
                    <a:pt x="638" y="0"/>
                  </a:moveTo>
                  <a:lnTo>
                    <a:pt x="638" y="0"/>
                  </a:lnTo>
                  <a:cubicBezTo>
                    <a:pt x="500" y="832"/>
                    <a:pt x="416" y="1691"/>
                    <a:pt x="333" y="2551"/>
                  </a:cubicBezTo>
                  <a:cubicBezTo>
                    <a:pt x="278" y="2967"/>
                    <a:pt x="250" y="3383"/>
                    <a:pt x="195" y="3799"/>
                  </a:cubicBezTo>
                  <a:cubicBezTo>
                    <a:pt x="139" y="4242"/>
                    <a:pt x="56" y="4658"/>
                    <a:pt x="0" y="5074"/>
                  </a:cubicBezTo>
                  <a:cubicBezTo>
                    <a:pt x="139" y="4658"/>
                    <a:pt x="250" y="4242"/>
                    <a:pt x="333" y="3826"/>
                  </a:cubicBezTo>
                  <a:cubicBezTo>
                    <a:pt x="416" y="3410"/>
                    <a:pt x="472" y="2995"/>
                    <a:pt x="500" y="2551"/>
                  </a:cubicBezTo>
                  <a:cubicBezTo>
                    <a:pt x="583" y="1691"/>
                    <a:pt x="638" y="860"/>
                    <a:pt x="638" y="0"/>
                  </a:cubicBezTo>
                  <a:close/>
                </a:path>
              </a:pathLst>
            </a:custGeom>
            <a:solidFill>
              <a:srgbClr val="99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4"/>
            <p:cNvSpPr/>
            <p:nvPr/>
          </p:nvSpPr>
          <p:spPr>
            <a:xfrm>
              <a:off x="7389600" y="3163175"/>
              <a:ext cx="591100" cy="441000"/>
            </a:xfrm>
            <a:custGeom>
              <a:avLst/>
              <a:gdLst/>
              <a:ahLst/>
              <a:cxnLst/>
              <a:rect l="l" t="t" r="r" b="b"/>
              <a:pathLst>
                <a:path w="23644" h="17640" extrusionOk="0">
                  <a:moveTo>
                    <a:pt x="20947" y="1"/>
                  </a:moveTo>
                  <a:cubicBezTo>
                    <a:pt x="19921" y="1"/>
                    <a:pt x="18801" y="697"/>
                    <a:pt x="17994" y="2474"/>
                  </a:cubicBezTo>
                  <a:cubicBezTo>
                    <a:pt x="15887" y="7021"/>
                    <a:pt x="14584" y="10404"/>
                    <a:pt x="13780" y="12511"/>
                  </a:cubicBezTo>
                  <a:cubicBezTo>
                    <a:pt x="11284" y="12455"/>
                    <a:pt x="6543" y="11651"/>
                    <a:pt x="1969" y="11069"/>
                  </a:cubicBezTo>
                  <a:cubicBezTo>
                    <a:pt x="1969" y="11069"/>
                    <a:pt x="1871" y="11056"/>
                    <a:pt x="1720" y="11056"/>
                  </a:cubicBezTo>
                  <a:cubicBezTo>
                    <a:pt x="1330" y="11056"/>
                    <a:pt x="582" y="11143"/>
                    <a:pt x="222" y="11762"/>
                  </a:cubicBezTo>
                  <a:cubicBezTo>
                    <a:pt x="55" y="12095"/>
                    <a:pt x="0" y="12511"/>
                    <a:pt x="139" y="12871"/>
                  </a:cubicBezTo>
                  <a:cubicBezTo>
                    <a:pt x="333" y="13343"/>
                    <a:pt x="887" y="13370"/>
                    <a:pt x="1442" y="13620"/>
                  </a:cubicBezTo>
                  <a:cubicBezTo>
                    <a:pt x="3626" y="14588"/>
                    <a:pt x="10745" y="17640"/>
                    <a:pt x="14443" y="17640"/>
                  </a:cubicBezTo>
                  <a:cubicBezTo>
                    <a:pt x="15300" y="17640"/>
                    <a:pt x="15972" y="17476"/>
                    <a:pt x="16358" y="17085"/>
                  </a:cubicBezTo>
                  <a:cubicBezTo>
                    <a:pt x="18964" y="14507"/>
                    <a:pt x="20683" y="10819"/>
                    <a:pt x="22097" y="7687"/>
                  </a:cubicBezTo>
                  <a:cubicBezTo>
                    <a:pt x="22763" y="6245"/>
                    <a:pt x="23539" y="4692"/>
                    <a:pt x="23594" y="3056"/>
                  </a:cubicBezTo>
                  <a:cubicBezTo>
                    <a:pt x="23643" y="1373"/>
                    <a:pt x="22387" y="1"/>
                    <a:pt x="20947" y="1"/>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4"/>
            <p:cNvSpPr/>
            <p:nvPr/>
          </p:nvSpPr>
          <p:spPr>
            <a:xfrm>
              <a:off x="7735475" y="3474250"/>
              <a:ext cx="51300" cy="14875"/>
            </a:xfrm>
            <a:custGeom>
              <a:avLst/>
              <a:gdLst/>
              <a:ahLst/>
              <a:cxnLst/>
              <a:rect l="l" t="t" r="r" b="b"/>
              <a:pathLst>
                <a:path w="2052" h="595" extrusionOk="0">
                  <a:moveTo>
                    <a:pt x="152" y="1"/>
                  </a:moveTo>
                  <a:cubicBezTo>
                    <a:pt x="100" y="1"/>
                    <a:pt x="49" y="4"/>
                    <a:pt x="0" y="12"/>
                  </a:cubicBezTo>
                  <a:cubicBezTo>
                    <a:pt x="333" y="123"/>
                    <a:pt x="693" y="206"/>
                    <a:pt x="1026" y="317"/>
                  </a:cubicBezTo>
                  <a:cubicBezTo>
                    <a:pt x="1359" y="400"/>
                    <a:pt x="1691" y="484"/>
                    <a:pt x="2052" y="595"/>
                  </a:cubicBezTo>
                  <a:cubicBezTo>
                    <a:pt x="1885" y="484"/>
                    <a:pt x="1747" y="373"/>
                    <a:pt x="1580" y="317"/>
                  </a:cubicBezTo>
                  <a:cubicBezTo>
                    <a:pt x="1414" y="234"/>
                    <a:pt x="1248" y="179"/>
                    <a:pt x="1054" y="123"/>
                  </a:cubicBezTo>
                  <a:cubicBezTo>
                    <a:pt x="887" y="95"/>
                    <a:pt x="721" y="40"/>
                    <a:pt x="527" y="40"/>
                  </a:cubicBezTo>
                  <a:cubicBezTo>
                    <a:pt x="409" y="20"/>
                    <a:pt x="278" y="1"/>
                    <a:pt x="152" y="1"/>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4"/>
            <p:cNvSpPr/>
            <p:nvPr/>
          </p:nvSpPr>
          <p:spPr>
            <a:xfrm>
              <a:off x="7237800" y="3352675"/>
              <a:ext cx="212125" cy="146850"/>
            </a:xfrm>
            <a:custGeom>
              <a:avLst/>
              <a:gdLst/>
              <a:ahLst/>
              <a:cxnLst/>
              <a:rect l="l" t="t" r="r" b="b"/>
              <a:pathLst>
                <a:path w="8485" h="5874" extrusionOk="0">
                  <a:moveTo>
                    <a:pt x="4731" y="0"/>
                  </a:moveTo>
                  <a:cubicBezTo>
                    <a:pt x="4579" y="0"/>
                    <a:pt x="4455" y="63"/>
                    <a:pt x="4381" y="217"/>
                  </a:cubicBezTo>
                  <a:cubicBezTo>
                    <a:pt x="4159" y="689"/>
                    <a:pt x="5518" y="1936"/>
                    <a:pt x="4797" y="2103"/>
                  </a:cubicBezTo>
                  <a:cubicBezTo>
                    <a:pt x="4727" y="2117"/>
                    <a:pt x="4655" y="2124"/>
                    <a:pt x="4579" y="2124"/>
                  </a:cubicBezTo>
                  <a:cubicBezTo>
                    <a:pt x="3623" y="2124"/>
                    <a:pt x="2199" y="1067"/>
                    <a:pt x="1608" y="938"/>
                  </a:cubicBezTo>
                  <a:cubicBezTo>
                    <a:pt x="1577" y="933"/>
                    <a:pt x="1545" y="930"/>
                    <a:pt x="1514" y="930"/>
                  </a:cubicBezTo>
                  <a:cubicBezTo>
                    <a:pt x="1245" y="930"/>
                    <a:pt x="1015" y="1139"/>
                    <a:pt x="1165" y="1437"/>
                  </a:cubicBezTo>
                  <a:cubicBezTo>
                    <a:pt x="1400" y="1987"/>
                    <a:pt x="2079" y="2412"/>
                    <a:pt x="1970" y="2412"/>
                  </a:cubicBezTo>
                  <a:cubicBezTo>
                    <a:pt x="1963" y="2412"/>
                    <a:pt x="1953" y="2411"/>
                    <a:pt x="1941" y="2408"/>
                  </a:cubicBezTo>
                  <a:cubicBezTo>
                    <a:pt x="1368" y="2285"/>
                    <a:pt x="1097" y="2162"/>
                    <a:pt x="894" y="2162"/>
                  </a:cubicBezTo>
                  <a:cubicBezTo>
                    <a:pt x="822" y="2162"/>
                    <a:pt x="759" y="2177"/>
                    <a:pt x="693" y="2214"/>
                  </a:cubicBezTo>
                  <a:cubicBezTo>
                    <a:pt x="0" y="2546"/>
                    <a:pt x="1386" y="3295"/>
                    <a:pt x="2107" y="3628"/>
                  </a:cubicBezTo>
                  <a:cubicBezTo>
                    <a:pt x="2163" y="3655"/>
                    <a:pt x="2329" y="3794"/>
                    <a:pt x="2385" y="3794"/>
                  </a:cubicBezTo>
                  <a:lnTo>
                    <a:pt x="2329" y="3794"/>
                  </a:lnTo>
                  <a:cubicBezTo>
                    <a:pt x="2163" y="3766"/>
                    <a:pt x="1996" y="3711"/>
                    <a:pt x="1858" y="3655"/>
                  </a:cubicBezTo>
                  <a:cubicBezTo>
                    <a:pt x="1750" y="3621"/>
                    <a:pt x="1657" y="3606"/>
                    <a:pt x="1578" y="3606"/>
                  </a:cubicBezTo>
                  <a:cubicBezTo>
                    <a:pt x="891" y="3606"/>
                    <a:pt x="1384" y="4822"/>
                    <a:pt x="3799" y="5568"/>
                  </a:cubicBezTo>
                  <a:cubicBezTo>
                    <a:pt x="4418" y="5757"/>
                    <a:pt x="5097" y="5874"/>
                    <a:pt x="5755" y="5874"/>
                  </a:cubicBezTo>
                  <a:cubicBezTo>
                    <a:pt x="6451" y="5874"/>
                    <a:pt x="7124" y="5743"/>
                    <a:pt x="7680" y="5430"/>
                  </a:cubicBezTo>
                  <a:cubicBezTo>
                    <a:pt x="8262" y="5014"/>
                    <a:pt x="8484" y="4293"/>
                    <a:pt x="8262" y="3628"/>
                  </a:cubicBezTo>
                  <a:cubicBezTo>
                    <a:pt x="7874" y="2574"/>
                    <a:pt x="7209" y="1659"/>
                    <a:pt x="6377" y="966"/>
                  </a:cubicBezTo>
                  <a:cubicBezTo>
                    <a:pt x="6119" y="751"/>
                    <a:pt x="5258" y="0"/>
                    <a:pt x="4731" y="0"/>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4"/>
            <p:cNvSpPr/>
            <p:nvPr/>
          </p:nvSpPr>
          <p:spPr>
            <a:xfrm>
              <a:off x="7288400" y="3411475"/>
              <a:ext cx="26350" cy="9025"/>
            </a:xfrm>
            <a:custGeom>
              <a:avLst/>
              <a:gdLst/>
              <a:ahLst/>
              <a:cxnLst/>
              <a:rect l="l" t="t" r="r" b="b"/>
              <a:pathLst>
                <a:path w="1054" h="361" extrusionOk="0">
                  <a:moveTo>
                    <a:pt x="0" y="0"/>
                  </a:moveTo>
                  <a:cubicBezTo>
                    <a:pt x="139" y="139"/>
                    <a:pt x="305" y="222"/>
                    <a:pt x="499" y="278"/>
                  </a:cubicBezTo>
                  <a:cubicBezTo>
                    <a:pt x="666" y="361"/>
                    <a:pt x="860" y="361"/>
                    <a:pt x="1054" y="361"/>
                  </a:cubicBezTo>
                  <a:cubicBezTo>
                    <a:pt x="915" y="250"/>
                    <a:pt x="721" y="167"/>
                    <a:pt x="555" y="111"/>
                  </a:cubicBezTo>
                  <a:cubicBezTo>
                    <a:pt x="471" y="83"/>
                    <a:pt x="388" y="56"/>
                    <a:pt x="277" y="56"/>
                  </a:cubicBezTo>
                  <a:cubicBezTo>
                    <a:pt x="194" y="28"/>
                    <a:pt x="111" y="0"/>
                    <a:pt x="0"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4"/>
            <p:cNvSpPr/>
            <p:nvPr/>
          </p:nvSpPr>
          <p:spPr>
            <a:xfrm>
              <a:off x="7293925" y="3444750"/>
              <a:ext cx="27075" cy="9900"/>
            </a:xfrm>
            <a:custGeom>
              <a:avLst/>
              <a:gdLst/>
              <a:ahLst/>
              <a:cxnLst/>
              <a:rect l="l" t="t" r="r" b="b"/>
              <a:pathLst>
                <a:path w="1083" h="396" extrusionOk="0">
                  <a:moveTo>
                    <a:pt x="1" y="0"/>
                  </a:moveTo>
                  <a:lnTo>
                    <a:pt x="1" y="0"/>
                  </a:lnTo>
                  <a:cubicBezTo>
                    <a:pt x="140" y="139"/>
                    <a:pt x="306" y="250"/>
                    <a:pt x="500" y="305"/>
                  </a:cubicBezTo>
                  <a:cubicBezTo>
                    <a:pt x="658" y="350"/>
                    <a:pt x="817" y="396"/>
                    <a:pt x="975" y="396"/>
                  </a:cubicBezTo>
                  <a:cubicBezTo>
                    <a:pt x="1011" y="396"/>
                    <a:pt x="1047" y="393"/>
                    <a:pt x="1082" y="388"/>
                  </a:cubicBezTo>
                  <a:cubicBezTo>
                    <a:pt x="916" y="277"/>
                    <a:pt x="749" y="194"/>
                    <a:pt x="555" y="139"/>
                  </a:cubicBezTo>
                  <a:cubicBezTo>
                    <a:pt x="472" y="111"/>
                    <a:pt x="389" y="83"/>
                    <a:pt x="306" y="56"/>
                  </a:cubicBezTo>
                  <a:cubicBezTo>
                    <a:pt x="195" y="28"/>
                    <a:pt x="112" y="28"/>
                    <a:pt x="1"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4"/>
            <p:cNvSpPr/>
            <p:nvPr/>
          </p:nvSpPr>
          <p:spPr>
            <a:xfrm>
              <a:off x="7428400" y="3449600"/>
              <a:ext cx="18750" cy="38825"/>
            </a:xfrm>
            <a:custGeom>
              <a:avLst/>
              <a:gdLst/>
              <a:ahLst/>
              <a:cxnLst/>
              <a:rect l="l" t="t" r="r" b="b"/>
              <a:pathLst>
                <a:path w="750" h="1553" extrusionOk="0">
                  <a:moveTo>
                    <a:pt x="611" y="0"/>
                  </a:moveTo>
                  <a:cubicBezTo>
                    <a:pt x="611" y="139"/>
                    <a:pt x="583" y="305"/>
                    <a:pt x="583" y="444"/>
                  </a:cubicBezTo>
                  <a:cubicBezTo>
                    <a:pt x="555" y="582"/>
                    <a:pt x="500" y="693"/>
                    <a:pt x="444" y="832"/>
                  </a:cubicBezTo>
                  <a:cubicBezTo>
                    <a:pt x="333" y="1081"/>
                    <a:pt x="167" y="1331"/>
                    <a:pt x="1" y="1553"/>
                  </a:cubicBezTo>
                  <a:cubicBezTo>
                    <a:pt x="278" y="1414"/>
                    <a:pt x="500" y="1192"/>
                    <a:pt x="611" y="915"/>
                  </a:cubicBezTo>
                  <a:cubicBezTo>
                    <a:pt x="749" y="610"/>
                    <a:pt x="749" y="305"/>
                    <a:pt x="611"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4"/>
            <p:cNvSpPr/>
            <p:nvPr/>
          </p:nvSpPr>
          <p:spPr>
            <a:xfrm>
              <a:off x="7717450" y="3101750"/>
              <a:ext cx="240500" cy="393025"/>
            </a:xfrm>
            <a:custGeom>
              <a:avLst/>
              <a:gdLst/>
              <a:ahLst/>
              <a:cxnLst/>
              <a:rect l="l" t="t" r="r" b="b"/>
              <a:pathLst>
                <a:path w="9620" h="15721" extrusionOk="0">
                  <a:moveTo>
                    <a:pt x="9227" y="0"/>
                  </a:moveTo>
                  <a:cubicBezTo>
                    <a:pt x="9061" y="0"/>
                    <a:pt x="8874" y="39"/>
                    <a:pt x="8789" y="51"/>
                  </a:cubicBezTo>
                  <a:cubicBezTo>
                    <a:pt x="6072" y="717"/>
                    <a:pt x="3965" y="3129"/>
                    <a:pt x="2939" y="5652"/>
                  </a:cubicBezTo>
                  <a:cubicBezTo>
                    <a:pt x="2218" y="7426"/>
                    <a:pt x="1996" y="8924"/>
                    <a:pt x="1220" y="11197"/>
                  </a:cubicBezTo>
                  <a:cubicBezTo>
                    <a:pt x="499" y="13221"/>
                    <a:pt x="0" y="13471"/>
                    <a:pt x="777" y="14025"/>
                  </a:cubicBezTo>
                  <a:cubicBezTo>
                    <a:pt x="1858" y="14801"/>
                    <a:pt x="3050" y="15328"/>
                    <a:pt x="4325" y="15605"/>
                  </a:cubicBezTo>
                  <a:cubicBezTo>
                    <a:pt x="4635" y="15673"/>
                    <a:pt x="4928" y="15721"/>
                    <a:pt x="5197" y="15721"/>
                  </a:cubicBezTo>
                  <a:cubicBezTo>
                    <a:pt x="5698" y="15721"/>
                    <a:pt x="6116" y="15556"/>
                    <a:pt x="6405" y="15051"/>
                  </a:cubicBezTo>
                  <a:cubicBezTo>
                    <a:pt x="7652" y="12833"/>
                    <a:pt x="5434" y="10504"/>
                    <a:pt x="7126" y="5208"/>
                  </a:cubicBezTo>
                  <a:cubicBezTo>
                    <a:pt x="7375" y="4432"/>
                    <a:pt x="7652" y="3683"/>
                    <a:pt x="8013" y="2963"/>
                  </a:cubicBezTo>
                  <a:cubicBezTo>
                    <a:pt x="8817" y="1271"/>
                    <a:pt x="9316" y="772"/>
                    <a:pt x="9510" y="329"/>
                  </a:cubicBezTo>
                  <a:cubicBezTo>
                    <a:pt x="9619" y="64"/>
                    <a:pt x="9440" y="0"/>
                    <a:pt x="9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4"/>
            <p:cNvSpPr/>
            <p:nvPr/>
          </p:nvSpPr>
          <p:spPr>
            <a:xfrm>
              <a:off x="7747950" y="3413550"/>
              <a:ext cx="83875" cy="35375"/>
            </a:xfrm>
            <a:custGeom>
              <a:avLst/>
              <a:gdLst/>
              <a:ahLst/>
              <a:cxnLst/>
              <a:rect l="l" t="t" r="r" b="b"/>
              <a:pathLst>
                <a:path w="3355" h="1415" extrusionOk="0">
                  <a:moveTo>
                    <a:pt x="0" y="0"/>
                  </a:moveTo>
                  <a:lnTo>
                    <a:pt x="0" y="0"/>
                  </a:lnTo>
                  <a:cubicBezTo>
                    <a:pt x="499" y="333"/>
                    <a:pt x="1054" y="610"/>
                    <a:pt x="1608" y="832"/>
                  </a:cubicBezTo>
                  <a:cubicBezTo>
                    <a:pt x="1913" y="943"/>
                    <a:pt x="2190" y="1054"/>
                    <a:pt x="2468" y="1165"/>
                  </a:cubicBezTo>
                  <a:cubicBezTo>
                    <a:pt x="2773" y="1248"/>
                    <a:pt x="3050" y="1331"/>
                    <a:pt x="3355" y="1414"/>
                  </a:cubicBezTo>
                  <a:cubicBezTo>
                    <a:pt x="3078" y="1276"/>
                    <a:pt x="2800" y="1165"/>
                    <a:pt x="2523" y="1026"/>
                  </a:cubicBezTo>
                  <a:lnTo>
                    <a:pt x="1691" y="694"/>
                  </a:lnTo>
                  <a:cubicBezTo>
                    <a:pt x="1137" y="472"/>
                    <a:pt x="582" y="22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4"/>
            <p:cNvSpPr/>
            <p:nvPr/>
          </p:nvSpPr>
          <p:spPr>
            <a:xfrm>
              <a:off x="7768050" y="3086175"/>
              <a:ext cx="578100" cy="762250"/>
            </a:xfrm>
            <a:custGeom>
              <a:avLst/>
              <a:gdLst/>
              <a:ahLst/>
              <a:cxnLst/>
              <a:rect l="l" t="t" r="r" b="b"/>
              <a:pathLst>
                <a:path w="23124" h="30490" extrusionOk="0">
                  <a:moveTo>
                    <a:pt x="11506" y="1"/>
                  </a:moveTo>
                  <a:cubicBezTo>
                    <a:pt x="10371" y="1"/>
                    <a:pt x="9265" y="102"/>
                    <a:pt x="8235" y="314"/>
                  </a:cubicBezTo>
                  <a:cubicBezTo>
                    <a:pt x="7930" y="369"/>
                    <a:pt x="7652" y="425"/>
                    <a:pt x="7375" y="508"/>
                  </a:cubicBezTo>
                  <a:cubicBezTo>
                    <a:pt x="6571" y="730"/>
                    <a:pt x="5628" y="1617"/>
                    <a:pt x="5240" y="2116"/>
                  </a:cubicBezTo>
                  <a:cubicBezTo>
                    <a:pt x="3937" y="4001"/>
                    <a:pt x="3133" y="6192"/>
                    <a:pt x="2939" y="8465"/>
                  </a:cubicBezTo>
                  <a:cubicBezTo>
                    <a:pt x="2745" y="10711"/>
                    <a:pt x="3466" y="12846"/>
                    <a:pt x="3327" y="15064"/>
                  </a:cubicBezTo>
                  <a:cubicBezTo>
                    <a:pt x="3189" y="16533"/>
                    <a:pt x="2856" y="17975"/>
                    <a:pt x="2357" y="19361"/>
                  </a:cubicBezTo>
                  <a:cubicBezTo>
                    <a:pt x="305" y="25627"/>
                    <a:pt x="0" y="25572"/>
                    <a:pt x="499" y="26210"/>
                  </a:cubicBezTo>
                  <a:cubicBezTo>
                    <a:pt x="1276" y="27152"/>
                    <a:pt x="2218" y="27956"/>
                    <a:pt x="3272" y="28539"/>
                  </a:cubicBezTo>
                  <a:cubicBezTo>
                    <a:pt x="5513" y="29830"/>
                    <a:pt x="8354" y="30489"/>
                    <a:pt x="11077" y="30489"/>
                  </a:cubicBezTo>
                  <a:cubicBezTo>
                    <a:pt x="14552" y="30489"/>
                    <a:pt x="17835" y="29415"/>
                    <a:pt x="19436" y="27208"/>
                  </a:cubicBezTo>
                  <a:cubicBezTo>
                    <a:pt x="20018" y="26431"/>
                    <a:pt x="19380" y="25683"/>
                    <a:pt x="19685" y="21579"/>
                  </a:cubicBezTo>
                  <a:cubicBezTo>
                    <a:pt x="19796" y="19611"/>
                    <a:pt x="20157" y="17698"/>
                    <a:pt x="20767" y="15813"/>
                  </a:cubicBezTo>
                  <a:cubicBezTo>
                    <a:pt x="21460" y="13650"/>
                    <a:pt x="22652" y="11044"/>
                    <a:pt x="22985" y="7966"/>
                  </a:cubicBezTo>
                  <a:cubicBezTo>
                    <a:pt x="23123" y="6663"/>
                    <a:pt x="23096" y="5332"/>
                    <a:pt x="22846" y="4029"/>
                  </a:cubicBezTo>
                  <a:cubicBezTo>
                    <a:pt x="22791" y="3780"/>
                    <a:pt x="22652" y="3558"/>
                    <a:pt x="22458" y="3419"/>
                  </a:cubicBezTo>
                  <a:cubicBezTo>
                    <a:pt x="21210" y="2449"/>
                    <a:pt x="19824" y="1673"/>
                    <a:pt x="18327" y="1173"/>
                  </a:cubicBezTo>
                  <a:cubicBezTo>
                    <a:pt x="16196" y="414"/>
                    <a:pt x="13792" y="1"/>
                    <a:pt x="11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4"/>
            <p:cNvSpPr/>
            <p:nvPr/>
          </p:nvSpPr>
          <p:spPr>
            <a:xfrm>
              <a:off x="8061925" y="3350475"/>
              <a:ext cx="80425" cy="79875"/>
            </a:xfrm>
            <a:custGeom>
              <a:avLst/>
              <a:gdLst/>
              <a:ahLst/>
              <a:cxnLst/>
              <a:rect l="l" t="t" r="r" b="b"/>
              <a:pathLst>
                <a:path w="3217" h="3195" extrusionOk="0">
                  <a:moveTo>
                    <a:pt x="1553" y="0"/>
                  </a:moveTo>
                  <a:lnTo>
                    <a:pt x="1553" y="0"/>
                  </a:lnTo>
                  <a:cubicBezTo>
                    <a:pt x="2215" y="1085"/>
                    <a:pt x="1387" y="2422"/>
                    <a:pt x="178" y="2422"/>
                  </a:cubicBezTo>
                  <a:cubicBezTo>
                    <a:pt x="120" y="2422"/>
                    <a:pt x="61" y="2419"/>
                    <a:pt x="1" y="2413"/>
                  </a:cubicBezTo>
                  <a:lnTo>
                    <a:pt x="1" y="2413"/>
                  </a:lnTo>
                  <a:cubicBezTo>
                    <a:pt x="139" y="2607"/>
                    <a:pt x="306" y="2801"/>
                    <a:pt x="528" y="2939"/>
                  </a:cubicBezTo>
                  <a:cubicBezTo>
                    <a:pt x="791" y="3112"/>
                    <a:pt x="1091" y="3195"/>
                    <a:pt x="1391" y="3195"/>
                  </a:cubicBezTo>
                  <a:cubicBezTo>
                    <a:pt x="1911" y="3195"/>
                    <a:pt x="2429" y="2943"/>
                    <a:pt x="2746" y="2468"/>
                  </a:cubicBezTo>
                  <a:cubicBezTo>
                    <a:pt x="3217" y="1719"/>
                    <a:pt x="2995" y="721"/>
                    <a:pt x="2247" y="250"/>
                  </a:cubicBezTo>
                  <a:cubicBezTo>
                    <a:pt x="2052" y="111"/>
                    <a:pt x="1803" y="28"/>
                    <a:pt x="1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4"/>
            <p:cNvSpPr/>
            <p:nvPr/>
          </p:nvSpPr>
          <p:spPr>
            <a:xfrm>
              <a:off x="7962125" y="3086500"/>
              <a:ext cx="264800" cy="191425"/>
            </a:xfrm>
            <a:custGeom>
              <a:avLst/>
              <a:gdLst/>
              <a:ahLst/>
              <a:cxnLst/>
              <a:rect l="l" t="t" r="r" b="b"/>
              <a:pathLst>
                <a:path w="10592" h="7657" extrusionOk="0">
                  <a:moveTo>
                    <a:pt x="3755" y="0"/>
                  </a:moveTo>
                  <a:cubicBezTo>
                    <a:pt x="2620" y="0"/>
                    <a:pt x="1511" y="99"/>
                    <a:pt x="472" y="301"/>
                  </a:cubicBezTo>
                  <a:cubicBezTo>
                    <a:pt x="444" y="384"/>
                    <a:pt x="444" y="467"/>
                    <a:pt x="416" y="578"/>
                  </a:cubicBezTo>
                  <a:cubicBezTo>
                    <a:pt x="0" y="2297"/>
                    <a:pt x="28" y="2769"/>
                    <a:pt x="28" y="4543"/>
                  </a:cubicBezTo>
                  <a:cubicBezTo>
                    <a:pt x="55" y="6036"/>
                    <a:pt x="568" y="7656"/>
                    <a:pt x="2012" y="7656"/>
                  </a:cubicBezTo>
                  <a:cubicBezTo>
                    <a:pt x="2070" y="7656"/>
                    <a:pt x="2129" y="7654"/>
                    <a:pt x="2191" y="7648"/>
                  </a:cubicBezTo>
                  <a:cubicBezTo>
                    <a:pt x="3632" y="7537"/>
                    <a:pt x="5046" y="6234"/>
                    <a:pt x="7043" y="4349"/>
                  </a:cubicBezTo>
                  <a:cubicBezTo>
                    <a:pt x="9122" y="2353"/>
                    <a:pt x="10203" y="1549"/>
                    <a:pt x="10591" y="1160"/>
                  </a:cubicBezTo>
                  <a:cubicBezTo>
                    <a:pt x="8442" y="401"/>
                    <a:pt x="6044" y="0"/>
                    <a:pt x="3755" y="0"/>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4"/>
            <p:cNvSpPr/>
            <p:nvPr/>
          </p:nvSpPr>
          <p:spPr>
            <a:xfrm>
              <a:off x="7920525" y="3131450"/>
              <a:ext cx="314725" cy="201200"/>
            </a:xfrm>
            <a:custGeom>
              <a:avLst/>
              <a:gdLst/>
              <a:ahLst/>
              <a:cxnLst/>
              <a:rect l="l" t="t" r="r" b="b"/>
              <a:pathLst>
                <a:path w="12589" h="8048" extrusionOk="0">
                  <a:moveTo>
                    <a:pt x="389" y="0"/>
                  </a:moveTo>
                  <a:cubicBezTo>
                    <a:pt x="195" y="887"/>
                    <a:pt x="56" y="1775"/>
                    <a:pt x="1" y="2662"/>
                  </a:cubicBezTo>
                  <a:cubicBezTo>
                    <a:pt x="1" y="3577"/>
                    <a:pt x="139" y="4492"/>
                    <a:pt x="417" y="5351"/>
                  </a:cubicBezTo>
                  <a:cubicBezTo>
                    <a:pt x="555" y="5767"/>
                    <a:pt x="722" y="6183"/>
                    <a:pt x="971" y="6571"/>
                  </a:cubicBezTo>
                  <a:cubicBezTo>
                    <a:pt x="1193" y="6987"/>
                    <a:pt x="1498" y="7320"/>
                    <a:pt x="1858" y="7625"/>
                  </a:cubicBezTo>
                  <a:cubicBezTo>
                    <a:pt x="2219" y="7874"/>
                    <a:pt x="2690" y="8041"/>
                    <a:pt x="3161" y="8041"/>
                  </a:cubicBezTo>
                  <a:cubicBezTo>
                    <a:pt x="3235" y="8045"/>
                    <a:pt x="3310" y="8047"/>
                    <a:pt x="3385" y="8047"/>
                  </a:cubicBezTo>
                  <a:cubicBezTo>
                    <a:pt x="3761" y="8047"/>
                    <a:pt x="4150" y="7990"/>
                    <a:pt x="4520" y="7874"/>
                  </a:cubicBezTo>
                  <a:cubicBezTo>
                    <a:pt x="4936" y="7763"/>
                    <a:pt x="5380" y="7569"/>
                    <a:pt x="5768" y="7347"/>
                  </a:cubicBezTo>
                  <a:cubicBezTo>
                    <a:pt x="6156" y="7126"/>
                    <a:pt x="6516" y="6848"/>
                    <a:pt x="6877" y="6571"/>
                  </a:cubicBezTo>
                  <a:cubicBezTo>
                    <a:pt x="7570" y="5989"/>
                    <a:pt x="8235" y="5379"/>
                    <a:pt x="8845" y="4713"/>
                  </a:cubicBezTo>
                  <a:cubicBezTo>
                    <a:pt x="10093" y="3410"/>
                    <a:pt x="11313" y="2107"/>
                    <a:pt x="12588" y="832"/>
                  </a:cubicBezTo>
                  <a:lnTo>
                    <a:pt x="12588" y="832"/>
                  </a:lnTo>
                  <a:cubicBezTo>
                    <a:pt x="11923" y="1442"/>
                    <a:pt x="11285" y="2080"/>
                    <a:pt x="10647" y="2717"/>
                  </a:cubicBezTo>
                  <a:lnTo>
                    <a:pt x="8734" y="4630"/>
                  </a:lnTo>
                  <a:cubicBezTo>
                    <a:pt x="8124" y="5268"/>
                    <a:pt x="7459" y="5878"/>
                    <a:pt x="6794" y="6460"/>
                  </a:cubicBezTo>
                  <a:cubicBezTo>
                    <a:pt x="6433" y="6737"/>
                    <a:pt x="6073" y="6987"/>
                    <a:pt x="5685" y="7209"/>
                  </a:cubicBezTo>
                  <a:cubicBezTo>
                    <a:pt x="5296" y="7403"/>
                    <a:pt x="4880" y="7597"/>
                    <a:pt x="4465" y="7708"/>
                  </a:cubicBezTo>
                  <a:cubicBezTo>
                    <a:pt x="4118" y="7823"/>
                    <a:pt x="3752" y="7881"/>
                    <a:pt x="3383" y="7881"/>
                  </a:cubicBezTo>
                  <a:cubicBezTo>
                    <a:pt x="3309" y="7881"/>
                    <a:pt x="3235" y="7879"/>
                    <a:pt x="3161" y="7874"/>
                  </a:cubicBezTo>
                  <a:cubicBezTo>
                    <a:pt x="2718" y="7874"/>
                    <a:pt x="2302" y="7736"/>
                    <a:pt x="1942" y="7486"/>
                  </a:cubicBezTo>
                  <a:cubicBezTo>
                    <a:pt x="1609" y="7209"/>
                    <a:pt x="1304" y="6876"/>
                    <a:pt x="1110" y="6488"/>
                  </a:cubicBezTo>
                  <a:cubicBezTo>
                    <a:pt x="860" y="6100"/>
                    <a:pt x="694" y="5712"/>
                    <a:pt x="528" y="5268"/>
                  </a:cubicBezTo>
                  <a:cubicBezTo>
                    <a:pt x="250" y="4436"/>
                    <a:pt x="84" y="3549"/>
                    <a:pt x="84" y="2662"/>
                  </a:cubicBezTo>
                  <a:cubicBezTo>
                    <a:pt x="112" y="1775"/>
                    <a:pt x="223" y="860"/>
                    <a:pt x="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4"/>
            <p:cNvSpPr/>
            <p:nvPr/>
          </p:nvSpPr>
          <p:spPr>
            <a:xfrm>
              <a:off x="7813100" y="3712300"/>
              <a:ext cx="422825" cy="86200"/>
            </a:xfrm>
            <a:custGeom>
              <a:avLst/>
              <a:gdLst/>
              <a:ahLst/>
              <a:cxnLst/>
              <a:rect l="l" t="t" r="r" b="b"/>
              <a:pathLst>
                <a:path w="16913" h="3448" extrusionOk="0">
                  <a:moveTo>
                    <a:pt x="0" y="0"/>
                  </a:moveTo>
                  <a:cubicBezTo>
                    <a:pt x="1109" y="1054"/>
                    <a:pt x="2412" y="1886"/>
                    <a:pt x="3826" y="2468"/>
                  </a:cubicBezTo>
                  <a:cubicBezTo>
                    <a:pt x="5268" y="3022"/>
                    <a:pt x="6765" y="3355"/>
                    <a:pt x="8290" y="3438"/>
                  </a:cubicBezTo>
                  <a:cubicBezTo>
                    <a:pt x="8464" y="3444"/>
                    <a:pt x="8637" y="3447"/>
                    <a:pt x="8810" y="3447"/>
                  </a:cubicBezTo>
                  <a:cubicBezTo>
                    <a:pt x="10183" y="3447"/>
                    <a:pt x="11532" y="3253"/>
                    <a:pt x="12837" y="2884"/>
                  </a:cubicBezTo>
                  <a:cubicBezTo>
                    <a:pt x="14307" y="2440"/>
                    <a:pt x="15693" y="1775"/>
                    <a:pt x="16913" y="860"/>
                  </a:cubicBezTo>
                  <a:lnTo>
                    <a:pt x="16913" y="860"/>
                  </a:lnTo>
                  <a:cubicBezTo>
                    <a:pt x="15665" y="1719"/>
                    <a:pt x="14279" y="2357"/>
                    <a:pt x="12810" y="2745"/>
                  </a:cubicBezTo>
                  <a:cubicBezTo>
                    <a:pt x="11566" y="3074"/>
                    <a:pt x="10282" y="3263"/>
                    <a:pt x="8992" y="3263"/>
                  </a:cubicBezTo>
                  <a:cubicBezTo>
                    <a:pt x="8759" y="3263"/>
                    <a:pt x="8524" y="3257"/>
                    <a:pt x="8290" y="3244"/>
                  </a:cubicBezTo>
                  <a:cubicBezTo>
                    <a:pt x="6793" y="3189"/>
                    <a:pt x="5296" y="2884"/>
                    <a:pt x="3882" y="2329"/>
                  </a:cubicBezTo>
                  <a:cubicBezTo>
                    <a:pt x="2468" y="1802"/>
                    <a:pt x="1137" y="99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4"/>
            <p:cNvSpPr/>
            <p:nvPr/>
          </p:nvSpPr>
          <p:spPr>
            <a:xfrm>
              <a:off x="7841525" y="3261050"/>
              <a:ext cx="10400" cy="235700"/>
            </a:xfrm>
            <a:custGeom>
              <a:avLst/>
              <a:gdLst/>
              <a:ahLst/>
              <a:cxnLst/>
              <a:rect l="l" t="t" r="r" b="b"/>
              <a:pathLst>
                <a:path w="416" h="9428" extrusionOk="0">
                  <a:moveTo>
                    <a:pt x="277" y="1"/>
                  </a:moveTo>
                  <a:cubicBezTo>
                    <a:pt x="111" y="777"/>
                    <a:pt x="0" y="1581"/>
                    <a:pt x="0" y="2358"/>
                  </a:cubicBezTo>
                  <a:cubicBezTo>
                    <a:pt x="0" y="3162"/>
                    <a:pt x="28" y="3938"/>
                    <a:pt x="111" y="4714"/>
                  </a:cubicBezTo>
                  <a:cubicBezTo>
                    <a:pt x="194" y="5518"/>
                    <a:pt x="250" y="6295"/>
                    <a:pt x="277" y="7071"/>
                  </a:cubicBezTo>
                  <a:cubicBezTo>
                    <a:pt x="305" y="7875"/>
                    <a:pt x="277" y="8651"/>
                    <a:pt x="222" y="9428"/>
                  </a:cubicBezTo>
                  <a:cubicBezTo>
                    <a:pt x="333" y="8651"/>
                    <a:pt x="416" y="7875"/>
                    <a:pt x="416" y="7071"/>
                  </a:cubicBezTo>
                  <a:cubicBezTo>
                    <a:pt x="416" y="6295"/>
                    <a:pt x="361" y="5490"/>
                    <a:pt x="305" y="4714"/>
                  </a:cubicBezTo>
                  <a:cubicBezTo>
                    <a:pt x="222" y="3938"/>
                    <a:pt x="139" y="3134"/>
                    <a:pt x="139" y="2358"/>
                  </a:cubicBezTo>
                  <a:cubicBezTo>
                    <a:pt x="111" y="1581"/>
                    <a:pt x="166" y="777"/>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4"/>
            <p:cNvSpPr/>
            <p:nvPr/>
          </p:nvSpPr>
          <p:spPr>
            <a:xfrm>
              <a:off x="7861625" y="3502975"/>
              <a:ext cx="214200" cy="112300"/>
            </a:xfrm>
            <a:custGeom>
              <a:avLst/>
              <a:gdLst/>
              <a:ahLst/>
              <a:cxnLst/>
              <a:rect l="l" t="t" r="r" b="b"/>
              <a:pathLst>
                <a:path w="8568" h="4492" extrusionOk="0">
                  <a:moveTo>
                    <a:pt x="8567" y="0"/>
                  </a:moveTo>
                  <a:lnTo>
                    <a:pt x="8567" y="0"/>
                  </a:lnTo>
                  <a:cubicBezTo>
                    <a:pt x="8290" y="333"/>
                    <a:pt x="8013" y="638"/>
                    <a:pt x="7736" y="915"/>
                  </a:cubicBezTo>
                  <a:cubicBezTo>
                    <a:pt x="7431" y="1220"/>
                    <a:pt x="7126" y="1497"/>
                    <a:pt x="6821" y="1774"/>
                  </a:cubicBezTo>
                  <a:cubicBezTo>
                    <a:pt x="6183" y="2301"/>
                    <a:pt x="5490" y="2773"/>
                    <a:pt x="4741" y="3161"/>
                  </a:cubicBezTo>
                  <a:cubicBezTo>
                    <a:pt x="4020" y="3549"/>
                    <a:pt x="3244" y="3854"/>
                    <a:pt x="2440" y="4076"/>
                  </a:cubicBezTo>
                  <a:cubicBezTo>
                    <a:pt x="1636" y="4298"/>
                    <a:pt x="832" y="4436"/>
                    <a:pt x="0" y="4492"/>
                  </a:cubicBezTo>
                  <a:cubicBezTo>
                    <a:pt x="416" y="4464"/>
                    <a:pt x="832" y="4464"/>
                    <a:pt x="1248" y="4408"/>
                  </a:cubicBezTo>
                  <a:cubicBezTo>
                    <a:pt x="2495" y="4270"/>
                    <a:pt x="3715" y="3909"/>
                    <a:pt x="4824" y="3327"/>
                  </a:cubicBezTo>
                  <a:cubicBezTo>
                    <a:pt x="5573" y="2939"/>
                    <a:pt x="6294" y="2440"/>
                    <a:pt x="6904" y="1885"/>
                  </a:cubicBezTo>
                  <a:cubicBezTo>
                    <a:pt x="7541" y="1331"/>
                    <a:pt x="8096" y="693"/>
                    <a:pt x="8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4"/>
            <p:cNvSpPr/>
            <p:nvPr/>
          </p:nvSpPr>
          <p:spPr>
            <a:xfrm>
              <a:off x="7910125" y="3597225"/>
              <a:ext cx="152525" cy="72450"/>
            </a:xfrm>
            <a:custGeom>
              <a:avLst/>
              <a:gdLst/>
              <a:ahLst/>
              <a:cxnLst/>
              <a:rect l="l" t="t" r="r" b="b"/>
              <a:pathLst>
                <a:path w="6101" h="2898" extrusionOk="0">
                  <a:moveTo>
                    <a:pt x="6101" y="1"/>
                  </a:moveTo>
                  <a:lnTo>
                    <a:pt x="6101" y="1"/>
                  </a:lnTo>
                  <a:cubicBezTo>
                    <a:pt x="4798" y="1789"/>
                    <a:pt x="2742" y="2824"/>
                    <a:pt x="562" y="2824"/>
                  </a:cubicBezTo>
                  <a:cubicBezTo>
                    <a:pt x="376" y="2824"/>
                    <a:pt x="188" y="2816"/>
                    <a:pt x="1" y="2801"/>
                  </a:cubicBezTo>
                  <a:lnTo>
                    <a:pt x="1" y="2801"/>
                  </a:lnTo>
                  <a:cubicBezTo>
                    <a:pt x="354" y="2866"/>
                    <a:pt x="708" y="2898"/>
                    <a:pt x="1059" y="2898"/>
                  </a:cubicBezTo>
                  <a:cubicBezTo>
                    <a:pt x="3102" y="2898"/>
                    <a:pt x="5036" y="1823"/>
                    <a:pt x="6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4"/>
            <p:cNvSpPr/>
            <p:nvPr/>
          </p:nvSpPr>
          <p:spPr>
            <a:xfrm>
              <a:off x="7941450" y="2986900"/>
              <a:ext cx="264675" cy="238750"/>
            </a:xfrm>
            <a:custGeom>
              <a:avLst/>
              <a:gdLst/>
              <a:ahLst/>
              <a:cxnLst/>
              <a:rect l="l" t="t" r="r" b="b"/>
              <a:pathLst>
                <a:path w="10587" h="9550" extrusionOk="0">
                  <a:moveTo>
                    <a:pt x="5208" y="0"/>
                  </a:moveTo>
                  <a:cubicBezTo>
                    <a:pt x="4805" y="0"/>
                    <a:pt x="4407" y="46"/>
                    <a:pt x="4043" y="154"/>
                  </a:cubicBezTo>
                  <a:cubicBezTo>
                    <a:pt x="3766" y="237"/>
                    <a:pt x="3517" y="376"/>
                    <a:pt x="3295" y="542"/>
                  </a:cubicBezTo>
                  <a:cubicBezTo>
                    <a:pt x="2214" y="1346"/>
                    <a:pt x="3434" y="2372"/>
                    <a:pt x="2602" y="4285"/>
                  </a:cubicBezTo>
                  <a:cubicBezTo>
                    <a:pt x="2408" y="4756"/>
                    <a:pt x="2130" y="5172"/>
                    <a:pt x="1798" y="5560"/>
                  </a:cubicBezTo>
                  <a:cubicBezTo>
                    <a:pt x="1" y="7797"/>
                    <a:pt x="1817" y="9549"/>
                    <a:pt x="4216" y="9549"/>
                  </a:cubicBezTo>
                  <a:cubicBezTo>
                    <a:pt x="5445" y="9549"/>
                    <a:pt x="6826" y="9090"/>
                    <a:pt x="7953" y="8000"/>
                  </a:cubicBezTo>
                  <a:cubicBezTo>
                    <a:pt x="8729" y="7252"/>
                    <a:pt x="10587" y="5394"/>
                    <a:pt x="9810" y="4230"/>
                  </a:cubicBezTo>
                  <a:cubicBezTo>
                    <a:pt x="8480" y="2150"/>
                    <a:pt x="9145" y="1401"/>
                    <a:pt x="8202" y="764"/>
                  </a:cubicBezTo>
                  <a:lnTo>
                    <a:pt x="8147" y="736"/>
                  </a:lnTo>
                  <a:cubicBezTo>
                    <a:pt x="7870" y="570"/>
                    <a:pt x="7565" y="431"/>
                    <a:pt x="7260" y="348"/>
                  </a:cubicBezTo>
                  <a:cubicBezTo>
                    <a:pt x="6687" y="151"/>
                    <a:pt x="5941" y="0"/>
                    <a:pt x="5208" y="0"/>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4"/>
            <p:cNvSpPr/>
            <p:nvPr/>
          </p:nvSpPr>
          <p:spPr>
            <a:xfrm>
              <a:off x="7996775" y="2991425"/>
              <a:ext cx="151125" cy="106375"/>
            </a:xfrm>
            <a:custGeom>
              <a:avLst/>
              <a:gdLst/>
              <a:ahLst/>
              <a:cxnLst/>
              <a:rect l="l" t="t" r="r" b="b"/>
              <a:pathLst>
                <a:path w="6045" h="4255" extrusionOk="0">
                  <a:moveTo>
                    <a:pt x="1858" y="1"/>
                  </a:moveTo>
                  <a:cubicBezTo>
                    <a:pt x="1581" y="56"/>
                    <a:pt x="1331" y="195"/>
                    <a:pt x="1082" y="361"/>
                  </a:cubicBezTo>
                  <a:cubicBezTo>
                    <a:pt x="1" y="1193"/>
                    <a:pt x="1221" y="2191"/>
                    <a:pt x="389" y="4104"/>
                  </a:cubicBezTo>
                  <a:cubicBezTo>
                    <a:pt x="778" y="4208"/>
                    <a:pt x="1143" y="4255"/>
                    <a:pt x="1483" y="4255"/>
                  </a:cubicBezTo>
                  <a:cubicBezTo>
                    <a:pt x="4121" y="4255"/>
                    <a:pt x="5296" y="1470"/>
                    <a:pt x="5296" y="1470"/>
                  </a:cubicBezTo>
                  <a:lnTo>
                    <a:pt x="6017" y="611"/>
                  </a:lnTo>
                  <a:lnTo>
                    <a:pt x="6045" y="583"/>
                  </a:lnTo>
                  <a:lnTo>
                    <a:pt x="5934" y="555"/>
                  </a:lnTo>
                  <a:lnTo>
                    <a:pt x="1858" y="1"/>
                  </a:ln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4"/>
            <p:cNvSpPr/>
            <p:nvPr/>
          </p:nvSpPr>
          <p:spPr>
            <a:xfrm>
              <a:off x="7951725" y="2754475"/>
              <a:ext cx="286975" cy="307975"/>
            </a:xfrm>
            <a:custGeom>
              <a:avLst/>
              <a:gdLst/>
              <a:ahLst/>
              <a:cxnLst/>
              <a:rect l="l" t="t" r="r" b="b"/>
              <a:pathLst>
                <a:path w="11479" h="12319" extrusionOk="0">
                  <a:moveTo>
                    <a:pt x="6087" y="0"/>
                  </a:moveTo>
                  <a:cubicBezTo>
                    <a:pt x="3623" y="0"/>
                    <a:pt x="1406" y="2244"/>
                    <a:pt x="749" y="5042"/>
                  </a:cubicBezTo>
                  <a:cubicBezTo>
                    <a:pt x="0" y="8370"/>
                    <a:pt x="804" y="11752"/>
                    <a:pt x="3937" y="12251"/>
                  </a:cubicBezTo>
                  <a:cubicBezTo>
                    <a:pt x="4203" y="12296"/>
                    <a:pt x="4472" y="12318"/>
                    <a:pt x="4743" y="12318"/>
                  </a:cubicBezTo>
                  <a:cubicBezTo>
                    <a:pt x="7308" y="12318"/>
                    <a:pt x="10025" y="10350"/>
                    <a:pt x="10702" y="7316"/>
                  </a:cubicBezTo>
                  <a:cubicBezTo>
                    <a:pt x="11479" y="3989"/>
                    <a:pt x="9843" y="884"/>
                    <a:pt x="7126" y="135"/>
                  </a:cubicBezTo>
                  <a:cubicBezTo>
                    <a:pt x="6777" y="44"/>
                    <a:pt x="6429" y="0"/>
                    <a:pt x="6087" y="0"/>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4"/>
            <p:cNvSpPr/>
            <p:nvPr/>
          </p:nvSpPr>
          <p:spPr>
            <a:xfrm>
              <a:off x="7991925" y="2856250"/>
              <a:ext cx="33325" cy="18525"/>
            </a:xfrm>
            <a:custGeom>
              <a:avLst/>
              <a:gdLst/>
              <a:ahLst/>
              <a:cxnLst/>
              <a:rect l="l" t="t" r="r" b="b"/>
              <a:pathLst>
                <a:path w="1333" h="741" extrusionOk="0">
                  <a:moveTo>
                    <a:pt x="634" y="0"/>
                  </a:moveTo>
                  <a:cubicBezTo>
                    <a:pt x="321" y="0"/>
                    <a:pt x="14" y="126"/>
                    <a:pt x="1" y="389"/>
                  </a:cubicBezTo>
                  <a:cubicBezTo>
                    <a:pt x="1" y="622"/>
                    <a:pt x="336" y="740"/>
                    <a:pt x="667" y="740"/>
                  </a:cubicBezTo>
                  <a:cubicBezTo>
                    <a:pt x="967" y="740"/>
                    <a:pt x="1264" y="643"/>
                    <a:pt x="1304" y="445"/>
                  </a:cubicBezTo>
                  <a:cubicBezTo>
                    <a:pt x="1333" y="154"/>
                    <a:pt x="980" y="0"/>
                    <a:pt x="634" y="0"/>
                  </a:cubicBezTo>
                  <a:close/>
                </a:path>
              </a:pathLst>
            </a:custGeom>
            <a:solidFill>
              <a:srgbClr val="C97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4"/>
            <p:cNvSpPr/>
            <p:nvPr/>
          </p:nvSpPr>
          <p:spPr>
            <a:xfrm>
              <a:off x="8080875" y="2870275"/>
              <a:ext cx="36225" cy="20050"/>
            </a:xfrm>
            <a:custGeom>
              <a:avLst/>
              <a:gdLst/>
              <a:ahLst/>
              <a:cxnLst/>
              <a:rect l="l" t="t" r="r" b="b"/>
              <a:pathLst>
                <a:path w="1449" h="802" extrusionOk="0">
                  <a:moveTo>
                    <a:pt x="541" y="0"/>
                  </a:moveTo>
                  <a:cubicBezTo>
                    <a:pt x="324" y="0"/>
                    <a:pt x="132" y="79"/>
                    <a:pt x="75" y="272"/>
                  </a:cubicBezTo>
                  <a:cubicBezTo>
                    <a:pt x="1" y="568"/>
                    <a:pt x="506" y="802"/>
                    <a:pt x="900" y="802"/>
                  </a:cubicBezTo>
                  <a:cubicBezTo>
                    <a:pt x="1097" y="802"/>
                    <a:pt x="1267" y="743"/>
                    <a:pt x="1322" y="605"/>
                  </a:cubicBezTo>
                  <a:cubicBezTo>
                    <a:pt x="1449" y="279"/>
                    <a:pt x="950" y="0"/>
                    <a:pt x="541" y="0"/>
                  </a:cubicBezTo>
                  <a:close/>
                </a:path>
              </a:pathLst>
            </a:custGeom>
            <a:solidFill>
              <a:srgbClr val="C97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4"/>
            <p:cNvSpPr/>
            <p:nvPr/>
          </p:nvSpPr>
          <p:spPr>
            <a:xfrm>
              <a:off x="7993300" y="2889700"/>
              <a:ext cx="18650" cy="20675"/>
            </a:xfrm>
            <a:custGeom>
              <a:avLst/>
              <a:gdLst/>
              <a:ahLst/>
              <a:cxnLst/>
              <a:rect l="l" t="t" r="r" b="b"/>
              <a:pathLst>
                <a:path w="746" h="827" extrusionOk="0">
                  <a:moveTo>
                    <a:pt x="361" y="1"/>
                  </a:moveTo>
                  <a:cubicBezTo>
                    <a:pt x="250" y="1"/>
                    <a:pt x="140" y="63"/>
                    <a:pt x="84" y="188"/>
                  </a:cubicBezTo>
                  <a:cubicBezTo>
                    <a:pt x="29" y="299"/>
                    <a:pt x="1" y="410"/>
                    <a:pt x="29" y="521"/>
                  </a:cubicBezTo>
                  <a:cubicBezTo>
                    <a:pt x="1" y="659"/>
                    <a:pt x="112" y="798"/>
                    <a:pt x="278" y="826"/>
                  </a:cubicBezTo>
                  <a:cubicBezTo>
                    <a:pt x="288" y="827"/>
                    <a:pt x="298" y="827"/>
                    <a:pt x="307" y="827"/>
                  </a:cubicBezTo>
                  <a:cubicBezTo>
                    <a:pt x="594" y="827"/>
                    <a:pt x="746" y="430"/>
                    <a:pt x="639" y="188"/>
                  </a:cubicBezTo>
                  <a:cubicBezTo>
                    <a:pt x="583" y="63"/>
                    <a:pt x="472" y="1"/>
                    <a:pt x="361"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4"/>
            <p:cNvSpPr/>
            <p:nvPr/>
          </p:nvSpPr>
          <p:spPr>
            <a:xfrm>
              <a:off x="8082725" y="2900700"/>
              <a:ext cx="18750" cy="20750"/>
            </a:xfrm>
            <a:custGeom>
              <a:avLst/>
              <a:gdLst/>
              <a:ahLst/>
              <a:cxnLst/>
              <a:rect l="l" t="t" r="r" b="b"/>
              <a:pathLst>
                <a:path w="750" h="830" extrusionOk="0">
                  <a:moveTo>
                    <a:pt x="343" y="1"/>
                  </a:moveTo>
                  <a:cubicBezTo>
                    <a:pt x="229" y="1"/>
                    <a:pt x="113" y="63"/>
                    <a:pt x="56" y="192"/>
                  </a:cubicBezTo>
                  <a:cubicBezTo>
                    <a:pt x="1" y="303"/>
                    <a:pt x="1" y="413"/>
                    <a:pt x="1" y="524"/>
                  </a:cubicBezTo>
                  <a:cubicBezTo>
                    <a:pt x="1" y="691"/>
                    <a:pt x="111" y="802"/>
                    <a:pt x="278" y="829"/>
                  </a:cubicBezTo>
                  <a:cubicBezTo>
                    <a:pt x="583" y="829"/>
                    <a:pt x="749" y="413"/>
                    <a:pt x="611" y="164"/>
                  </a:cubicBezTo>
                  <a:cubicBezTo>
                    <a:pt x="557" y="56"/>
                    <a:pt x="451" y="1"/>
                    <a:pt x="343"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4"/>
            <p:cNvSpPr/>
            <p:nvPr/>
          </p:nvSpPr>
          <p:spPr>
            <a:xfrm>
              <a:off x="8013425" y="2961325"/>
              <a:ext cx="56450" cy="37050"/>
            </a:xfrm>
            <a:custGeom>
              <a:avLst/>
              <a:gdLst/>
              <a:ahLst/>
              <a:cxnLst/>
              <a:rect l="l" t="t" r="r" b="b"/>
              <a:pathLst>
                <a:path w="2258" h="1482" extrusionOk="0">
                  <a:moveTo>
                    <a:pt x="1853" y="1"/>
                  </a:moveTo>
                  <a:cubicBezTo>
                    <a:pt x="1800" y="1"/>
                    <a:pt x="1745" y="13"/>
                    <a:pt x="1691" y="40"/>
                  </a:cubicBezTo>
                  <a:cubicBezTo>
                    <a:pt x="1608" y="96"/>
                    <a:pt x="1497" y="151"/>
                    <a:pt x="1414" y="234"/>
                  </a:cubicBezTo>
                  <a:cubicBezTo>
                    <a:pt x="1220" y="404"/>
                    <a:pt x="962" y="489"/>
                    <a:pt x="696" y="489"/>
                  </a:cubicBezTo>
                  <a:cubicBezTo>
                    <a:pt x="658" y="489"/>
                    <a:pt x="620" y="487"/>
                    <a:pt x="582" y="484"/>
                  </a:cubicBezTo>
                  <a:lnTo>
                    <a:pt x="333" y="484"/>
                  </a:lnTo>
                  <a:cubicBezTo>
                    <a:pt x="194" y="484"/>
                    <a:pt x="55" y="567"/>
                    <a:pt x="28" y="733"/>
                  </a:cubicBezTo>
                  <a:cubicBezTo>
                    <a:pt x="0" y="900"/>
                    <a:pt x="83" y="1038"/>
                    <a:pt x="194" y="1149"/>
                  </a:cubicBezTo>
                  <a:cubicBezTo>
                    <a:pt x="305" y="1260"/>
                    <a:pt x="416" y="1343"/>
                    <a:pt x="555" y="1399"/>
                  </a:cubicBezTo>
                  <a:cubicBezTo>
                    <a:pt x="555" y="1399"/>
                    <a:pt x="582" y="1426"/>
                    <a:pt x="582" y="1426"/>
                  </a:cubicBezTo>
                  <a:cubicBezTo>
                    <a:pt x="706" y="1464"/>
                    <a:pt x="831" y="1481"/>
                    <a:pt x="954" y="1481"/>
                  </a:cubicBezTo>
                  <a:cubicBezTo>
                    <a:pt x="1383" y="1481"/>
                    <a:pt x="1787" y="1266"/>
                    <a:pt x="2024" y="900"/>
                  </a:cubicBezTo>
                  <a:cubicBezTo>
                    <a:pt x="2135" y="761"/>
                    <a:pt x="2190" y="595"/>
                    <a:pt x="2190" y="456"/>
                  </a:cubicBezTo>
                  <a:cubicBezTo>
                    <a:pt x="2257" y="210"/>
                    <a:pt x="2073" y="1"/>
                    <a:pt x="1853"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4"/>
            <p:cNvSpPr/>
            <p:nvPr/>
          </p:nvSpPr>
          <p:spPr>
            <a:xfrm>
              <a:off x="8027275" y="2979875"/>
              <a:ext cx="36750" cy="18500"/>
            </a:xfrm>
            <a:custGeom>
              <a:avLst/>
              <a:gdLst/>
              <a:ahLst/>
              <a:cxnLst/>
              <a:rect l="l" t="t" r="r" b="b"/>
              <a:pathLst>
                <a:path w="1470" h="740" extrusionOk="0">
                  <a:moveTo>
                    <a:pt x="958" y="0"/>
                  </a:moveTo>
                  <a:cubicBezTo>
                    <a:pt x="715" y="0"/>
                    <a:pt x="469" y="93"/>
                    <a:pt x="278" y="268"/>
                  </a:cubicBezTo>
                  <a:cubicBezTo>
                    <a:pt x="195" y="324"/>
                    <a:pt x="139" y="407"/>
                    <a:pt x="84" y="463"/>
                  </a:cubicBezTo>
                  <a:cubicBezTo>
                    <a:pt x="56" y="490"/>
                    <a:pt x="1" y="601"/>
                    <a:pt x="1" y="657"/>
                  </a:cubicBezTo>
                  <a:cubicBezTo>
                    <a:pt x="1" y="657"/>
                    <a:pt x="28" y="684"/>
                    <a:pt x="28" y="684"/>
                  </a:cubicBezTo>
                  <a:cubicBezTo>
                    <a:pt x="152" y="722"/>
                    <a:pt x="277" y="739"/>
                    <a:pt x="400" y="739"/>
                  </a:cubicBezTo>
                  <a:cubicBezTo>
                    <a:pt x="829" y="739"/>
                    <a:pt x="1233" y="524"/>
                    <a:pt x="1470" y="158"/>
                  </a:cubicBezTo>
                  <a:cubicBezTo>
                    <a:pt x="1317" y="51"/>
                    <a:pt x="1138" y="0"/>
                    <a:pt x="958" y="0"/>
                  </a:cubicBezTo>
                  <a:close/>
                </a:path>
              </a:pathLst>
            </a:custGeom>
            <a:solidFill>
              <a:srgbClr val="D8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4"/>
            <p:cNvSpPr/>
            <p:nvPr/>
          </p:nvSpPr>
          <p:spPr>
            <a:xfrm>
              <a:off x="7992625" y="2889625"/>
              <a:ext cx="19325" cy="20750"/>
            </a:xfrm>
            <a:custGeom>
              <a:avLst/>
              <a:gdLst/>
              <a:ahLst/>
              <a:cxnLst/>
              <a:rect l="l" t="t" r="r" b="b"/>
              <a:pathLst>
                <a:path w="773" h="830" extrusionOk="0">
                  <a:moveTo>
                    <a:pt x="379" y="0"/>
                  </a:moveTo>
                  <a:cubicBezTo>
                    <a:pt x="271" y="0"/>
                    <a:pt x="165" y="56"/>
                    <a:pt x="111" y="163"/>
                  </a:cubicBezTo>
                  <a:cubicBezTo>
                    <a:pt x="56" y="274"/>
                    <a:pt x="28" y="385"/>
                    <a:pt x="28" y="496"/>
                  </a:cubicBezTo>
                  <a:cubicBezTo>
                    <a:pt x="0" y="662"/>
                    <a:pt x="111" y="801"/>
                    <a:pt x="277" y="829"/>
                  </a:cubicBezTo>
                  <a:cubicBezTo>
                    <a:pt x="287" y="830"/>
                    <a:pt x="297" y="830"/>
                    <a:pt x="306" y="830"/>
                  </a:cubicBezTo>
                  <a:cubicBezTo>
                    <a:pt x="595" y="830"/>
                    <a:pt x="773" y="433"/>
                    <a:pt x="666" y="191"/>
                  </a:cubicBezTo>
                  <a:cubicBezTo>
                    <a:pt x="609" y="63"/>
                    <a:pt x="493" y="0"/>
                    <a:pt x="379"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4"/>
            <p:cNvSpPr/>
            <p:nvPr/>
          </p:nvSpPr>
          <p:spPr>
            <a:xfrm>
              <a:off x="8082025" y="2901500"/>
              <a:ext cx="18650" cy="20675"/>
            </a:xfrm>
            <a:custGeom>
              <a:avLst/>
              <a:gdLst/>
              <a:ahLst/>
              <a:cxnLst/>
              <a:rect l="l" t="t" r="r" b="b"/>
              <a:pathLst>
                <a:path w="746" h="827" extrusionOk="0">
                  <a:moveTo>
                    <a:pt x="361" y="0"/>
                  </a:moveTo>
                  <a:cubicBezTo>
                    <a:pt x="250" y="0"/>
                    <a:pt x="139" y="63"/>
                    <a:pt x="84" y="187"/>
                  </a:cubicBezTo>
                  <a:cubicBezTo>
                    <a:pt x="29" y="271"/>
                    <a:pt x="1" y="409"/>
                    <a:pt x="1" y="520"/>
                  </a:cubicBezTo>
                  <a:cubicBezTo>
                    <a:pt x="1" y="686"/>
                    <a:pt x="112" y="797"/>
                    <a:pt x="278" y="825"/>
                  </a:cubicBezTo>
                  <a:cubicBezTo>
                    <a:pt x="288" y="826"/>
                    <a:pt x="297" y="826"/>
                    <a:pt x="307" y="826"/>
                  </a:cubicBezTo>
                  <a:cubicBezTo>
                    <a:pt x="593" y="826"/>
                    <a:pt x="746" y="429"/>
                    <a:pt x="639" y="187"/>
                  </a:cubicBezTo>
                  <a:cubicBezTo>
                    <a:pt x="583" y="63"/>
                    <a:pt x="472" y="0"/>
                    <a:pt x="361"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4"/>
            <p:cNvSpPr/>
            <p:nvPr/>
          </p:nvSpPr>
          <p:spPr>
            <a:xfrm>
              <a:off x="8028650" y="2888150"/>
              <a:ext cx="20125" cy="60325"/>
            </a:xfrm>
            <a:custGeom>
              <a:avLst/>
              <a:gdLst/>
              <a:ahLst/>
              <a:cxnLst/>
              <a:rect l="l" t="t" r="r" b="b"/>
              <a:pathLst>
                <a:path w="805" h="2413" extrusionOk="0">
                  <a:moveTo>
                    <a:pt x="805" y="0"/>
                  </a:moveTo>
                  <a:cubicBezTo>
                    <a:pt x="666" y="195"/>
                    <a:pt x="528" y="416"/>
                    <a:pt x="417" y="638"/>
                  </a:cubicBezTo>
                  <a:cubicBezTo>
                    <a:pt x="306" y="860"/>
                    <a:pt x="223" y="1082"/>
                    <a:pt x="140" y="1304"/>
                  </a:cubicBezTo>
                  <a:cubicBezTo>
                    <a:pt x="84" y="1442"/>
                    <a:pt x="56" y="1553"/>
                    <a:pt x="29" y="1692"/>
                  </a:cubicBezTo>
                  <a:cubicBezTo>
                    <a:pt x="1" y="1830"/>
                    <a:pt x="56" y="1969"/>
                    <a:pt x="140" y="2080"/>
                  </a:cubicBezTo>
                  <a:cubicBezTo>
                    <a:pt x="223" y="2191"/>
                    <a:pt x="334" y="2246"/>
                    <a:pt x="472" y="2302"/>
                  </a:cubicBezTo>
                  <a:cubicBezTo>
                    <a:pt x="583" y="2357"/>
                    <a:pt x="694" y="2385"/>
                    <a:pt x="805" y="2413"/>
                  </a:cubicBezTo>
                  <a:cubicBezTo>
                    <a:pt x="694" y="2357"/>
                    <a:pt x="611" y="2274"/>
                    <a:pt x="500" y="2219"/>
                  </a:cubicBezTo>
                  <a:cubicBezTo>
                    <a:pt x="389" y="2163"/>
                    <a:pt x="306" y="2080"/>
                    <a:pt x="223" y="1997"/>
                  </a:cubicBezTo>
                  <a:cubicBezTo>
                    <a:pt x="140" y="1803"/>
                    <a:pt x="140" y="1553"/>
                    <a:pt x="278" y="1387"/>
                  </a:cubicBezTo>
                  <a:cubicBezTo>
                    <a:pt x="445" y="943"/>
                    <a:pt x="639" y="472"/>
                    <a:pt x="805"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4"/>
            <p:cNvSpPr/>
            <p:nvPr/>
          </p:nvSpPr>
          <p:spPr>
            <a:xfrm>
              <a:off x="8161050" y="2944300"/>
              <a:ext cx="6950" cy="13875"/>
            </a:xfrm>
            <a:custGeom>
              <a:avLst/>
              <a:gdLst/>
              <a:ahLst/>
              <a:cxnLst/>
              <a:rect l="l" t="t" r="r" b="b"/>
              <a:pathLst>
                <a:path w="278" h="555" extrusionOk="0">
                  <a:moveTo>
                    <a:pt x="278" y="0"/>
                  </a:moveTo>
                  <a:cubicBezTo>
                    <a:pt x="195" y="56"/>
                    <a:pt x="111" y="139"/>
                    <a:pt x="84" y="250"/>
                  </a:cubicBezTo>
                  <a:cubicBezTo>
                    <a:pt x="28" y="333"/>
                    <a:pt x="1" y="444"/>
                    <a:pt x="28" y="555"/>
                  </a:cubicBezTo>
                  <a:cubicBezTo>
                    <a:pt x="84" y="527"/>
                    <a:pt x="111" y="499"/>
                    <a:pt x="167" y="444"/>
                  </a:cubicBezTo>
                  <a:cubicBezTo>
                    <a:pt x="195" y="416"/>
                    <a:pt x="222" y="361"/>
                    <a:pt x="250" y="305"/>
                  </a:cubicBezTo>
                  <a:cubicBezTo>
                    <a:pt x="250" y="277"/>
                    <a:pt x="278" y="222"/>
                    <a:pt x="278" y="167"/>
                  </a:cubicBezTo>
                  <a:cubicBezTo>
                    <a:pt x="278" y="111"/>
                    <a:pt x="278" y="56"/>
                    <a:pt x="278"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4"/>
            <p:cNvSpPr/>
            <p:nvPr/>
          </p:nvSpPr>
          <p:spPr>
            <a:xfrm>
              <a:off x="7898925" y="2702250"/>
              <a:ext cx="444550" cy="397350"/>
            </a:xfrm>
            <a:custGeom>
              <a:avLst/>
              <a:gdLst/>
              <a:ahLst/>
              <a:cxnLst/>
              <a:rect l="l" t="t" r="r" b="b"/>
              <a:pathLst>
                <a:path w="17782" h="15894" extrusionOk="0">
                  <a:moveTo>
                    <a:pt x="9265" y="1"/>
                  </a:moveTo>
                  <a:cubicBezTo>
                    <a:pt x="8720" y="1"/>
                    <a:pt x="8155" y="91"/>
                    <a:pt x="7574" y="283"/>
                  </a:cubicBezTo>
                  <a:cubicBezTo>
                    <a:pt x="6964" y="505"/>
                    <a:pt x="6438" y="810"/>
                    <a:pt x="5939" y="1170"/>
                  </a:cubicBezTo>
                  <a:cubicBezTo>
                    <a:pt x="5890" y="1198"/>
                    <a:pt x="5847" y="1210"/>
                    <a:pt x="5803" y="1210"/>
                  </a:cubicBezTo>
                  <a:cubicBezTo>
                    <a:pt x="5672" y="1210"/>
                    <a:pt x="5537" y="1101"/>
                    <a:pt x="5245" y="976"/>
                  </a:cubicBezTo>
                  <a:cubicBezTo>
                    <a:pt x="4736" y="757"/>
                    <a:pt x="4256" y="657"/>
                    <a:pt x="3812" y="657"/>
                  </a:cubicBezTo>
                  <a:cubicBezTo>
                    <a:pt x="1336" y="657"/>
                    <a:pt x="1" y="3776"/>
                    <a:pt x="1059" y="6716"/>
                  </a:cubicBezTo>
                  <a:cubicBezTo>
                    <a:pt x="1396" y="7686"/>
                    <a:pt x="2030" y="8657"/>
                    <a:pt x="2394" y="8657"/>
                  </a:cubicBezTo>
                  <a:cubicBezTo>
                    <a:pt x="2540" y="8657"/>
                    <a:pt x="2643" y="8502"/>
                    <a:pt x="2667" y="8130"/>
                  </a:cubicBezTo>
                  <a:cubicBezTo>
                    <a:pt x="2861" y="7021"/>
                    <a:pt x="3221" y="5939"/>
                    <a:pt x="3748" y="4941"/>
                  </a:cubicBezTo>
                  <a:cubicBezTo>
                    <a:pt x="3789" y="4855"/>
                    <a:pt x="3820" y="4817"/>
                    <a:pt x="3851" y="4817"/>
                  </a:cubicBezTo>
                  <a:cubicBezTo>
                    <a:pt x="4012" y="4817"/>
                    <a:pt x="4199" y="5808"/>
                    <a:pt x="5939" y="6411"/>
                  </a:cubicBezTo>
                  <a:cubicBezTo>
                    <a:pt x="6035" y="6440"/>
                    <a:pt x="6175" y="6465"/>
                    <a:pt x="6316" y="6465"/>
                  </a:cubicBezTo>
                  <a:cubicBezTo>
                    <a:pt x="6579" y="6465"/>
                    <a:pt x="6844" y="6375"/>
                    <a:pt x="6826" y="6050"/>
                  </a:cubicBezTo>
                  <a:cubicBezTo>
                    <a:pt x="6826" y="5773"/>
                    <a:pt x="6549" y="5496"/>
                    <a:pt x="6465" y="4969"/>
                  </a:cubicBezTo>
                  <a:cubicBezTo>
                    <a:pt x="6420" y="4743"/>
                    <a:pt x="6393" y="4481"/>
                    <a:pt x="6520" y="4481"/>
                  </a:cubicBezTo>
                  <a:cubicBezTo>
                    <a:pt x="6549" y="4481"/>
                    <a:pt x="6585" y="4494"/>
                    <a:pt x="6632" y="4525"/>
                  </a:cubicBezTo>
                  <a:cubicBezTo>
                    <a:pt x="7768" y="5163"/>
                    <a:pt x="8961" y="6272"/>
                    <a:pt x="9404" y="7520"/>
                  </a:cubicBezTo>
                  <a:cubicBezTo>
                    <a:pt x="9737" y="8379"/>
                    <a:pt x="9792" y="8462"/>
                    <a:pt x="10680" y="8767"/>
                  </a:cubicBezTo>
                  <a:cubicBezTo>
                    <a:pt x="11317" y="8989"/>
                    <a:pt x="11761" y="9516"/>
                    <a:pt x="11456" y="10154"/>
                  </a:cubicBezTo>
                  <a:cubicBezTo>
                    <a:pt x="11290" y="10514"/>
                    <a:pt x="10818" y="10847"/>
                    <a:pt x="10569" y="11318"/>
                  </a:cubicBezTo>
                  <a:cubicBezTo>
                    <a:pt x="9552" y="12966"/>
                    <a:pt x="10550" y="15894"/>
                    <a:pt x="11620" y="15894"/>
                  </a:cubicBezTo>
                  <a:cubicBezTo>
                    <a:pt x="11630" y="15894"/>
                    <a:pt x="11640" y="15893"/>
                    <a:pt x="11650" y="15893"/>
                  </a:cubicBezTo>
                  <a:cubicBezTo>
                    <a:pt x="12482" y="15837"/>
                    <a:pt x="13203" y="14146"/>
                    <a:pt x="13397" y="13453"/>
                  </a:cubicBezTo>
                  <a:cubicBezTo>
                    <a:pt x="13487" y="13183"/>
                    <a:pt x="13504" y="13041"/>
                    <a:pt x="13581" y="13041"/>
                  </a:cubicBezTo>
                  <a:cubicBezTo>
                    <a:pt x="13599" y="13041"/>
                    <a:pt x="13620" y="13049"/>
                    <a:pt x="13646" y="13065"/>
                  </a:cubicBezTo>
                  <a:cubicBezTo>
                    <a:pt x="13901" y="13186"/>
                    <a:pt x="14119" y="13260"/>
                    <a:pt x="14309" y="13260"/>
                  </a:cubicBezTo>
                  <a:cubicBezTo>
                    <a:pt x="14553" y="13260"/>
                    <a:pt x="14750" y="13139"/>
                    <a:pt x="14922" y="12843"/>
                  </a:cubicBezTo>
                  <a:cubicBezTo>
                    <a:pt x="17781" y="8102"/>
                    <a:pt x="14445" y="1"/>
                    <a:pt x="9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4"/>
            <p:cNvSpPr/>
            <p:nvPr/>
          </p:nvSpPr>
          <p:spPr>
            <a:xfrm>
              <a:off x="8147875" y="2726650"/>
              <a:ext cx="113700" cy="259950"/>
            </a:xfrm>
            <a:custGeom>
              <a:avLst/>
              <a:gdLst/>
              <a:ahLst/>
              <a:cxnLst/>
              <a:rect l="l" t="t" r="r" b="b"/>
              <a:pathLst>
                <a:path w="4548" h="10398" extrusionOk="0">
                  <a:moveTo>
                    <a:pt x="1" y="0"/>
                  </a:moveTo>
                  <a:lnTo>
                    <a:pt x="1" y="0"/>
                  </a:lnTo>
                  <a:cubicBezTo>
                    <a:pt x="888" y="472"/>
                    <a:pt x="1664" y="1137"/>
                    <a:pt x="2274" y="1913"/>
                  </a:cubicBezTo>
                  <a:cubicBezTo>
                    <a:pt x="2884" y="2690"/>
                    <a:pt x="3383" y="3577"/>
                    <a:pt x="3716" y="4520"/>
                  </a:cubicBezTo>
                  <a:cubicBezTo>
                    <a:pt x="4076" y="5462"/>
                    <a:pt x="4298" y="6433"/>
                    <a:pt x="4354" y="7431"/>
                  </a:cubicBezTo>
                  <a:cubicBezTo>
                    <a:pt x="4409" y="8429"/>
                    <a:pt x="4326" y="9427"/>
                    <a:pt x="4021" y="10397"/>
                  </a:cubicBezTo>
                  <a:cubicBezTo>
                    <a:pt x="4381" y="9427"/>
                    <a:pt x="4548" y="8429"/>
                    <a:pt x="4492" y="7431"/>
                  </a:cubicBezTo>
                  <a:cubicBezTo>
                    <a:pt x="4437" y="6405"/>
                    <a:pt x="4243" y="5407"/>
                    <a:pt x="3882" y="4464"/>
                  </a:cubicBezTo>
                  <a:cubicBezTo>
                    <a:pt x="3522" y="3494"/>
                    <a:pt x="3023" y="2607"/>
                    <a:pt x="2385" y="1830"/>
                  </a:cubicBezTo>
                  <a:cubicBezTo>
                    <a:pt x="1747" y="1054"/>
                    <a:pt x="916" y="41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4"/>
            <p:cNvSpPr/>
            <p:nvPr/>
          </p:nvSpPr>
          <p:spPr>
            <a:xfrm>
              <a:off x="7942025" y="2748125"/>
              <a:ext cx="30525" cy="131725"/>
            </a:xfrm>
            <a:custGeom>
              <a:avLst/>
              <a:gdLst/>
              <a:ahLst/>
              <a:cxnLst/>
              <a:rect l="l" t="t" r="r" b="b"/>
              <a:pathLst>
                <a:path w="1221" h="5269" extrusionOk="0">
                  <a:moveTo>
                    <a:pt x="1220" y="1"/>
                  </a:moveTo>
                  <a:cubicBezTo>
                    <a:pt x="915" y="361"/>
                    <a:pt x="666" y="749"/>
                    <a:pt x="472" y="1193"/>
                  </a:cubicBezTo>
                  <a:cubicBezTo>
                    <a:pt x="278" y="1609"/>
                    <a:pt x="167" y="2053"/>
                    <a:pt x="83" y="2524"/>
                  </a:cubicBezTo>
                  <a:cubicBezTo>
                    <a:pt x="0" y="2968"/>
                    <a:pt x="0" y="3439"/>
                    <a:pt x="28" y="3910"/>
                  </a:cubicBezTo>
                  <a:cubicBezTo>
                    <a:pt x="28" y="4382"/>
                    <a:pt x="139" y="4825"/>
                    <a:pt x="305" y="5269"/>
                  </a:cubicBezTo>
                  <a:cubicBezTo>
                    <a:pt x="194" y="4825"/>
                    <a:pt x="139" y="4354"/>
                    <a:pt x="167" y="3910"/>
                  </a:cubicBezTo>
                  <a:cubicBezTo>
                    <a:pt x="139" y="3439"/>
                    <a:pt x="167" y="2995"/>
                    <a:pt x="250" y="2552"/>
                  </a:cubicBezTo>
                  <a:cubicBezTo>
                    <a:pt x="388" y="1637"/>
                    <a:pt x="721" y="777"/>
                    <a:pt x="1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4"/>
            <p:cNvSpPr/>
            <p:nvPr/>
          </p:nvSpPr>
          <p:spPr>
            <a:xfrm>
              <a:off x="7996075" y="2736350"/>
              <a:ext cx="46475" cy="82500"/>
            </a:xfrm>
            <a:custGeom>
              <a:avLst/>
              <a:gdLst/>
              <a:ahLst/>
              <a:cxnLst/>
              <a:rect l="l" t="t" r="r" b="b"/>
              <a:pathLst>
                <a:path w="1859" h="3300" extrusionOk="0">
                  <a:moveTo>
                    <a:pt x="1858" y="1"/>
                  </a:moveTo>
                  <a:cubicBezTo>
                    <a:pt x="1553" y="167"/>
                    <a:pt x="1304" y="389"/>
                    <a:pt x="1110" y="638"/>
                  </a:cubicBezTo>
                  <a:cubicBezTo>
                    <a:pt x="888" y="888"/>
                    <a:pt x="722" y="1165"/>
                    <a:pt x="555" y="1442"/>
                  </a:cubicBezTo>
                  <a:cubicBezTo>
                    <a:pt x="389" y="1720"/>
                    <a:pt x="278" y="2025"/>
                    <a:pt x="167" y="2357"/>
                  </a:cubicBezTo>
                  <a:cubicBezTo>
                    <a:pt x="56" y="2662"/>
                    <a:pt x="1" y="2995"/>
                    <a:pt x="1" y="3300"/>
                  </a:cubicBezTo>
                  <a:cubicBezTo>
                    <a:pt x="84" y="2995"/>
                    <a:pt x="167" y="2690"/>
                    <a:pt x="306" y="2385"/>
                  </a:cubicBezTo>
                  <a:cubicBezTo>
                    <a:pt x="417" y="2108"/>
                    <a:pt x="555" y="1803"/>
                    <a:pt x="722" y="1525"/>
                  </a:cubicBezTo>
                  <a:cubicBezTo>
                    <a:pt x="860" y="1248"/>
                    <a:pt x="1027" y="971"/>
                    <a:pt x="1221" y="721"/>
                  </a:cubicBezTo>
                  <a:cubicBezTo>
                    <a:pt x="1387" y="444"/>
                    <a:pt x="1609" y="222"/>
                    <a:pt x="1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4"/>
            <p:cNvSpPr/>
            <p:nvPr/>
          </p:nvSpPr>
          <p:spPr>
            <a:xfrm>
              <a:off x="7513650" y="4193325"/>
              <a:ext cx="309175" cy="449875"/>
            </a:xfrm>
            <a:custGeom>
              <a:avLst/>
              <a:gdLst/>
              <a:ahLst/>
              <a:cxnLst/>
              <a:rect l="l" t="t" r="r" b="b"/>
              <a:pathLst>
                <a:path w="12367" h="17995" fill="none" extrusionOk="0">
                  <a:moveTo>
                    <a:pt x="1" y="17024"/>
                  </a:moveTo>
                  <a:lnTo>
                    <a:pt x="4797" y="17884"/>
                  </a:lnTo>
                  <a:cubicBezTo>
                    <a:pt x="5546" y="17995"/>
                    <a:pt x="6267" y="17523"/>
                    <a:pt x="6405" y="16747"/>
                  </a:cubicBezTo>
                  <a:lnTo>
                    <a:pt x="9428" y="1359"/>
                  </a:lnTo>
                  <a:cubicBezTo>
                    <a:pt x="9538" y="777"/>
                    <a:pt x="10010" y="306"/>
                    <a:pt x="10620" y="250"/>
                  </a:cubicBezTo>
                  <a:lnTo>
                    <a:pt x="12366" y="1"/>
                  </a:lnTo>
                </a:path>
              </a:pathLst>
            </a:custGeom>
            <a:solidFill>
              <a:schemeClr val="dk1"/>
            </a:solid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4"/>
            <p:cNvSpPr/>
            <p:nvPr/>
          </p:nvSpPr>
          <p:spPr>
            <a:xfrm>
              <a:off x="7328600" y="4544275"/>
              <a:ext cx="228050" cy="117875"/>
            </a:xfrm>
            <a:custGeom>
              <a:avLst/>
              <a:gdLst/>
              <a:ahLst/>
              <a:cxnLst/>
              <a:rect l="l" t="t" r="r" b="b"/>
              <a:pathLst>
                <a:path w="9122" h="4715" extrusionOk="0">
                  <a:moveTo>
                    <a:pt x="1039" y="0"/>
                  </a:moveTo>
                  <a:cubicBezTo>
                    <a:pt x="770" y="0"/>
                    <a:pt x="542" y="182"/>
                    <a:pt x="472" y="463"/>
                  </a:cubicBezTo>
                  <a:lnTo>
                    <a:pt x="56" y="2182"/>
                  </a:lnTo>
                  <a:cubicBezTo>
                    <a:pt x="0" y="2515"/>
                    <a:pt x="194" y="2848"/>
                    <a:pt x="527" y="2931"/>
                  </a:cubicBezTo>
                  <a:lnTo>
                    <a:pt x="8179" y="4705"/>
                  </a:lnTo>
                  <a:cubicBezTo>
                    <a:pt x="8214" y="4712"/>
                    <a:pt x="8250" y="4715"/>
                    <a:pt x="8285" y="4715"/>
                  </a:cubicBezTo>
                  <a:cubicBezTo>
                    <a:pt x="8557" y="4715"/>
                    <a:pt x="8826" y="4532"/>
                    <a:pt x="8900" y="4262"/>
                  </a:cubicBezTo>
                  <a:lnTo>
                    <a:pt x="9122" y="3347"/>
                  </a:lnTo>
                  <a:cubicBezTo>
                    <a:pt x="4908" y="2654"/>
                    <a:pt x="3272" y="1323"/>
                    <a:pt x="2634" y="352"/>
                  </a:cubicBezTo>
                  <a:lnTo>
                    <a:pt x="1192" y="20"/>
                  </a:lnTo>
                  <a:cubicBezTo>
                    <a:pt x="1140" y="7"/>
                    <a:pt x="1089" y="0"/>
                    <a:pt x="1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4"/>
            <p:cNvSpPr/>
            <p:nvPr/>
          </p:nvSpPr>
          <p:spPr>
            <a:xfrm>
              <a:off x="7933000" y="3708125"/>
              <a:ext cx="336900" cy="384025"/>
            </a:xfrm>
            <a:custGeom>
              <a:avLst/>
              <a:gdLst/>
              <a:ahLst/>
              <a:cxnLst/>
              <a:rect l="l" t="t" r="r" b="b"/>
              <a:pathLst>
                <a:path w="13476" h="15361" extrusionOk="0">
                  <a:moveTo>
                    <a:pt x="12616" y="1"/>
                  </a:moveTo>
                  <a:cubicBezTo>
                    <a:pt x="11424" y="2524"/>
                    <a:pt x="7404" y="9899"/>
                    <a:pt x="112" y="12588"/>
                  </a:cubicBezTo>
                  <a:lnTo>
                    <a:pt x="1" y="15361"/>
                  </a:lnTo>
                  <a:lnTo>
                    <a:pt x="12394" y="12727"/>
                  </a:lnTo>
                  <a:cubicBezTo>
                    <a:pt x="13032" y="12616"/>
                    <a:pt x="13475" y="12061"/>
                    <a:pt x="13475" y="11424"/>
                  </a:cubicBezTo>
                  <a:lnTo>
                    <a:pt x="13475" y="1276"/>
                  </a:lnTo>
                  <a:cubicBezTo>
                    <a:pt x="13475" y="694"/>
                    <a:pt x="13143" y="195"/>
                    <a:pt x="12616" y="1"/>
                  </a:cubicBezTo>
                  <a:close/>
                </a:path>
              </a:pathLst>
            </a:custGeom>
            <a:solidFill>
              <a:srgbClr val="D5D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4"/>
            <p:cNvSpPr/>
            <p:nvPr/>
          </p:nvSpPr>
          <p:spPr>
            <a:xfrm>
              <a:off x="7830425" y="4222450"/>
              <a:ext cx="461650" cy="180225"/>
            </a:xfrm>
            <a:custGeom>
              <a:avLst/>
              <a:gdLst/>
              <a:ahLst/>
              <a:cxnLst/>
              <a:rect l="l" t="t" r="r" b="b"/>
              <a:pathLst>
                <a:path w="18466" h="7209" fill="none" extrusionOk="0">
                  <a:moveTo>
                    <a:pt x="0" y="7209"/>
                  </a:moveTo>
                  <a:lnTo>
                    <a:pt x="18466" y="0"/>
                  </a:lnTo>
                </a:path>
              </a:pathLst>
            </a:custGeom>
            <a:solidFill>
              <a:schemeClr val="dk1"/>
            </a:solid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4"/>
            <p:cNvSpPr/>
            <p:nvPr/>
          </p:nvSpPr>
          <p:spPr>
            <a:xfrm>
              <a:off x="8191550" y="3855775"/>
              <a:ext cx="202425" cy="733375"/>
            </a:xfrm>
            <a:custGeom>
              <a:avLst/>
              <a:gdLst/>
              <a:ahLst/>
              <a:cxnLst/>
              <a:rect l="l" t="t" r="r" b="b"/>
              <a:pathLst>
                <a:path w="8097" h="29335" fill="none" extrusionOk="0">
                  <a:moveTo>
                    <a:pt x="0" y="29334"/>
                  </a:moveTo>
                  <a:lnTo>
                    <a:pt x="8096" y="0"/>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4"/>
            <p:cNvSpPr/>
            <p:nvPr/>
          </p:nvSpPr>
          <p:spPr>
            <a:xfrm>
              <a:off x="8061250" y="4115000"/>
              <a:ext cx="463025" cy="214900"/>
            </a:xfrm>
            <a:custGeom>
              <a:avLst/>
              <a:gdLst/>
              <a:ahLst/>
              <a:cxnLst/>
              <a:rect l="l" t="t" r="r" b="b"/>
              <a:pathLst>
                <a:path w="18521" h="8596" fill="none" extrusionOk="0">
                  <a:moveTo>
                    <a:pt x="0" y="1"/>
                  </a:moveTo>
                  <a:lnTo>
                    <a:pt x="18521" y="8596"/>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4"/>
            <p:cNvSpPr/>
            <p:nvPr/>
          </p:nvSpPr>
          <p:spPr>
            <a:xfrm>
              <a:off x="8057775" y="4039450"/>
              <a:ext cx="469975" cy="366700"/>
            </a:xfrm>
            <a:custGeom>
              <a:avLst/>
              <a:gdLst/>
              <a:ahLst/>
              <a:cxnLst/>
              <a:rect l="l" t="t" r="r" b="b"/>
              <a:pathLst>
                <a:path w="18799" h="14668" fill="none" extrusionOk="0">
                  <a:moveTo>
                    <a:pt x="0" y="14668"/>
                  </a:moveTo>
                  <a:lnTo>
                    <a:pt x="18798" y="1"/>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4"/>
            <p:cNvSpPr/>
            <p:nvPr/>
          </p:nvSpPr>
          <p:spPr>
            <a:xfrm>
              <a:off x="8200550" y="3887650"/>
              <a:ext cx="184400" cy="669600"/>
            </a:xfrm>
            <a:custGeom>
              <a:avLst/>
              <a:gdLst/>
              <a:ahLst/>
              <a:cxnLst/>
              <a:rect l="l" t="t" r="r" b="b"/>
              <a:pathLst>
                <a:path w="7376" h="26784" fill="none" extrusionOk="0">
                  <a:moveTo>
                    <a:pt x="1" y="1"/>
                  </a:moveTo>
                  <a:lnTo>
                    <a:pt x="7376" y="26784"/>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4"/>
            <p:cNvSpPr/>
            <p:nvPr/>
          </p:nvSpPr>
          <p:spPr>
            <a:xfrm>
              <a:off x="8040450" y="4179475"/>
              <a:ext cx="504625" cy="85975"/>
            </a:xfrm>
            <a:custGeom>
              <a:avLst/>
              <a:gdLst/>
              <a:ahLst/>
              <a:cxnLst/>
              <a:rect l="l" t="t" r="r" b="b"/>
              <a:pathLst>
                <a:path w="20185" h="3439" fill="none" extrusionOk="0">
                  <a:moveTo>
                    <a:pt x="0" y="3438"/>
                  </a:moveTo>
                  <a:lnTo>
                    <a:pt x="20184" y="0"/>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4"/>
            <p:cNvSpPr/>
            <p:nvPr/>
          </p:nvSpPr>
          <p:spPr>
            <a:xfrm>
              <a:off x="8289275" y="3843300"/>
              <a:ext cx="6975" cy="759000"/>
            </a:xfrm>
            <a:custGeom>
              <a:avLst/>
              <a:gdLst/>
              <a:ahLst/>
              <a:cxnLst/>
              <a:rect l="l" t="t" r="r" b="b"/>
              <a:pathLst>
                <a:path w="279" h="30360" fill="none" extrusionOk="0">
                  <a:moveTo>
                    <a:pt x="278" y="0"/>
                  </a:moveTo>
                  <a:lnTo>
                    <a:pt x="1" y="30360"/>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4"/>
            <p:cNvSpPr/>
            <p:nvPr/>
          </p:nvSpPr>
          <p:spPr>
            <a:xfrm>
              <a:off x="8109750" y="3926475"/>
              <a:ext cx="366000" cy="591975"/>
            </a:xfrm>
            <a:custGeom>
              <a:avLst/>
              <a:gdLst/>
              <a:ahLst/>
              <a:cxnLst/>
              <a:rect l="l" t="t" r="r" b="b"/>
              <a:pathLst>
                <a:path w="14640" h="23679" fill="none" extrusionOk="0">
                  <a:moveTo>
                    <a:pt x="1" y="23678"/>
                  </a:moveTo>
                  <a:lnTo>
                    <a:pt x="14640" y="0"/>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4"/>
            <p:cNvSpPr/>
            <p:nvPr/>
          </p:nvSpPr>
          <p:spPr>
            <a:xfrm>
              <a:off x="8118775" y="3981225"/>
              <a:ext cx="347975" cy="482450"/>
            </a:xfrm>
            <a:custGeom>
              <a:avLst/>
              <a:gdLst/>
              <a:ahLst/>
              <a:cxnLst/>
              <a:rect l="l" t="t" r="r" b="b"/>
              <a:pathLst>
                <a:path w="13919" h="19298" fill="none" extrusionOk="0">
                  <a:moveTo>
                    <a:pt x="0" y="1"/>
                  </a:moveTo>
                  <a:lnTo>
                    <a:pt x="13919" y="19298"/>
                  </a:lnTo>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4"/>
            <p:cNvSpPr/>
            <p:nvPr/>
          </p:nvSpPr>
          <p:spPr>
            <a:xfrm>
              <a:off x="8256700" y="4169625"/>
              <a:ext cx="73500" cy="100925"/>
            </a:xfrm>
            <a:custGeom>
              <a:avLst/>
              <a:gdLst/>
              <a:ahLst/>
              <a:cxnLst/>
              <a:rect l="l" t="t" r="r" b="b"/>
              <a:pathLst>
                <a:path w="2940" h="4037" extrusionOk="0">
                  <a:moveTo>
                    <a:pt x="1672" y="0"/>
                  </a:moveTo>
                  <a:cubicBezTo>
                    <a:pt x="987" y="0"/>
                    <a:pt x="325" y="780"/>
                    <a:pt x="167" y="1836"/>
                  </a:cubicBezTo>
                  <a:cubicBezTo>
                    <a:pt x="1" y="2945"/>
                    <a:pt x="472" y="3943"/>
                    <a:pt x="1193" y="4026"/>
                  </a:cubicBezTo>
                  <a:cubicBezTo>
                    <a:pt x="1237" y="4033"/>
                    <a:pt x="1282" y="4037"/>
                    <a:pt x="1326" y="4037"/>
                  </a:cubicBezTo>
                  <a:cubicBezTo>
                    <a:pt x="1997" y="4037"/>
                    <a:pt x="2617" y="3265"/>
                    <a:pt x="2773" y="2224"/>
                  </a:cubicBezTo>
                  <a:cubicBezTo>
                    <a:pt x="2940" y="1115"/>
                    <a:pt x="2496" y="117"/>
                    <a:pt x="1775" y="6"/>
                  </a:cubicBezTo>
                  <a:cubicBezTo>
                    <a:pt x="1741" y="2"/>
                    <a:pt x="1706" y="0"/>
                    <a:pt x="1672" y="0"/>
                  </a:cubicBezTo>
                  <a:close/>
                </a:path>
              </a:pathLst>
            </a:custGeom>
            <a:solidFill>
              <a:srgbClr val="EAE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4"/>
            <p:cNvSpPr/>
            <p:nvPr/>
          </p:nvSpPr>
          <p:spPr>
            <a:xfrm>
              <a:off x="8273350" y="4193650"/>
              <a:ext cx="40225" cy="52775"/>
            </a:xfrm>
            <a:custGeom>
              <a:avLst/>
              <a:gdLst/>
              <a:ahLst/>
              <a:cxnLst/>
              <a:rect l="l" t="t" r="r" b="b"/>
              <a:pathLst>
                <a:path w="1609" h="2111" extrusionOk="0">
                  <a:moveTo>
                    <a:pt x="916" y="0"/>
                  </a:moveTo>
                  <a:cubicBezTo>
                    <a:pt x="611" y="0"/>
                    <a:pt x="304" y="307"/>
                    <a:pt x="166" y="764"/>
                  </a:cubicBezTo>
                  <a:cubicBezTo>
                    <a:pt x="0" y="1319"/>
                    <a:pt x="166" y="1901"/>
                    <a:pt x="527" y="2067"/>
                  </a:cubicBezTo>
                  <a:cubicBezTo>
                    <a:pt x="590" y="2096"/>
                    <a:pt x="654" y="2110"/>
                    <a:pt x="718" y="2110"/>
                  </a:cubicBezTo>
                  <a:cubicBezTo>
                    <a:pt x="1016" y="2110"/>
                    <a:pt x="1305" y="1804"/>
                    <a:pt x="1442" y="1346"/>
                  </a:cubicBezTo>
                  <a:cubicBezTo>
                    <a:pt x="1608" y="792"/>
                    <a:pt x="1442" y="210"/>
                    <a:pt x="1109" y="43"/>
                  </a:cubicBezTo>
                  <a:cubicBezTo>
                    <a:pt x="1046" y="14"/>
                    <a:pt x="981" y="0"/>
                    <a:pt x="91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4"/>
            <p:cNvSpPr/>
            <p:nvPr/>
          </p:nvSpPr>
          <p:spPr>
            <a:xfrm>
              <a:off x="8010650" y="3812100"/>
              <a:ext cx="566300" cy="816550"/>
            </a:xfrm>
            <a:custGeom>
              <a:avLst/>
              <a:gdLst/>
              <a:ahLst/>
              <a:cxnLst/>
              <a:rect l="l" t="t" r="r" b="b"/>
              <a:pathLst>
                <a:path w="22652" h="32662" fill="none" extrusionOk="0">
                  <a:moveTo>
                    <a:pt x="13586" y="805"/>
                  </a:moveTo>
                  <a:cubicBezTo>
                    <a:pt x="19158" y="1636"/>
                    <a:pt x="22652" y="9233"/>
                    <a:pt x="21376" y="17800"/>
                  </a:cubicBezTo>
                  <a:cubicBezTo>
                    <a:pt x="20129" y="26395"/>
                    <a:pt x="14611" y="32661"/>
                    <a:pt x="9039" y="31857"/>
                  </a:cubicBezTo>
                  <a:cubicBezTo>
                    <a:pt x="3494" y="31053"/>
                    <a:pt x="0" y="23429"/>
                    <a:pt x="1248" y="14862"/>
                  </a:cubicBezTo>
                  <a:cubicBezTo>
                    <a:pt x="2523" y="6294"/>
                    <a:pt x="8041" y="1"/>
                    <a:pt x="13586" y="805"/>
                  </a:cubicBezTo>
                  <a:close/>
                </a:path>
              </a:pathLst>
            </a:custGeom>
            <a:solidFill>
              <a:schemeClr val="dk1"/>
            </a:solid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4"/>
            <p:cNvSpPr/>
            <p:nvPr/>
          </p:nvSpPr>
          <p:spPr>
            <a:xfrm>
              <a:off x="8059850" y="3902200"/>
              <a:ext cx="425625" cy="616250"/>
            </a:xfrm>
            <a:custGeom>
              <a:avLst/>
              <a:gdLst/>
              <a:ahLst/>
              <a:cxnLst/>
              <a:rect l="l" t="t" r="r" b="b"/>
              <a:pathLst>
                <a:path w="17025" h="24650" fill="none" extrusionOk="0">
                  <a:moveTo>
                    <a:pt x="10176" y="583"/>
                  </a:moveTo>
                  <a:cubicBezTo>
                    <a:pt x="14362" y="1193"/>
                    <a:pt x="17024" y="6932"/>
                    <a:pt x="16109" y="13392"/>
                  </a:cubicBezTo>
                  <a:cubicBezTo>
                    <a:pt x="15194" y="19880"/>
                    <a:pt x="11063" y="24649"/>
                    <a:pt x="6849" y="24039"/>
                  </a:cubicBezTo>
                  <a:cubicBezTo>
                    <a:pt x="2662" y="23457"/>
                    <a:pt x="1" y="17718"/>
                    <a:pt x="916" y="11258"/>
                  </a:cubicBezTo>
                  <a:cubicBezTo>
                    <a:pt x="1830" y="4770"/>
                    <a:pt x="5962" y="1"/>
                    <a:pt x="10176" y="583"/>
                  </a:cubicBezTo>
                  <a:close/>
                </a:path>
              </a:pathLst>
            </a:custGeom>
            <a:solidFill>
              <a:schemeClr val="dk1"/>
            </a:solid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4"/>
            <p:cNvSpPr/>
            <p:nvPr/>
          </p:nvSpPr>
          <p:spPr>
            <a:xfrm>
              <a:off x="7825575" y="3703975"/>
              <a:ext cx="444325" cy="753475"/>
            </a:xfrm>
            <a:custGeom>
              <a:avLst/>
              <a:gdLst/>
              <a:ahLst/>
              <a:cxnLst/>
              <a:rect l="l" t="t" r="r" b="b"/>
              <a:pathLst>
                <a:path w="17773" h="30139" fill="none" extrusionOk="0">
                  <a:moveTo>
                    <a:pt x="0" y="30138"/>
                  </a:moveTo>
                  <a:lnTo>
                    <a:pt x="0" y="17551"/>
                  </a:lnTo>
                  <a:cubicBezTo>
                    <a:pt x="0" y="16913"/>
                    <a:pt x="444" y="16359"/>
                    <a:pt x="1054" y="16220"/>
                  </a:cubicBezTo>
                  <a:lnTo>
                    <a:pt x="16691" y="12921"/>
                  </a:lnTo>
                  <a:cubicBezTo>
                    <a:pt x="17329" y="12782"/>
                    <a:pt x="17772" y="12227"/>
                    <a:pt x="17772" y="11590"/>
                  </a:cubicBezTo>
                  <a:lnTo>
                    <a:pt x="17772" y="1442"/>
                  </a:lnTo>
                  <a:cubicBezTo>
                    <a:pt x="17772" y="610"/>
                    <a:pt x="17079" y="0"/>
                    <a:pt x="16275" y="84"/>
                  </a:cubicBezTo>
                  <a:lnTo>
                    <a:pt x="11396" y="610"/>
                  </a:lnTo>
                  <a:cubicBezTo>
                    <a:pt x="10924" y="666"/>
                    <a:pt x="10536" y="943"/>
                    <a:pt x="10314" y="1331"/>
                  </a:cubicBezTo>
                  <a:lnTo>
                    <a:pt x="8817" y="4270"/>
                  </a:lnTo>
                  <a:cubicBezTo>
                    <a:pt x="8623" y="4658"/>
                    <a:pt x="8235" y="4936"/>
                    <a:pt x="7819" y="4991"/>
                  </a:cubicBezTo>
                  <a:lnTo>
                    <a:pt x="5795" y="5296"/>
                  </a:lnTo>
                  <a:cubicBezTo>
                    <a:pt x="5157" y="5379"/>
                    <a:pt x="4686" y="5934"/>
                    <a:pt x="4658" y="6571"/>
                  </a:cubicBezTo>
                  <a:lnTo>
                    <a:pt x="4298" y="15527"/>
                  </a:lnTo>
                </a:path>
              </a:pathLst>
            </a:custGeom>
            <a:no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4"/>
            <p:cNvSpPr/>
            <p:nvPr/>
          </p:nvSpPr>
          <p:spPr>
            <a:xfrm>
              <a:off x="7844275" y="4029750"/>
              <a:ext cx="81825" cy="67950"/>
            </a:xfrm>
            <a:custGeom>
              <a:avLst/>
              <a:gdLst/>
              <a:ahLst/>
              <a:cxnLst/>
              <a:rect l="l" t="t" r="r" b="b"/>
              <a:pathLst>
                <a:path w="3273" h="2718" extrusionOk="0">
                  <a:moveTo>
                    <a:pt x="3189" y="1"/>
                  </a:moveTo>
                  <a:cubicBezTo>
                    <a:pt x="3136" y="644"/>
                    <a:pt x="3108" y="1288"/>
                    <a:pt x="3106" y="1957"/>
                  </a:cubicBezTo>
                  <a:lnTo>
                    <a:pt x="3106" y="1957"/>
                  </a:lnTo>
                  <a:cubicBezTo>
                    <a:pt x="2857" y="2003"/>
                    <a:pt x="2610" y="2033"/>
                    <a:pt x="2385" y="2108"/>
                  </a:cubicBezTo>
                  <a:lnTo>
                    <a:pt x="1581" y="2274"/>
                  </a:lnTo>
                  <a:cubicBezTo>
                    <a:pt x="1055" y="2413"/>
                    <a:pt x="528" y="2551"/>
                    <a:pt x="1" y="2718"/>
                  </a:cubicBezTo>
                  <a:cubicBezTo>
                    <a:pt x="555" y="2634"/>
                    <a:pt x="1082" y="2524"/>
                    <a:pt x="1609" y="2413"/>
                  </a:cubicBezTo>
                  <a:lnTo>
                    <a:pt x="2413" y="2246"/>
                  </a:lnTo>
                  <a:cubicBezTo>
                    <a:pt x="2690" y="2219"/>
                    <a:pt x="2940" y="2135"/>
                    <a:pt x="3217" y="2080"/>
                  </a:cubicBezTo>
                  <a:lnTo>
                    <a:pt x="3273" y="2080"/>
                  </a:lnTo>
                  <a:lnTo>
                    <a:pt x="3273" y="2024"/>
                  </a:lnTo>
                  <a:cubicBezTo>
                    <a:pt x="3273" y="1331"/>
                    <a:pt x="3245" y="666"/>
                    <a:pt x="3189" y="1"/>
                  </a:cubicBezTo>
                  <a:close/>
                </a:path>
              </a:pathLst>
            </a:custGeom>
            <a:solidFill>
              <a:srgbClr val="A1A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4"/>
            <p:cNvSpPr/>
            <p:nvPr/>
          </p:nvSpPr>
          <p:spPr>
            <a:xfrm>
              <a:off x="8061250" y="3705350"/>
              <a:ext cx="229450" cy="71425"/>
            </a:xfrm>
            <a:custGeom>
              <a:avLst/>
              <a:gdLst/>
              <a:ahLst/>
              <a:cxnLst/>
              <a:rect l="l" t="t" r="r" b="b"/>
              <a:pathLst>
                <a:path w="9178" h="2857" fill="none" extrusionOk="0">
                  <a:moveTo>
                    <a:pt x="0" y="2857"/>
                  </a:moveTo>
                  <a:lnTo>
                    <a:pt x="998" y="1193"/>
                  </a:lnTo>
                  <a:cubicBezTo>
                    <a:pt x="1165" y="916"/>
                    <a:pt x="1442" y="750"/>
                    <a:pt x="1774" y="694"/>
                  </a:cubicBezTo>
                  <a:lnTo>
                    <a:pt x="9177" y="1"/>
                  </a:lnTo>
                </a:path>
              </a:pathLst>
            </a:custGeom>
            <a:noFill/>
            <a:ln w="45050"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4"/>
            <p:cNvSpPr/>
            <p:nvPr/>
          </p:nvSpPr>
          <p:spPr>
            <a:xfrm>
              <a:off x="8070250" y="3709525"/>
              <a:ext cx="178850" cy="52700"/>
            </a:xfrm>
            <a:custGeom>
              <a:avLst/>
              <a:gdLst/>
              <a:ahLst/>
              <a:cxnLst/>
              <a:rect l="l" t="t" r="r" b="b"/>
              <a:pathLst>
                <a:path w="7154" h="2108" extrusionOk="0">
                  <a:moveTo>
                    <a:pt x="7154" y="0"/>
                  </a:moveTo>
                  <a:cubicBezTo>
                    <a:pt x="6488" y="0"/>
                    <a:pt x="5823" y="28"/>
                    <a:pt x="5185" y="83"/>
                  </a:cubicBezTo>
                  <a:lnTo>
                    <a:pt x="3217" y="222"/>
                  </a:lnTo>
                  <a:lnTo>
                    <a:pt x="2219" y="305"/>
                  </a:lnTo>
                  <a:cubicBezTo>
                    <a:pt x="1886" y="305"/>
                    <a:pt x="1553" y="388"/>
                    <a:pt x="1248" y="555"/>
                  </a:cubicBezTo>
                  <a:cubicBezTo>
                    <a:pt x="1110" y="638"/>
                    <a:pt x="971" y="749"/>
                    <a:pt x="860" y="888"/>
                  </a:cubicBezTo>
                  <a:cubicBezTo>
                    <a:pt x="749" y="1026"/>
                    <a:pt x="666" y="1165"/>
                    <a:pt x="555" y="1303"/>
                  </a:cubicBezTo>
                  <a:cubicBezTo>
                    <a:pt x="361" y="1581"/>
                    <a:pt x="167" y="1830"/>
                    <a:pt x="0" y="2107"/>
                  </a:cubicBezTo>
                  <a:cubicBezTo>
                    <a:pt x="222" y="1858"/>
                    <a:pt x="416" y="1608"/>
                    <a:pt x="638" y="1331"/>
                  </a:cubicBezTo>
                  <a:cubicBezTo>
                    <a:pt x="721" y="1220"/>
                    <a:pt x="832" y="1082"/>
                    <a:pt x="943" y="971"/>
                  </a:cubicBezTo>
                  <a:cubicBezTo>
                    <a:pt x="1054" y="832"/>
                    <a:pt x="1165" y="749"/>
                    <a:pt x="1304" y="666"/>
                  </a:cubicBezTo>
                  <a:cubicBezTo>
                    <a:pt x="1442" y="583"/>
                    <a:pt x="1609" y="527"/>
                    <a:pt x="1747" y="499"/>
                  </a:cubicBezTo>
                  <a:cubicBezTo>
                    <a:pt x="1914" y="472"/>
                    <a:pt x="2080" y="472"/>
                    <a:pt x="2246" y="444"/>
                  </a:cubicBezTo>
                  <a:lnTo>
                    <a:pt x="3217" y="388"/>
                  </a:lnTo>
                  <a:lnTo>
                    <a:pt x="5185" y="222"/>
                  </a:lnTo>
                  <a:cubicBezTo>
                    <a:pt x="5851" y="139"/>
                    <a:pt x="6488" y="83"/>
                    <a:pt x="7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4"/>
            <p:cNvSpPr/>
            <p:nvPr/>
          </p:nvSpPr>
          <p:spPr>
            <a:xfrm>
              <a:off x="7789525" y="4476825"/>
              <a:ext cx="255100" cy="254400"/>
            </a:xfrm>
            <a:custGeom>
              <a:avLst/>
              <a:gdLst/>
              <a:ahLst/>
              <a:cxnLst/>
              <a:rect l="l" t="t" r="r" b="b"/>
              <a:pathLst>
                <a:path w="10204" h="10176" extrusionOk="0">
                  <a:moveTo>
                    <a:pt x="5102" y="1"/>
                  </a:moveTo>
                  <a:cubicBezTo>
                    <a:pt x="2274" y="1"/>
                    <a:pt x="1" y="2274"/>
                    <a:pt x="1" y="5074"/>
                  </a:cubicBezTo>
                  <a:cubicBezTo>
                    <a:pt x="1" y="7902"/>
                    <a:pt x="2274" y="10176"/>
                    <a:pt x="5102" y="10176"/>
                  </a:cubicBezTo>
                  <a:cubicBezTo>
                    <a:pt x="7902" y="10176"/>
                    <a:pt x="10204" y="7902"/>
                    <a:pt x="10204" y="5074"/>
                  </a:cubicBezTo>
                  <a:cubicBezTo>
                    <a:pt x="10204" y="2274"/>
                    <a:pt x="7902" y="1"/>
                    <a:pt x="5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4"/>
            <p:cNvSpPr/>
            <p:nvPr/>
          </p:nvSpPr>
          <p:spPr>
            <a:xfrm>
              <a:off x="7789525" y="4476825"/>
              <a:ext cx="255100" cy="254400"/>
            </a:xfrm>
            <a:custGeom>
              <a:avLst/>
              <a:gdLst/>
              <a:ahLst/>
              <a:cxnLst/>
              <a:rect l="l" t="t" r="r" b="b"/>
              <a:pathLst>
                <a:path w="10204" h="10176" fill="none" extrusionOk="0">
                  <a:moveTo>
                    <a:pt x="10204" y="5074"/>
                  </a:moveTo>
                  <a:cubicBezTo>
                    <a:pt x="10204" y="7902"/>
                    <a:pt x="7902" y="10176"/>
                    <a:pt x="5102" y="10176"/>
                  </a:cubicBezTo>
                  <a:cubicBezTo>
                    <a:pt x="2274" y="10176"/>
                    <a:pt x="1" y="7902"/>
                    <a:pt x="1" y="5074"/>
                  </a:cubicBezTo>
                  <a:cubicBezTo>
                    <a:pt x="1" y="2274"/>
                    <a:pt x="2274" y="1"/>
                    <a:pt x="5102" y="1"/>
                  </a:cubicBezTo>
                  <a:cubicBezTo>
                    <a:pt x="7902" y="1"/>
                    <a:pt x="10204" y="2274"/>
                    <a:pt x="10204" y="5074"/>
                  </a:cubicBezTo>
                  <a:close/>
                </a:path>
              </a:pathLst>
            </a:custGeom>
            <a:noFill/>
            <a:ln w="2702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4"/>
            <p:cNvSpPr/>
            <p:nvPr/>
          </p:nvSpPr>
          <p:spPr>
            <a:xfrm>
              <a:off x="7884500" y="4514250"/>
              <a:ext cx="65175" cy="54950"/>
            </a:xfrm>
            <a:custGeom>
              <a:avLst/>
              <a:gdLst/>
              <a:ahLst/>
              <a:cxnLst/>
              <a:rect l="l" t="t" r="r" b="b"/>
              <a:pathLst>
                <a:path w="2607" h="2198" extrusionOk="0">
                  <a:moveTo>
                    <a:pt x="416" y="1"/>
                  </a:moveTo>
                  <a:cubicBezTo>
                    <a:pt x="166" y="1"/>
                    <a:pt x="0" y="278"/>
                    <a:pt x="139" y="500"/>
                  </a:cubicBezTo>
                  <a:lnTo>
                    <a:pt x="1026" y="2052"/>
                  </a:lnTo>
                  <a:cubicBezTo>
                    <a:pt x="1081" y="2149"/>
                    <a:pt x="1185" y="2198"/>
                    <a:pt x="1293" y="2198"/>
                  </a:cubicBezTo>
                  <a:cubicBezTo>
                    <a:pt x="1400" y="2198"/>
                    <a:pt x="1511" y="2149"/>
                    <a:pt x="1580" y="2052"/>
                  </a:cubicBezTo>
                  <a:lnTo>
                    <a:pt x="2468" y="500"/>
                  </a:lnTo>
                  <a:cubicBezTo>
                    <a:pt x="2606" y="278"/>
                    <a:pt x="2440" y="1"/>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4"/>
            <p:cNvSpPr/>
            <p:nvPr/>
          </p:nvSpPr>
          <p:spPr>
            <a:xfrm>
              <a:off x="7884500" y="4637450"/>
              <a:ext cx="65175" cy="54975"/>
            </a:xfrm>
            <a:custGeom>
              <a:avLst/>
              <a:gdLst/>
              <a:ahLst/>
              <a:cxnLst/>
              <a:rect l="l" t="t" r="r" b="b"/>
              <a:pathLst>
                <a:path w="2607" h="2199" extrusionOk="0">
                  <a:moveTo>
                    <a:pt x="1293" y="1"/>
                  </a:moveTo>
                  <a:cubicBezTo>
                    <a:pt x="1185" y="1"/>
                    <a:pt x="1081" y="49"/>
                    <a:pt x="1026" y="146"/>
                  </a:cubicBezTo>
                  <a:lnTo>
                    <a:pt x="111" y="1699"/>
                  </a:lnTo>
                  <a:cubicBezTo>
                    <a:pt x="0" y="1921"/>
                    <a:pt x="166" y="2198"/>
                    <a:pt x="388" y="2198"/>
                  </a:cubicBezTo>
                  <a:lnTo>
                    <a:pt x="2190" y="2198"/>
                  </a:lnTo>
                  <a:cubicBezTo>
                    <a:pt x="2440" y="2170"/>
                    <a:pt x="2606" y="1921"/>
                    <a:pt x="2468" y="1699"/>
                  </a:cubicBezTo>
                  <a:lnTo>
                    <a:pt x="1580" y="146"/>
                  </a:lnTo>
                  <a:cubicBezTo>
                    <a:pt x="1511" y="49"/>
                    <a:pt x="1400" y="1"/>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4"/>
            <p:cNvSpPr/>
            <p:nvPr/>
          </p:nvSpPr>
          <p:spPr>
            <a:xfrm>
              <a:off x="7827800" y="4572975"/>
              <a:ext cx="56025" cy="60800"/>
            </a:xfrm>
            <a:custGeom>
              <a:avLst/>
              <a:gdLst/>
              <a:ahLst/>
              <a:cxnLst/>
              <a:rect l="l" t="t" r="r" b="b"/>
              <a:pathLst>
                <a:path w="2241" h="2432" extrusionOk="0">
                  <a:moveTo>
                    <a:pt x="344" y="1"/>
                  </a:moveTo>
                  <a:cubicBezTo>
                    <a:pt x="165" y="1"/>
                    <a:pt x="1" y="140"/>
                    <a:pt x="22" y="313"/>
                  </a:cubicBezTo>
                  <a:lnTo>
                    <a:pt x="22" y="2116"/>
                  </a:lnTo>
                  <a:cubicBezTo>
                    <a:pt x="22" y="2306"/>
                    <a:pt x="167" y="2431"/>
                    <a:pt x="334" y="2431"/>
                  </a:cubicBezTo>
                  <a:cubicBezTo>
                    <a:pt x="386" y="2431"/>
                    <a:pt x="441" y="2419"/>
                    <a:pt x="494" y="2393"/>
                  </a:cubicBezTo>
                  <a:lnTo>
                    <a:pt x="2046" y="1478"/>
                  </a:lnTo>
                  <a:cubicBezTo>
                    <a:pt x="2240" y="1367"/>
                    <a:pt x="2240" y="1062"/>
                    <a:pt x="2046" y="951"/>
                  </a:cubicBezTo>
                  <a:lnTo>
                    <a:pt x="494" y="36"/>
                  </a:lnTo>
                  <a:cubicBezTo>
                    <a:pt x="445" y="12"/>
                    <a:pt x="394"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4"/>
            <p:cNvSpPr/>
            <p:nvPr/>
          </p:nvSpPr>
          <p:spPr>
            <a:xfrm>
              <a:off x="7949650" y="4572600"/>
              <a:ext cx="56175" cy="61175"/>
            </a:xfrm>
            <a:custGeom>
              <a:avLst/>
              <a:gdLst/>
              <a:ahLst/>
              <a:cxnLst/>
              <a:rect l="l" t="t" r="r" b="b"/>
              <a:pathLst>
                <a:path w="2247" h="2447" extrusionOk="0">
                  <a:moveTo>
                    <a:pt x="1942" y="1"/>
                  </a:moveTo>
                  <a:cubicBezTo>
                    <a:pt x="1887" y="1"/>
                    <a:pt x="1830" y="16"/>
                    <a:pt x="1775" y="51"/>
                  </a:cubicBezTo>
                  <a:lnTo>
                    <a:pt x="222" y="938"/>
                  </a:lnTo>
                  <a:cubicBezTo>
                    <a:pt x="0" y="1049"/>
                    <a:pt x="0" y="1382"/>
                    <a:pt x="222" y="1521"/>
                  </a:cubicBezTo>
                  <a:lnTo>
                    <a:pt x="1775" y="2408"/>
                  </a:lnTo>
                  <a:cubicBezTo>
                    <a:pt x="1827" y="2434"/>
                    <a:pt x="1882" y="2446"/>
                    <a:pt x="1934" y="2446"/>
                  </a:cubicBezTo>
                  <a:cubicBezTo>
                    <a:pt x="2101" y="2446"/>
                    <a:pt x="2246" y="2321"/>
                    <a:pt x="2246" y="2131"/>
                  </a:cubicBezTo>
                  <a:lnTo>
                    <a:pt x="2246" y="328"/>
                  </a:lnTo>
                  <a:cubicBezTo>
                    <a:pt x="2246" y="141"/>
                    <a:pt x="2106"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4"/>
            <p:cNvSpPr/>
            <p:nvPr/>
          </p:nvSpPr>
          <p:spPr>
            <a:xfrm>
              <a:off x="7874775" y="4561400"/>
              <a:ext cx="84600" cy="84575"/>
            </a:xfrm>
            <a:custGeom>
              <a:avLst/>
              <a:gdLst/>
              <a:ahLst/>
              <a:cxnLst/>
              <a:rect l="l" t="t" r="r" b="b"/>
              <a:pathLst>
                <a:path w="3384" h="3383" extrusionOk="0">
                  <a:moveTo>
                    <a:pt x="1692" y="0"/>
                  </a:moveTo>
                  <a:cubicBezTo>
                    <a:pt x="749" y="0"/>
                    <a:pt x="1" y="776"/>
                    <a:pt x="1" y="1691"/>
                  </a:cubicBezTo>
                  <a:cubicBezTo>
                    <a:pt x="1" y="2634"/>
                    <a:pt x="749" y="3383"/>
                    <a:pt x="1692" y="3383"/>
                  </a:cubicBezTo>
                  <a:cubicBezTo>
                    <a:pt x="2635" y="3383"/>
                    <a:pt x="3383" y="2634"/>
                    <a:pt x="3383" y="1691"/>
                  </a:cubicBezTo>
                  <a:cubicBezTo>
                    <a:pt x="3383" y="776"/>
                    <a:pt x="2635" y="0"/>
                    <a:pt x="1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4"/>
            <p:cNvSpPr/>
            <p:nvPr/>
          </p:nvSpPr>
          <p:spPr>
            <a:xfrm>
              <a:off x="7898350" y="4585650"/>
              <a:ext cx="43000" cy="36750"/>
            </a:xfrm>
            <a:custGeom>
              <a:avLst/>
              <a:gdLst/>
              <a:ahLst/>
              <a:cxnLst/>
              <a:rect l="l" t="t" r="r" b="b"/>
              <a:pathLst>
                <a:path w="1720" h="1470" extrusionOk="0">
                  <a:moveTo>
                    <a:pt x="749" y="0"/>
                  </a:moveTo>
                  <a:cubicBezTo>
                    <a:pt x="333" y="0"/>
                    <a:pt x="1" y="333"/>
                    <a:pt x="1" y="721"/>
                  </a:cubicBezTo>
                  <a:cubicBezTo>
                    <a:pt x="1" y="1171"/>
                    <a:pt x="368" y="1469"/>
                    <a:pt x="752" y="1469"/>
                  </a:cubicBezTo>
                  <a:cubicBezTo>
                    <a:pt x="936" y="1469"/>
                    <a:pt x="1123" y="1401"/>
                    <a:pt x="1276" y="1248"/>
                  </a:cubicBezTo>
                  <a:cubicBezTo>
                    <a:pt x="1720" y="777"/>
                    <a:pt x="1415" y="0"/>
                    <a:pt x="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4"/>
            <p:cNvSpPr/>
            <p:nvPr/>
          </p:nvSpPr>
          <p:spPr>
            <a:xfrm>
              <a:off x="7779125" y="4447025"/>
              <a:ext cx="77675" cy="106075"/>
            </a:xfrm>
            <a:custGeom>
              <a:avLst/>
              <a:gdLst/>
              <a:ahLst/>
              <a:cxnLst/>
              <a:rect l="l" t="t" r="r" b="b"/>
              <a:pathLst>
                <a:path w="3107" h="4243" extrusionOk="0">
                  <a:moveTo>
                    <a:pt x="472" y="0"/>
                  </a:moveTo>
                  <a:cubicBezTo>
                    <a:pt x="195" y="0"/>
                    <a:pt x="1" y="194"/>
                    <a:pt x="1" y="472"/>
                  </a:cubicBezTo>
                  <a:lnTo>
                    <a:pt x="1" y="3771"/>
                  </a:lnTo>
                  <a:cubicBezTo>
                    <a:pt x="1" y="4021"/>
                    <a:pt x="195" y="4242"/>
                    <a:pt x="472" y="4242"/>
                  </a:cubicBezTo>
                  <a:lnTo>
                    <a:pt x="2635" y="4242"/>
                  </a:lnTo>
                  <a:cubicBezTo>
                    <a:pt x="2884" y="4242"/>
                    <a:pt x="3106" y="4021"/>
                    <a:pt x="3106" y="3771"/>
                  </a:cubicBezTo>
                  <a:lnTo>
                    <a:pt x="3106" y="472"/>
                  </a:lnTo>
                  <a:cubicBezTo>
                    <a:pt x="3106" y="194"/>
                    <a:pt x="2884" y="0"/>
                    <a:pt x="26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4"/>
            <p:cNvSpPr/>
            <p:nvPr/>
          </p:nvSpPr>
          <p:spPr>
            <a:xfrm>
              <a:off x="7779125" y="4447025"/>
              <a:ext cx="78350" cy="106075"/>
            </a:xfrm>
            <a:custGeom>
              <a:avLst/>
              <a:gdLst/>
              <a:ahLst/>
              <a:cxnLst/>
              <a:rect l="l" t="t" r="r" b="b"/>
              <a:pathLst>
                <a:path w="3134" h="4243" extrusionOk="0">
                  <a:moveTo>
                    <a:pt x="1831" y="0"/>
                  </a:moveTo>
                  <a:cubicBezTo>
                    <a:pt x="1914" y="777"/>
                    <a:pt x="1997" y="2717"/>
                    <a:pt x="1" y="2856"/>
                  </a:cubicBezTo>
                  <a:lnTo>
                    <a:pt x="1" y="3771"/>
                  </a:lnTo>
                  <a:cubicBezTo>
                    <a:pt x="1" y="4021"/>
                    <a:pt x="195" y="4242"/>
                    <a:pt x="472" y="4242"/>
                  </a:cubicBezTo>
                  <a:lnTo>
                    <a:pt x="2662" y="4242"/>
                  </a:lnTo>
                  <a:cubicBezTo>
                    <a:pt x="2912" y="4242"/>
                    <a:pt x="3134" y="4021"/>
                    <a:pt x="3134" y="3771"/>
                  </a:cubicBezTo>
                  <a:lnTo>
                    <a:pt x="3134" y="472"/>
                  </a:lnTo>
                  <a:cubicBezTo>
                    <a:pt x="3134" y="194"/>
                    <a:pt x="2912" y="0"/>
                    <a:pt x="2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4"/>
            <p:cNvSpPr/>
            <p:nvPr/>
          </p:nvSpPr>
          <p:spPr>
            <a:xfrm>
              <a:off x="8191575" y="3229275"/>
              <a:ext cx="412425" cy="643150"/>
            </a:xfrm>
            <a:custGeom>
              <a:avLst/>
              <a:gdLst/>
              <a:ahLst/>
              <a:cxnLst/>
              <a:rect l="l" t="t" r="r" b="b"/>
              <a:pathLst>
                <a:path w="16497" h="25726" extrusionOk="0">
                  <a:moveTo>
                    <a:pt x="4027" y="1"/>
                  </a:moveTo>
                  <a:cubicBezTo>
                    <a:pt x="1824" y="1"/>
                    <a:pt x="0" y="2327"/>
                    <a:pt x="2606" y="5209"/>
                  </a:cubicBezTo>
                  <a:cubicBezTo>
                    <a:pt x="5960" y="8952"/>
                    <a:pt x="8567" y="11475"/>
                    <a:pt x="10147" y="13055"/>
                  </a:cubicBezTo>
                  <a:cubicBezTo>
                    <a:pt x="9121" y="15329"/>
                    <a:pt x="6515" y="19349"/>
                    <a:pt x="4158" y="23341"/>
                  </a:cubicBezTo>
                  <a:cubicBezTo>
                    <a:pt x="4158" y="23341"/>
                    <a:pt x="3521" y="24367"/>
                    <a:pt x="4131" y="25199"/>
                  </a:cubicBezTo>
                  <a:cubicBezTo>
                    <a:pt x="4352" y="25504"/>
                    <a:pt x="4713" y="25698"/>
                    <a:pt x="5101" y="25726"/>
                  </a:cubicBezTo>
                  <a:cubicBezTo>
                    <a:pt x="5628" y="25726"/>
                    <a:pt x="5877" y="25227"/>
                    <a:pt x="6321" y="24839"/>
                  </a:cubicBezTo>
                  <a:cubicBezTo>
                    <a:pt x="8483" y="22815"/>
                    <a:pt x="16496" y="15190"/>
                    <a:pt x="15415" y="12473"/>
                  </a:cubicBezTo>
                  <a:cubicBezTo>
                    <a:pt x="14056" y="9090"/>
                    <a:pt x="11339" y="6013"/>
                    <a:pt x="9038" y="3490"/>
                  </a:cubicBezTo>
                  <a:cubicBezTo>
                    <a:pt x="7957" y="2325"/>
                    <a:pt x="6848" y="995"/>
                    <a:pt x="5378" y="301"/>
                  </a:cubicBezTo>
                  <a:cubicBezTo>
                    <a:pt x="4935" y="96"/>
                    <a:pt x="4473" y="1"/>
                    <a:pt x="4027" y="1"/>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4"/>
            <p:cNvSpPr/>
            <p:nvPr/>
          </p:nvSpPr>
          <p:spPr>
            <a:xfrm>
              <a:off x="8444550" y="3512675"/>
              <a:ext cx="33975" cy="40925"/>
            </a:xfrm>
            <a:custGeom>
              <a:avLst/>
              <a:gdLst/>
              <a:ahLst/>
              <a:cxnLst/>
              <a:rect l="l" t="t" r="r" b="b"/>
              <a:pathLst>
                <a:path w="1359" h="1637" extrusionOk="0">
                  <a:moveTo>
                    <a:pt x="1359" y="0"/>
                  </a:moveTo>
                  <a:lnTo>
                    <a:pt x="1359" y="0"/>
                  </a:lnTo>
                  <a:cubicBezTo>
                    <a:pt x="1192" y="83"/>
                    <a:pt x="1054" y="194"/>
                    <a:pt x="915" y="305"/>
                  </a:cubicBezTo>
                  <a:cubicBezTo>
                    <a:pt x="777" y="444"/>
                    <a:pt x="666" y="555"/>
                    <a:pt x="555" y="693"/>
                  </a:cubicBezTo>
                  <a:cubicBezTo>
                    <a:pt x="444" y="860"/>
                    <a:pt x="333" y="998"/>
                    <a:pt x="250" y="1137"/>
                  </a:cubicBezTo>
                  <a:cubicBezTo>
                    <a:pt x="139" y="1303"/>
                    <a:pt x="83" y="1470"/>
                    <a:pt x="0" y="1636"/>
                  </a:cubicBezTo>
                  <a:cubicBezTo>
                    <a:pt x="278" y="1359"/>
                    <a:pt x="472" y="1109"/>
                    <a:pt x="693" y="832"/>
                  </a:cubicBezTo>
                  <a:cubicBezTo>
                    <a:pt x="915" y="555"/>
                    <a:pt x="1137" y="277"/>
                    <a:pt x="1359"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4"/>
            <p:cNvSpPr/>
            <p:nvPr/>
          </p:nvSpPr>
          <p:spPr>
            <a:xfrm>
              <a:off x="8210275" y="3918150"/>
              <a:ext cx="18725" cy="21525"/>
            </a:xfrm>
            <a:custGeom>
              <a:avLst/>
              <a:gdLst/>
              <a:ahLst/>
              <a:cxnLst/>
              <a:rect l="l" t="t" r="r" b="b"/>
              <a:pathLst>
                <a:path w="749" h="861" extrusionOk="0">
                  <a:moveTo>
                    <a:pt x="749" y="1"/>
                  </a:moveTo>
                  <a:lnTo>
                    <a:pt x="749" y="1"/>
                  </a:lnTo>
                  <a:cubicBezTo>
                    <a:pt x="610" y="112"/>
                    <a:pt x="444" y="250"/>
                    <a:pt x="333" y="389"/>
                  </a:cubicBezTo>
                  <a:cubicBezTo>
                    <a:pt x="277" y="472"/>
                    <a:pt x="222" y="527"/>
                    <a:pt x="166" y="611"/>
                  </a:cubicBezTo>
                  <a:cubicBezTo>
                    <a:pt x="111" y="694"/>
                    <a:pt x="56" y="777"/>
                    <a:pt x="0" y="860"/>
                  </a:cubicBezTo>
                  <a:cubicBezTo>
                    <a:pt x="194" y="777"/>
                    <a:pt x="333" y="666"/>
                    <a:pt x="471" y="500"/>
                  </a:cubicBezTo>
                  <a:cubicBezTo>
                    <a:pt x="610" y="361"/>
                    <a:pt x="693" y="195"/>
                    <a:pt x="749" y="1"/>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4"/>
            <p:cNvSpPr/>
            <p:nvPr/>
          </p:nvSpPr>
          <p:spPr>
            <a:xfrm>
              <a:off x="8243525" y="3926475"/>
              <a:ext cx="19450" cy="20825"/>
            </a:xfrm>
            <a:custGeom>
              <a:avLst/>
              <a:gdLst/>
              <a:ahLst/>
              <a:cxnLst/>
              <a:rect l="l" t="t" r="r" b="b"/>
              <a:pathLst>
                <a:path w="778" h="833" extrusionOk="0">
                  <a:moveTo>
                    <a:pt x="777" y="0"/>
                  </a:moveTo>
                  <a:lnTo>
                    <a:pt x="777" y="0"/>
                  </a:lnTo>
                  <a:cubicBezTo>
                    <a:pt x="611" y="111"/>
                    <a:pt x="472" y="222"/>
                    <a:pt x="334" y="389"/>
                  </a:cubicBezTo>
                  <a:cubicBezTo>
                    <a:pt x="278" y="444"/>
                    <a:pt x="223" y="527"/>
                    <a:pt x="167" y="583"/>
                  </a:cubicBezTo>
                  <a:cubicBezTo>
                    <a:pt x="84" y="666"/>
                    <a:pt x="29" y="749"/>
                    <a:pt x="1" y="832"/>
                  </a:cubicBezTo>
                  <a:cubicBezTo>
                    <a:pt x="167" y="749"/>
                    <a:pt x="334" y="638"/>
                    <a:pt x="472" y="499"/>
                  </a:cubicBezTo>
                  <a:cubicBezTo>
                    <a:pt x="611" y="361"/>
                    <a:pt x="722" y="194"/>
                    <a:pt x="777" y="0"/>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4"/>
            <p:cNvSpPr/>
            <p:nvPr/>
          </p:nvSpPr>
          <p:spPr>
            <a:xfrm>
              <a:off x="8307300" y="3812100"/>
              <a:ext cx="29150" cy="29150"/>
            </a:xfrm>
            <a:custGeom>
              <a:avLst/>
              <a:gdLst/>
              <a:ahLst/>
              <a:cxnLst/>
              <a:rect l="l" t="t" r="r" b="b"/>
              <a:pathLst>
                <a:path w="1166" h="1166" extrusionOk="0">
                  <a:moveTo>
                    <a:pt x="1" y="1"/>
                  </a:moveTo>
                  <a:cubicBezTo>
                    <a:pt x="112" y="56"/>
                    <a:pt x="250" y="112"/>
                    <a:pt x="361" y="195"/>
                  </a:cubicBezTo>
                  <a:cubicBezTo>
                    <a:pt x="500" y="278"/>
                    <a:pt x="583" y="361"/>
                    <a:pt x="694" y="472"/>
                  </a:cubicBezTo>
                  <a:cubicBezTo>
                    <a:pt x="888" y="666"/>
                    <a:pt x="1026" y="916"/>
                    <a:pt x="1165" y="1165"/>
                  </a:cubicBezTo>
                  <a:cubicBezTo>
                    <a:pt x="1137" y="860"/>
                    <a:pt x="1026" y="555"/>
                    <a:pt x="832" y="333"/>
                  </a:cubicBezTo>
                  <a:cubicBezTo>
                    <a:pt x="611" y="112"/>
                    <a:pt x="306" y="1"/>
                    <a:pt x="1" y="1"/>
                  </a:cubicBezTo>
                  <a:close/>
                </a:path>
              </a:pathLst>
            </a:custGeom>
            <a:solidFill>
              <a:srgbClr val="C47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4"/>
            <p:cNvSpPr/>
            <p:nvPr/>
          </p:nvSpPr>
          <p:spPr>
            <a:xfrm>
              <a:off x="8163125" y="3163675"/>
              <a:ext cx="334825" cy="375950"/>
            </a:xfrm>
            <a:custGeom>
              <a:avLst/>
              <a:gdLst/>
              <a:ahLst/>
              <a:cxnLst/>
              <a:rect l="l" t="t" r="r" b="b"/>
              <a:pathLst>
                <a:path w="13393" h="15038" extrusionOk="0">
                  <a:moveTo>
                    <a:pt x="6142" y="0"/>
                  </a:moveTo>
                  <a:cubicBezTo>
                    <a:pt x="6086" y="0"/>
                    <a:pt x="6031" y="14"/>
                    <a:pt x="5989" y="42"/>
                  </a:cubicBezTo>
                  <a:cubicBezTo>
                    <a:pt x="4659" y="1151"/>
                    <a:pt x="3161" y="2676"/>
                    <a:pt x="2413" y="4506"/>
                  </a:cubicBezTo>
                  <a:cubicBezTo>
                    <a:pt x="1" y="10550"/>
                    <a:pt x="5879" y="12907"/>
                    <a:pt x="7542" y="14847"/>
                  </a:cubicBezTo>
                  <a:cubicBezTo>
                    <a:pt x="7621" y="14974"/>
                    <a:pt x="7755" y="15038"/>
                    <a:pt x="7891" y="15038"/>
                  </a:cubicBezTo>
                  <a:cubicBezTo>
                    <a:pt x="7993" y="15038"/>
                    <a:pt x="8097" y="15002"/>
                    <a:pt x="8180" y="14931"/>
                  </a:cubicBezTo>
                  <a:cubicBezTo>
                    <a:pt x="9483" y="14210"/>
                    <a:pt x="12061" y="12019"/>
                    <a:pt x="13170" y="9885"/>
                  </a:cubicBezTo>
                  <a:cubicBezTo>
                    <a:pt x="13392" y="9496"/>
                    <a:pt x="13364" y="9025"/>
                    <a:pt x="13059" y="8692"/>
                  </a:cubicBezTo>
                  <a:cubicBezTo>
                    <a:pt x="10730" y="5837"/>
                    <a:pt x="9705" y="3203"/>
                    <a:pt x="6627" y="291"/>
                  </a:cubicBezTo>
                  <a:cubicBezTo>
                    <a:pt x="6516" y="208"/>
                    <a:pt x="6405" y="125"/>
                    <a:pt x="6294" y="42"/>
                  </a:cubicBezTo>
                  <a:cubicBezTo>
                    <a:pt x="6253" y="14"/>
                    <a:pt x="6197" y="0"/>
                    <a:pt x="6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4"/>
            <p:cNvSpPr/>
            <p:nvPr/>
          </p:nvSpPr>
          <p:spPr>
            <a:xfrm>
              <a:off x="8328100" y="3369200"/>
              <a:ext cx="119250" cy="117850"/>
            </a:xfrm>
            <a:custGeom>
              <a:avLst/>
              <a:gdLst/>
              <a:ahLst/>
              <a:cxnLst/>
              <a:rect l="l" t="t" r="r" b="b"/>
              <a:pathLst>
                <a:path w="4770" h="4714" extrusionOk="0">
                  <a:moveTo>
                    <a:pt x="4769" y="0"/>
                  </a:moveTo>
                  <a:lnTo>
                    <a:pt x="4769" y="0"/>
                  </a:lnTo>
                  <a:cubicBezTo>
                    <a:pt x="4436" y="444"/>
                    <a:pt x="4104" y="887"/>
                    <a:pt x="3716" y="1303"/>
                  </a:cubicBezTo>
                  <a:cubicBezTo>
                    <a:pt x="3355" y="1719"/>
                    <a:pt x="2939" y="2107"/>
                    <a:pt x="2551" y="2495"/>
                  </a:cubicBezTo>
                  <a:cubicBezTo>
                    <a:pt x="2135" y="2883"/>
                    <a:pt x="1719" y="3244"/>
                    <a:pt x="1276" y="3604"/>
                  </a:cubicBezTo>
                  <a:cubicBezTo>
                    <a:pt x="860" y="3965"/>
                    <a:pt x="416" y="4325"/>
                    <a:pt x="0" y="4713"/>
                  </a:cubicBezTo>
                  <a:cubicBezTo>
                    <a:pt x="472" y="4381"/>
                    <a:pt x="915" y="4076"/>
                    <a:pt x="1359" y="3715"/>
                  </a:cubicBezTo>
                  <a:cubicBezTo>
                    <a:pt x="1830" y="3383"/>
                    <a:pt x="2246" y="2994"/>
                    <a:pt x="2662" y="2634"/>
                  </a:cubicBezTo>
                  <a:cubicBezTo>
                    <a:pt x="3494" y="1858"/>
                    <a:pt x="4215" y="970"/>
                    <a:pt x="4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4"/>
            <p:cNvSpPr/>
            <p:nvPr/>
          </p:nvSpPr>
          <p:spPr>
            <a:xfrm>
              <a:off x="8211650" y="3367100"/>
              <a:ext cx="72100" cy="111625"/>
            </a:xfrm>
            <a:custGeom>
              <a:avLst/>
              <a:gdLst/>
              <a:ahLst/>
              <a:cxnLst/>
              <a:rect l="l" t="t" r="r" b="b"/>
              <a:pathLst>
                <a:path w="2884" h="4465" extrusionOk="0">
                  <a:moveTo>
                    <a:pt x="1" y="1"/>
                  </a:moveTo>
                  <a:cubicBezTo>
                    <a:pt x="1" y="444"/>
                    <a:pt x="111" y="916"/>
                    <a:pt x="250" y="1332"/>
                  </a:cubicBezTo>
                  <a:cubicBezTo>
                    <a:pt x="389" y="1775"/>
                    <a:pt x="610" y="2191"/>
                    <a:pt x="888" y="2579"/>
                  </a:cubicBezTo>
                  <a:cubicBezTo>
                    <a:pt x="1165" y="2940"/>
                    <a:pt x="1470" y="3300"/>
                    <a:pt x="1803" y="3605"/>
                  </a:cubicBezTo>
                  <a:cubicBezTo>
                    <a:pt x="2135" y="3910"/>
                    <a:pt x="2496" y="4215"/>
                    <a:pt x="2884" y="4465"/>
                  </a:cubicBezTo>
                  <a:cubicBezTo>
                    <a:pt x="2191" y="3855"/>
                    <a:pt x="1581" y="3189"/>
                    <a:pt x="1026" y="2468"/>
                  </a:cubicBezTo>
                  <a:cubicBezTo>
                    <a:pt x="777" y="2108"/>
                    <a:pt x="555" y="1720"/>
                    <a:pt x="389" y="1304"/>
                  </a:cubicBezTo>
                  <a:cubicBezTo>
                    <a:pt x="195" y="860"/>
                    <a:pt x="84" y="44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4"/>
            <p:cNvSpPr/>
            <p:nvPr/>
          </p:nvSpPr>
          <p:spPr>
            <a:xfrm>
              <a:off x="7933000" y="3705875"/>
              <a:ext cx="336900" cy="386275"/>
            </a:xfrm>
            <a:custGeom>
              <a:avLst/>
              <a:gdLst/>
              <a:ahLst/>
              <a:cxnLst/>
              <a:rect l="l" t="t" r="r" b="b"/>
              <a:pathLst>
                <a:path w="13476" h="15451" extrusionOk="0">
                  <a:moveTo>
                    <a:pt x="12125" y="0"/>
                  </a:moveTo>
                  <a:cubicBezTo>
                    <a:pt x="12077" y="0"/>
                    <a:pt x="12028" y="3"/>
                    <a:pt x="11978" y="8"/>
                  </a:cubicBezTo>
                  <a:lnTo>
                    <a:pt x="7099" y="534"/>
                  </a:lnTo>
                  <a:cubicBezTo>
                    <a:pt x="6627" y="562"/>
                    <a:pt x="6239" y="839"/>
                    <a:pt x="6017" y="1255"/>
                  </a:cubicBezTo>
                  <a:lnTo>
                    <a:pt x="4520" y="4194"/>
                  </a:lnTo>
                  <a:cubicBezTo>
                    <a:pt x="4326" y="4582"/>
                    <a:pt x="3938" y="4860"/>
                    <a:pt x="3522" y="4915"/>
                  </a:cubicBezTo>
                  <a:lnTo>
                    <a:pt x="1498" y="5220"/>
                  </a:lnTo>
                  <a:cubicBezTo>
                    <a:pt x="860" y="5303"/>
                    <a:pt x="389" y="5830"/>
                    <a:pt x="334" y="6495"/>
                  </a:cubicBezTo>
                  <a:lnTo>
                    <a:pt x="112" y="12678"/>
                  </a:lnTo>
                  <a:lnTo>
                    <a:pt x="1" y="15451"/>
                  </a:lnTo>
                  <a:lnTo>
                    <a:pt x="12394" y="12817"/>
                  </a:lnTo>
                  <a:cubicBezTo>
                    <a:pt x="13032" y="12706"/>
                    <a:pt x="13475" y="12151"/>
                    <a:pt x="13475" y="11514"/>
                  </a:cubicBezTo>
                  <a:lnTo>
                    <a:pt x="13475" y="1366"/>
                  </a:lnTo>
                  <a:lnTo>
                    <a:pt x="13475" y="1338"/>
                  </a:lnTo>
                  <a:cubicBezTo>
                    <a:pt x="13475" y="584"/>
                    <a:pt x="12865" y="0"/>
                    <a:pt x="12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4"/>
            <p:cNvSpPr/>
            <p:nvPr/>
          </p:nvSpPr>
          <p:spPr>
            <a:xfrm>
              <a:off x="8168875" y="3808450"/>
              <a:ext cx="172425" cy="166925"/>
            </a:xfrm>
            <a:custGeom>
              <a:avLst/>
              <a:gdLst/>
              <a:ahLst/>
              <a:cxnLst/>
              <a:rect l="l" t="t" r="r" b="b"/>
              <a:pathLst>
                <a:path w="6897" h="6677" extrusionOk="0">
                  <a:moveTo>
                    <a:pt x="5011" y="0"/>
                  </a:moveTo>
                  <a:cubicBezTo>
                    <a:pt x="4004" y="0"/>
                    <a:pt x="3006" y="248"/>
                    <a:pt x="2100" y="701"/>
                  </a:cubicBezTo>
                  <a:cubicBezTo>
                    <a:pt x="1739" y="895"/>
                    <a:pt x="159" y="1644"/>
                    <a:pt x="658" y="2226"/>
                  </a:cubicBezTo>
                  <a:cubicBezTo>
                    <a:pt x="738" y="2320"/>
                    <a:pt x="897" y="2349"/>
                    <a:pt x="1091" y="2349"/>
                  </a:cubicBezTo>
                  <a:cubicBezTo>
                    <a:pt x="1409" y="2349"/>
                    <a:pt x="1821" y="2270"/>
                    <a:pt x="2126" y="2270"/>
                  </a:cubicBezTo>
                  <a:cubicBezTo>
                    <a:pt x="2404" y="2270"/>
                    <a:pt x="2593" y="2336"/>
                    <a:pt x="2543" y="2587"/>
                  </a:cubicBezTo>
                  <a:cubicBezTo>
                    <a:pt x="2349" y="3529"/>
                    <a:pt x="602" y="4527"/>
                    <a:pt x="214" y="5054"/>
                  </a:cubicBezTo>
                  <a:cubicBezTo>
                    <a:pt x="0" y="5295"/>
                    <a:pt x="148" y="5665"/>
                    <a:pt x="458" y="5665"/>
                  </a:cubicBezTo>
                  <a:cubicBezTo>
                    <a:pt x="469" y="5665"/>
                    <a:pt x="480" y="5665"/>
                    <a:pt x="492" y="5664"/>
                  </a:cubicBezTo>
                  <a:cubicBezTo>
                    <a:pt x="1007" y="5664"/>
                    <a:pt x="1601" y="5288"/>
                    <a:pt x="1690" y="5288"/>
                  </a:cubicBezTo>
                  <a:cubicBezTo>
                    <a:pt x="1706" y="5288"/>
                    <a:pt x="1705" y="5301"/>
                    <a:pt x="1684" y="5331"/>
                  </a:cubicBezTo>
                  <a:cubicBezTo>
                    <a:pt x="1240" y="5969"/>
                    <a:pt x="991" y="6108"/>
                    <a:pt x="1018" y="6357"/>
                  </a:cubicBezTo>
                  <a:cubicBezTo>
                    <a:pt x="1026" y="6586"/>
                    <a:pt x="1124" y="6676"/>
                    <a:pt x="1274" y="6676"/>
                  </a:cubicBezTo>
                  <a:cubicBezTo>
                    <a:pt x="1670" y="6676"/>
                    <a:pt x="2434" y="6046"/>
                    <a:pt x="2876" y="5664"/>
                  </a:cubicBezTo>
                  <a:cubicBezTo>
                    <a:pt x="2931" y="5636"/>
                    <a:pt x="3126" y="5498"/>
                    <a:pt x="3153" y="5442"/>
                  </a:cubicBezTo>
                  <a:lnTo>
                    <a:pt x="3153" y="5442"/>
                  </a:lnTo>
                  <a:cubicBezTo>
                    <a:pt x="3153" y="5470"/>
                    <a:pt x="3153" y="5498"/>
                    <a:pt x="3126" y="5525"/>
                  </a:cubicBezTo>
                  <a:cubicBezTo>
                    <a:pt x="3015" y="5664"/>
                    <a:pt x="2904" y="5775"/>
                    <a:pt x="2793" y="5914"/>
                  </a:cubicBezTo>
                  <a:cubicBezTo>
                    <a:pt x="2481" y="6273"/>
                    <a:pt x="2569" y="6529"/>
                    <a:pt x="2916" y="6529"/>
                  </a:cubicBezTo>
                  <a:cubicBezTo>
                    <a:pt x="3372" y="6529"/>
                    <a:pt x="4277" y="6088"/>
                    <a:pt x="5316" y="4860"/>
                  </a:cubicBezTo>
                  <a:cubicBezTo>
                    <a:pt x="6203" y="3834"/>
                    <a:pt x="6896" y="2476"/>
                    <a:pt x="6730" y="1228"/>
                  </a:cubicBezTo>
                  <a:cubicBezTo>
                    <a:pt x="6591" y="563"/>
                    <a:pt x="6009" y="63"/>
                    <a:pt x="5316" y="8"/>
                  </a:cubicBezTo>
                  <a:cubicBezTo>
                    <a:pt x="5214" y="3"/>
                    <a:pt x="5112" y="0"/>
                    <a:pt x="5011" y="0"/>
                  </a:cubicBezTo>
                  <a:close/>
                </a:path>
              </a:pathLst>
            </a:custGeom>
            <a:solidFill>
              <a:srgbClr val="F8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4"/>
            <p:cNvSpPr/>
            <p:nvPr/>
          </p:nvSpPr>
          <p:spPr>
            <a:xfrm>
              <a:off x="7328600" y="4544275"/>
              <a:ext cx="235000" cy="118125"/>
            </a:xfrm>
            <a:custGeom>
              <a:avLst/>
              <a:gdLst/>
              <a:ahLst/>
              <a:cxnLst/>
              <a:rect l="l" t="t" r="r" b="b"/>
              <a:pathLst>
                <a:path w="9400" h="4725" extrusionOk="0">
                  <a:moveTo>
                    <a:pt x="1049" y="0"/>
                  </a:moveTo>
                  <a:cubicBezTo>
                    <a:pt x="790" y="0"/>
                    <a:pt x="542" y="182"/>
                    <a:pt x="472" y="463"/>
                  </a:cubicBezTo>
                  <a:lnTo>
                    <a:pt x="83" y="2182"/>
                  </a:lnTo>
                  <a:cubicBezTo>
                    <a:pt x="0" y="2515"/>
                    <a:pt x="194" y="2820"/>
                    <a:pt x="527" y="2903"/>
                  </a:cubicBezTo>
                  <a:lnTo>
                    <a:pt x="8179" y="4705"/>
                  </a:lnTo>
                  <a:cubicBezTo>
                    <a:pt x="8231" y="4718"/>
                    <a:pt x="8283" y="4724"/>
                    <a:pt x="8334" y="4724"/>
                  </a:cubicBezTo>
                  <a:cubicBezTo>
                    <a:pt x="8609" y="4724"/>
                    <a:pt x="8853" y="4542"/>
                    <a:pt x="8900" y="4262"/>
                  </a:cubicBezTo>
                  <a:lnTo>
                    <a:pt x="9316" y="2543"/>
                  </a:lnTo>
                  <a:cubicBezTo>
                    <a:pt x="9399" y="2210"/>
                    <a:pt x="9177" y="1877"/>
                    <a:pt x="8845" y="1822"/>
                  </a:cubicBezTo>
                  <a:lnTo>
                    <a:pt x="1192" y="20"/>
                  </a:lnTo>
                  <a:cubicBezTo>
                    <a:pt x="1145" y="7"/>
                    <a:pt x="1096"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3" name="Google Shape;3633;p74"/>
          <p:cNvGrpSpPr/>
          <p:nvPr/>
        </p:nvGrpSpPr>
        <p:grpSpPr>
          <a:xfrm flipH="1">
            <a:off x="2681289" y="1216181"/>
            <a:ext cx="1631123" cy="2155308"/>
            <a:chOff x="211700" y="1233075"/>
            <a:chExt cx="2752950" cy="3637650"/>
          </a:xfrm>
        </p:grpSpPr>
        <p:sp>
          <p:nvSpPr>
            <p:cNvPr id="3634" name="Google Shape;3634;p74"/>
            <p:cNvSpPr/>
            <p:nvPr/>
          </p:nvSpPr>
          <p:spPr>
            <a:xfrm>
              <a:off x="900375" y="4547325"/>
              <a:ext cx="483750" cy="285150"/>
            </a:xfrm>
            <a:custGeom>
              <a:avLst/>
              <a:gdLst/>
              <a:ahLst/>
              <a:cxnLst/>
              <a:rect l="l" t="t" r="r" b="b"/>
              <a:pathLst>
                <a:path w="19350" h="11406" extrusionOk="0">
                  <a:moveTo>
                    <a:pt x="1" y="0"/>
                  </a:moveTo>
                  <a:lnTo>
                    <a:pt x="365" y="4154"/>
                  </a:lnTo>
                  <a:lnTo>
                    <a:pt x="657" y="7543"/>
                  </a:lnTo>
                  <a:lnTo>
                    <a:pt x="912" y="11405"/>
                  </a:lnTo>
                  <a:lnTo>
                    <a:pt x="19350" y="11405"/>
                  </a:lnTo>
                  <a:lnTo>
                    <a:pt x="18657" y="9365"/>
                  </a:lnTo>
                  <a:cubicBezTo>
                    <a:pt x="18439" y="8709"/>
                    <a:pt x="18111" y="8089"/>
                    <a:pt x="17710" y="7543"/>
                  </a:cubicBezTo>
                  <a:cubicBezTo>
                    <a:pt x="16835" y="6340"/>
                    <a:pt x="15596" y="5466"/>
                    <a:pt x="14212" y="4956"/>
                  </a:cubicBezTo>
                  <a:lnTo>
                    <a:pt x="13592" y="4737"/>
                  </a:lnTo>
                  <a:cubicBezTo>
                    <a:pt x="13046" y="4555"/>
                    <a:pt x="12499" y="4300"/>
                    <a:pt x="11989" y="3972"/>
                  </a:cubicBezTo>
                  <a:cubicBezTo>
                    <a:pt x="11953" y="3972"/>
                    <a:pt x="11880" y="3935"/>
                    <a:pt x="11843" y="3899"/>
                  </a:cubicBezTo>
                  <a:cubicBezTo>
                    <a:pt x="11370" y="3607"/>
                    <a:pt x="10932" y="3279"/>
                    <a:pt x="10531" y="2915"/>
                  </a:cubicBezTo>
                  <a:cubicBezTo>
                    <a:pt x="9657" y="2113"/>
                    <a:pt x="8965" y="1093"/>
                    <a:pt x="8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4"/>
            <p:cNvSpPr/>
            <p:nvPr/>
          </p:nvSpPr>
          <p:spPr>
            <a:xfrm>
              <a:off x="910400" y="4646600"/>
              <a:ext cx="474625" cy="185875"/>
            </a:xfrm>
            <a:custGeom>
              <a:avLst/>
              <a:gdLst/>
              <a:ahLst/>
              <a:cxnLst/>
              <a:rect l="l" t="t" r="r" b="b"/>
              <a:pathLst>
                <a:path w="18985" h="7435" extrusionOk="0">
                  <a:moveTo>
                    <a:pt x="11588" y="1"/>
                  </a:moveTo>
                  <a:lnTo>
                    <a:pt x="10094" y="5539"/>
                  </a:lnTo>
                  <a:lnTo>
                    <a:pt x="4482" y="5539"/>
                  </a:lnTo>
                  <a:cubicBezTo>
                    <a:pt x="3572" y="2588"/>
                    <a:pt x="1677" y="402"/>
                    <a:pt x="1" y="183"/>
                  </a:cubicBezTo>
                  <a:lnTo>
                    <a:pt x="1" y="183"/>
                  </a:lnTo>
                  <a:lnTo>
                    <a:pt x="256" y="3572"/>
                  </a:lnTo>
                  <a:lnTo>
                    <a:pt x="547" y="7434"/>
                  </a:lnTo>
                  <a:lnTo>
                    <a:pt x="18985" y="7434"/>
                  </a:lnTo>
                  <a:lnTo>
                    <a:pt x="18293" y="5394"/>
                  </a:lnTo>
                  <a:cubicBezTo>
                    <a:pt x="18038" y="4774"/>
                    <a:pt x="17710" y="4155"/>
                    <a:pt x="17309" y="3572"/>
                  </a:cubicBezTo>
                  <a:cubicBezTo>
                    <a:pt x="16434" y="2406"/>
                    <a:pt x="15232" y="1495"/>
                    <a:pt x="13847" y="1021"/>
                  </a:cubicBezTo>
                  <a:lnTo>
                    <a:pt x="13191" y="766"/>
                  </a:lnTo>
                  <a:cubicBezTo>
                    <a:pt x="12645" y="584"/>
                    <a:pt x="12098" y="329"/>
                    <a:pt x="11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4"/>
            <p:cNvSpPr/>
            <p:nvPr/>
          </p:nvSpPr>
          <p:spPr>
            <a:xfrm>
              <a:off x="578800" y="3007800"/>
              <a:ext cx="532950" cy="1539550"/>
            </a:xfrm>
            <a:custGeom>
              <a:avLst/>
              <a:gdLst/>
              <a:ahLst/>
              <a:cxnLst/>
              <a:rect l="l" t="t" r="r" b="b"/>
              <a:pathLst>
                <a:path w="21318" h="61582" extrusionOk="0">
                  <a:moveTo>
                    <a:pt x="15997" y="0"/>
                  </a:moveTo>
                  <a:lnTo>
                    <a:pt x="1" y="1458"/>
                  </a:lnTo>
                  <a:lnTo>
                    <a:pt x="9183" y="26746"/>
                  </a:lnTo>
                  <a:cubicBezTo>
                    <a:pt x="6633" y="41103"/>
                    <a:pt x="11807" y="51706"/>
                    <a:pt x="12864" y="61581"/>
                  </a:cubicBezTo>
                  <a:lnTo>
                    <a:pt x="21317" y="61581"/>
                  </a:lnTo>
                  <a:lnTo>
                    <a:pt x="19313" y="24888"/>
                  </a:lnTo>
                  <a:lnTo>
                    <a:pt x="159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4"/>
            <p:cNvSpPr/>
            <p:nvPr/>
          </p:nvSpPr>
          <p:spPr>
            <a:xfrm>
              <a:off x="288225" y="2964975"/>
              <a:ext cx="490100" cy="1606950"/>
            </a:xfrm>
            <a:custGeom>
              <a:avLst/>
              <a:gdLst/>
              <a:ahLst/>
              <a:cxnLst/>
              <a:rect l="l" t="t" r="r" b="b"/>
              <a:pathLst>
                <a:path w="19604" h="64278" extrusionOk="0">
                  <a:moveTo>
                    <a:pt x="19604" y="1"/>
                  </a:moveTo>
                  <a:lnTo>
                    <a:pt x="4446" y="6232"/>
                  </a:lnTo>
                  <a:lnTo>
                    <a:pt x="7579" y="27184"/>
                  </a:lnTo>
                  <a:cubicBezTo>
                    <a:pt x="0" y="43508"/>
                    <a:pt x="2952" y="52763"/>
                    <a:pt x="364" y="64278"/>
                  </a:cubicBezTo>
                  <a:lnTo>
                    <a:pt x="10385" y="64278"/>
                  </a:lnTo>
                  <a:cubicBezTo>
                    <a:pt x="8563" y="60525"/>
                    <a:pt x="18693" y="28058"/>
                    <a:pt x="18693" y="28058"/>
                  </a:cubicBezTo>
                  <a:lnTo>
                    <a:pt x="19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4"/>
            <p:cNvSpPr/>
            <p:nvPr/>
          </p:nvSpPr>
          <p:spPr>
            <a:xfrm>
              <a:off x="461300" y="1507450"/>
              <a:ext cx="217750" cy="458225"/>
            </a:xfrm>
            <a:custGeom>
              <a:avLst/>
              <a:gdLst/>
              <a:ahLst/>
              <a:cxnLst/>
              <a:rect l="l" t="t" r="r" b="b"/>
              <a:pathLst>
                <a:path w="8710" h="18329" extrusionOk="0">
                  <a:moveTo>
                    <a:pt x="8709" y="0"/>
                  </a:moveTo>
                  <a:cubicBezTo>
                    <a:pt x="1130" y="2077"/>
                    <a:pt x="1276" y="7288"/>
                    <a:pt x="1531" y="11989"/>
                  </a:cubicBezTo>
                  <a:cubicBezTo>
                    <a:pt x="1749" y="16726"/>
                    <a:pt x="0" y="18329"/>
                    <a:pt x="0" y="18329"/>
                  </a:cubicBezTo>
                  <a:lnTo>
                    <a:pt x="8709" y="18074"/>
                  </a:lnTo>
                  <a:lnTo>
                    <a:pt x="8709" y="0"/>
                  </a:ln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4"/>
            <p:cNvSpPr/>
            <p:nvPr/>
          </p:nvSpPr>
          <p:spPr>
            <a:xfrm>
              <a:off x="811100" y="2014125"/>
              <a:ext cx="499250" cy="658475"/>
            </a:xfrm>
            <a:custGeom>
              <a:avLst/>
              <a:gdLst/>
              <a:ahLst/>
              <a:cxnLst/>
              <a:rect l="l" t="t" r="r" b="b"/>
              <a:pathLst>
                <a:path w="19970" h="26339" extrusionOk="0">
                  <a:moveTo>
                    <a:pt x="4305" y="0"/>
                  </a:moveTo>
                  <a:cubicBezTo>
                    <a:pt x="3086" y="0"/>
                    <a:pt x="1872" y="544"/>
                    <a:pt x="1057" y="1596"/>
                  </a:cubicBezTo>
                  <a:cubicBezTo>
                    <a:pt x="183" y="2762"/>
                    <a:pt x="1" y="4329"/>
                    <a:pt x="584" y="5641"/>
                  </a:cubicBezTo>
                  <a:lnTo>
                    <a:pt x="5576" y="18540"/>
                  </a:lnTo>
                  <a:cubicBezTo>
                    <a:pt x="7361" y="23168"/>
                    <a:pt x="11770" y="26229"/>
                    <a:pt x="16690" y="26302"/>
                  </a:cubicBezTo>
                  <a:lnTo>
                    <a:pt x="19969" y="26338"/>
                  </a:lnTo>
                  <a:cubicBezTo>
                    <a:pt x="15560" y="15990"/>
                    <a:pt x="10131" y="4074"/>
                    <a:pt x="7143" y="1159"/>
                  </a:cubicBezTo>
                  <a:cubicBezTo>
                    <a:pt x="6347" y="380"/>
                    <a:pt x="5324" y="0"/>
                    <a:pt x="4305"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4"/>
            <p:cNvSpPr/>
            <p:nvPr/>
          </p:nvSpPr>
          <p:spPr>
            <a:xfrm>
              <a:off x="380225" y="2013700"/>
              <a:ext cx="611275" cy="783700"/>
            </a:xfrm>
            <a:custGeom>
              <a:avLst/>
              <a:gdLst/>
              <a:ahLst/>
              <a:cxnLst/>
              <a:rect l="l" t="t" r="r" b="b"/>
              <a:pathLst>
                <a:path w="24451" h="31348" extrusionOk="0">
                  <a:moveTo>
                    <a:pt x="21623" y="1"/>
                  </a:moveTo>
                  <a:cubicBezTo>
                    <a:pt x="21558" y="1"/>
                    <a:pt x="21492" y="4"/>
                    <a:pt x="21426" y="10"/>
                  </a:cubicBezTo>
                  <a:lnTo>
                    <a:pt x="7361" y="1395"/>
                  </a:lnTo>
                  <a:lnTo>
                    <a:pt x="5648" y="1577"/>
                  </a:lnTo>
                  <a:cubicBezTo>
                    <a:pt x="2223" y="1941"/>
                    <a:pt x="0" y="5330"/>
                    <a:pt x="984" y="8610"/>
                  </a:cubicBezTo>
                  <a:cubicBezTo>
                    <a:pt x="1130" y="9047"/>
                    <a:pt x="1312" y="9484"/>
                    <a:pt x="1567" y="9885"/>
                  </a:cubicBezTo>
                  <a:cubicBezTo>
                    <a:pt x="5393" y="16225"/>
                    <a:pt x="8746" y="21946"/>
                    <a:pt x="8746" y="21946"/>
                  </a:cubicBezTo>
                  <a:lnTo>
                    <a:pt x="7288" y="24642"/>
                  </a:lnTo>
                  <a:lnTo>
                    <a:pt x="3717" y="31201"/>
                  </a:lnTo>
                  <a:lnTo>
                    <a:pt x="11588" y="31274"/>
                  </a:lnTo>
                  <a:lnTo>
                    <a:pt x="24086" y="31347"/>
                  </a:lnTo>
                  <a:cubicBezTo>
                    <a:pt x="24159" y="29962"/>
                    <a:pt x="24268" y="28505"/>
                    <a:pt x="24305" y="27120"/>
                  </a:cubicBezTo>
                  <a:cubicBezTo>
                    <a:pt x="24414" y="24278"/>
                    <a:pt x="24451" y="21509"/>
                    <a:pt x="24451" y="18922"/>
                  </a:cubicBezTo>
                  <a:cubicBezTo>
                    <a:pt x="24451" y="18885"/>
                    <a:pt x="24451" y="18849"/>
                    <a:pt x="24451" y="18812"/>
                  </a:cubicBezTo>
                  <a:cubicBezTo>
                    <a:pt x="24451" y="17245"/>
                    <a:pt x="24414" y="15679"/>
                    <a:pt x="24378" y="14221"/>
                  </a:cubicBezTo>
                  <a:cubicBezTo>
                    <a:pt x="24305" y="11270"/>
                    <a:pt x="24195" y="8610"/>
                    <a:pt x="24050" y="6387"/>
                  </a:cubicBezTo>
                  <a:cubicBezTo>
                    <a:pt x="23940" y="4565"/>
                    <a:pt x="23831" y="3071"/>
                    <a:pt x="23758" y="1978"/>
                  </a:cubicBezTo>
                  <a:cubicBezTo>
                    <a:pt x="23655" y="843"/>
                    <a:pt x="22709" y="1"/>
                    <a:pt x="21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4"/>
            <p:cNvSpPr/>
            <p:nvPr/>
          </p:nvSpPr>
          <p:spPr>
            <a:xfrm>
              <a:off x="937725" y="2131450"/>
              <a:ext cx="216850" cy="363500"/>
            </a:xfrm>
            <a:custGeom>
              <a:avLst/>
              <a:gdLst/>
              <a:ahLst/>
              <a:cxnLst/>
              <a:rect l="l" t="t" r="r" b="b"/>
              <a:pathLst>
                <a:path w="8674" h="14540" extrusionOk="0">
                  <a:moveTo>
                    <a:pt x="1" y="1"/>
                  </a:moveTo>
                  <a:lnTo>
                    <a:pt x="1276" y="14540"/>
                  </a:lnTo>
                  <a:cubicBezTo>
                    <a:pt x="6523" y="12062"/>
                    <a:pt x="8673" y="758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4"/>
            <p:cNvSpPr/>
            <p:nvPr/>
          </p:nvSpPr>
          <p:spPr>
            <a:xfrm>
              <a:off x="211700" y="2629750"/>
              <a:ext cx="854500" cy="982025"/>
            </a:xfrm>
            <a:custGeom>
              <a:avLst/>
              <a:gdLst/>
              <a:ahLst/>
              <a:cxnLst/>
              <a:rect l="l" t="t" r="r" b="b"/>
              <a:pathLst>
                <a:path w="34180" h="39281" extrusionOk="0">
                  <a:moveTo>
                    <a:pt x="14029" y="0"/>
                  </a:moveTo>
                  <a:cubicBezTo>
                    <a:pt x="0" y="16033"/>
                    <a:pt x="8454" y="39281"/>
                    <a:pt x="8454" y="39281"/>
                  </a:cubicBezTo>
                  <a:lnTo>
                    <a:pt x="14284" y="39172"/>
                  </a:lnTo>
                  <a:lnTo>
                    <a:pt x="34180" y="38844"/>
                  </a:lnTo>
                  <a:lnTo>
                    <a:pt x="31009" y="2442"/>
                  </a:lnTo>
                  <a:lnTo>
                    <a:pt x="31009" y="2150"/>
                  </a:lnTo>
                  <a:lnTo>
                    <a:pt x="19058" y="656"/>
                  </a:lnTo>
                  <a:lnTo>
                    <a:pt x="140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4"/>
            <p:cNvSpPr/>
            <p:nvPr/>
          </p:nvSpPr>
          <p:spPr>
            <a:xfrm>
              <a:off x="312800" y="2078000"/>
              <a:ext cx="292450" cy="568175"/>
            </a:xfrm>
            <a:custGeom>
              <a:avLst/>
              <a:gdLst/>
              <a:ahLst/>
              <a:cxnLst/>
              <a:rect l="l" t="t" r="r" b="b"/>
              <a:pathLst>
                <a:path w="11698" h="22727" extrusionOk="0">
                  <a:moveTo>
                    <a:pt x="7578" y="0"/>
                  </a:moveTo>
                  <a:cubicBezTo>
                    <a:pt x="6116" y="0"/>
                    <a:pt x="4691" y="799"/>
                    <a:pt x="3973" y="2212"/>
                  </a:cubicBezTo>
                  <a:cubicBezTo>
                    <a:pt x="2078" y="5928"/>
                    <a:pt x="839" y="10884"/>
                    <a:pt x="1" y="22070"/>
                  </a:cubicBezTo>
                  <a:lnTo>
                    <a:pt x="9147" y="22726"/>
                  </a:lnTo>
                  <a:lnTo>
                    <a:pt x="11588" y="4325"/>
                  </a:lnTo>
                  <a:cubicBezTo>
                    <a:pt x="11698" y="2867"/>
                    <a:pt x="11005" y="1483"/>
                    <a:pt x="9803" y="681"/>
                  </a:cubicBezTo>
                  <a:cubicBezTo>
                    <a:pt x="9115" y="219"/>
                    <a:pt x="8342" y="0"/>
                    <a:pt x="7578"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4"/>
            <p:cNvSpPr/>
            <p:nvPr/>
          </p:nvSpPr>
          <p:spPr>
            <a:xfrm>
              <a:off x="564225" y="2016675"/>
              <a:ext cx="324350" cy="180400"/>
            </a:xfrm>
            <a:custGeom>
              <a:avLst/>
              <a:gdLst/>
              <a:ahLst/>
              <a:cxnLst/>
              <a:rect l="l" t="t" r="r" b="b"/>
              <a:pathLst>
                <a:path w="12974" h="7216" extrusionOk="0">
                  <a:moveTo>
                    <a:pt x="12827" y="0"/>
                  </a:moveTo>
                  <a:lnTo>
                    <a:pt x="1" y="1276"/>
                  </a:lnTo>
                  <a:cubicBezTo>
                    <a:pt x="6123" y="6997"/>
                    <a:pt x="11260" y="7215"/>
                    <a:pt x="11260" y="7215"/>
                  </a:cubicBezTo>
                  <a:cubicBezTo>
                    <a:pt x="11260" y="7215"/>
                    <a:pt x="12973" y="3754"/>
                    <a:pt x="12827"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4"/>
            <p:cNvSpPr/>
            <p:nvPr/>
          </p:nvSpPr>
          <p:spPr>
            <a:xfrm>
              <a:off x="312800" y="2551400"/>
              <a:ext cx="511075" cy="498325"/>
            </a:xfrm>
            <a:custGeom>
              <a:avLst/>
              <a:gdLst/>
              <a:ahLst/>
              <a:cxnLst/>
              <a:rect l="l" t="t" r="r" b="b"/>
              <a:pathLst>
                <a:path w="20443" h="19933" extrusionOk="0">
                  <a:moveTo>
                    <a:pt x="8892" y="1"/>
                  </a:moveTo>
                  <a:lnTo>
                    <a:pt x="1" y="3134"/>
                  </a:lnTo>
                  <a:cubicBezTo>
                    <a:pt x="4118" y="12608"/>
                    <a:pt x="19823" y="19932"/>
                    <a:pt x="19823" y="19932"/>
                  </a:cubicBezTo>
                  <a:lnTo>
                    <a:pt x="20443" y="14685"/>
                  </a:lnTo>
                  <a:lnTo>
                    <a:pt x="8892" y="1"/>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4"/>
            <p:cNvSpPr/>
            <p:nvPr/>
          </p:nvSpPr>
          <p:spPr>
            <a:xfrm>
              <a:off x="701800" y="3131675"/>
              <a:ext cx="125725" cy="135325"/>
            </a:xfrm>
            <a:custGeom>
              <a:avLst/>
              <a:gdLst/>
              <a:ahLst/>
              <a:cxnLst/>
              <a:rect l="l" t="t" r="r" b="b"/>
              <a:pathLst>
                <a:path w="5029" h="5413" extrusionOk="0">
                  <a:moveTo>
                    <a:pt x="2114" y="1"/>
                  </a:moveTo>
                  <a:lnTo>
                    <a:pt x="292" y="3608"/>
                  </a:lnTo>
                  <a:cubicBezTo>
                    <a:pt x="0" y="4155"/>
                    <a:pt x="182" y="4847"/>
                    <a:pt x="692" y="5212"/>
                  </a:cubicBezTo>
                  <a:cubicBezTo>
                    <a:pt x="901" y="5346"/>
                    <a:pt x="1140" y="5413"/>
                    <a:pt x="1380" y="5413"/>
                  </a:cubicBezTo>
                  <a:cubicBezTo>
                    <a:pt x="1726" y="5413"/>
                    <a:pt x="2074" y="5273"/>
                    <a:pt x="2332" y="4993"/>
                  </a:cubicBezTo>
                  <a:lnTo>
                    <a:pt x="5029" y="1969"/>
                  </a:lnTo>
                  <a:lnTo>
                    <a:pt x="2114" y="1"/>
                  </a:ln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4"/>
            <p:cNvSpPr/>
            <p:nvPr/>
          </p:nvSpPr>
          <p:spPr>
            <a:xfrm>
              <a:off x="448550" y="2879575"/>
              <a:ext cx="286975" cy="147375"/>
            </a:xfrm>
            <a:custGeom>
              <a:avLst/>
              <a:gdLst/>
              <a:ahLst/>
              <a:cxnLst/>
              <a:rect l="l" t="t" r="r" b="b"/>
              <a:pathLst>
                <a:path w="11479" h="5895" extrusionOk="0">
                  <a:moveTo>
                    <a:pt x="4594" y="487"/>
                  </a:moveTo>
                  <a:cubicBezTo>
                    <a:pt x="4664" y="487"/>
                    <a:pt x="4735" y="491"/>
                    <a:pt x="4810" y="502"/>
                  </a:cubicBezTo>
                  <a:cubicBezTo>
                    <a:pt x="5867" y="502"/>
                    <a:pt x="6924" y="720"/>
                    <a:pt x="7907" y="1158"/>
                  </a:cubicBezTo>
                  <a:cubicBezTo>
                    <a:pt x="8782" y="1558"/>
                    <a:pt x="10021" y="2069"/>
                    <a:pt x="10713" y="2797"/>
                  </a:cubicBezTo>
                  <a:cubicBezTo>
                    <a:pt x="10932" y="3016"/>
                    <a:pt x="10932" y="3162"/>
                    <a:pt x="10895" y="3271"/>
                  </a:cubicBezTo>
                  <a:cubicBezTo>
                    <a:pt x="10750" y="3890"/>
                    <a:pt x="9110" y="4619"/>
                    <a:pt x="7616" y="5020"/>
                  </a:cubicBezTo>
                  <a:cubicBezTo>
                    <a:pt x="6702" y="5259"/>
                    <a:pt x="5766" y="5378"/>
                    <a:pt x="4832" y="5378"/>
                  </a:cubicBezTo>
                  <a:cubicBezTo>
                    <a:pt x="4053" y="5378"/>
                    <a:pt x="3276" y="5295"/>
                    <a:pt x="2515" y="5129"/>
                  </a:cubicBezTo>
                  <a:cubicBezTo>
                    <a:pt x="1895" y="4984"/>
                    <a:pt x="765" y="4619"/>
                    <a:pt x="583" y="3745"/>
                  </a:cubicBezTo>
                  <a:cubicBezTo>
                    <a:pt x="510" y="3271"/>
                    <a:pt x="620" y="2761"/>
                    <a:pt x="911" y="2396"/>
                  </a:cubicBezTo>
                  <a:cubicBezTo>
                    <a:pt x="1640" y="1340"/>
                    <a:pt x="2806" y="647"/>
                    <a:pt x="4118" y="538"/>
                  </a:cubicBezTo>
                  <a:cubicBezTo>
                    <a:pt x="4272" y="512"/>
                    <a:pt x="4427" y="487"/>
                    <a:pt x="4594" y="487"/>
                  </a:cubicBezTo>
                  <a:close/>
                  <a:moveTo>
                    <a:pt x="4730" y="1"/>
                  </a:moveTo>
                  <a:cubicBezTo>
                    <a:pt x="4502" y="1"/>
                    <a:pt x="4274" y="10"/>
                    <a:pt x="4045" y="28"/>
                  </a:cubicBezTo>
                  <a:cubicBezTo>
                    <a:pt x="2624" y="174"/>
                    <a:pt x="1312" y="939"/>
                    <a:pt x="510" y="2105"/>
                  </a:cubicBezTo>
                  <a:cubicBezTo>
                    <a:pt x="146" y="2615"/>
                    <a:pt x="0" y="3235"/>
                    <a:pt x="110" y="3854"/>
                  </a:cubicBezTo>
                  <a:cubicBezTo>
                    <a:pt x="292" y="4729"/>
                    <a:pt x="1093" y="5348"/>
                    <a:pt x="2405" y="5639"/>
                  </a:cubicBezTo>
                  <a:cubicBezTo>
                    <a:pt x="3207" y="5822"/>
                    <a:pt x="4008" y="5895"/>
                    <a:pt x="4810" y="5895"/>
                  </a:cubicBezTo>
                  <a:cubicBezTo>
                    <a:pt x="5794" y="5895"/>
                    <a:pt x="6778" y="5749"/>
                    <a:pt x="7762" y="5494"/>
                  </a:cubicBezTo>
                  <a:cubicBezTo>
                    <a:pt x="8745" y="5239"/>
                    <a:pt x="11114" y="4473"/>
                    <a:pt x="11405" y="3417"/>
                  </a:cubicBezTo>
                  <a:cubicBezTo>
                    <a:pt x="11478" y="3052"/>
                    <a:pt x="11333" y="2688"/>
                    <a:pt x="11078" y="2433"/>
                  </a:cubicBezTo>
                  <a:cubicBezTo>
                    <a:pt x="10312" y="1668"/>
                    <a:pt x="9001" y="1121"/>
                    <a:pt x="8090" y="720"/>
                  </a:cubicBezTo>
                  <a:cubicBezTo>
                    <a:pt x="7025" y="234"/>
                    <a:pt x="5884" y="1"/>
                    <a:pt x="4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4"/>
            <p:cNvSpPr/>
            <p:nvPr/>
          </p:nvSpPr>
          <p:spPr>
            <a:xfrm>
              <a:off x="685400" y="2939000"/>
              <a:ext cx="163075" cy="362050"/>
            </a:xfrm>
            <a:custGeom>
              <a:avLst/>
              <a:gdLst/>
              <a:ahLst/>
              <a:cxnLst/>
              <a:rect l="l" t="t" r="r" b="b"/>
              <a:pathLst>
                <a:path w="6523" h="14482" extrusionOk="0">
                  <a:moveTo>
                    <a:pt x="2552" y="0"/>
                  </a:moveTo>
                  <a:cubicBezTo>
                    <a:pt x="2479" y="0"/>
                    <a:pt x="2406" y="6"/>
                    <a:pt x="2332" y="19"/>
                  </a:cubicBezTo>
                  <a:lnTo>
                    <a:pt x="1021" y="347"/>
                  </a:lnTo>
                  <a:cubicBezTo>
                    <a:pt x="401" y="457"/>
                    <a:pt x="0" y="1076"/>
                    <a:pt x="146" y="1696"/>
                  </a:cubicBezTo>
                  <a:lnTo>
                    <a:pt x="2842" y="13611"/>
                  </a:lnTo>
                  <a:cubicBezTo>
                    <a:pt x="2967" y="14138"/>
                    <a:pt x="3408" y="14481"/>
                    <a:pt x="3919" y="14481"/>
                  </a:cubicBezTo>
                  <a:cubicBezTo>
                    <a:pt x="4008" y="14481"/>
                    <a:pt x="4099" y="14471"/>
                    <a:pt x="4191" y="14449"/>
                  </a:cubicBezTo>
                  <a:lnTo>
                    <a:pt x="5539" y="14158"/>
                  </a:lnTo>
                  <a:cubicBezTo>
                    <a:pt x="6158" y="14012"/>
                    <a:pt x="6523" y="13392"/>
                    <a:pt x="6413" y="12773"/>
                  </a:cubicBezTo>
                  <a:lnTo>
                    <a:pt x="3717" y="894"/>
                  </a:lnTo>
                  <a:cubicBezTo>
                    <a:pt x="3589" y="348"/>
                    <a:pt x="3092" y="0"/>
                    <a:pt x="2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4"/>
            <p:cNvSpPr/>
            <p:nvPr/>
          </p:nvSpPr>
          <p:spPr>
            <a:xfrm>
              <a:off x="721825" y="2993500"/>
              <a:ext cx="457325" cy="1877225"/>
            </a:xfrm>
            <a:custGeom>
              <a:avLst/>
              <a:gdLst/>
              <a:ahLst/>
              <a:cxnLst/>
              <a:rect l="l" t="t" r="r" b="b"/>
              <a:pathLst>
                <a:path w="18293" h="75089" extrusionOk="0">
                  <a:moveTo>
                    <a:pt x="858" y="0"/>
                  </a:moveTo>
                  <a:cubicBezTo>
                    <a:pt x="792" y="0"/>
                    <a:pt x="725" y="9"/>
                    <a:pt x="657" y="26"/>
                  </a:cubicBezTo>
                  <a:cubicBezTo>
                    <a:pt x="256" y="99"/>
                    <a:pt x="1" y="499"/>
                    <a:pt x="74" y="937"/>
                  </a:cubicBezTo>
                  <a:lnTo>
                    <a:pt x="16726" y="74506"/>
                  </a:lnTo>
                  <a:cubicBezTo>
                    <a:pt x="16799" y="74834"/>
                    <a:pt x="17090" y="75089"/>
                    <a:pt x="17455" y="75089"/>
                  </a:cubicBezTo>
                  <a:cubicBezTo>
                    <a:pt x="17528" y="75089"/>
                    <a:pt x="17564" y="75089"/>
                    <a:pt x="17637" y="75052"/>
                  </a:cubicBezTo>
                  <a:cubicBezTo>
                    <a:pt x="18038" y="74979"/>
                    <a:pt x="18293" y="74578"/>
                    <a:pt x="18220" y="74141"/>
                  </a:cubicBezTo>
                  <a:lnTo>
                    <a:pt x="1568" y="609"/>
                  </a:lnTo>
                  <a:cubicBezTo>
                    <a:pt x="1506" y="240"/>
                    <a:pt x="1211"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4"/>
            <p:cNvSpPr/>
            <p:nvPr/>
          </p:nvSpPr>
          <p:spPr>
            <a:xfrm>
              <a:off x="720000" y="2918525"/>
              <a:ext cx="215025" cy="266925"/>
            </a:xfrm>
            <a:custGeom>
              <a:avLst/>
              <a:gdLst/>
              <a:ahLst/>
              <a:cxnLst/>
              <a:rect l="l" t="t" r="r" b="b"/>
              <a:pathLst>
                <a:path w="8601" h="10677" extrusionOk="0">
                  <a:moveTo>
                    <a:pt x="4118" y="0"/>
                  </a:moveTo>
                  <a:cubicBezTo>
                    <a:pt x="1714" y="146"/>
                    <a:pt x="1" y="2442"/>
                    <a:pt x="547" y="4810"/>
                  </a:cubicBezTo>
                  <a:lnTo>
                    <a:pt x="1932" y="10677"/>
                  </a:lnTo>
                  <a:lnTo>
                    <a:pt x="8600" y="10495"/>
                  </a:lnTo>
                  <a:lnTo>
                    <a:pt x="4155"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4"/>
            <p:cNvSpPr/>
            <p:nvPr/>
          </p:nvSpPr>
          <p:spPr>
            <a:xfrm>
              <a:off x="689050" y="3069750"/>
              <a:ext cx="237775" cy="163075"/>
            </a:xfrm>
            <a:custGeom>
              <a:avLst/>
              <a:gdLst/>
              <a:ahLst/>
              <a:cxnLst/>
              <a:rect l="l" t="t" r="r" b="b"/>
              <a:pathLst>
                <a:path w="9511" h="6523" extrusionOk="0">
                  <a:moveTo>
                    <a:pt x="7033" y="0"/>
                  </a:moveTo>
                  <a:lnTo>
                    <a:pt x="3899" y="3535"/>
                  </a:lnTo>
                  <a:lnTo>
                    <a:pt x="984" y="3097"/>
                  </a:lnTo>
                  <a:cubicBezTo>
                    <a:pt x="939" y="3090"/>
                    <a:pt x="894" y="3086"/>
                    <a:pt x="850" y="3086"/>
                  </a:cubicBezTo>
                  <a:cubicBezTo>
                    <a:pt x="467" y="3086"/>
                    <a:pt x="138" y="3361"/>
                    <a:pt x="73" y="3753"/>
                  </a:cubicBezTo>
                  <a:cubicBezTo>
                    <a:pt x="0" y="4118"/>
                    <a:pt x="182" y="4446"/>
                    <a:pt x="510" y="4628"/>
                  </a:cubicBezTo>
                  <a:lnTo>
                    <a:pt x="4409" y="6523"/>
                  </a:lnTo>
                  <a:lnTo>
                    <a:pt x="9510" y="4701"/>
                  </a:lnTo>
                  <a:lnTo>
                    <a:pt x="7033"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4"/>
            <p:cNvSpPr/>
            <p:nvPr/>
          </p:nvSpPr>
          <p:spPr>
            <a:xfrm>
              <a:off x="678100" y="3013250"/>
              <a:ext cx="216850" cy="169475"/>
            </a:xfrm>
            <a:custGeom>
              <a:avLst/>
              <a:gdLst/>
              <a:ahLst/>
              <a:cxnLst/>
              <a:rect l="l" t="t" r="r" b="b"/>
              <a:pathLst>
                <a:path w="8674" h="6779" extrusionOk="0">
                  <a:moveTo>
                    <a:pt x="6487" y="1"/>
                  </a:moveTo>
                  <a:lnTo>
                    <a:pt x="3754" y="3863"/>
                  </a:lnTo>
                  <a:lnTo>
                    <a:pt x="839" y="3718"/>
                  </a:lnTo>
                  <a:cubicBezTo>
                    <a:pt x="402" y="3718"/>
                    <a:pt x="1" y="4082"/>
                    <a:pt x="1" y="4519"/>
                  </a:cubicBezTo>
                  <a:cubicBezTo>
                    <a:pt x="1" y="4884"/>
                    <a:pt x="219" y="5212"/>
                    <a:pt x="547" y="5321"/>
                  </a:cubicBezTo>
                  <a:lnTo>
                    <a:pt x="4665" y="6778"/>
                  </a:lnTo>
                  <a:lnTo>
                    <a:pt x="8673" y="4155"/>
                  </a:lnTo>
                  <a:lnTo>
                    <a:pt x="6487" y="1"/>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4"/>
            <p:cNvSpPr/>
            <p:nvPr/>
          </p:nvSpPr>
          <p:spPr>
            <a:xfrm>
              <a:off x="708175" y="3010125"/>
              <a:ext cx="73800" cy="79150"/>
            </a:xfrm>
            <a:custGeom>
              <a:avLst/>
              <a:gdLst/>
              <a:ahLst/>
              <a:cxnLst/>
              <a:rect l="l" t="t" r="r" b="b"/>
              <a:pathLst>
                <a:path w="2952" h="3166" extrusionOk="0">
                  <a:moveTo>
                    <a:pt x="1880" y="1"/>
                  </a:moveTo>
                  <a:cubicBezTo>
                    <a:pt x="1664" y="1"/>
                    <a:pt x="1447" y="106"/>
                    <a:pt x="1312" y="308"/>
                  </a:cubicBezTo>
                  <a:lnTo>
                    <a:pt x="219" y="1875"/>
                  </a:lnTo>
                  <a:cubicBezTo>
                    <a:pt x="0" y="2166"/>
                    <a:pt x="73" y="2604"/>
                    <a:pt x="365" y="2822"/>
                  </a:cubicBezTo>
                  <a:lnTo>
                    <a:pt x="656" y="3041"/>
                  </a:lnTo>
                  <a:cubicBezTo>
                    <a:pt x="782" y="3125"/>
                    <a:pt x="924" y="3166"/>
                    <a:pt x="1064" y="3166"/>
                  </a:cubicBezTo>
                  <a:cubicBezTo>
                    <a:pt x="1288" y="3166"/>
                    <a:pt x="1505" y="3061"/>
                    <a:pt x="1640" y="2859"/>
                  </a:cubicBezTo>
                  <a:lnTo>
                    <a:pt x="2733" y="1292"/>
                  </a:lnTo>
                  <a:cubicBezTo>
                    <a:pt x="2952" y="964"/>
                    <a:pt x="2879" y="563"/>
                    <a:pt x="2551" y="345"/>
                  </a:cubicBezTo>
                  <a:lnTo>
                    <a:pt x="2259" y="126"/>
                  </a:lnTo>
                  <a:cubicBezTo>
                    <a:pt x="2147" y="42"/>
                    <a:pt x="2014" y="1"/>
                    <a:pt x="1880"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4"/>
            <p:cNvSpPr/>
            <p:nvPr/>
          </p:nvSpPr>
          <p:spPr>
            <a:xfrm>
              <a:off x="839350" y="3179975"/>
              <a:ext cx="95675" cy="120575"/>
            </a:xfrm>
            <a:custGeom>
              <a:avLst/>
              <a:gdLst/>
              <a:ahLst/>
              <a:cxnLst/>
              <a:rect l="l" t="t" r="r" b="b"/>
              <a:pathLst>
                <a:path w="3827" h="4823" extrusionOk="0">
                  <a:moveTo>
                    <a:pt x="1021" y="0"/>
                  </a:moveTo>
                  <a:lnTo>
                    <a:pt x="183" y="3571"/>
                  </a:lnTo>
                  <a:cubicBezTo>
                    <a:pt x="0" y="4008"/>
                    <a:pt x="183" y="4555"/>
                    <a:pt x="656" y="4737"/>
                  </a:cubicBezTo>
                  <a:cubicBezTo>
                    <a:pt x="773" y="4796"/>
                    <a:pt x="896" y="4823"/>
                    <a:pt x="1016" y="4823"/>
                  </a:cubicBezTo>
                  <a:cubicBezTo>
                    <a:pt x="1346" y="4823"/>
                    <a:pt x="1662" y="4620"/>
                    <a:pt x="1822" y="4300"/>
                  </a:cubicBezTo>
                  <a:lnTo>
                    <a:pt x="3826" y="37"/>
                  </a:lnTo>
                  <a:lnTo>
                    <a:pt x="1021"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4"/>
            <p:cNvSpPr/>
            <p:nvPr/>
          </p:nvSpPr>
          <p:spPr>
            <a:xfrm>
              <a:off x="768300" y="3239450"/>
              <a:ext cx="121175" cy="62000"/>
            </a:xfrm>
            <a:custGeom>
              <a:avLst/>
              <a:gdLst/>
              <a:ahLst/>
              <a:cxnLst/>
              <a:rect l="l" t="t" r="r" b="b"/>
              <a:pathLst>
                <a:path w="4847" h="2480" extrusionOk="0">
                  <a:moveTo>
                    <a:pt x="833" y="1"/>
                  </a:moveTo>
                  <a:cubicBezTo>
                    <a:pt x="511" y="1"/>
                    <a:pt x="244" y="230"/>
                    <a:pt x="182" y="536"/>
                  </a:cubicBezTo>
                  <a:lnTo>
                    <a:pt x="73" y="901"/>
                  </a:lnTo>
                  <a:cubicBezTo>
                    <a:pt x="0" y="1265"/>
                    <a:pt x="255" y="1666"/>
                    <a:pt x="620" y="1739"/>
                  </a:cubicBezTo>
                  <a:lnTo>
                    <a:pt x="3826" y="2467"/>
                  </a:lnTo>
                  <a:cubicBezTo>
                    <a:pt x="3873" y="2476"/>
                    <a:pt x="3918" y="2480"/>
                    <a:pt x="3963" y="2480"/>
                  </a:cubicBezTo>
                  <a:cubicBezTo>
                    <a:pt x="4307" y="2480"/>
                    <a:pt x="4600" y="2243"/>
                    <a:pt x="4664" y="1921"/>
                  </a:cubicBezTo>
                  <a:lnTo>
                    <a:pt x="4737" y="1556"/>
                  </a:lnTo>
                  <a:cubicBezTo>
                    <a:pt x="4846" y="1192"/>
                    <a:pt x="4591" y="828"/>
                    <a:pt x="4227" y="718"/>
                  </a:cubicBezTo>
                  <a:lnTo>
                    <a:pt x="1020" y="26"/>
                  </a:lnTo>
                  <a:cubicBezTo>
                    <a:pt x="957" y="9"/>
                    <a:pt x="894" y="1"/>
                    <a:pt x="833"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4"/>
            <p:cNvSpPr/>
            <p:nvPr/>
          </p:nvSpPr>
          <p:spPr>
            <a:xfrm>
              <a:off x="668075" y="3041275"/>
              <a:ext cx="119375" cy="68375"/>
            </a:xfrm>
            <a:custGeom>
              <a:avLst/>
              <a:gdLst/>
              <a:ahLst/>
              <a:cxnLst/>
              <a:rect l="l" t="t" r="r" b="b"/>
              <a:pathLst>
                <a:path w="4775" h="2735" extrusionOk="0">
                  <a:moveTo>
                    <a:pt x="859" y="0"/>
                  </a:moveTo>
                  <a:cubicBezTo>
                    <a:pt x="572" y="0"/>
                    <a:pt x="306" y="197"/>
                    <a:pt x="220" y="483"/>
                  </a:cubicBezTo>
                  <a:lnTo>
                    <a:pt x="110" y="848"/>
                  </a:lnTo>
                  <a:cubicBezTo>
                    <a:pt x="1" y="1212"/>
                    <a:pt x="220" y="1613"/>
                    <a:pt x="584" y="1722"/>
                  </a:cubicBezTo>
                  <a:lnTo>
                    <a:pt x="3681" y="2706"/>
                  </a:lnTo>
                  <a:cubicBezTo>
                    <a:pt x="3745" y="2725"/>
                    <a:pt x="3810" y="2734"/>
                    <a:pt x="3874" y="2734"/>
                  </a:cubicBezTo>
                  <a:cubicBezTo>
                    <a:pt x="4177" y="2734"/>
                    <a:pt x="4466" y="2533"/>
                    <a:pt x="4556" y="2232"/>
                  </a:cubicBezTo>
                  <a:lnTo>
                    <a:pt x="4665" y="1904"/>
                  </a:lnTo>
                  <a:cubicBezTo>
                    <a:pt x="4774" y="1540"/>
                    <a:pt x="4592" y="1139"/>
                    <a:pt x="4228" y="993"/>
                  </a:cubicBezTo>
                  <a:lnTo>
                    <a:pt x="1094" y="46"/>
                  </a:lnTo>
                  <a:cubicBezTo>
                    <a:pt x="1016" y="15"/>
                    <a:pt x="937" y="0"/>
                    <a:pt x="859"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4"/>
            <p:cNvSpPr/>
            <p:nvPr/>
          </p:nvSpPr>
          <p:spPr>
            <a:xfrm>
              <a:off x="615250" y="1789850"/>
              <a:ext cx="238700" cy="350750"/>
            </a:xfrm>
            <a:custGeom>
              <a:avLst/>
              <a:gdLst/>
              <a:ahLst/>
              <a:cxnLst/>
              <a:rect l="l" t="t" r="r" b="b"/>
              <a:pathLst>
                <a:path w="9548" h="14030" extrusionOk="0">
                  <a:moveTo>
                    <a:pt x="8418" y="0"/>
                  </a:moveTo>
                  <a:lnTo>
                    <a:pt x="1" y="656"/>
                  </a:lnTo>
                  <a:lnTo>
                    <a:pt x="256" y="14029"/>
                  </a:lnTo>
                  <a:lnTo>
                    <a:pt x="9547" y="13592"/>
                  </a:lnTo>
                  <a:lnTo>
                    <a:pt x="8418"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4"/>
            <p:cNvSpPr/>
            <p:nvPr/>
          </p:nvSpPr>
          <p:spPr>
            <a:xfrm>
              <a:off x="668075" y="1789850"/>
              <a:ext cx="174950" cy="210875"/>
            </a:xfrm>
            <a:custGeom>
              <a:avLst/>
              <a:gdLst/>
              <a:ahLst/>
              <a:cxnLst/>
              <a:rect l="l" t="t" r="r" b="b"/>
              <a:pathLst>
                <a:path w="6998" h="8435" extrusionOk="0">
                  <a:moveTo>
                    <a:pt x="6305" y="0"/>
                  </a:moveTo>
                  <a:lnTo>
                    <a:pt x="1" y="547"/>
                  </a:lnTo>
                  <a:lnTo>
                    <a:pt x="292" y="4154"/>
                  </a:lnTo>
                  <a:cubicBezTo>
                    <a:pt x="500" y="6605"/>
                    <a:pt x="2571" y="8435"/>
                    <a:pt x="4988" y="8435"/>
                  </a:cubicBezTo>
                  <a:cubicBezTo>
                    <a:pt x="5122" y="8435"/>
                    <a:pt x="5258" y="8429"/>
                    <a:pt x="5394" y="8418"/>
                  </a:cubicBezTo>
                  <a:lnTo>
                    <a:pt x="6997" y="8272"/>
                  </a:lnTo>
                  <a:lnTo>
                    <a:pt x="6305" y="0"/>
                  </a:ln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4"/>
            <p:cNvSpPr/>
            <p:nvPr/>
          </p:nvSpPr>
          <p:spPr>
            <a:xfrm>
              <a:off x="836625" y="1822650"/>
              <a:ext cx="246875" cy="308825"/>
            </a:xfrm>
            <a:custGeom>
              <a:avLst/>
              <a:gdLst/>
              <a:ahLst/>
              <a:cxnLst/>
              <a:rect l="l" t="t" r="r" b="b"/>
              <a:pathLst>
                <a:path w="9875" h="12353" extrusionOk="0">
                  <a:moveTo>
                    <a:pt x="5029" y="0"/>
                  </a:moveTo>
                  <a:lnTo>
                    <a:pt x="0" y="3863"/>
                  </a:lnTo>
                  <a:lnTo>
                    <a:pt x="328" y="7907"/>
                  </a:lnTo>
                  <a:cubicBezTo>
                    <a:pt x="1676" y="10859"/>
                    <a:pt x="6377" y="9219"/>
                    <a:pt x="9110" y="12353"/>
                  </a:cubicBezTo>
                  <a:cubicBezTo>
                    <a:pt x="9875" y="6523"/>
                    <a:pt x="3972" y="5466"/>
                    <a:pt x="5029" y="0"/>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4"/>
            <p:cNvSpPr/>
            <p:nvPr/>
          </p:nvSpPr>
          <p:spPr>
            <a:xfrm>
              <a:off x="624350" y="1515375"/>
              <a:ext cx="377175" cy="420250"/>
            </a:xfrm>
            <a:custGeom>
              <a:avLst/>
              <a:gdLst/>
              <a:ahLst/>
              <a:cxnLst/>
              <a:rect l="l" t="t" r="r" b="b"/>
              <a:pathLst>
                <a:path w="15087" h="16810" extrusionOk="0">
                  <a:moveTo>
                    <a:pt x="8374" y="1"/>
                  </a:moveTo>
                  <a:cubicBezTo>
                    <a:pt x="7707" y="1"/>
                    <a:pt x="7003" y="58"/>
                    <a:pt x="6268" y="157"/>
                  </a:cubicBezTo>
                  <a:cubicBezTo>
                    <a:pt x="4774" y="339"/>
                    <a:pt x="3390" y="1032"/>
                    <a:pt x="2333" y="2088"/>
                  </a:cubicBezTo>
                  <a:cubicBezTo>
                    <a:pt x="1495" y="2854"/>
                    <a:pt x="875" y="3801"/>
                    <a:pt x="511" y="4858"/>
                  </a:cubicBezTo>
                  <a:cubicBezTo>
                    <a:pt x="256" y="5514"/>
                    <a:pt x="110" y="6169"/>
                    <a:pt x="37" y="6862"/>
                  </a:cubicBezTo>
                  <a:cubicBezTo>
                    <a:pt x="1" y="7190"/>
                    <a:pt x="1" y="7554"/>
                    <a:pt x="37" y="7882"/>
                  </a:cubicBezTo>
                  <a:lnTo>
                    <a:pt x="1058" y="16809"/>
                  </a:lnTo>
                  <a:lnTo>
                    <a:pt x="9511" y="16372"/>
                  </a:lnTo>
                  <a:cubicBezTo>
                    <a:pt x="12681" y="16154"/>
                    <a:pt x="15086" y="13384"/>
                    <a:pt x="14868" y="10178"/>
                  </a:cubicBezTo>
                  <a:lnTo>
                    <a:pt x="14613" y="6825"/>
                  </a:lnTo>
                  <a:cubicBezTo>
                    <a:pt x="14576" y="6497"/>
                    <a:pt x="14503" y="6133"/>
                    <a:pt x="14467" y="5805"/>
                  </a:cubicBezTo>
                  <a:cubicBezTo>
                    <a:pt x="14103" y="3109"/>
                    <a:pt x="13119" y="1578"/>
                    <a:pt x="11734" y="740"/>
                  </a:cubicBezTo>
                  <a:cubicBezTo>
                    <a:pt x="10798" y="212"/>
                    <a:pt x="9658" y="1"/>
                    <a:pt x="8374"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4"/>
            <p:cNvSpPr/>
            <p:nvPr/>
          </p:nvSpPr>
          <p:spPr>
            <a:xfrm>
              <a:off x="522325" y="1535700"/>
              <a:ext cx="212275" cy="238675"/>
            </a:xfrm>
            <a:custGeom>
              <a:avLst/>
              <a:gdLst/>
              <a:ahLst/>
              <a:cxnLst/>
              <a:rect l="l" t="t" r="r" b="b"/>
              <a:pathLst>
                <a:path w="8491" h="9547" extrusionOk="0">
                  <a:moveTo>
                    <a:pt x="6122" y="0"/>
                  </a:moveTo>
                  <a:cubicBezTo>
                    <a:pt x="6122" y="0"/>
                    <a:pt x="1" y="219"/>
                    <a:pt x="3171" y="9365"/>
                  </a:cubicBezTo>
                  <a:lnTo>
                    <a:pt x="5722" y="9547"/>
                  </a:lnTo>
                  <a:cubicBezTo>
                    <a:pt x="8491" y="7725"/>
                    <a:pt x="7507" y="3644"/>
                    <a:pt x="7507" y="3644"/>
                  </a:cubicBezTo>
                  <a:cubicBezTo>
                    <a:pt x="7216" y="2369"/>
                    <a:pt x="6742" y="1166"/>
                    <a:pt x="6122" y="0"/>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4"/>
            <p:cNvSpPr/>
            <p:nvPr/>
          </p:nvSpPr>
          <p:spPr>
            <a:xfrm>
              <a:off x="731850" y="1674475"/>
              <a:ext cx="143050" cy="132525"/>
            </a:xfrm>
            <a:custGeom>
              <a:avLst/>
              <a:gdLst/>
              <a:ahLst/>
              <a:cxnLst/>
              <a:rect l="l" t="t" r="r" b="b"/>
              <a:pathLst>
                <a:path w="5722" h="5301" extrusionOk="0">
                  <a:moveTo>
                    <a:pt x="2795" y="0"/>
                  </a:moveTo>
                  <a:cubicBezTo>
                    <a:pt x="2446" y="0"/>
                    <a:pt x="2090" y="78"/>
                    <a:pt x="1750" y="243"/>
                  </a:cubicBezTo>
                  <a:cubicBezTo>
                    <a:pt x="474" y="935"/>
                    <a:pt x="1" y="2502"/>
                    <a:pt x="620" y="3777"/>
                  </a:cubicBezTo>
                  <a:cubicBezTo>
                    <a:pt x="1018" y="4732"/>
                    <a:pt x="1937" y="5301"/>
                    <a:pt x="2899" y="5301"/>
                  </a:cubicBezTo>
                  <a:cubicBezTo>
                    <a:pt x="3259" y="5301"/>
                    <a:pt x="3625" y="5221"/>
                    <a:pt x="3972" y="5053"/>
                  </a:cubicBezTo>
                  <a:cubicBezTo>
                    <a:pt x="5211" y="4360"/>
                    <a:pt x="5721" y="2830"/>
                    <a:pt x="5066" y="1518"/>
                  </a:cubicBezTo>
                  <a:cubicBezTo>
                    <a:pt x="4665" y="583"/>
                    <a:pt x="3755" y="0"/>
                    <a:pt x="27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4"/>
            <p:cNvSpPr/>
            <p:nvPr/>
          </p:nvSpPr>
          <p:spPr>
            <a:xfrm>
              <a:off x="755550" y="1684550"/>
              <a:ext cx="77450" cy="109875"/>
            </a:xfrm>
            <a:custGeom>
              <a:avLst/>
              <a:gdLst/>
              <a:ahLst/>
              <a:cxnLst/>
              <a:rect l="l" t="t" r="r" b="b"/>
              <a:pathLst>
                <a:path w="3098" h="4395" extrusionOk="0">
                  <a:moveTo>
                    <a:pt x="1813" y="1"/>
                  </a:moveTo>
                  <a:cubicBezTo>
                    <a:pt x="1706" y="1"/>
                    <a:pt x="1599" y="8"/>
                    <a:pt x="1494" y="22"/>
                  </a:cubicBezTo>
                  <a:lnTo>
                    <a:pt x="0" y="3228"/>
                  </a:lnTo>
                  <a:cubicBezTo>
                    <a:pt x="255" y="3739"/>
                    <a:pt x="692" y="4176"/>
                    <a:pt x="1239" y="4395"/>
                  </a:cubicBezTo>
                  <a:lnTo>
                    <a:pt x="3097" y="423"/>
                  </a:lnTo>
                  <a:cubicBezTo>
                    <a:pt x="2715" y="129"/>
                    <a:pt x="2261" y="1"/>
                    <a:pt x="1813" y="1"/>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4"/>
            <p:cNvSpPr/>
            <p:nvPr/>
          </p:nvSpPr>
          <p:spPr>
            <a:xfrm>
              <a:off x="798350" y="1703300"/>
              <a:ext cx="55600" cy="94200"/>
            </a:xfrm>
            <a:custGeom>
              <a:avLst/>
              <a:gdLst/>
              <a:ahLst/>
              <a:cxnLst/>
              <a:rect l="l" t="t" r="r" b="b"/>
              <a:pathLst>
                <a:path w="2224" h="3768" extrusionOk="0">
                  <a:moveTo>
                    <a:pt x="1750" y="1"/>
                  </a:moveTo>
                  <a:lnTo>
                    <a:pt x="1" y="3754"/>
                  </a:lnTo>
                  <a:cubicBezTo>
                    <a:pt x="73" y="3763"/>
                    <a:pt x="149" y="3768"/>
                    <a:pt x="225" y="3768"/>
                  </a:cubicBezTo>
                  <a:cubicBezTo>
                    <a:pt x="454" y="3768"/>
                    <a:pt x="693" y="3727"/>
                    <a:pt x="912" y="3645"/>
                  </a:cubicBezTo>
                  <a:lnTo>
                    <a:pt x="2223" y="875"/>
                  </a:lnTo>
                  <a:cubicBezTo>
                    <a:pt x="2187" y="766"/>
                    <a:pt x="2114" y="657"/>
                    <a:pt x="2078" y="547"/>
                  </a:cubicBezTo>
                  <a:cubicBezTo>
                    <a:pt x="2005" y="365"/>
                    <a:pt x="1859" y="183"/>
                    <a:pt x="1750" y="1"/>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4"/>
            <p:cNvSpPr/>
            <p:nvPr/>
          </p:nvSpPr>
          <p:spPr>
            <a:xfrm>
              <a:off x="618900" y="1478450"/>
              <a:ext cx="350750" cy="295925"/>
            </a:xfrm>
            <a:custGeom>
              <a:avLst/>
              <a:gdLst/>
              <a:ahLst/>
              <a:cxnLst/>
              <a:rect l="l" t="t" r="r" b="b"/>
              <a:pathLst>
                <a:path w="14030" h="11837" extrusionOk="0">
                  <a:moveTo>
                    <a:pt x="7417" y="0"/>
                  </a:moveTo>
                  <a:cubicBezTo>
                    <a:pt x="4522" y="0"/>
                    <a:pt x="1460" y="1121"/>
                    <a:pt x="0" y="3165"/>
                  </a:cubicBezTo>
                  <a:lnTo>
                    <a:pt x="1859" y="11837"/>
                  </a:lnTo>
                  <a:cubicBezTo>
                    <a:pt x="5903" y="8630"/>
                    <a:pt x="4883" y="2035"/>
                    <a:pt x="4883" y="2035"/>
                  </a:cubicBezTo>
                  <a:lnTo>
                    <a:pt x="4883" y="2035"/>
                  </a:lnTo>
                  <a:cubicBezTo>
                    <a:pt x="4883" y="2035"/>
                    <a:pt x="6332" y="4801"/>
                    <a:pt x="11155" y="4801"/>
                  </a:cubicBezTo>
                  <a:cubicBezTo>
                    <a:pt x="12005" y="4801"/>
                    <a:pt x="12959" y="4715"/>
                    <a:pt x="14029" y="4513"/>
                  </a:cubicBezTo>
                  <a:cubicBezTo>
                    <a:pt x="13702" y="1411"/>
                    <a:pt x="10664" y="0"/>
                    <a:pt x="7417" y="0"/>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4"/>
            <p:cNvSpPr/>
            <p:nvPr/>
          </p:nvSpPr>
          <p:spPr>
            <a:xfrm>
              <a:off x="641675" y="1722425"/>
              <a:ext cx="112975" cy="56525"/>
            </a:xfrm>
            <a:custGeom>
              <a:avLst/>
              <a:gdLst/>
              <a:ahLst/>
              <a:cxnLst/>
              <a:rect l="l" t="t" r="r" b="b"/>
              <a:pathLst>
                <a:path w="4519" h="2261" extrusionOk="0">
                  <a:moveTo>
                    <a:pt x="4373" y="1"/>
                  </a:moveTo>
                  <a:lnTo>
                    <a:pt x="3316" y="329"/>
                  </a:lnTo>
                  <a:lnTo>
                    <a:pt x="0" y="1786"/>
                  </a:lnTo>
                  <a:lnTo>
                    <a:pt x="182" y="2260"/>
                  </a:lnTo>
                  <a:lnTo>
                    <a:pt x="3462" y="803"/>
                  </a:lnTo>
                  <a:lnTo>
                    <a:pt x="4519" y="475"/>
                  </a:lnTo>
                  <a:lnTo>
                    <a:pt x="43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4"/>
            <p:cNvSpPr/>
            <p:nvPr/>
          </p:nvSpPr>
          <p:spPr>
            <a:xfrm>
              <a:off x="349250" y="1816275"/>
              <a:ext cx="400850" cy="415400"/>
            </a:xfrm>
            <a:custGeom>
              <a:avLst/>
              <a:gdLst/>
              <a:ahLst/>
              <a:cxnLst/>
              <a:rect l="l" t="t" r="r" b="b"/>
              <a:pathLst>
                <a:path w="16034" h="16616" extrusionOk="0">
                  <a:moveTo>
                    <a:pt x="13446" y="7288"/>
                  </a:moveTo>
                  <a:lnTo>
                    <a:pt x="13446" y="7288"/>
                  </a:lnTo>
                  <a:cubicBezTo>
                    <a:pt x="13884" y="8053"/>
                    <a:pt x="14175" y="8927"/>
                    <a:pt x="14284" y="9802"/>
                  </a:cubicBezTo>
                  <a:cubicBezTo>
                    <a:pt x="14394" y="10713"/>
                    <a:pt x="14175" y="11624"/>
                    <a:pt x="13701" y="12389"/>
                  </a:cubicBezTo>
                  <a:cubicBezTo>
                    <a:pt x="13228" y="13154"/>
                    <a:pt x="12390" y="13628"/>
                    <a:pt x="11479" y="13664"/>
                  </a:cubicBezTo>
                  <a:cubicBezTo>
                    <a:pt x="13228" y="12061"/>
                    <a:pt x="13993" y="9620"/>
                    <a:pt x="13446" y="7288"/>
                  </a:cubicBezTo>
                  <a:close/>
                  <a:moveTo>
                    <a:pt x="9511" y="0"/>
                  </a:moveTo>
                  <a:cubicBezTo>
                    <a:pt x="9511" y="0"/>
                    <a:pt x="8928" y="2405"/>
                    <a:pt x="4482" y="6049"/>
                  </a:cubicBezTo>
                  <a:cubicBezTo>
                    <a:pt x="0" y="9656"/>
                    <a:pt x="1422" y="15996"/>
                    <a:pt x="1422" y="15996"/>
                  </a:cubicBezTo>
                  <a:cubicBezTo>
                    <a:pt x="3644" y="14029"/>
                    <a:pt x="14758" y="16616"/>
                    <a:pt x="15414" y="12134"/>
                  </a:cubicBezTo>
                  <a:cubicBezTo>
                    <a:pt x="16033" y="7616"/>
                    <a:pt x="11078" y="3972"/>
                    <a:pt x="10932" y="838"/>
                  </a:cubicBezTo>
                  <a:lnTo>
                    <a:pt x="9511" y="0"/>
                  </a:ln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4"/>
            <p:cNvSpPr/>
            <p:nvPr/>
          </p:nvSpPr>
          <p:spPr>
            <a:xfrm>
              <a:off x="536000" y="1726250"/>
              <a:ext cx="159450" cy="152100"/>
            </a:xfrm>
            <a:custGeom>
              <a:avLst/>
              <a:gdLst/>
              <a:ahLst/>
              <a:cxnLst/>
              <a:rect l="l" t="t" r="r" b="b"/>
              <a:pathLst>
                <a:path w="6378" h="6084" extrusionOk="0">
                  <a:moveTo>
                    <a:pt x="2807" y="0"/>
                  </a:moveTo>
                  <a:cubicBezTo>
                    <a:pt x="2345" y="0"/>
                    <a:pt x="1920" y="154"/>
                    <a:pt x="1531" y="394"/>
                  </a:cubicBezTo>
                  <a:cubicBezTo>
                    <a:pt x="0" y="1342"/>
                    <a:pt x="183" y="4403"/>
                    <a:pt x="2077" y="5642"/>
                  </a:cubicBezTo>
                  <a:cubicBezTo>
                    <a:pt x="2520" y="5946"/>
                    <a:pt x="3007" y="6084"/>
                    <a:pt x="3488" y="6084"/>
                  </a:cubicBezTo>
                  <a:cubicBezTo>
                    <a:pt x="4793" y="6084"/>
                    <a:pt x="6055" y="5074"/>
                    <a:pt x="6268" y="3637"/>
                  </a:cubicBezTo>
                  <a:lnTo>
                    <a:pt x="6377" y="2909"/>
                  </a:lnTo>
                  <a:cubicBezTo>
                    <a:pt x="5003" y="734"/>
                    <a:pt x="3817" y="0"/>
                    <a:pt x="2807"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4"/>
            <p:cNvSpPr/>
            <p:nvPr/>
          </p:nvSpPr>
          <p:spPr>
            <a:xfrm>
              <a:off x="603400" y="1793500"/>
              <a:ext cx="46500" cy="42825"/>
            </a:xfrm>
            <a:custGeom>
              <a:avLst/>
              <a:gdLst/>
              <a:ahLst/>
              <a:cxnLst/>
              <a:rect l="l" t="t" r="r" b="b"/>
              <a:pathLst>
                <a:path w="1860" h="1713" extrusionOk="0">
                  <a:moveTo>
                    <a:pt x="402" y="0"/>
                  </a:moveTo>
                  <a:lnTo>
                    <a:pt x="1" y="474"/>
                  </a:lnTo>
                  <a:lnTo>
                    <a:pt x="1458" y="1713"/>
                  </a:lnTo>
                  <a:lnTo>
                    <a:pt x="1859" y="1275"/>
                  </a:lnTo>
                  <a:lnTo>
                    <a:pt x="402" y="0"/>
                  </a:ln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4"/>
            <p:cNvSpPr/>
            <p:nvPr/>
          </p:nvSpPr>
          <p:spPr>
            <a:xfrm>
              <a:off x="740650" y="1617450"/>
              <a:ext cx="78225" cy="33925"/>
            </a:xfrm>
            <a:custGeom>
              <a:avLst/>
              <a:gdLst/>
              <a:ahLst/>
              <a:cxnLst/>
              <a:rect l="l" t="t" r="r" b="b"/>
              <a:pathLst>
                <a:path w="3129" h="1357" extrusionOk="0">
                  <a:moveTo>
                    <a:pt x="1846" y="0"/>
                  </a:moveTo>
                  <a:cubicBezTo>
                    <a:pt x="1541" y="0"/>
                    <a:pt x="1184" y="79"/>
                    <a:pt x="851" y="265"/>
                  </a:cubicBezTo>
                  <a:cubicBezTo>
                    <a:pt x="0" y="759"/>
                    <a:pt x="18" y="1356"/>
                    <a:pt x="748" y="1356"/>
                  </a:cubicBezTo>
                  <a:cubicBezTo>
                    <a:pt x="987" y="1356"/>
                    <a:pt x="1303" y="1292"/>
                    <a:pt x="1689" y="1139"/>
                  </a:cubicBezTo>
                  <a:cubicBezTo>
                    <a:pt x="3128" y="579"/>
                    <a:pt x="2677" y="0"/>
                    <a:pt x="18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4"/>
            <p:cNvSpPr/>
            <p:nvPr/>
          </p:nvSpPr>
          <p:spPr>
            <a:xfrm>
              <a:off x="889175" y="1599525"/>
              <a:ext cx="92975" cy="28225"/>
            </a:xfrm>
            <a:custGeom>
              <a:avLst/>
              <a:gdLst/>
              <a:ahLst/>
              <a:cxnLst/>
              <a:rect l="l" t="t" r="r" b="b"/>
              <a:pathLst>
                <a:path w="3719" h="1129" extrusionOk="0">
                  <a:moveTo>
                    <a:pt x="1657" y="0"/>
                  </a:moveTo>
                  <a:cubicBezTo>
                    <a:pt x="1537" y="0"/>
                    <a:pt x="1412" y="11"/>
                    <a:pt x="1287" y="34"/>
                  </a:cubicBezTo>
                  <a:cubicBezTo>
                    <a:pt x="1" y="249"/>
                    <a:pt x="116" y="1128"/>
                    <a:pt x="1700" y="1128"/>
                  </a:cubicBezTo>
                  <a:cubicBezTo>
                    <a:pt x="1732" y="1128"/>
                    <a:pt x="1764" y="1128"/>
                    <a:pt x="1797" y="1127"/>
                  </a:cubicBezTo>
                  <a:cubicBezTo>
                    <a:pt x="3719" y="1061"/>
                    <a:pt x="2869" y="0"/>
                    <a:pt x="16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4"/>
            <p:cNvSpPr/>
            <p:nvPr/>
          </p:nvSpPr>
          <p:spPr>
            <a:xfrm>
              <a:off x="811100" y="1819900"/>
              <a:ext cx="67450" cy="36475"/>
            </a:xfrm>
            <a:custGeom>
              <a:avLst/>
              <a:gdLst/>
              <a:ahLst/>
              <a:cxnLst/>
              <a:rect l="l" t="t" r="r" b="b"/>
              <a:pathLst>
                <a:path w="2698" h="1459" extrusionOk="0">
                  <a:moveTo>
                    <a:pt x="511" y="1"/>
                  </a:moveTo>
                  <a:lnTo>
                    <a:pt x="1" y="37"/>
                  </a:lnTo>
                  <a:cubicBezTo>
                    <a:pt x="74" y="657"/>
                    <a:pt x="474" y="1167"/>
                    <a:pt x="1057" y="1385"/>
                  </a:cubicBezTo>
                  <a:cubicBezTo>
                    <a:pt x="1203" y="1458"/>
                    <a:pt x="1385" y="1458"/>
                    <a:pt x="1568" y="1458"/>
                  </a:cubicBezTo>
                  <a:cubicBezTo>
                    <a:pt x="1968" y="1458"/>
                    <a:pt x="2369" y="1313"/>
                    <a:pt x="2697" y="1021"/>
                  </a:cubicBezTo>
                  <a:lnTo>
                    <a:pt x="2333" y="657"/>
                  </a:lnTo>
                  <a:cubicBezTo>
                    <a:pt x="2114" y="863"/>
                    <a:pt x="1851" y="956"/>
                    <a:pt x="1593" y="956"/>
                  </a:cubicBezTo>
                  <a:cubicBezTo>
                    <a:pt x="1078" y="956"/>
                    <a:pt x="584" y="584"/>
                    <a:pt x="511" y="1"/>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4"/>
            <p:cNvSpPr/>
            <p:nvPr/>
          </p:nvSpPr>
          <p:spPr>
            <a:xfrm>
              <a:off x="887625" y="1651400"/>
              <a:ext cx="140325" cy="132875"/>
            </a:xfrm>
            <a:custGeom>
              <a:avLst/>
              <a:gdLst/>
              <a:ahLst/>
              <a:cxnLst/>
              <a:rect l="l" t="t" r="r" b="b"/>
              <a:pathLst>
                <a:path w="5613" h="5315" extrusionOk="0">
                  <a:moveTo>
                    <a:pt x="2756" y="1"/>
                  </a:moveTo>
                  <a:cubicBezTo>
                    <a:pt x="2482" y="1"/>
                    <a:pt x="2204" y="47"/>
                    <a:pt x="1932" y="145"/>
                  </a:cubicBezTo>
                  <a:cubicBezTo>
                    <a:pt x="620" y="728"/>
                    <a:pt x="1" y="2222"/>
                    <a:pt x="474" y="3534"/>
                  </a:cubicBezTo>
                  <a:cubicBezTo>
                    <a:pt x="794" y="4610"/>
                    <a:pt x="1787" y="5315"/>
                    <a:pt x="2860" y="5315"/>
                  </a:cubicBezTo>
                  <a:cubicBezTo>
                    <a:pt x="3132" y="5315"/>
                    <a:pt x="3409" y="5270"/>
                    <a:pt x="3681" y="5174"/>
                  </a:cubicBezTo>
                  <a:cubicBezTo>
                    <a:pt x="4993" y="4591"/>
                    <a:pt x="5612" y="3097"/>
                    <a:pt x="5138" y="1749"/>
                  </a:cubicBezTo>
                  <a:cubicBezTo>
                    <a:pt x="4792" y="680"/>
                    <a:pt x="3804" y="1"/>
                    <a:pt x="27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4"/>
            <p:cNvSpPr/>
            <p:nvPr/>
          </p:nvSpPr>
          <p:spPr>
            <a:xfrm>
              <a:off x="1000575" y="1689650"/>
              <a:ext cx="24625" cy="15500"/>
            </a:xfrm>
            <a:custGeom>
              <a:avLst/>
              <a:gdLst/>
              <a:ahLst/>
              <a:cxnLst/>
              <a:rect l="l" t="t" r="r" b="b"/>
              <a:pathLst>
                <a:path w="985" h="620" extrusionOk="0">
                  <a:moveTo>
                    <a:pt x="912" y="0"/>
                  </a:moveTo>
                  <a:lnTo>
                    <a:pt x="1" y="109"/>
                  </a:lnTo>
                  <a:lnTo>
                    <a:pt x="74" y="620"/>
                  </a:lnTo>
                  <a:lnTo>
                    <a:pt x="985" y="474"/>
                  </a:lnTo>
                  <a:lnTo>
                    <a:pt x="9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4"/>
            <p:cNvSpPr/>
            <p:nvPr/>
          </p:nvSpPr>
          <p:spPr>
            <a:xfrm>
              <a:off x="908575" y="1661275"/>
              <a:ext cx="82925" cy="107650"/>
            </a:xfrm>
            <a:custGeom>
              <a:avLst/>
              <a:gdLst/>
              <a:ahLst/>
              <a:cxnLst/>
              <a:rect l="l" t="t" r="r" b="b"/>
              <a:pathLst>
                <a:path w="3317" h="4306" extrusionOk="0">
                  <a:moveTo>
                    <a:pt x="1923" y="1"/>
                  </a:moveTo>
                  <a:cubicBezTo>
                    <a:pt x="1877" y="1"/>
                    <a:pt x="1832" y="2"/>
                    <a:pt x="1786" y="6"/>
                  </a:cubicBezTo>
                  <a:lnTo>
                    <a:pt x="1" y="3030"/>
                  </a:lnTo>
                  <a:cubicBezTo>
                    <a:pt x="146" y="3576"/>
                    <a:pt x="547" y="4050"/>
                    <a:pt x="1057" y="4305"/>
                  </a:cubicBezTo>
                  <a:lnTo>
                    <a:pt x="3317" y="552"/>
                  </a:lnTo>
                  <a:cubicBezTo>
                    <a:pt x="2916" y="185"/>
                    <a:pt x="2423" y="1"/>
                    <a:pt x="1923" y="1"/>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4"/>
            <p:cNvSpPr/>
            <p:nvPr/>
          </p:nvSpPr>
          <p:spPr>
            <a:xfrm>
              <a:off x="946850" y="1684175"/>
              <a:ext cx="62875" cy="89750"/>
            </a:xfrm>
            <a:custGeom>
              <a:avLst/>
              <a:gdLst/>
              <a:ahLst/>
              <a:cxnLst/>
              <a:rect l="l" t="t" r="r" b="b"/>
              <a:pathLst>
                <a:path w="2515" h="3590" extrusionOk="0">
                  <a:moveTo>
                    <a:pt x="2150" y="0"/>
                  </a:moveTo>
                  <a:lnTo>
                    <a:pt x="0" y="3535"/>
                  </a:lnTo>
                  <a:cubicBezTo>
                    <a:pt x="164" y="3571"/>
                    <a:pt x="319" y="3590"/>
                    <a:pt x="469" y="3590"/>
                  </a:cubicBezTo>
                  <a:cubicBezTo>
                    <a:pt x="620" y="3590"/>
                    <a:pt x="765" y="3571"/>
                    <a:pt x="911" y="3535"/>
                  </a:cubicBezTo>
                  <a:lnTo>
                    <a:pt x="2514" y="911"/>
                  </a:lnTo>
                  <a:cubicBezTo>
                    <a:pt x="2478" y="802"/>
                    <a:pt x="2478" y="693"/>
                    <a:pt x="2441" y="584"/>
                  </a:cubicBezTo>
                  <a:cubicBezTo>
                    <a:pt x="2369" y="365"/>
                    <a:pt x="2259" y="183"/>
                    <a:pt x="2150" y="0"/>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4"/>
            <p:cNvSpPr/>
            <p:nvPr/>
          </p:nvSpPr>
          <p:spPr>
            <a:xfrm>
              <a:off x="872150" y="1682350"/>
              <a:ext cx="80175" cy="132125"/>
            </a:xfrm>
            <a:custGeom>
              <a:avLst/>
              <a:gdLst/>
              <a:ahLst/>
              <a:cxnLst/>
              <a:rect l="l" t="t" r="r" b="b"/>
              <a:pathLst>
                <a:path w="3207" h="5285" extrusionOk="0">
                  <a:moveTo>
                    <a:pt x="510" y="1"/>
                  </a:moveTo>
                  <a:lnTo>
                    <a:pt x="0" y="292"/>
                  </a:lnTo>
                  <a:lnTo>
                    <a:pt x="620" y="4665"/>
                  </a:lnTo>
                  <a:lnTo>
                    <a:pt x="510" y="5284"/>
                  </a:lnTo>
                  <a:lnTo>
                    <a:pt x="911" y="5284"/>
                  </a:lnTo>
                  <a:cubicBezTo>
                    <a:pt x="2514" y="5211"/>
                    <a:pt x="3207" y="3280"/>
                    <a:pt x="2077" y="2150"/>
                  </a:cubicBezTo>
                  <a:cubicBezTo>
                    <a:pt x="1458" y="1531"/>
                    <a:pt x="911" y="802"/>
                    <a:pt x="510"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4"/>
            <p:cNvSpPr/>
            <p:nvPr/>
          </p:nvSpPr>
          <p:spPr>
            <a:xfrm>
              <a:off x="872150" y="1682350"/>
              <a:ext cx="80175" cy="132125"/>
            </a:xfrm>
            <a:custGeom>
              <a:avLst/>
              <a:gdLst/>
              <a:ahLst/>
              <a:cxnLst/>
              <a:rect l="l" t="t" r="r" b="b"/>
              <a:pathLst>
                <a:path w="3207" h="5285" extrusionOk="0">
                  <a:moveTo>
                    <a:pt x="510" y="1"/>
                  </a:moveTo>
                  <a:lnTo>
                    <a:pt x="0" y="292"/>
                  </a:lnTo>
                  <a:cubicBezTo>
                    <a:pt x="401" y="1130"/>
                    <a:pt x="984" y="1932"/>
                    <a:pt x="1676" y="2588"/>
                  </a:cubicBezTo>
                  <a:cubicBezTo>
                    <a:pt x="2041" y="2952"/>
                    <a:pt x="2150" y="3535"/>
                    <a:pt x="1895" y="4009"/>
                  </a:cubicBezTo>
                  <a:cubicBezTo>
                    <a:pt x="1676" y="4415"/>
                    <a:pt x="1269" y="4688"/>
                    <a:pt x="836" y="4688"/>
                  </a:cubicBezTo>
                  <a:cubicBezTo>
                    <a:pt x="764" y="4688"/>
                    <a:pt x="692" y="4680"/>
                    <a:pt x="620" y="4665"/>
                  </a:cubicBezTo>
                  <a:lnTo>
                    <a:pt x="510" y="5284"/>
                  </a:lnTo>
                  <a:lnTo>
                    <a:pt x="911" y="5284"/>
                  </a:lnTo>
                  <a:cubicBezTo>
                    <a:pt x="2514" y="5211"/>
                    <a:pt x="3207" y="3280"/>
                    <a:pt x="2077" y="2150"/>
                  </a:cubicBezTo>
                  <a:cubicBezTo>
                    <a:pt x="1458" y="1531"/>
                    <a:pt x="911" y="802"/>
                    <a:pt x="510" y="1"/>
                  </a:cubicBez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4"/>
            <p:cNvSpPr/>
            <p:nvPr/>
          </p:nvSpPr>
          <p:spPr>
            <a:xfrm>
              <a:off x="238125" y="4571000"/>
              <a:ext cx="480100" cy="261475"/>
            </a:xfrm>
            <a:custGeom>
              <a:avLst/>
              <a:gdLst/>
              <a:ahLst/>
              <a:cxnLst/>
              <a:rect l="l" t="t" r="r" b="b"/>
              <a:pathLst>
                <a:path w="19204" h="10459" extrusionOk="0">
                  <a:moveTo>
                    <a:pt x="2368" y="0"/>
                  </a:moveTo>
                  <a:lnTo>
                    <a:pt x="1530" y="3826"/>
                  </a:lnTo>
                  <a:lnTo>
                    <a:pt x="838" y="6924"/>
                  </a:lnTo>
                  <a:lnTo>
                    <a:pt x="0" y="10458"/>
                  </a:lnTo>
                  <a:lnTo>
                    <a:pt x="19203" y="10458"/>
                  </a:lnTo>
                  <a:lnTo>
                    <a:pt x="19130" y="8636"/>
                  </a:lnTo>
                  <a:cubicBezTo>
                    <a:pt x="19094" y="8053"/>
                    <a:pt x="18984" y="7470"/>
                    <a:pt x="18766" y="6960"/>
                  </a:cubicBezTo>
                  <a:cubicBezTo>
                    <a:pt x="18292" y="5831"/>
                    <a:pt x="17418" y="4992"/>
                    <a:pt x="16288" y="4555"/>
                  </a:cubicBezTo>
                  <a:lnTo>
                    <a:pt x="15778" y="4373"/>
                  </a:lnTo>
                  <a:cubicBezTo>
                    <a:pt x="15341" y="4191"/>
                    <a:pt x="14903" y="3972"/>
                    <a:pt x="14539" y="3681"/>
                  </a:cubicBezTo>
                  <a:cubicBezTo>
                    <a:pt x="14502" y="3644"/>
                    <a:pt x="14466" y="3644"/>
                    <a:pt x="14430" y="3608"/>
                  </a:cubicBezTo>
                  <a:cubicBezTo>
                    <a:pt x="14065" y="3353"/>
                    <a:pt x="13774" y="3025"/>
                    <a:pt x="13519" y="2697"/>
                  </a:cubicBezTo>
                  <a:cubicBezTo>
                    <a:pt x="12899" y="1932"/>
                    <a:pt x="12535" y="984"/>
                    <a:pt x="12425" y="37"/>
                  </a:cubicBezTo>
                  <a:lnTo>
                    <a:pt x="23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4"/>
            <p:cNvSpPr/>
            <p:nvPr/>
          </p:nvSpPr>
          <p:spPr>
            <a:xfrm>
              <a:off x="238125" y="4663000"/>
              <a:ext cx="493750" cy="169475"/>
            </a:xfrm>
            <a:custGeom>
              <a:avLst/>
              <a:gdLst/>
              <a:ahLst/>
              <a:cxnLst/>
              <a:rect l="l" t="t" r="r" b="b"/>
              <a:pathLst>
                <a:path w="19750" h="6779" extrusionOk="0">
                  <a:moveTo>
                    <a:pt x="14502" y="1"/>
                  </a:moveTo>
                  <a:lnTo>
                    <a:pt x="11587" y="5029"/>
                  </a:lnTo>
                  <a:lnTo>
                    <a:pt x="4992" y="5029"/>
                  </a:lnTo>
                  <a:cubicBezTo>
                    <a:pt x="4555" y="1240"/>
                    <a:pt x="3024" y="365"/>
                    <a:pt x="1530" y="146"/>
                  </a:cubicBezTo>
                  <a:lnTo>
                    <a:pt x="838" y="3244"/>
                  </a:lnTo>
                  <a:lnTo>
                    <a:pt x="0" y="6778"/>
                  </a:lnTo>
                  <a:lnTo>
                    <a:pt x="19750" y="6778"/>
                  </a:lnTo>
                  <a:lnTo>
                    <a:pt x="19677" y="4956"/>
                  </a:lnTo>
                  <a:cubicBezTo>
                    <a:pt x="19640" y="4373"/>
                    <a:pt x="19495" y="3790"/>
                    <a:pt x="19276" y="3280"/>
                  </a:cubicBezTo>
                  <a:cubicBezTo>
                    <a:pt x="18839" y="2187"/>
                    <a:pt x="17454" y="1349"/>
                    <a:pt x="16288" y="875"/>
                  </a:cubicBezTo>
                  <a:lnTo>
                    <a:pt x="15778" y="693"/>
                  </a:lnTo>
                  <a:cubicBezTo>
                    <a:pt x="15304" y="511"/>
                    <a:pt x="14903" y="292"/>
                    <a:pt x="14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4"/>
            <p:cNvSpPr/>
            <p:nvPr/>
          </p:nvSpPr>
          <p:spPr>
            <a:xfrm>
              <a:off x="2084625" y="2000275"/>
              <a:ext cx="433650" cy="295575"/>
            </a:xfrm>
            <a:custGeom>
              <a:avLst/>
              <a:gdLst/>
              <a:ahLst/>
              <a:cxnLst/>
              <a:rect l="l" t="t" r="r" b="b"/>
              <a:pathLst>
                <a:path w="17346" h="11823" extrusionOk="0">
                  <a:moveTo>
                    <a:pt x="6523" y="1"/>
                  </a:moveTo>
                  <a:lnTo>
                    <a:pt x="1" y="10349"/>
                  </a:lnTo>
                  <a:cubicBezTo>
                    <a:pt x="3620" y="11612"/>
                    <a:pt x="10122" y="11823"/>
                    <a:pt x="14055" y="11823"/>
                  </a:cubicBezTo>
                  <a:cubicBezTo>
                    <a:pt x="16021" y="11823"/>
                    <a:pt x="17345" y="11770"/>
                    <a:pt x="17345" y="11770"/>
                  </a:cubicBezTo>
                  <a:lnTo>
                    <a:pt x="17345" y="3899"/>
                  </a:lnTo>
                  <a:lnTo>
                    <a:pt x="6523"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4"/>
            <p:cNvSpPr/>
            <p:nvPr/>
          </p:nvSpPr>
          <p:spPr>
            <a:xfrm>
              <a:off x="1519825" y="1618575"/>
              <a:ext cx="306125" cy="291550"/>
            </a:xfrm>
            <a:custGeom>
              <a:avLst/>
              <a:gdLst/>
              <a:ahLst/>
              <a:cxnLst/>
              <a:rect l="l" t="t" r="r" b="b"/>
              <a:pathLst>
                <a:path w="12245" h="11662" extrusionOk="0">
                  <a:moveTo>
                    <a:pt x="8272" y="1"/>
                  </a:moveTo>
                  <a:lnTo>
                    <a:pt x="1" y="365"/>
                  </a:lnTo>
                  <a:lnTo>
                    <a:pt x="3973" y="11661"/>
                  </a:lnTo>
                  <a:lnTo>
                    <a:pt x="12244" y="11297"/>
                  </a:lnTo>
                  <a:lnTo>
                    <a:pt x="11115" y="8090"/>
                  </a:lnTo>
                  <a:lnTo>
                    <a:pt x="8600" y="948"/>
                  </a:lnTo>
                  <a:lnTo>
                    <a:pt x="8272"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4"/>
            <p:cNvSpPr/>
            <p:nvPr/>
          </p:nvSpPr>
          <p:spPr>
            <a:xfrm>
              <a:off x="1566300" y="1642275"/>
              <a:ext cx="231400" cy="180525"/>
            </a:xfrm>
            <a:custGeom>
              <a:avLst/>
              <a:gdLst/>
              <a:ahLst/>
              <a:cxnLst/>
              <a:rect l="l" t="t" r="r" b="b"/>
              <a:pathLst>
                <a:path w="9256" h="7221" extrusionOk="0">
                  <a:moveTo>
                    <a:pt x="6741" y="0"/>
                  </a:moveTo>
                  <a:lnTo>
                    <a:pt x="0" y="292"/>
                  </a:lnTo>
                  <a:lnTo>
                    <a:pt x="1239" y="3753"/>
                  </a:lnTo>
                  <a:cubicBezTo>
                    <a:pt x="1908" y="5725"/>
                    <a:pt x="4448" y="7221"/>
                    <a:pt x="6953" y="7221"/>
                  </a:cubicBezTo>
                  <a:cubicBezTo>
                    <a:pt x="7040" y="7221"/>
                    <a:pt x="7128" y="7219"/>
                    <a:pt x="7215" y="7215"/>
                  </a:cubicBezTo>
                  <a:lnTo>
                    <a:pt x="9256" y="7142"/>
                  </a:lnTo>
                  <a:lnTo>
                    <a:pt x="6741" y="0"/>
                  </a:ln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4"/>
            <p:cNvSpPr/>
            <p:nvPr/>
          </p:nvSpPr>
          <p:spPr>
            <a:xfrm>
              <a:off x="1408700" y="1246925"/>
              <a:ext cx="415425" cy="507425"/>
            </a:xfrm>
            <a:custGeom>
              <a:avLst/>
              <a:gdLst/>
              <a:ahLst/>
              <a:cxnLst/>
              <a:rect l="l" t="t" r="r" b="b"/>
              <a:pathLst>
                <a:path w="16617" h="20297" extrusionOk="0">
                  <a:moveTo>
                    <a:pt x="13045" y="0"/>
                  </a:moveTo>
                  <a:cubicBezTo>
                    <a:pt x="9329" y="1130"/>
                    <a:pt x="3681" y="4045"/>
                    <a:pt x="3280" y="4555"/>
                  </a:cubicBezTo>
                  <a:cubicBezTo>
                    <a:pt x="2843" y="5065"/>
                    <a:pt x="1567" y="9073"/>
                    <a:pt x="911" y="10640"/>
                  </a:cubicBezTo>
                  <a:cubicBezTo>
                    <a:pt x="0" y="12863"/>
                    <a:pt x="146" y="13701"/>
                    <a:pt x="3863" y="16798"/>
                  </a:cubicBezTo>
                  <a:cubicBezTo>
                    <a:pt x="3498" y="18401"/>
                    <a:pt x="4555" y="20041"/>
                    <a:pt x="6231" y="20296"/>
                  </a:cubicBezTo>
                  <a:lnTo>
                    <a:pt x="4446" y="11806"/>
                  </a:lnTo>
                  <a:lnTo>
                    <a:pt x="16325" y="6195"/>
                  </a:lnTo>
                  <a:cubicBezTo>
                    <a:pt x="16325" y="6195"/>
                    <a:pt x="16616" y="3717"/>
                    <a:pt x="15997" y="2660"/>
                  </a:cubicBezTo>
                  <a:cubicBezTo>
                    <a:pt x="15560" y="1858"/>
                    <a:pt x="13045" y="0"/>
                    <a:pt x="1304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4"/>
            <p:cNvSpPr/>
            <p:nvPr/>
          </p:nvSpPr>
          <p:spPr>
            <a:xfrm>
              <a:off x="1530775" y="1351575"/>
              <a:ext cx="388075" cy="432825"/>
            </a:xfrm>
            <a:custGeom>
              <a:avLst/>
              <a:gdLst/>
              <a:ahLst/>
              <a:cxnLst/>
              <a:rect l="l" t="t" r="r" b="b"/>
              <a:pathLst>
                <a:path w="15523" h="17313" extrusionOk="0">
                  <a:moveTo>
                    <a:pt x="6949" y="0"/>
                  </a:moveTo>
                  <a:cubicBezTo>
                    <a:pt x="6186" y="0"/>
                    <a:pt x="5571" y="97"/>
                    <a:pt x="5247" y="223"/>
                  </a:cubicBezTo>
                  <a:cubicBezTo>
                    <a:pt x="3863" y="770"/>
                    <a:pt x="2587" y="1462"/>
                    <a:pt x="1676" y="2592"/>
                  </a:cubicBezTo>
                  <a:cubicBezTo>
                    <a:pt x="547" y="3976"/>
                    <a:pt x="0" y="5725"/>
                    <a:pt x="109" y="7474"/>
                  </a:cubicBezTo>
                  <a:cubicBezTo>
                    <a:pt x="109" y="7839"/>
                    <a:pt x="146" y="8167"/>
                    <a:pt x="219" y="8495"/>
                  </a:cubicBezTo>
                  <a:lnTo>
                    <a:pt x="2004" y="17313"/>
                  </a:lnTo>
                  <a:lnTo>
                    <a:pt x="10494" y="15564"/>
                  </a:lnTo>
                  <a:cubicBezTo>
                    <a:pt x="13519" y="14944"/>
                    <a:pt x="15523" y="11956"/>
                    <a:pt x="14903" y="8895"/>
                  </a:cubicBezTo>
                  <a:lnTo>
                    <a:pt x="14248" y="5652"/>
                  </a:lnTo>
                  <a:cubicBezTo>
                    <a:pt x="14175" y="5325"/>
                    <a:pt x="14029" y="4997"/>
                    <a:pt x="13956" y="4669"/>
                  </a:cubicBezTo>
                  <a:cubicBezTo>
                    <a:pt x="12995" y="907"/>
                    <a:pt x="9282" y="0"/>
                    <a:pt x="6949" y="0"/>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4"/>
            <p:cNvSpPr/>
            <p:nvPr/>
          </p:nvSpPr>
          <p:spPr>
            <a:xfrm>
              <a:off x="1817725" y="1506300"/>
              <a:ext cx="37375" cy="47875"/>
            </a:xfrm>
            <a:custGeom>
              <a:avLst/>
              <a:gdLst/>
              <a:ahLst/>
              <a:cxnLst/>
              <a:rect l="l" t="t" r="r" b="b"/>
              <a:pathLst>
                <a:path w="1495" h="1915" extrusionOk="0">
                  <a:moveTo>
                    <a:pt x="633" y="1"/>
                  </a:moveTo>
                  <a:cubicBezTo>
                    <a:pt x="604" y="1"/>
                    <a:pt x="575" y="4"/>
                    <a:pt x="547" y="10"/>
                  </a:cubicBezTo>
                  <a:cubicBezTo>
                    <a:pt x="182" y="83"/>
                    <a:pt x="0" y="557"/>
                    <a:pt x="110" y="1103"/>
                  </a:cubicBezTo>
                  <a:cubicBezTo>
                    <a:pt x="209" y="1570"/>
                    <a:pt x="492" y="1914"/>
                    <a:pt x="846" y="1914"/>
                  </a:cubicBezTo>
                  <a:cubicBezTo>
                    <a:pt x="879" y="1914"/>
                    <a:pt x="913" y="1911"/>
                    <a:pt x="948" y="1905"/>
                  </a:cubicBezTo>
                  <a:cubicBezTo>
                    <a:pt x="1312" y="1832"/>
                    <a:pt x="1494" y="1358"/>
                    <a:pt x="1385" y="812"/>
                  </a:cubicBezTo>
                  <a:cubicBezTo>
                    <a:pt x="1285" y="345"/>
                    <a:pt x="941" y="1"/>
                    <a:pt x="633"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4"/>
            <p:cNvSpPr/>
            <p:nvPr/>
          </p:nvSpPr>
          <p:spPr>
            <a:xfrm>
              <a:off x="1440850" y="1428150"/>
              <a:ext cx="206550" cy="204125"/>
            </a:xfrm>
            <a:custGeom>
              <a:avLst/>
              <a:gdLst/>
              <a:ahLst/>
              <a:cxnLst/>
              <a:rect l="l" t="t" r="r" b="b"/>
              <a:pathLst>
                <a:path w="8262" h="8165" extrusionOk="0">
                  <a:moveTo>
                    <a:pt x="3650" y="1"/>
                  </a:moveTo>
                  <a:cubicBezTo>
                    <a:pt x="3181" y="1"/>
                    <a:pt x="1" y="283"/>
                    <a:pt x="2504" y="8165"/>
                  </a:cubicBezTo>
                  <a:lnTo>
                    <a:pt x="4982" y="7982"/>
                  </a:lnTo>
                  <a:cubicBezTo>
                    <a:pt x="8261" y="6634"/>
                    <a:pt x="3706" y="2"/>
                    <a:pt x="3706" y="2"/>
                  </a:cubicBezTo>
                  <a:cubicBezTo>
                    <a:pt x="3706" y="2"/>
                    <a:pt x="3686" y="1"/>
                    <a:pt x="3650"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4"/>
            <p:cNvSpPr/>
            <p:nvPr/>
          </p:nvSpPr>
          <p:spPr>
            <a:xfrm>
              <a:off x="1438750" y="1568725"/>
              <a:ext cx="160350" cy="147575"/>
            </a:xfrm>
            <a:custGeom>
              <a:avLst/>
              <a:gdLst/>
              <a:ahLst/>
              <a:cxnLst/>
              <a:rect l="l" t="t" r="r" b="b"/>
              <a:pathLst>
                <a:path w="6414" h="5903" extrusionOk="0">
                  <a:moveTo>
                    <a:pt x="2841" y="1"/>
                  </a:moveTo>
                  <a:cubicBezTo>
                    <a:pt x="2278" y="1"/>
                    <a:pt x="1798" y="230"/>
                    <a:pt x="1385" y="574"/>
                  </a:cubicBezTo>
                  <a:cubicBezTo>
                    <a:pt x="1" y="1667"/>
                    <a:pt x="547" y="4618"/>
                    <a:pt x="2552" y="5639"/>
                  </a:cubicBezTo>
                  <a:cubicBezTo>
                    <a:pt x="2913" y="5820"/>
                    <a:pt x="3289" y="5902"/>
                    <a:pt x="3658" y="5902"/>
                  </a:cubicBezTo>
                  <a:cubicBezTo>
                    <a:pt x="5072" y="5902"/>
                    <a:pt x="6385" y="4685"/>
                    <a:pt x="6414" y="3125"/>
                  </a:cubicBezTo>
                  <a:lnTo>
                    <a:pt x="6378" y="2396"/>
                  </a:lnTo>
                  <a:cubicBezTo>
                    <a:pt x="4925" y="626"/>
                    <a:pt x="3770" y="1"/>
                    <a:pt x="2841" y="1"/>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4"/>
            <p:cNvSpPr/>
            <p:nvPr/>
          </p:nvSpPr>
          <p:spPr>
            <a:xfrm>
              <a:off x="1771250" y="1494700"/>
              <a:ext cx="87475" cy="128475"/>
            </a:xfrm>
            <a:custGeom>
              <a:avLst/>
              <a:gdLst/>
              <a:ahLst/>
              <a:cxnLst/>
              <a:rect l="l" t="t" r="r" b="b"/>
              <a:pathLst>
                <a:path w="3499" h="5139" extrusionOk="0">
                  <a:moveTo>
                    <a:pt x="475" y="0"/>
                  </a:moveTo>
                  <a:lnTo>
                    <a:pt x="1" y="328"/>
                  </a:lnTo>
                  <a:cubicBezTo>
                    <a:pt x="511" y="1130"/>
                    <a:pt x="1167" y="1822"/>
                    <a:pt x="1932" y="2369"/>
                  </a:cubicBezTo>
                  <a:cubicBezTo>
                    <a:pt x="2369" y="2697"/>
                    <a:pt x="2515" y="3243"/>
                    <a:pt x="2333" y="3717"/>
                  </a:cubicBezTo>
                  <a:cubicBezTo>
                    <a:pt x="2151" y="4227"/>
                    <a:pt x="1677" y="4555"/>
                    <a:pt x="1167" y="4555"/>
                  </a:cubicBezTo>
                  <a:lnTo>
                    <a:pt x="1167" y="5138"/>
                  </a:lnTo>
                  <a:cubicBezTo>
                    <a:pt x="1313" y="5138"/>
                    <a:pt x="1422" y="5138"/>
                    <a:pt x="1568" y="5102"/>
                  </a:cubicBezTo>
                  <a:cubicBezTo>
                    <a:pt x="3062" y="4737"/>
                    <a:pt x="3499" y="2879"/>
                    <a:pt x="2296" y="1895"/>
                  </a:cubicBezTo>
                  <a:cubicBezTo>
                    <a:pt x="1604" y="1385"/>
                    <a:pt x="985" y="729"/>
                    <a:pt x="475" y="0"/>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4"/>
            <p:cNvSpPr/>
            <p:nvPr/>
          </p:nvSpPr>
          <p:spPr>
            <a:xfrm>
              <a:off x="1508900" y="1633150"/>
              <a:ext cx="48300" cy="38300"/>
            </a:xfrm>
            <a:custGeom>
              <a:avLst/>
              <a:gdLst/>
              <a:ahLst/>
              <a:cxnLst/>
              <a:rect l="l" t="t" r="r" b="b"/>
              <a:pathLst>
                <a:path w="1932" h="1532" extrusionOk="0">
                  <a:moveTo>
                    <a:pt x="329" y="1"/>
                  </a:moveTo>
                  <a:lnTo>
                    <a:pt x="1" y="511"/>
                  </a:lnTo>
                  <a:lnTo>
                    <a:pt x="1604" y="1531"/>
                  </a:lnTo>
                  <a:lnTo>
                    <a:pt x="1932" y="1058"/>
                  </a:lnTo>
                  <a:lnTo>
                    <a:pt x="329" y="1"/>
                  </a:ln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4"/>
            <p:cNvSpPr/>
            <p:nvPr/>
          </p:nvSpPr>
          <p:spPr>
            <a:xfrm>
              <a:off x="1788250" y="1423150"/>
              <a:ext cx="88900" cy="27350"/>
            </a:xfrm>
            <a:custGeom>
              <a:avLst/>
              <a:gdLst/>
              <a:ahLst/>
              <a:cxnLst/>
              <a:rect l="l" t="t" r="r" b="b"/>
              <a:pathLst>
                <a:path w="3556" h="1094" extrusionOk="0">
                  <a:moveTo>
                    <a:pt x="1652" y="0"/>
                  </a:moveTo>
                  <a:cubicBezTo>
                    <a:pt x="1499" y="0"/>
                    <a:pt x="1340" y="18"/>
                    <a:pt x="1179" y="57"/>
                  </a:cubicBezTo>
                  <a:cubicBezTo>
                    <a:pt x="1" y="326"/>
                    <a:pt x="67" y="1093"/>
                    <a:pt x="1377" y="1093"/>
                  </a:cubicBezTo>
                  <a:cubicBezTo>
                    <a:pt x="1485" y="1093"/>
                    <a:pt x="1601" y="1088"/>
                    <a:pt x="1726" y="1077"/>
                  </a:cubicBezTo>
                  <a:cubicBezTo>
                    <a:pt x="3555" y="948"/>
                    <a:pt x="2784" y="0"/>
                    <a:pt x="165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4"/>
            <p:cNvSpPr/>
            <p:nvPr/>
          </p:nvSpPr>
          <p:spPr>
            <a:xfrm>
              <a:off x="1639975" y="1450925"/>
              <a:ext cx="71400" cy="37000"/>
            </a:xfrm>
            <a:custGeom>
              <a:avLst/>
              <a:gdLst/>
              <a:ahLst/>
              <a:cxnLst/>
              <a:rect l="l" t="t" r="r" b="b"/>
              <a:pathLst>
                <a:path w="2856" h="1480" extrusionOk="0">
                  <a:moveTo>
                    <a:pt x="1866" y="1"/>
                  </a:moveTo>
                  <a:cubicBezTo>
                    <a:pt x="1528" y="1"/>
                    <a:pt x="1100" y="122"/>
                    <a:pt x="733" y="403"/>
                  </a:cubicBezTo>
                  <a:cubicBezTo>
                    <a:pt x="1" y="959"/>
                    <a:pt x="21" y="1480"/>
                    <a:pt x="589" y="1480"/>
                  </a:cubicBezTo>
                  <a:cubicBezTo>
                    <a:pt x="840" y="1480"/>
                    <a:pt x="1197" y="1378"/>
                    <a:pt x="1644" y="1132"/>
                  </a:cubicBezTo>
                  <a:cubicBezTo>
                    <a:pt x="2856" y="478"/>
                    <a:pt x="2537" y="1"/>
                    <a:pt x="186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4"/>
            <p:cNvSpPr/>
            <p:nvPr/>
          </p:nvSpPr>
          <p:spPr>
            <a:xfrm>
              <a:off x="1513450" y="1401775"/>
              <a:ext cx="101150" cy="135750"/>
            </a:xfrm>
            <a:custGeom>
              <a:avLst/>
              <a:gdLst/>
              <a:ahLst/>
              <a:cxnLst/>
              <a:rect l="l" t="t" r="r" b="b"/>
              <a:pathLst>
                <a:path w="4046" h="5430" extrusionOk="0">
                  <a:moveTo>
                    <a:pt x="3171" y="1"/>
                  </a:moveTo>
                  <a:lnTo>
                    <a:pt x="1" y="1531"/>
                  </a:lnTo>
                  <a:lnTo>
                    <a:pt x="1677" y="5430"/>
                  </a:lnTo>
                  <a:cubicBezTo>
                    <a:pt x="3098" y="5248"/>
                    <a:pt x="4045" y="3936"/>
                    <a:pt x="4045" y="3936"/>
                  </a:cubicBezTo>
                  <a:lnTo>
                    <a:pt x="3171"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4"/>
            <p:cNvSpPr/>
            <p:nvPr/>
          </p:nvSpPr>
          <p:spPr>
            <a:xfrm>
              <a:off x="1695650" y="1540000"/>
              <a:ext cx="37375" cy="47875"/>
            </a:xfrm>
            <a:custGeom>
              <a:avLst/>
              <a:gdLst/>
              <a:ahLst/>
              <a:cxnLst/>
              <a:rect l="l" t="t" r="r" b="b"/>
              <a:pathLst>
                <a:path w="1495" h="1915" extrusionOk="0">
                  <a:moveTo>
                    <a:pt x="632" y="1"/>
                  </a:moveTo>
                  <a:cubicBezTo>
                    <a:pt x="603" y="1"/>
                    <a:pt x="575" y="4"/>
                    <a:pt x="547" y="10"/>
                  </a:cubicBezTo>
                  <a:cubicBezTo>
                    <a:pt x="183" y="83"/>
                    <a:pt x="0" y="557"/>
                    <a:pt x="110" y="1103"/>
                  </a:cubicBezTo>
                  <a:cubicBezTo>
                    <a:pt x="210" y="1570"/>
                    <a:pt x="523" y="1914"/>
                    <a:pt x="854" y="1914"/>
                  </a:cubicBezTo>
                  <a:cubicBezTo>
                    <a:pt x="885" y="1914"/>
                    <a:pt x="917" y="1911"/>
                    <a:pt x="948" y="1905"/>
                  </a:cubicBezTo>
                  <a:cubicBezTo>
                    <a:pt x="1276" y="1832"/>
                    <a:pt x="1494" y="1358"/>
                    <a:pt x="1385" y="848"/>
                  </a:cubicBezTo>
                  <a:cubicBezTo>
                    <a:pt x="1252" y="348"/>
                    <a:pt x="936" y="1"/>
                    <a:pt x="63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4"/>
            <p:cNvSpPr/>
            <p:nvPr/>
          </p:nvSpPr>
          <p:spPr>
            <a:xfrm>
              <a:off x="1738475" y="1630250"/>
              <a:ext cx="80175" cy="44375"/>
            </a:xfrm>
            <a:custGeom>
              <a:avLst/>
              <a:gdLst/>
              <a:ahLst/>
              <a:cxnLst/>
              <a:rect l="l" t="t" r="r" b="b"/>
              <a:pathLst>
                <a:path w="3207" h="1775" extrusionOk="0">
                  <a:moveTo>
                    <a:pt x="2429" y="1"/>
                  </a:moveTo>
                  <a:cubicBezTo>
                    <a:pt x="1737" y="1"/>
                    <a:pt x="1069" y="108"/>
                    <a:pt x="401" y="299"/>
                  </a:cubicBezTo>
                  <a:cubicBezTo>
                    <a:pt x="109" y="372"/>
                    <a:pt x="0" y="736"/>
                    <a:pt x="219" y="955"/>
                  </a:cubicBezTo>
                  <a:cubicBezTo>
                    <a:pt x="543" y="1320"/>
                    <a:pt x="1070" y="1775"/>
                    <a:pt x="1649" y="1775"/>
                  </a:cubicBezTo>
                  <a:cubicBezTo>
                    <a:pt x="2112" y="1775"/>
                    <a:pt x="2608" y="1485"/>
                    <a:pt x="3061" y="627"/>
                  </a:cubicBezTo>
                  <a:cubicBezTo>
                    <a:pt x="3207" y="336"/>
                    <a:pt x="3024" y="44"/>
                    <a:pt x="2733" y="8"/>
                  </a:cubicBezTo>
                  <a:cubicBezTo>
                    <a:pt x="2631" y="3"/>
                    <a:pt x="2530" y="1"/>
                    <a:pt x="2429"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4"/>
            <p:cNvSpPr/>
            <p:nvPr/>
          </p:nvSpPr>
          <p:spPr>
            <a:xfrm>
              <a:off x="1519825" y="1467375"/>
              <a:ext cx="89300" cy="164000"/>
            </a:xfrm>
            <a:custGeom>
              <a:avLst/>
              <a:gdLst/>
              <a:ahLst/>
              <a:cxnLst/>
              <a:rect l="l" t="t" r="r" b="b"/>
              <a:pathLst>
                <a:path w="3572" h="6560" extrusionOk="0">
                  <a:moveTo>
                    <a:pt x="2260" y="0"/>
                  </a:moveTo>
                  <a:lnTo>
                    <a:pt x="1" y="2041"/>
                  </a:lnTo>
                  <a:lnTo>
                    <a:pt x="2041" y="6559"/>
                  </a:lnTo>
                  <a:lnTo>
                    <a:pt x="3572" y="6012"/>
                  </a:lnTo>
                  <a:lnTo>
                    <a:pt x="2260"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4"/>
            <p:cNvSpPr/>
            <p:nvPr/>
          </p:nvSpPr>
          <p:spPr>
            <a:xfrm>
              <a:off x="1535575" y="1347275"/>
              <a:ext cx="171950" cy="91875"/>
            </a:xfrm>
            <a:custGeom>
              <a:avLst/>
              <a:gdLst/>
              <a:ahLst/>
              <a:cxnLst/>
              <a:rect l="l" t="t" r="r" b="b"/>
              <a:pathLst>
                <a:path w="6878" h="3675" extrusionOk="0">
                  <a:moveTo>
                    <a:pt x="4450" y="0"/>
                  </a:moveTo>
                  <a:cubicBezTo>
                    <a:pt x="1871" y="0"/>
                    <a:pt x="0" y="2098"/>
                    <a:pt x="282" y="3675"/>
                  </a:cubicBezTo>
                  <a:lnTo>
                    <a:pt x="6877" y="614"/>
                  </a:lnTo>
                  <a:cubicBezTo>
                    <a:pt x="6031" y="183"/>
                    <a:pt x="5210" y="0"/>
                    <a:pt x="445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4"/>
            <p:cNvSpPr/>
            <p:nvPr/>
          </p:nvSpPr>
          <p:spPr>
            <a:xfrm>
              <a:off x="1643725" y="1320100"/>
              <a:ext cx="158525" cy="68125"/>
            </a:xfrm>
            <a:custGeom>
              <a:avLst/>
              <a:gdLst/>
              <a:ahLst/>
              <a:cxnLst/>
              <a:rect l="l" t="t" r="r" b="b"/>
              <a:pathLst>
                <a:path w="6341" h="2725" extrusionOk="0">
                  <a:moveTo>
                    <a:pt x="4111" y="1"/>
                  </a:moveTo>
                  <a:cubicBezTo>
                    <a:pt x="2043" y="1"/>
                    <a:pt x="0" y="1774"/>
                    <a:pt x="0" y="1774"/>
                  </a:cubicBezTo>
                  <a:cubicBezTo>
                    <a:pt x="1067" y="2471"/>
                    <a:pt x="2024" y="2724"/>
                    <a:pt x="2852" y="2724"/>
                  </a:cubicBezTo>
                  <a:cubicBezTo>
                    <a:pt x="5052" y="2724"/>
                    <a:pt x="6341" y="936"/>
                    <a:pt x="6341" y="936"/>
                  </a:cubicBezTo>
                  <a:cubicBezTo>
                    <a:pt x="5665" y="250"/>
                    <a:pt x="4886" y="1"/>
                    <a:pt x="411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4"/>
            <p:cNvSpPr/>
            <p:nvPr/>
          </p:nvSpPr>
          <p:spPr>
            <a:xfrm>
              <a:off x="1737550" y="1844975"/>
              <a:ext cx="527475" cy="483275"/>
            </a:xfrm>
            <a:custGeom>
              <a:avLst/>
              <a:gdLst/>
              <a:ahLst/>
              <a:cxnLst/>
              <a:rect l="l" t="t" r="r" b="b"/>
              <a:pathLst>
                <a:path w="21099" h="19331" extrusionOk="0">
                  <a:moveTo>
                    <a:pt x="6556" y="1"/>
                  </a:moveTo>
                  <a:cubicBezTo>
                    <a:pt x="4440" y="1"/>
                    <a:pt x="2462" y="1391"/>
                    <a:pt x="1823" y="3589"/>
                  </a:cubicBezTo>
                  <a:lnTo>
                    <a:pt x="1" y="10075"/>
                  </a:lnTo>
                  <a:cubicBezTo>
                    <a:pt x="1" y="10075"/>
                    <a:pt x="6487" y="16597"/>
                    <a:pt x="17564" y="19330"/>
                  </a:cubicBezTo>
                  <a:lnTo>
                    <a:pt x="21098" y="5812"/>
                  </a:lnTo>
                  <a:lnTo>
                    <a:pt x="8527" y="419"/>
                  </a:lnTo>
                  <a:cubicBezTo>
                    <a:pt x="7881" y="134"/>
                    <a:pt x="7212" y="1"/>
                    <a:pt x="6556" y="1"/>
                  </a:cubicBezTo>
                  <a:close/>
                </a:path>
              </a:pathLst>
            </a:custGeom>
            <a:solidFill>
              <a:srgbClr val="FFD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4"/>
            <p:cNvSpPr/>
            <p:nvPr/>
          </p:nvSpPr>
          <p:spPr>
            <a:xfrm>
              <a:off x="1422350" y="1845400"/>
              <a:ext cx="742475" cy="986600"/>
            </a:xfrm>
            <a:custGeom>
              <a:avLst/>
              <a:gdLst/>
              <a:ahLst/>
              <a:cxnLst/>
              <a:rect l="l" t="t" r="r" b="b"/>
              <a:pathLst>
                <a:path w="29699" h="39464" extrusionOk="0">
                  <a:moveTo>
                    <a:pt x="18368" y="1"/>
                  </a:moveTo>
                  <a:cubicBezTo>
                    <a:pt x="18042" y="1"/>
                    <a:pt x="17713" y="25"/>
                    <a:pt x="17382" y="74"/>
                  </a:cubicBezTo>
                  <a:lnTo>
                    <a:pt x="6050" y="1714"/>
                  </a:lnTo>
                  <a:cubicBezTo>
                    <a:pt x="2515" y="2224"/>
                    <a:pt x="1" y="5430"/>
                    <a:pt x="365" y="9001"/>
                  </a:cubicBezTo>
                  <a:lnTo>
                    <a:pt x="3463" y="39464"/>
                  </a:lnTo>
                  <a:lnTo>
                    <a:pt x="29698" y="39464"/>
                  </a:lnTo>
                  <a:lnTo>
                    <a:pt x="27075" y="20662"/>
                  </a:lnTo>
                  <a:lnTo>
                    <a:pt x="25581" y="10058"/>
                  </a:lnTo>
                  <a:lnTo>
                    <a:pt x="24961" y="5758"/>
                  </a:lnTo>
                  <a:cubicBezTo>
                    <a:pt x="24925" y="5321"/>
                    <a:pt x="24815" y="4884"/>
                    <a:pt x="24670" y="4483"/>
                  </a:cubicBezTo>
                  <a:cubicBezTo>
                    <a:pt x="23723" y="1774"/>
                    <a:pt x="21169" y="1"/>
                    <a:pt x="18368" y="1"/>
                  </a:cubicBezTo>
                  <a:close/>
                </a:path>
              </a:pathLst>
            </a:custGeom>
            <a:solidFill>
              <a:srgbClr val="FFD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4"/>
            <p:cNvSpPr/>
            <p:nvPr/>
          </p:nvSpPr>
          <p:spPr>
            <a:xfrm>
              <a:off x="1431475" y="2068600"/>
              <a:ext cx="199525" cy="763400"/>
            </a:xfrm>
            <a:custGeom>
              <a:avLst/>
              <a:gdLst/>
              <a:ahLst/>
              <a:cxnLst/>
              <a:rect l="l" t="t" r="r" b="b"/>
              <a:pathLst>
                <a:path w="7981" h="30536" extrusionOk="0">
                  <a:moveTo>
                    <a:pt x="0" y="0"/>
                  </a:moveTo>
                  <a:cubicBezTo>
                    <a:pt x="0" y="0"/>
                    <a:pt x="0" y="37"/>
                    <a:pt x="0" y="73"/>
                  </a:cubicBezTo>
                  <a:lnTo>
                    <a:pt x="3098" y="30536"/>
                  </a:lnTo>
                  <a:lnTo>
                    <a:pt x="7980" y="30536"/>
                  </a:lnTo>
                  <a:lnTo>
                    <a:pt x="1932" y="0"/>
                  </a:lnTo>
                  <a:close/>
                </a:path>
              </a:pathLst>
            </a:custGeom>
            <a:solidFill>
              <a:srgbClr val="F1C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4"/>
            <p:cNvSpPr/>
            <p:nvPr/>
          </p:nvSpPr>
          <p:spPr>
            <a:xfrm>
              <a:off x="1680175" y="2320025"/>
              <a:ext cx="334325" cy="166725"/>
            </a:xfrm>
            <a:custGeom>
              <a:avLst/>
              <a:gdLst/>
              <a:ahLst/>
              <a:cxnLst/>
              <a:rect l="l" t="t" r="r" b="b"/>
              <a:pathLst>
                <a:path w="13373" h="6669" extrusionOk="0">
                  <a:moveTo>
                    <a:pt x="12936" y="0"/>
                  </a:moveTo>
                  <a:lnTo>
                    <a:pt x="0" y="5721"/>
                  </a:lnTo>
                  <a:lnTo>
                    <a:pt x="401" y="6669"/>
                  </a:lnTo>
                  <a:lnTo>
                    <a:pt x="13373" y="948"/>
                  </a:lnTo>
                  <a:lnTo>
                    <a:pt x="12936" y="0"/>
                  </a:lnTo>
                  <a:close/>
                </a:path>
              </a:pathLst>
            </a:custGeom>
            <a:solidFill>
              <a:srgbClr val="F1C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4"/>
            <p:cNvSpPr/>
            <p:nvPr/>
          </p:nvSpPr>
          <p:spPr>
            <a:xfrm>
              <a:off x="1585425" y="1847225"/>
              <a:ext cx="271500" cy="101025"/>
            </a:xfrm>
            <a:custGeom>
              <a:avLst/>
              <a:gdLst/>
              <a:ahLst/>
              <a:cxnLst/>
              <a:rect l="l" t="t" r="r" b="b"/>
              <a:pathLst>
                <a:path w="10860" h="4041" extrusionOk="0">
                  <a:moveTo>
                    <a:pt x="10859" y="1"/>
                  </a:moveTo>
                  <a:lnTo>
                    <a:pt x="5794" y="365"/>
                  </a:lnTo>
                  <a:lnTo>
                    <a:pt x="0" y="1568"/>
                  </a:lnTo>
                  <a:cubicBezTo>
                    <a:pt x="0" y="1568"/>
                    <a:pt x="1592" y="4041"/>
                    <a:pt x="5454" y="4041"/>
                  </a:cubicBezTo>
                  <a:cubicBezTo>
                    <a:pt x="5964" y="4041"/>
                    <a:pt x="6515" y="3998"/>
                    <a:pt x="7106" y="3900"/>
                  </a:cubicBezTo>
                  <a:cubicBezTo>
                    <a:pt x="9948" y="3426"/>
                    <a:pt x="10640" y="1094"/>
                    <a:pt x="10859" y="1"/>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4"/>
            <p:cNvSpPr/>
            <p:nvPr/>
          </p:nvSpPr>
          <p:spPr>
            <a:xfrm>
              <a:off x="1526200" y="3030575"/>
              <a:ext cx="337100" cy="682325"/>
            </a:xfrm>
            <a:custGeom>
              <a:avLst/>
              <a:gdLst/>
              <a:ahLst/>
              <a:cxnLst/>
              <a:rect l="l" t="t" r="r" b="b"/>
              <a:pathLst>
                <a:path w="13484" h="27293" extrusionOk="0">
                  <a:moveTo>
                    <a:pt x="1" y="0"/>
                  </a:moveTo>
                  <a:lnTo>
                    <a:pt x="803" y="14102"/>
                  </a:lnTo>
                  <a:lnTo>
                    <a:pt x="1458" y="25070"/>
                  </a:lnTo>
                  <a:lnTo>
                    <a:pt x="1568" y="27293"/>
                  </a:lnTo>
                  <a:lnTo>
                    <a:pt x="13483" y="27293"/>
                  </a:lnTo>
                  <a:lnTo>
                    <a:pt x="13410" y="26017"/>
                  </a:lnTo>
                  <a:lnTo>
                    <a:pt x="12681" y="13519"/>
                  </a:lnTo>
                  <a:lnTo>
                    <a:pt x="11880"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4"/>
            <p:cNvSpPr/>
            <p:nvPr/>
          </p:nvSpPr>
          <p:spPr>
            <a:xfrm>
              <a:off x="1899700" y="3030575"/>
              <a:ext cx="520175" cy="682325"/>
            </a:xfrm>
            <a:custGeom>
              <a:avLst/>
              <a:gdLst/>
              <a:ahLst/>
              <a:cxnLst/>
              <a:rect l="l" t="t" r="r" b="b"/>
              <a:pathLst>
                <a:path w="20807" h="27293" extrusionOk="0">
                  <a:moveTo>
                    <a:pt x="1" y="0"/>
                  </a:moveTo>
                  <a:lnTo>
                    <a:pt x="4300" y="13191"/>
                  </a:lnTo>
                  <a:lnTo>
                    <a:pt x="7070" y="21718"/>
                  </a:lnTo>
                  <a:lnTo>
                    <a:pt x="8892" y="27293"/>
                  </a:lnTo>
                  <a:lnTo>
                    <a:pt x="20807" y="27293"/>
                  </a:lnTo>
                  <a:lnTo>
                    <a:pt x="18985" y="21718"/>
                  </a:lnTo>
                  <a:lnTo>
                    <a:pt x="15997" y="12608"/>
                  </a:lnTo>
                  <a:lnTo>
                    <a:pt x="11880"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4"/>
            <p:cNvSpPr/>
            <p:nvPr/>
          </p:nvSpPr>
          <p:spPr>
            <a:xfrm>
              <a:off x="1508900" y="2792800"/>
              <a:ext cx="354400" cy="920100"/>
            </a:xfrm>
            <a:custGeom>
              <a:avLst/>
              <a:gdLst/>
              <a:ahLst/>
              <a:cxnLst/>
              <a:rect l="l" t="t" r="r" b="b"/>
              <a:pathLst>
                <a:path w="14176" h="36804" extrusionOk="0">
                  <a:moveTo>
                    <a:pt x="12681" y="1"/>
                  </a:moveTo>
                  <a:lnTo>
                    <a:pt x="1" y="1568"/>
                  </a:lnTo>
                  <a:lnTo>
                    <a:pt x="2260" y="36804"/>
                  </a:lnTo>
                  <a:lnTo>
                    <a:pt x="14175" y="36804"/>
                  </a:lnTo>
                  <a:lnTo>
                    <a:pt x="126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4"/>
            <p:cNvSpPr/>
            <p:nvPr/>
          </p:nvSpPr>
          <p:spPr>
            <a:xfrm>
              <a:off x="1856900" y="2752725"/>
              <a:ext cx="562975" cy="960175"/>
            </a:xfrm>
            <a:custGeom>
              <a:avLst/>
              <a:gdLst/>
              <a:ahLst/>
              <a:cxnLst/>
              <a:rect l="l" t="t" r="r" b="b"/>
              <a:pathLst>
                <a:path w="22519" h="38407" extrusionOk="0">
                  <a:moveTo>
                    <a:pt x="11879" y="1"/>
                  </a:moveTo>
                  <a:lnTo>
                    <a:pt x="0" y="7616"/>
                  </a:lnTo>
                  <a:lnTo>
                    <a:pt x="10604" y="38407"/>
                  </a:lnTo>
                  <a:lnTo>
                    <a:pt x="22519" y="38407"/>
                  </a:lnTo>
                  <a:lnTo>
                    <a:pt x="11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4"/>
            <p:cNvSpPr/>
            <p:nvPr/>
          </p:nvSpPr>
          <p:spPr>
            <a:xfrm>
              <a:off x="2121975" y="3712875"/>
              <a:ext cx="427275" cy="644075"/>
            </a:xfrm>
            <a:custGeom>
              <a:avLst/>
              <a:gdLst/>
              <a:ahLst/>
              <a:cxnLst/>
              <a:rect l="l" t="t" r="r" b="b"/>
              <a:pathLst>
                <a:path w="17091" h="25763" extrusionOk="0">
                  <a:moveTo>
                    <a:pt x="1" y="1"/>
                  </a:moveTo>
                  <a:lnTo>
                    <a:pt x="5211" y="25762"/>
                  </a:lnTo>
                  <a:lnTo>
                    <a:pt x="17090" y="25762"/>
                  </a:lnTo>
                  <a:lnTo>
                    <a:pt x="11916"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4"/>
            <p:cNvSpPr/>
            <p:nvPr/>
          </p:nvSpPr>
          <p:spPr>
            <a:xfrm>
              <a:off x="1472475" y="3712875"/>
              <a:ext cx="390825" cy="765225"/>
            </a:xfrm>
            <a:custGeom>
              <a:avLst/>
              <a:gdLst/>
              <a:ahLst/>
              <a:cxnLst/>
              <a:rect l="l" t="t" r="r" b="b"/>
              <a:pathLst>
                <a:path w="15633" h="30609" extrusionOk="0">
                  <a:moveTo>
                    <a:pt x="3717" y="1"/>
                  </a:moveTo>
                  <a:lnTo>
                    <a:pt x="0" y="30463"/>
                  </a:lnTo>
                  <a:lnTo>
                    <a:pt x="10713" y="30609"/>
                  </a:lnTo>
                  <a:lnTo>
                    <a:pt x="15632"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4"/>
            <p:cNvSpPr/>
            <p:nvPr/>
          </p:nvSpPr>
          <p:spPr>
            <a:xfrm>
              <a:off x="1508900" y="2752725"/>
              <a:ext cx="728800" cy="380800"/>
            </a:xfrm>
            <a:custGeom>
              <a:avLst/>
              <a:gdLst/>
              <a:ahLst/>
              <a:cxnLst/>
              <a:rect l="l" t="t" r="r" b="b"/>
              <a:pathLst>
                <a:path w="29152" h="15232" extrusionOk="0">
                  <a:moveTo>
                    <a:pt x="25799" y="1"/>
                  </a:moveTo>
                  <a:lnTo>
                    <a:pt x="1" y="3171"/>
                  </a:lnTo>
                  <a:lnTo>
                    <a:pt x="1640" y="15232"/>
                  </a:lnTo>
                  <a:lnTo>
                    <a:pt x="29151" y="15232"/>
                  </a:lnTo>
                  <a:lnTo>
                    <a:pt x="25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4"/>
            <p:cNvSpPr/>
            <p:nvPr/>
          </p:nvSpPr>
          <p:spPr>
            <a:xfrm>
              <a:off x="1508900" y="2787350"/>
              <a:ext cx="651375" cy="92925"/>
            </a:xfrm>
            <a:custGeom>
              <a:avLst/>
              <a:gdLst/>
              <a:ahLst/>
              <a:cxnLst/>
              <a:rect l="l" t="t" r="r" b="b"/>
              <a:pathLst>
                <a:path w="26055" h="3717" extrusionOk="0">
                  <a:moveTo>
                    <a:pt x="26018" y="0"/>
                  </a:moveTo>
                  <a:lnTo>
                    <a:pt x="1" y="3207"/>
                  </a:lnTo>
                  <a:lnTo>
                    <a:pt x="37" y="3717"/>
                  </a:lnTo>
                  <a:lnTo>
                    <a:pt x="26054" y="510"/>
                  </a:lnTo>
                  <a:lnTo>
                    <a:pt x="260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4"/>
            <p:cNvSpPr/>
            <p:nvPr/>
          </p:nvSpPr>
          <p:spPr>
            <a:xfrm>
              <a:off x="1554450" y="2866600"/>
              <a:ext cx="55600" cy="846300"/>
            </a:xfrm>
            <a:custGeom>
              <a:avLst/>
              <a:gdLst/>
              <a:ahLst/>
              <a:cxnLst/>
              <a:rect l="l" t="t" r="r" b="b"/>
              <a:pathLst>
                <a:path w="2224" h="33852" extrusionOk="0">
                  <a:moveTo>
                    <a:pt x="1" y="0"/>
                  </a:moveTo>
                  <a:lnTo>
                    <a:pt x="1713" y="33852"/>
                  </a:lnTo>
                  <a:lnTo>
                    <a:pt x="2223" y="33852"/>
                  </a:lnTo>
                  <a:lnTo>
                    <a:pt x="5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4"/>
            <p:cNvSpPr/>
            <p:nvPr/>
          </p:nvSpPr>
          <p:spPr>
            <a:xfrm>
              <a:off x="1566300" y="2849300"/>
              <a:ext cx="143950" cy="164900"/>
            </a:xfrm>
            <a:custGeom>
              <a:avLst/>
              <a:gdLst/>
              <a:ahLst/>
              <a:cxnLst/>
              <a:rect l="l" t="t" r="r" b="b"/>
              <a:pathLst>
                <a:path w="5758" h="6596" extrusionOk="0">
                  <a:moveTo>
                    <a:pt x="5247" y="0"/>
                  </a:moveTo>
                  <a:cubicBezTo>
                    <a:pt x="5247" y="36"/>
                    <a:pt x="4519" y="5029"/>
                    <a:pt x="0" y="6085"/>
                  </a:cubicBezTo>
                  <a:lnTo>
                    <a:pt x="110" y="6595"/>
                  </a:lnTo>
                  <a:cubicBezTo>
                    <a:pt x="4992" y="5429"/>
                    <a:pt x="5757" y="109"/>
                    <a:pt x="5757" y="73"/>
                  </a:cubicBezTo>
                  <a:lnTo>
                    <a:pt x="5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4"/>
            <p:cNvSpPr/>
            <p:nvPr/>
          </p:nvSpPr>
          <p:spPr>
            <a:xfrm>
              <a:off x="2048200" y="2805575"/>
              <a:ext cx="146675" cy="124825"/>
            </a:xfrm>
            <a:custGeom>
              <a:avLst/>
              <a:gdLst/>
              <a:ahLst/>
              <a:cxnLst/>
              <a:rect l="l" t="t" r="r" b="b"/>
              <a:pathLst>
                <a:path w="5867" h="4993" extrusionOk="0">
                  <a:moveTo>
                    <a:pt x="474" y="0"/>
                  </a:moveTo>
                  <a:lnTo>
                    <a:pt x="0" y="146"/>
                  </a:lnTo>
                  <a:cubicBezTo>
                    <a:pt x="1640" y="4445"/>
                    <a:pt x="4081" y="4992"/>
                    <a:pt x="5211" y="4992"/>
                  </a:cubicBezTo>
                  <a:cubicBezTo>
                    <a:pt x="5429" y="4992"/>
                    <a:pt x="5648" y="4992"/>
                    <a:pt x="5867" y="4956"/>
                  </a:cubicBezTo>
                  <a:lnTo>
                    <a:pt x="5757" y="4482"/>
                  </a:lnTo>
                  <a:cubicBezTo>
                    <a:pt x="5724" y="4490"/>
                    <a:pt x="5532" y="4536"/>
                    <a:pt x="5232" y="4536"/>
                  </a:cubicBezTo>
                  <a:cubicBezTo>
                    <a:pt x="4236" y="4536"/>
                    <a:pt x="2042" y="4034"/>
                    <a:pt x="4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4"/>
            <p:cNvSpPr/>
            <p:nvPr/>
          </p:nvSpPr>
          <p:spPr>
            <a:xfrm>
              <a:off x="1111725" y="1898250"/>
              <a:ext cx="426350" cy="674125"/>
            </a:xfrm>
            <a:custGeom>
              <a:avLst/>
              <a:gdLst/>
              <a:ahLst/>
              <a:cxnLst/>
              <a:rect l="l" t="t" r="r" b="b"/>
              <a:pathLst>
                <a:path w="17054" h="26965" extrusionOk="0">
                  <a:moveTo>
                    <a:pt x="17054" y="0"/>
                  </a:moveTo>
                  <a:lnTo>
                    <a:pt x="17054" y="0"/>
                  </a:lnTo>
                  <a:cubicBezTo>
                    <a:pt x="11661" y="547"/>
                    <a:pt x="8928" y="1422"/>
                    <a:pt x="6778" y="6960"/>
                  </a:cubicBezTo>
                  <a:cubicBezTo>
                    <a:pt x="4337" y="13191"/>
                    <a:pt x="1604" y="21900"/>
                    <a:pt x="0" y="26965"/>
                  </a:cubicBezTo>
                  <a:lnTo>
                    <a:pt x="9693" y="25762"/>
                  </a:lnTo>
                  <a:cubicBezTo>
                    <a:pt x="11588" y="21426"/>
                    <a:pt x="16325" y="11479"/>
                    <a:pt x="16325" y="11479"/>
                  </a:cubicBezTo>
                  <a:lnTo>
                    <a:pt x="17054"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4"/>
            <p:cNvSpPr/>
            <p:nvPr/>
          </p:nvSpPr>
          <p:spPr>
            <a:xfrm>
              <a:off x="1219225" y="2382875"/>
              <a:ext cx="207725" cy="58325"/>
            </a:xfrm>
            <a:custGeom>
              <a:avLst/>
              <a:gdLst/>
              <a:ahLst/>
              <a:cxnLst/>
              <a:rect l="l" t="t" r="r" b="b"/>
              <a:pathLst>
                <a:path w="8309" h="2333" extrusionOk="0">
                  <a:moveTo>
                    <a:pt x="8308" y="1"/>
                  </a:moveTo>
                  <a:lnTo>
                    <a:pt x="0" y="256"/>
                  </a:lnTo>
                  <a:lnTo>
                    <a:pt x="7215" y="2333"/>
                  </a:lnTo>
                  <a:lnTo>
                    <a:pt x="8308" y="1"/>
                  </a:ln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4"/>
            <p:cNvSpPr/>
            <p:nvPr/>
          </p:nvSpPr>
          <p:spPr>
            <a:xfrm>
              <a:off x="1111725" y="2419325"/>
              <a:ext cx="791650" cy="286050"/>
            </a:xfrm>
            <a:custGeom>
              <a:avLst/>
              <a:gdLst/>
              <a:ahLst/>
              <a:cxnLst/>
              <a:rect l="l" t="t" r="r" b="b"/>
              <a:pathLst>
                <a:path w="31666" h="11442" extrusionOk="0">
                  <a:moveTo>
                    <a:pt x="7580" y="0"/>
                  </a:moveTo>
                  <a:lnTo>
                    <a:pt x="0" y="6122"/>
                  </a:lnTo>
                  <a:cubicBezTo>
                    <a:pt x="0" y="6122"/>
                    <a:pt x="2177" y="11207"/>
                    <a:pt x="13684" y="11207"/>
                  </a:cubicBezTo>
                  <a:cubicBezTo>
                    <a:pt x="16691" y="11207"/>
                    <a:pt x="20334" y="10860"/>
                    <a:pt x="24742" y="9984"/>
                  </a:cubicBezTo>
                  <a:lnTo>
                    <a:pt x="31665" y="11442"/>
                  </a:lnTo>
                  <a:lnTo>
                    <a:pt x="31665" y="11442"/>
                  </a:lnTo>
                  <a:lnTo>
                    <a:pt x="27475" y="6195"/>
                  </a:lnTo>
                  <a:cubicBezTo>
                    <a:pt x="27475" y="6195"/>
                    <a:pt x="17782" y="2697"/>
                    <a:pt x="7580" y="0"/>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4"/>
            <p:cNvSpPr/>
            <p:nvPr/>
          </p:nvSpPr>
          <p:spPr>
            <a:xfrm>
              <a:off x="1922475" y="2712650"/>
              <a:ext cx="70175" cy="126525"/>
            </a:xfrm>
            <a:custGeom>
              <a:avLst/>
              <a:gdLst/>
              <a:ahLst/>
              <a:cxnLst/>
              <a:rect l="l" t="t" r="r" b="b"/>
              <a:pathLst>
                <a:path w="2807" h="5061" extrusionOk="0">
                  <a:moveTo>
                    <a:pt x="1823" y="0"/>
                  </a:moveTo>
                  <a:lnTo>
                    <a:pt x="1" y="620"/>
                  </a:lnTo>
                  <a:lnTo>
                    <a:pt x="1422" y="4592"/>
                  </a:lnTo>
                  <a:cubicBezTo>
                    <a:pt x="1539" y="4885"/>
                    <a:pt x="1798" y="5060"/>
                    <a:pt x="2066" y="5060"/>
                  </a:cubicBezTo>
                  <a:cubicBezTo>
                    <a:pt x="2131" y="5060"/>
                    <a:pt x="2196" y="5050"/>
                    <a:pt x="2260" y="5029"/>
                  </a:cubicBezTo>
                  <a:cubicBezTo>
                    <a:pt x="2588" y="4919"/>
                    <a:pt x="2806" y="4592"/>
                    <a:pt x="2734" y="4227"/>
                  </a:cubicBezTo>
                  <a:lnTo>
                    <a:pt x="1823"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4"/>
            <p:cNvSpPr/>
            <p:nvPr/>
          </p:nvSpPr>
          <p:spPr>
            <a:xfrm>
              <a:off x="1784925" y="2658000"/>
              <a:ext cx="189500" cy="199625"/>
            </a:xfrm>
            <a:custGeom>
              <a:avLst/>
              <a:gdLst/>
              <a:ahLst/>
              <a:cxnLst/>
              <a:rect l="l" t="t" r="r" b="b"/>
              <a:pathLst>
                <a:path w="7580" h="7985" extrusionOk="0">
                  <a:moveTo>
                    <a:pt x="4409" y="0"/>
                  </a:moveTo>
                  <a:lnTo>
                    <a:pt x="0" y="2077"/>
                  </a:lnTo>
                  <a:lnTo>
                    <a:pt x="5102" y="4591"/>
                  </a:lnTo>
                  <a:lnTo>
                    <a:pt x="6377" y="7616"/>
                  </a:lnTo>
                  <a:cubicBezTo>
                    <a:pt x="6444" y="7815"/>
                    <a:pt x="6662" y="7985"/>
                    <a:pt x="6894" y="7985"/>
                  </a:cubicBezTo>
                  <a:cubicBezTo>
                    <a:pt x="6916" y="7985"/>
                    <a:pt x="6938" y="7983"/>
                    <a:pt x="6960" y="7980"/>
                  </a:cubicBezTo>
                  <a:cubicBezTo>
                    <a:pt x="7325" y="7980"/>
                    <a:pt x="7580" y="7688"/>
                    <a:pt x="7580" y="7324"/>
                  </a:cubicBezTo>
                  <a:lnTo>
                    <a:pt x="7325" y="2186"/>
                  </a:lnTo>
                  <a:lnTo>
                    <a:pt x="4409"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4"/>
            <p:cNvSpPr/>
            <p:nvPr/>
          </p:nvSpPr>
          <p:spPr>
            <a:xfrm>
              <a:off x="1871475" y="2617000"/>
              <a:ext cx="163075" cy="132700"/>
            </a:xfrm>
            <a:custGeom>
              <a:avLst/>
              <a:gdLst/>
              <a:ahLst/>
              <a:cxnLst/>
              <a:rect l="l" t="t" r="r" b="b"/>
              <a:pathLst>
                <a:path w="6523" h="5308" extrusionOk="0">
                  <a:moveTo>
                    <a:pt x="2915" y="0"/>
                  </a:moveTo>
                  <a:lnTo>
                    <a:pt x="0" y="2587"/>
                  </a:lnTo>
                  <a:lnTo>
                    <a:pt x="4518" y="2770"/>
                  </a:lnTo>
                  <a:lnTo>
                    <a:pt x="5721" y="5102"/>
                  </a:lnTo>
                  <a:cubicBezTo>
                    <a:pt x="5778" y="5215"/>
                    <a:pt x="5901" y="5307"/>
                    <a:pt x="6039" y="5307"/>
                  </a:cubicBezTo>
                  <a:cubicBezTo>
                    <a:pt x="6078" y="5307"/>
                    <a:pt x="6118" y="5300"/>
                    <a:pt x="6158" y="5284"/>
                  </a:cubicBezTo>
                  <a:cubicBezTo>
                    <a:pt x="6377" y="5247"/>
                    <a:pt x="6523" y="5029"/>
                    <a:pt x="6450" y="4810"/>
                  </a:cubicBezTo>
                  <a:lnTo>
                    <a:pt x="5648" y="1531"/>
                  </a:lnTo>
                  <a:lnTo>
                    <a:pt x="2915"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4"/>
            <p:cNvSpPr/>
            <p:nvPr/>
          </p:nvSpPr>
          <p:spPr>
            <a:xfrm>
              <a:off x="1642825" y="2533175"/>
              <a:ext cx="301550" cy="246000"/>
            </a:xfrm>
            <a:custGeom>
              <a:avLst/>
              <a:gdLst/>
              <a:ahLst/>
              <a:cxnLst/>
              <a:rect l="l" t="t" r="r" b="b"/>
              <a:pathLst>
                <a:path w="12062" h="9840" extrusionOk="0">
                  <a:moveTo>
                    <a:pt x="802" y="1"/>
                  </a:moveTo>
                  <a:lnTo>
                    <a:pt x="0" y="3280"/>
                  </a:lnTo>
                  <a:cubicBezTo>
                    <a:pt x="328" y="3936"/>
                    <a:pt x="656" y="4592"/>
                    <a:pt x="1093" y="5175"/>
                  </a:cubicBezTo>
                  <a:cubicBezTo>
                    <a:pt x="2369" y="6997"/>
                    <a:pt x="4008" y="8528"/>
                    <a:pt x="5939" y="9657"/>
                  </a:cubicBezTo>
                  <a:cubicBezTo>
                    <a:pt x="6122" y="9766"/>
                    <a:pt x="6231" y="9839"/>
                    <a:pt x="6231" y="9839"/>
                  </a:cubicBezTo>
                  <a:lnTo>
                    <a:pt x="12061" y="3353"/>
                  </a:lnTo>
                  <a:lnTo>
                    <a:pt x="3352" y="766"/>
                  </a:lnTo>
                  <a:lnTo>
                    <a:pt x="3061" y="693"/>
                  </a:lnTo>
                  <a:lnTo>
                    <a:pt x="802"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4"/>
            <p:cNvSpPr/>
            <p:nvPr/>
          </p:nvSpPr>
          <p:spPr>
            <a:xfrm>
              <a:off x="1798575" y="2709925"/>
              <a:ext cx="90150" cy="156800"/>
            </a:xfrm>
            <a:custGeom>
              <a:avLst/>
              <a:gdLst/>
              <a:ahLst/>
              <a:cxnLst/>
              <a:rect l="l" t="t" r="r" b="b"/>
              <a:pathLst>
                <a:path w="3606" h="6272" extrusionOk="0">
                  <a:moveTo>
                    <a:pt x="839" y="0"/>
                  </a:moveTo>
                  <a:lnTo>
                    <a:pt x="1" y="2769"/>
                  </a:lnTo>
                  <a:lnTo>
                    <a:pt x="2078" y="4045"/>
                  </a:lnTo>
                  <a:lnTo>
                    <a:pt x="2770" y="6012"/>
                  </a:lnTo>
                  <a:cubicBezTo>
                    <a:pt x="2807" y="6122"/>
                    <a:pt x="2916" y="6231"/>
                    <a:pt x="3062" y="6267"/>
                  </a:cubicBezTo>
                  <a:lnTo>
                    <a:pt x="3098" y="6267"/>
                  </a:lnTo>
                  <a:cubicBezTo>
                    <a:pt x="3117" y="6270"/>
                    <a:pt x="3136" y="6271"/>
                    <a:pt x="3155" y="6271"/>
                  </a:cubicBezTo>
                  <a:cubicBezTo>
                    <a:pt x="3389" y="6271"/>
                    <a:pt x="3606" y="6066"/>
                    <a:pt x="3572" y="5830"/>
                  </a:cubicBezTo>
                  <a:lnTo>
                    <a:pt x="3426" y="3425"/>
                  </a:lnTo>
                  <a:lnTo>
                    <a:pt x="839"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4"/>
            <p:cNvSpPr/>
            <p:nvPr/>
          </p:nvSpPr>
          <p:spPr>
            <a:xfrm>
              <a:off x="2220350" y="4165625"/>
              <a:ext cx="368975" cy="409950"/>
            </a:xfrm>
            <a:custGeom>
              <a:avLst/>
              <a:gdLst/>
              <a:ahLst/>
              <a:cxnLst/>
              <a:rect l="l" t="t" r="r" b="b"/>
              <a:pathLst>
                <a:path w="14759" h="16398" extrusionOk="0">
                  <a:moveTo>
                    <a:pt x="12171" y="0"/>
                  </a:moveTo>
                  <a:lnTo>
                    <a:pt x="1" y="1458"/>
                  </a:lnTo>
                  <a:lnTo>
                    <a:pt x="2151" y="16398"/>
                  </a:lnTo>
                  <a:lnTo>
                    <a:pt x="14759" y="16398"/>
                  </a:lnTo>
                  <a:lnTo>
                    <a:pt x="12171" y="0"/>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4"/>
            <p:cNvSpPr/>
            <p:nvPr/>
          </p:nvSpPr>
          <p:spPr>
            <a:xfrm>
              <a:off x="2241325" y="4474425"/>
              <a:ext cx="723325" cy="358050"/>
            </a:xfrm>
            <a:custGeom>
              <a:avLst/>
              <a:gdLst/>
              <a:ahLst/>
              <a:cxnLst/>
              <a:rect l="l" t="t" r="r" b="b"/>
              <a:pathLst>
                <a:path w="28933" h="14322" extrusionOk="0">
                  <a:moveTo>
                    <a:pt x="0" y="1"/>
                  </a:moveTo>
                  <a:lnTo>
                    <a:pt x="255" y="9475"/>
                  </a:lnTo>
                  <a:lnTo>
                    <a:pt x="328" y="14321"/>
                  </a:lnTo>
                  <a:lnTo>
                    <a:pt x="28932" y="14321"/>
                  </a:lnTo>
                  <a:lnTo>
                    <a:pt x="28203" y="11771"/>
                  </a:lnTo>
                  <a:cubicBezTo>
                    <a:pt x="27402" y="9183"/>
                    <a:pt x="25471" y="7143"/>
                    <a:pt x="22920" y="6232"/>
                  </a:cubicBezTo>
                  <a:lnTo>
                    <a:pt x="22155" y="5940"/>
                  </a:lnTo>
                  <a:cubicBezTo>
                    <a:pt x="21389" y="5685"/>
                    <a:pt x="20697" y="5357"/>
                    <a:pt x="20005" y="4920"/>
                  </a:cubicBezTo>
                  <a:cubicBezTo>
                    <a:pt x="19458" y="4556"/>
                    <a:pt x="18912" y="4118"/>
                    <a:pt x="18438" y="3645"/>
                  </a:cubicBezTo>
                  <a:cubicBezTo>
                    <a:pt x="17381" y="2625"/>
                    <a:pt x="16580" y="1386"/>
                    <a:pt x="1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4"/>
            <p:cNvSpPr/>
            <p:nvPr/>
          </p:nvSpPr>
          <p:spPr>
            <a:xfrm>
              <a:off x="2524625" y="4505400"/>
              <a:ext cx="141225" cy="18250"/>
            </a:xfrm>
            <a:custGeom>
              <a:avLst/>
              <a:gdLst/>
              <a:ahLst/>
              <a:cxnLst/>
              <a:rect l="l" t="t" r="r" b="b"/>
              <a:pathLst>
                <a:path w="5649" h="730" extrusionOk="0">
                  <a:moveTo>
                    <a:pt x="0" y="1"/>
                  </a:moveTo>
                  <a:lnTo>
                    <a:pt x="0" y="730"/>
                  </a:lnTo>
                  <a:lnTo>
                    <a:pt x="5648" y="730"/>
                  </a:lnTo>
                  <a:lnTo>
                    <a:pt x="5648"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4"/>
            <p:cNvSpPr/>
            <p:nvPr/>
          </p:nvSpPr>
          <p:spPr>
            <a:xfrm>
              <a:off x="2561050" y="4554600"/>
              <a:ext cx="141225" cy="18250"/>
            </a:xfrm>
            <a:custGeom>
              <a:avLst/>
              <a:gdLst/>
              <a:ahLst/>
              <a:cxnLst/>
              <a:rect l="l" t="t" r="r" b="b"/>
              <a:pathLst>
                <a:path w="5649" h="730" extrusionOk="0">
                  <a:moveTo>
                    <a:pt x="1" y="1"/>
                  </a:moveTo>
                  <a:lnTo>
                    <a:pt x="1" y="729"/>
                  </a:lnTo>
                  <a:lnTo>
                    <a:pt x="5649" y="729"/>
                  </a:lnTo>
                  <a:lnTo>
                    <a:pt x="5649"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4"/>
            <p:cNvSpPr/>
            <p:nvPr/>
          </p:nvSpPr>
          <p:spPr>
            <a:xfrm>
              <a:off x="2374325" y="4633850"/>
              <a:ext cx="54675" cy="53775"/>
            </a:xfrm>
            <a:custGeom>
              <a:avLst/>
              <a:gdLst/>
              <a:ahLst/>
              <a:cxnLst/>
              <a:rect l="l" t="t" r="r" b="b"/>
              <a:pathLst>
                <a:path w="2187" h="2151" extrusionOk="0">
                  <a:moveTo>
                    <a:pt x="1130" y="729"/>
                  </a:moveTo>
                  <a:cubicBezTo>
                    <a:pt x="1203" y="729"/>
                    <a:pt x="1275" y="766"/>
                    <a:pt x="1348" y="839"/>
                  </a:cubicBezTo>
                  <a:cubicBezTo>
                    <a:pt x="1421" y="875"/>
                    <a:pt x="1458" y="985"/>
                    <a:pt x="1458" y="1057"/>
                  </a:cubicBezTo>
                  <a:cubicBezTo>
                    <a:pt x="1432" y="1260"/>
                    <a:pt x="1265" y="1393"/>
                    <a:pt x="1093" y="1393"/>
                  </a:cubicBezTo>
                  <a:cubicBezTo>
                    <a:pt x="1017" y="1393"/>
                    <a:pt x="941" y="1368"/>
                    <a:pt x="875" y="1312"/>
                  </a:cubicBezTo>
                  <a:cubicBezTo>
                    <a:pt x="802" y="1240"/>
                    <a:pt x="765" y="1167"/>
                    <a:pt x="765" y="1094"/>
                  </a:cubicBezTo>
                  <a:cubicBezTo>
                    <a:pt x="765" y="875"/>
                    <a:pt x="911" y="729"/>
                    <a:pt x="1130" y="729"/>
                  </a:cubicBezTo>
                  <a:close/>
                  <a:moveTo>
                    <a:pt x="1093" y="1"/>
                  </a:moveTo>
                  <a:cubicBezTo>
                    <a:pt x="510" y="1"/>
                    <a:pt x="37" y="474"/>
                    <a:pt x="37" y="1057"/>
                  </a:cubicBezTo>
                  <a:cubicBezTo>
                    <a:pt x="0" y="1349"/>
                    <a:pt x="109" y="1604"/>
                    <a:pt x="328" y="1823"/>
                  </a:cubicBezTo>
                  <a:cubicBezTo>
                    <a:pt x="510" y="2005"/>
                    <a:pt x="765" y="2151"/>
                    <a:pt x="1057" y="2151"/>
                  </a:cubicBezTo>
                  <a:cubicBezTo>
                    <a:pt x="1640" y="2151"/>
                    <a:pt x="2113" y="1677"/>
                    <a:pt x="2150" y="1094"/>
                  </a:cubicBezTo>
                  <a:cubicBezTo>
                    <a:pt x="2186" y="511"/>
                    <a:pt x="1713" y="1"/>
                    <a:pt x="1093"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4"/>
            <p:cNvSpPr/>
            <p:nvPr/>
          </p:nvSpPr>
          <p:spPr>
            <a:xfrm>
              <a:off x="2459950" y="4633850"/>
              <a:ext cx="53775" cy="52875"/>
            </a:xfrm>
            <a:custGeom>
              <a:avLst/>
              <a:gdLst/>
              <a:ahLst/>
              <a:cxnLst/>
              <a:rect l="l" t="t" r="r" b="b"/>
              <a:pathLst>
                <a:path w="2151" h="2115" extrusionOk="0">
                  <a:moveTo>
                    <a:pt x="1093" y="729"/>
                  </a:moveTo>
                  <a:cubicBezTo>
                    <a:pt x="1203" y="729"/>
                    <a:pt x="1276" y="766"/>
                    <a:pt x="1349" y="839"/>
                  </a:cubicBezTo>
                  <a:cubicBezTo>
                    <a:pt x="1385" y="875"/>
                    <a:pt x="1421" y="985"/>
                    <a:pt x="1421" y="1057"/>
                  </a:cubicBezTo>
                  <a:cubicBezTo>
                    <a:pt x="1396" y="1260"/>
                    <a:pt x="1229" y="1393"/>
                    <a:pt x="1056" y="1393"/>
                  </a:cubicBezTo>
                  <a:cubicBezTo>
                    <a:pt x="981" y="1393"/>
                    <a:pt x="905" y="1368"/>
                    <a:pt x="838" y="1312"/>
                  </a:cubicBezTo>
                  <a:cubicBezTo>
                    <a:pt x="765" y="1240"/>
                    <a:pt x="729" y="1167"/>
                    <a:pt x="765" y="1094"/>
                  </a:cubicBezTo>
                  <a:lnTo>
                    <a:pt x="729" y="1094"/>
                  </a:lnTo>
                  <a:cubicBezTo>
                    <a:pt x="729" y="875"/>
                    <a:pt x="911" y="729"/>
                    <a:pt x="1093" y="729"/>
                  </a:cubicBezTo>
                  <a:close/>
                  <a:moveTo>
                    <a:pt x="1093" y="1"/>
                  </a:moveTo>
                  <a:cubicBezTo>
                    <a:pt x="510" y="1"/>
                    <a:pt x="37" y="474"/>
                    <a:pt x="0" y="1057"/>
                  </a:cubicBezTo>
                  <a:cubicBezTo>
                    <a:pt x="0" y="1349"/>
                    <a:pt x="110" y="1604"/>
                    <a:pt x="292" y="1823"/>
                  </a:cubicBezTo>
                  <a:cubicBezTo>
                    <a:pt x="510" y="2005"/>
                    <a:pt x="765" y="2114"/>
                    <a:pt x="1057" y="2114"/>
                  </a:cubicBezTo>
                  <a:cubicBezTo>
                    <a:pt x="1640" y="2114"/>
                    <a:pt x="2114" y="1677"/>
                    <a:pt x="2114" y="1094"/>
                  </a:cubicBezTo>
                  <a:cubicBezTo>
                    <a:pt x="2150" y="802"/>
                    <a:pt x="2041" y="511"/>
                    <a:pt x="1822" y="329"/>
                  </a:cubicBezTo>
                  <a:cubicBezTo>
                    <a:pt x="1640" y="110"/>
                    <a:pt x="1385" y="1"/>
                    <a:pt x="1093"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4"/>
            <p:cNvSpPr/>
            <p:nvPr/>
          </p:nvSpPr>
          <p:spPr>
            <a:xfrm>
              <a:off x="2247700" y="4711275"/>
              <a:ext cx="716950" cy="121200"/>
            </a:xfrm>
            <a:custGeom>
              <a:avLst/>
              <a:gdLst/>
              <a:ahLst/>
              <a:cxnLst/>
              <a:rect l="l" t="t" r="r" b="b"/>
              <a:pathLst>
                <a:path w="28678" h="4848" extrusionOk="0">
                  <a:moveTo>
                    <a:pt x="0" y="1"/>
                  </a:moveTo>
                  <a:lnTo>
                    <a:pt x="73" y="4847"/>
                  </a:lnTo>
                  <a:lnTo>
                    <a:pt x="28677" y="4847"/>
                  </a:lnTo>
                  <a:lnTo>
                    <a:pt x="27948" y="2297"/>
                  </a:lnTo>
                  <a:cubicBezTo>
                    <a:pt x="27693" y="1495"/>
                    <a:pt x="27329" y="693"/>
                    <a:pt x="26855" y="1"/>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4"/>
            <p:cNvSpPr/>
            <p:nvPr/>
          </p:nvSpPr>
          <p:spPr>
            <a:xfrm>
              <a:off x="2563800" y="4597425"/>
              <a:ext cx="400850" cy="235050"/>
            </a:xfrm>
            <a:custGeom>
              <a:avLst/>
              <a:gdLst/>
              <a:ahLst/>
              <a:cxnLst/>
              <a:rect l="l" t="t" r="r" b="b"/>
              <a:pathLst>
                <a:path w="16034" h="9402" extrusionOk="0">
                  <a:moveTo>
                    <a:pt x="7106" y="0"/>
                  </a:moveTo>
                  <a:cubicBezTo>
                    <a:pt x="3316" y="1749"/>
                    <a:pt x="656" y="5284"/>
                    <a:pt x="0" y="9401"/>
                  </a:cubicBezTo>
                  <a:lnTo>
                    <a:pt x="16033" y="9401"/>
                  </a:lnTo>
                  <a:lnTo>
                    <a:pt x="15304" y="6851"/>
                  </a:lnTo>
                  <a:cubicBezTo>
                    <a:pt x="14503" y="4263"/>
                    <a:pt x="12572" y="2223"/>
                    <a:pt x="10021" y="1312"/>
                  </a:cubicBezTo>
                  <a:lnTo>
                    <a:pt x="9256" y="1020"/>
                  </a:lnTo>
                  <a:cubicBezTo>
                    <a:pt x="8490" y="765"/>
                    <a:pt x="7798" y="437"/>
                    <a:pt x="7106"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4"/>
            <p:cNvSpPr/>
            <p:nvPr/>
          </p:nvSpPr>
          <p:spPr>
            <a:xfrm>
              <a:off x="2476350" y="4390600"/>
              <a:ext cx="182100" cy="83850"/>
            </a:xfrm>
            <a:custGeom>
              <a:avLst/>
              <a:gdLst/>
              <a:ahLst/>
              <a:cxnLst/>
              <a:rect l="l" t="t" r="r" b="b"/>
              <a:pathLst>
                <a:path w="7284" h="3354" extrusionOk="0">
                  <a:moveTo>
                    <a:pt x="5594" y="1"/>
                  </a:moveTo>
                  <a:cubicBezTo>
                    <a:pt x="5575" y="1"/>
                    <a:pt x="5557" y="1"/>
                    <a:pt x="5539" y="2"/>
                  </a:cubicBezTo>
                  <a:lnTo>
                    <a:pt x="4081" y="2"/>
                  </a:lnTo>
                  <a:cubicBezTo>
                    <a:pt x="2952" y="2"/>
                    <a:pt x="1895" y="548"/>
                    <a:pt x="1239" y="1496"/>
                  </a:cubicBezTo>
                  <a:lnTo>
                    <a:pt x="0" y="3354"/>
                  </a:lnTo>
                  <a:lnTo>
                    <a:pt x="6668" y="3354"/>
                  </a:lnTo>
                  <a:lnTo>
                    <a:pt x="7033" y="1933"/>
                  </a:lnTo>
                  <a:cubicBezTo>
                    <a:pt x="7283" y="967"/>
                    <a:pt x="6585" y="1"/>
                    <a:pt x="5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4"/>
            <p:cNvSpPr/>
            <p:nvPr/>
          </p:nvSpPr>
          <p:spPr>
            <a:xfrm>
              <a:off x="1441500" y="4181100"/>
              <a:ext cx="365300" cy="409050"/>
            </a:xfrm>
            <a:custGeom>
              <a:avLst/>
              <a:gdLst/>
              <a:ahLst/>
              <a:cxnLst/>
              <a:rect l="l" t="t" r="r" b="b"/>
              <a:pathLst>
                <a:path w="14612" h="16362" extrusionOk="0">
                  <a:moveTo>
                    <a:pt x="2223" y="1"/>
                  </a:moveTo>
                  <a:lnTo>
                    <a:pt x="0" y="15779"/>
                  </a:lnTo>
                  <a:lnTo>
                    <a:pt x="12608" y="16362"/>
                  </a:lnTo>
                  <a:lnTo>
                    <a:pt x="14612" y="657"/>
                  </a:lnTo>
                  <a:lnTo>
                    <a:pt x="2223"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4"/>
            <p:cNvSpPr/>
            <p:nvPr/>
          </p:nvSpPr>
          <p:spPr>
            <a:xfrm>
              <a:off x="1380450" y="4474425"/>
              <a:ext cx="715125" cy="358050"/>
            </a:xfrm>
            <a:custGeom>
              <a:avLst/>
              <a:gdLst/>
              <a:ahLst/>
              <a:cxnLst/>
              <a:rect l="l" t="t" r="r" b="b"/>
              <a:pathLst>
                <a:path w="28605" h="14322" extrusionOk="0">
                  <a:moveTo>
                    <a:pt x="2442" y="1"/>
                  </a:moveTo>
                  <a:lnTo>
                    <a:pt x="875" y="9475"/>
                  </a:lnTo>
                  <a:lnTo>
                    <a:pt x="1" y="14321"/>
                  </a:lnTo>
                  <a:lnTo>
                    <a:pt x="28605" y="14321"/>
                  </a:lnTo>
                  <a:lnTo>
                    <a:pt x="28350" y="11771"/>
                  </a:lnTo>
                  <a:cubicBezTo>
                    <a:pt x="28277" y="10969"/>
                    <a:pt x="28058" y="10204"/>
                    <a:pt x="27730" y="9475"/>
                  </a:cubicBezTo>
                  <a:cubicBezTo>
                    <a:pt x="27002" y="7981"/>
                    <a:pt x="25726" y="6815"/>
                    <a:pt x="24159" y="6232"/>
                  </a:cubicBezTo>
                  <a:lnTo>
                    <a:pt x="23431" y="5940"/>
                  </a:lnTo>
                  <a:cubicBezTo>
                    <a:pt x="22738" y="5685"/>
                    <a:pt x="22119" y="5357"/>
                    <a:pt x="21499" y="4920"/>
                  </a:cubicBezTo>
                  <a:cubicBezTo>
                    <a:pt x="21026" y="4556"/>
                    <a:pt x="20552" y="4118"/>
                    <a:pt x="20188" y="3645"/>
                  </a:cubicBezTo>
                  <a:cubicBezTo>
                    <a:pt x="19313" y="2588"/>
                    <a:pt x="18730" y="1349"/>
                    <a:pt x="18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4"/>
            <p:cNvSpPr/>
            <p:nvPr/>
          </p:nvSpPr>
          <p:spPr>
            <a:xfrm>
              <a:off x="1716600" y="4505400"/>
              <a:ext cx="141225" cy="18250"/>
            </a:xfrm>
            <a:custGeom>
              <a:avLst/>
              <a:gdLst/>
              <a:ahLst/>
              <a:cxnLst/>
              <a:rect l="l" t="t" r="r" b="b"/>
              <a:pathLst>
                <a:path w="5649" h="730" extrusionOk="0">
                  <a:moveTo>
                    <a:pt x="1" y="1"/>
                  </a:moveTo>
                  <a:lnTo>
                    <a:pt x="1" y="730"/>
                  </a:lnTo>
                  <a:lnTo>
                    <a:pt x="5648" y="730"/>
                  </a:lnTo>
                  <a:lnTo>
                    <a:pt x="5648"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4"/>
            <p:cNvSpPr/>
            <p:nvPr/>
          </p:nvSpPr>
          <p:spPr>
            <a:xfrm>
              <a:off x="1743925" y="4554600"/>
              <a:ext cx="141225" cy="18250"/>
            </a:xfrm>
            <a:custGeom>
              <a:avLst/>
              <a:gdLst/>
              <a:ahLst/>
              <a:cxnLst/>
              <a:rect l="l" t="t" r="r" b="b"/>
              <a:pathLst>
                <a:path w="5649" h="730" extrusionOk="0">
                  <a:moveTo>
                    <a:pt x="1" y="1"/>
                  </a:moveTo>
                  <a:lnTo>
                    <a:pt x="1" y="729"/>
                  </a:lnTo>
                  <a:lnTo>
                    <a:pt x="5649" y="729"/>
                  </a:lnTo>
                  <a:lnTo>
                    <a:pt x="5649"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4"/>
            <p:cNvSpPr/>
            <p:nvPr/>
          </p:nvSpPr>
          <p:spPr>
            <a:xfrm>
              <a:off x="1537150" y="4633850"/>
              <a:ext cx="56500" cy="53000"/>
            </a:xfrm>
            <a:custGeom>
              <a:avLst/>
              <a:gdLst/>
              <a:ahLst/>
              <a:cxnLst/>
              <a:rect l="l" t="t" r="r" b="b"/>
              <a:pathLst>
                <a:path w="2260" h="2120" extrusionOk="0">
                  <a:moveTo>
                    <a:pt x="1312" y="729"/>
                  </a:moveTo>
                  <a:cubicBezTo>
                    <a:pt x="1348" y="729"/>
                    <a:pt x="1421" y="766"/>
                    <a:pt x="1458" y="802"/>
                  </a:cubicBezTo>
                  <a:cubicBezTo>
                    <a:pt x="1494" y="839"/>
                    <a:pt x="1494" y="912"/>
                    <a:pt x="1494" y="985"/>
                  </a:cubicBezTo>
                  <a:cubicBezTo>
                    <a:pt x="1421" y="1203"/>
                    <a:pt x="1203" y="1385"/>
                    <a:pt x="984" y="1422"/>
                  </a:cubicBezTo>
                  <a:cubicBezTo>
                    <a:pt x="911" y="1422"/>
                    <a:pt x="875" y="1385"/>
                    <a:pt x="838" y="1349"/>
                  </a:cubicBezTo>
                  <a:cubicBezTo>
                    <a:pt x="765" y="1276"/>
                    <a:pt x="765" y="1203"/>
                    <a:pt x="802" y="1167"/>
                  </a:cubicBezTo>
                  <a:cubicBezTo>
                    <a:pt x="838" y="912"/>
                    <a:pt x="1057" y="766"/>
                    <a:pt x="1312" y="729"/>
                  </a:cubicBezTo>
                  <a:close/>
                  <a:moveTo>
                    <a:pt x="1276" y="1"/>
                  </a:moveTo>
                  <a:cubicBezTo>
                    <a:pt x="729" y="37"/>
                    <a:pt x="219" y="438"/>
                    <a:pt x="73" y="985"/>
                  </a:cubicBezTo>
                  <a:cubicBezTo>
                    <a:pt x="0" y="1276"/>
                    <a:pt x="73" y="1568"/>
                    <a:pt x="255" y="1786"/>
                  </a:cubicBezTo>
                  <a:cubicBezTo>
                    <a:pt x="419" y="1982"/>
                    <a:pt x="641" y="2120"/>
                    <a:pt x="895" y="2120"/>
                  </a:cubicBezTo>
                  <a:cubicBezTo>
                    <a:pt x="924" y="2120"/>
                    <a:pt x="954" y="2118"/>
                    <a:pt x="984" y="2114"/>
                  </a:cubicBezTo>
                  <a:cubicBezTo>
                    <a:pt x="1567" y="2114"/>
                    <a:pt x="2041" y="1713"/>
                    <a:pt x="2186" y="1167"/>
                  </a:cubicBezTo>
                  <a:cubicBezTo>
                    <a:pt x="2259" y="875"/>
                    <a:pt x="2186" y="584"/>
                    <a:pt x="2004" y="329"/>
                  </a:cubicBezTo>
                  <a:cubicBezTo>
                    <a:pt x="1822" y="110"/>
                    <a:pt x="1567" y="1"/>
                    <a:pt x="1276"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4"/>
            <p:cNvSpPr/>
            <p:nvPr/>
          </p:nvSpPr>
          <p:spPr>
            <a:xfrm>
              <a:off x="1622775" y="4633850"/>
              <a:ext cx="55600" cy="53000"/>
            </a:xfrm>
            <a:custGeom>
              <a:avLst/>
              <a:gdLst/>
              <a:ahLst/>
              <a:cxnLst/>
              <a:rect l="l" t="t" r="r" b="b"/>
              <a:pathLst>
                <a:path w="2224" h="2120" extrusionOk="0">
                  <a:moveTo>
                    <a:pt x="1276" y="729"/>
                  </a:moveTo>
                  <a:cubicBezTo>
                    <a:pt x="1349" y="729"/>
                    <a:pt x="1385" y="766"/>
                    <a:pt x="1458" y="802"/>
                  </a:cubicBezTo>
                  <a:cubicBezTo>
                    <a:pt x="1458" y="839"/>
                    <a:pt x="1494" y="912"/>
                    <a:pt x="1458" y="985"/>
                  </a:cubicBezTo>
                  <a:cubicBezTo>
                    <a:pt x="1421" y="1203"/>
                    <a:pt x="1203" y="1385"/>
                    <a:pt x="984" y="1422"/>
                  </a:cubicBezTo>
                  <a:cubicBezTo>
                    <a:pt x="911" y="1422"/>
                    <a:pt x="838" y="1385"/>
                    <a:pt x="802" y="1349"/>
                  </a:cubicBezTo>
                  <a:cubicBezTo>
                    <a:pt x="766" y="1276"/>
                    <a:pt x="766" y="1203"/>
                    <a:pt x="766" y="1167"/>
                  </a:cubicBezTo>
                  <a:cubicBezTo>
                    <a:pt x="838" y="912"/>
                    <a:pt x="1057" y="766"/>
                    <a:pt x="1276" y="729"/>
                  </a:cubicBezTo>
                  <a:close/>
                  <a:moveTo>
                    <a:pt x="1276" y="1"/>
                  </a:moveTo>
                  <a:cubicBezTo>
                    <a:pt x="693" y="37"/>
                    <a:pt x="219" y="438"/>
                    <a:pt x="73" y="985"/>
                  </a:cubicBezTo>
                  <a:cubicBezTo>
                    <a:pt x="0" y="1276"/>
                    <a:pt x="73" y="1568"/>
                    <a:pt x="255" y="1786"/>
                  </a:cubicBezTo>
                  <a:cubicBezTo>
                    <a:pt x="386" y="1982"/>
                    <a:pt x="634" y="2120"/>
                    <a:pt x="868" y="2120"/>
                  </a:cubicBezTo>
                  <a:cubicBezTo>
                    <a:pt x="895" y="2120"/>
                    <a:pt x="921" y="2118"/>
                    <a:pt x="948" y="2114"/>
                  </a:cubicBezTo>
                  <a:cubicBezTo>
                    <a:pt x="1531" y="2114"/>
                    <a:pt x="2041" y="1713"/>
                    <a:pt x="2187" y="1167"/>
                  </a:cubicBezTo>
                  <a:cubicBezTo>
                    <a:pt x="2223" y="875"/>
                    <a:pt x="2187" y="584"/>
                    <a:pt x="2004" y="329"/>
                  </a:cubicBezTo>
                  <a:cubicBezTo>
                    <a:pt x="1822" y="110"/>
                    <a:pt x="1567" y="1"/>
                    <a:pt x="1276"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4"/>
            <p:cNvSpPr/>
            <p:nvPr/>
          </p:nvSpPr>
          <p:spPr>
            <a:xfrm>
              <a:off x="1380450" y="4711275"/>
              <a:ext cx="715125" cy="121200"/>
            </a:xfrm>
            <a:custGeom>
              <a:avLst/>
              <a:gdLst/>
              <a:ahLst/>
              <a:cxnLst/>
              <a:rect l="l" t="t" r="r" b="b"/>
              <a:pathLst>
                <a:path w="28605" h="4848" extrusionOk="0">
                  <a:moveTo>
                    <a:pt x="875" y="1"/>
                  </a:moveTo>
                  <a:lnTo>
                    <a:pt x="1" y="4847"/>
                  </a:lnTo>
                  <a:lnTo>
                    <a:pt x="28605" y="4847"/>
                  </a:lnTo>
                  <a:lnTo>
                    <a:pt x="28350" y="2297"/>
                  </a:lnTo>
                  <a:cubicBezTo>
                    <a:pt x="28277" y="1495"/>
                    <a:pt x="28058" y="730"/>
                    <a:pt x="27730"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4"/>
            <p:cNvSpPr/>
            <p:nvPr/>
          </p:nvSpPr>
          <p:spPr>
            <a:xfrm>
              <a:off x="1693825" y="4597425"/>
              <a:ext cx="401750" cy="235050"/>
            </a:xfrm>
            <a:custGeom>
              <a:avLst/>
              <a:gdLst/>
              <a:ahLst/>
              <a:cxnLst/>
              <a:rect l="l" t="t" r="r" b="b"/>
              <a:pathLst>
                <a:path w="16070" h="9402" extrusionOk="0">
                  <a:moveTo>
                    <a:pt x="8964" y="0"/>
                  </a:moveTo>
                  <a:cubicBezTo>
                    <a:pt x="4810" y="1749"/>
                    <a:pt x="1567" y="5174"/>
                    <a:pt x="1" y="9401"/>
                  </a:cubicBezTo>
                  <a:lnTo>
                    <a:pt x="16070" y="9401"/>
                  </a:lnTo>
                  <a:lnTo>
                    <a:pt x="15815" y="6851"/>
                  </a:lnTo>
                  <a:cubicBezTo>
                    <a:pt x="15742" y="6049"/>
                    <a:pt x="15523" y="5284"/>
                    <a:pt x="15195" y="4555"/>
                  </a:cubicBezTo>
                  <a:cubicBezTo>
                    <a:pt x="14467" y="3061"/>
                    <a:pt x="13191" y="1895"/>
                    <a:pt x="11624" y="1312"/>
                  </a:cubicBezTo>
                  <a:lnTo>
                    <a:pt x="10896" y="1020"/>
                  </a:lnTo>
                  <a:cubicBezTo>
                    <a:pt x="10203" y="765"/>
                    <a:pt x="9584" y="437"/>
                    <a:pt x="8964"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4"/>
            <p:cNvSpPr/>
            <p:nvPr/>
          </p:nvSpPr>
          <p:spPr>
            <a:xfrm>
              <a:off x="1677425" y="4390625"/>
              <a:ext cx="194075" cy="83825"/>
            </a:xfrm>
            <a:custGeom>
              <a:avLst/>
              <a:gdLst/>
              <a:ahLst/>
              <a:cxnLst/>
              <a:rect l="l" t="t" r="r" b="b"/>
              <a:pathLst>
                <a:path w="7763" h="3353" extrusionOk="0">
                  <a:moveTo>
                    <a:pt x="4738" y="1"/>
                  </a:moveTo>
                  <a:cubicBezTo>
                    <a:pt x="3535" y="37"/>
                    <a:pt x="2369" y="584"/>
                    <a:pt x="1604" y="1495"/>
                  </a:cubicBezTo>
                  <a:lnTo>
                    <a:pt x="1" y="3353"/>
                  </a:lnTo>
                  <a:lnTo>
                    <a:pt x="6669" y="3353"/>
                  </a:lnTo>
                  <a:lnTo>
                    <a:pt x="7288" y="1932"/>
                  </a:lnTo>
                  <a:cubicBezTo>
                    <a:pt x="7762" y="948"/>
                    <a:pt x="7215" y="1"/>
                    <a:pt x="6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4"/>
            <p:cNvSpPr/>
            <p:nvPr/>
          </p:nvSpPr>
          <p:spPr>
            <a:xfrm>
              <a:off x="1177325" y="1886400"/>
              <a:ext cx="408125" cy="525650"/>
            </a:xfrm>
            <a:custGeom>
              <a:avLst/>
              <a:gdLst/>
              <a:ahLst/>
              <a:cxnLst/>
              <a:rect l="l" t="t" r="r" b="b"/>
              <a:pathLst>
                <a:path w="16325" h="21026" extrusionOk="0">
                  <a:moveTo>
                    <a:pt x="16324" y="1"/>
                  </a:moveTo>
                  <a:lnTo>
                    <a:pt x="16324" y="1"/>
                  </a:lnTo>
                  <a:cubicBezTo>
                    <a:pt x="10057" y="147"/>
                    <a:pt x="6559" y="292"/>
                    <a:pt x="4045" y="6560"/>
                  </a:cubicBezTo>
                  <a:cubicBezTo>
                    <a:pt x="1530" y="12827"/>
                    <a:pt x="0" y="17418"/>
                    <a:pt x="0" y="17418"/>
                  </a:cubicBezTo>
                  <a:lnTo>
                    <a:pt x="9438" y="21026"/>
                  </a:lnTo>
                  <a:lnTo>
                    <a:pt x="14393" y="12098"/>
                  </a:lnTo>
                  <a:lnTo>
                    <a:pt x="16324" y="1"/>
                  </a:lnTo>
                  <a:close/>
                </a:path>
              </a:pathLst>
            </a:custGeom>
            <a:solidFill>
              <a:srgbClr val="FFD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4"/>
            <p:cNvSpPr/>
            <p:nvPr/>
          </p:nvSpPr>
          <p:spPr>
            <a:xfrm>
              <a:off x="1412350" y="3712875"/>
              <a:ext cx="450950" cy="616750"/>
            </a:xfrm>
            <a:custGeom>
              <a:avLst/>
              <a:gdLst/>
              <a:ahLst/>
              <a:cxnLst/>
              <a:rect l="l" t="t" r="r" b="b"/>
              <a:pathLst>
                <a:path w="18038" h="24670" extrusionOk="0">
                  <a:moveTo>
                    <a:pt x="6122" y="1"/>
                  </a:moveTo>
                  <a:lnTo>
                    <a:pt x="2441" y="20078"/>
                  </a:lnTo>
                  <a:lnTo>
                    <a:pt x="583" y="20078"/>
                  </a:lnTo>
                  <a:lnTo>
                    <a:pt x="0" y="24669"/>
                  </a:lnTo>
                  <a:lnTo>
                    <a:pt x="17017" y="24669"/>
                  </a:lnTo>
                  <a:lnTo>
                    <a:pt x="180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4"/>
            <p:cNvSpPr/>
            <p:nvPr/>
          </p:nvSpPr>
          <p:spPr>
            <a:xfrm>
              <a:off x="2121975" y="3712875"/>
              <a:ext cx="456425" cy="616750"/>
            </a:xfrm>
            <a:custGeom>
              <a:avLst/>
              <a:gdLst/>
              <a:ahLst/>
              <a:cxnLst/>
              <a:rect l="l" t="t" r="r" b="b"/>
              <a:pathLst>
                <a:path w="18257" h="24670" extrusionOk="0">
                  <a:moveTo>
                    <a:pt x="1" y="1"/>
                  </a:moveTo>
                  <a:lnTo>
                    <a:pt x="2515" y="20078"/>
                  </a:lnTo>
                  <a:lnTo>
                    <a:pt x="657" y="20078"/>
                  </a:lnTo>
                  <a:lnTo>
                    <a:pt x="1495" y="24669"/>
                  </a:lnTo>
                  <a:lnTo>
                    <a:pt x="18256" y="24669"/>
                  </a:lnTo>
                  <a:lnTo>
                    <a:pt x="1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4"/>
            <p:cNvSpPr/>
            <p:nvPr/>
          </p:nvSpPr>
          <p:spPr>
            <a:xfrm>
              <a:off x="1519825" y="3711975"/>
              <a:ext cx="90225" cy="509250"/>
            </a:xfrm>
            <a:custGeom>
              <a:avLst/>
              <a:gdLst/>
              <a:ahLst/>
              <a:cxnLst/>
              <a:rect l="l" t="t" r="r" b="b"/>
              <a:pathLst>
                <a:path w="3609" h="20370" extrusionOk="0">
                  <a:moveTo>
                    <a:pt x="3098" y="0"/>
                  </a:moveTo>
                  <a:lnTo>
                    <a:pt x="1" y="20296"/>
                  </a:lnTo>
                  <a:lnTo>
                    <a:pt x="511" y="20369"/>
                  </a:lnTo>
                  <a:lnTo>
                    <a:pt x="3608" y="73"/>
                  </a:lnTo>
                  <a:lnTo>
                    <a:pt x="30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4"/>
            <p:cNvSpPr/>
            <p:nvPr/>
          </p:nvSpPr>
          <p:spPr>
            <a:xfrm>
              <a:off x="1922475" y="3127125"/>
              <a:ext cx="331625" cy="1095000"/>
            </a:xfrm>
            <a:custGeom>
              <a:avLst/>
              <a:gdLst/>
              <a:ahLst/>
              <a:cxnLst/>
              <a:rect l="l" t="t" r="r" b="b"/>
              <a:pathLst>
                <a:path w="13265" h="43800" extrusionOk="0">
                  <a:moveTo>
                    <a:pt x="1" y="1"/>
                  </a:moveTo>
                  <a:lnTo>
                    <a:pt x="1" y="511"/>
                  </a:lnTo>
                  <a:lnTo>
                    <a:pt x="1895" y="511"/>
                  </a:lnTo>
                  <a:lnTo>
                    <a:pt x="9438" y="22811"/>
                  </a:lnTo>
                  <a:lnTo>
                    <a:pt x="12754" y="43800"/>
                  </a:lnTo>
                  <a:lnTo>
                    <a:pt x="13264" y="43690"/>
                  </a:lnTo>
                  <a:lnTo>
                    <a:pt x="9948" y="22665"/>
                  </a:lnTo>
                  <a:lnTo>
                    <a:pt x="22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4"/>
            <p:cNvSpPr/>
            <p:nvPr/>
          </p:nvSpPr>
          <p:spPr>
            <a:xfrm>
              <a:off x="2184825" y="4208425"/>
              <a:ext cx="364425" cy="12800"/>
            </a:xfrm>
            <a:custGeom>
              <a:avLst/>
              <a:gdLst/>
              <a:ahLst/>
              <a:cxnLst/>
              <a:rect l="l" t="t" r="r" b="b"/>
              <a:pathLst>
                <a:path w="14577" h="512" extrusionOk="0">
                  <a:moveTo>
                    <a:pt x="1" y="1"/>
                  </a:moveTo>
                  <a:lnTo>
                    <a:pt x="1" y="511"/>
                  </a:lnTo>
                  <a:lnTo>
                    <a:pt x="14576" y="511"/>
                  </a:lnTo>
                  <a:lnTo>
                    <a:pt x="14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4"/>
            <p:cNvSpPr/>
            <p:nvPr/>
          </p:nvSpPr>
          <p:spPr>
            <a:xfrm>
              <a:off x="1473375" y="4208425"/>
              <a:ext cx="368975" cy="12800"/>
            </a:xfrm>
            <a:custGeom>
              <a:avLst/>
              <a:gdLst/>
              <a:ahLst/>
              <a:cxnLst/>
              <a:rect l="l" t="t" r="r" b="b"/>
              <a:pathLst>
                <a:path w="14759" h="512" extrusionOk="0">
                  <a:moveTo>
                    <a:pt x="0" y="1"/>
                  </a:moveTo>
                  <a:lnTo>
                    <a:pt x="0" y="511"/>
                  </a:lnTo>
                  <a:lnTo>
                    <a:pt x="14758" y="511"/>
                  </a:lnTo>
                  <a:lnTo>
                    <a:pt x="14758" y="1"/>
                  </a:ln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4"/>
            <p:cNvSpPr/>
            <p:nvPr/>
          </p:nvSpPr>
          <p:spPr>
            <a:xfrm>
              <a:off x="1872375" y="2822875"/>
              <a:ext cx="80200" cy="218650"/>
            </a:xfrm>
            <a:custGeom>
              <a:avLst/>
              <a:gdLst/>
              <a:ahLst/>
              <a:cxnLst/>
              <a:rect l="l" t="t" r="r" b="b"/>
              <a:pathLst>
                <a:path w="3208" h="8746" extrusionOk="0">
                  <a:moveTo>
                    <a:pt x="1895" y="0"/>
                  </a:moveTo>
                  <a:lnTo>
                    <a:pt x="1385" y="73"/>
                  </a:lnTo>
                  <a:lnTo>
                    <a:pt x="2515" y="7798"/>
                  </a:lnTo>
                  <a:cubicBezTo>
                    <a:pt x="1567" y="7142"/>
                    <a:pt x="839" y="6195"/>
                    <a:pt x="511" y="5065"/>
                  </a:cubicBezTo>
                  <a:lnTo>
                    <a:pt x="1" y="5211"/>
                  </a:lnTo>
                  <a:cubicBezTo>
                    <a:pt x="438" y="6669"/>
                    <a:pt x="1422" y="7835"/>
                    <a:pt x="2733" y="8527"/>
                  </a:cubicBezTo>
                  <a:lnTo>
                    <a:pt x="3207" y="8746"/>
                  </a:lnTo>
                  <a:lnTo>
                    <a:pt x="1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4"/>
            <p:cNvSpPr/>
            <p:nvPr/>
          </p:nvSpPr>
          <p:spPr>
            <a:xfrm>
              <a:off x="1227425" y="2245325"/>
              <a:ext cx="127550" cy="62050"/>
            </a:xfrm>
            <a:custGeom>
              <a:avLst/>
              <a:gdLst/>
              <a:ahLst/>
              <a:cxnLst/>
              <a:rect l="l" t="t" r="r" b="b"/>
              <a:pathLst>
                <a:path w="5102" h="2482" extrusionOk="0">
                  <a:moveTo>
                    <a:pt x="4883" y="0"/>
                  </a:moveTo>
                  <a:lnTo>
                    <a:pt x="583" y="1130"/>
                  </a:lnTo>
                  <a:cubicBezTo>
                    <a:pt x="219" y="1203"/>
                    <a:pt x="0" y="1531"/>
                    <a:pt x="73" y="1895"/>
                  </a:cubicBezTo>
                  <a:cubicBezTo>
                    <a:pt x="107" y="2236"/>
                    <a:pt x="397" y="2482"/>
                    <a:pt x="733" y="2482"/>
                  </a:cubicBezTo>
                  <a:cubicBezTo>
                    <a:pt x="755" y="2482"/>
                    <a:pt x="779" y="2481"/>
                    <a:pt x="802" y="2478"/>
                  </a:cubicBezTo>
                  <a:lnTo>
                    <a:pt x="5101" y="1968"/>
                  </a:lnTo>
                  <a:lnTo>
                    <a:pt x="4883"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4"/>
            <p:cNvSpPr/>
            <p:nvPr/>
          </p:nvSpPr>
          <p:spPr>
            <a:xfrm>
              <a:off x="1216475" y="2245325"/>
              <a:ext cx="218675" cy="165825"/>
            </a:xfrm>
            <a:custGeom>
              <a:avLst/>
              <a:gdLst/>
              <a:ahLst/>
              <a:cxnLst/>
              <a:rect l="l" t="t" r="r" b="b"/>
              <a:pathLst>
                <a:path w="8747" h="6633" extrusionOk="0">
                  <a:moveTo>
                    <a:pt x="5321" y="0"/>
                  </a:moveTo>
                  <a:lnTo>
                    <a:pt x="511" y="2114"/>
                  </a:lnTo>
                  <a:cubicBezTo>
                    <a:pt x="147" y="2260"/>
                    <a:pt x="1" y="2660"/>
                    <a:pt x="183" y="2988"/>
                  </a:cubicBezTo>
                  <a:cubicBezTo>
                    <a:pt x="281" y="3217"/>
                    <a:pt x="497" y="3358"/>
                    <a:pt x="725" y="3358"/>
                  </a:cubicBezTo>
                  <a:cubicBezTo>
                    <a:pt x="750" y="3358"/>
                    <a:pt x="776" y="3357"/>
                    <a:pt x="802" y="3353"/>
                  </a:cubicBezTo>
                  <a:lnTo>
                    <a:pt x="4118" y="3098"/>
                  </a:lnTo>
                  <a:lnTo>
                    <a:pt x="8746" y="6632"/>
                  </a:lnTo>
                  <a:lnTo>
                    <a:pt x="8637" y="1677"/>
                  </a:lnTo>
                  <a:lnTo>
                    <a:pt x="5321"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4"/>
            <p:cNvSpPr/>
            <p:nvPr/>
          </p:nvSpPr>
          <p:spPr>
            <a:xfrm>
              <a:off x="1270225" y="2215275"/>
              <a:ext cx="159450" cy="140300"/>
            </a:xfrm>
            <a:custGeom>
              <a:avLst/>
              <a:gdLst/>
              <a:ahLst/>
              <a:cxnLst/>
              <a:rect l="l" t="t" r="r" b="b"/>
              <a:pathLst>
                <a:path w="6378" h="5612" extrusionOk="0">
                  <a:moveTo>
                    <a:pt x="3717" y="0"/>
                  </a:moveTo>
                  <a:lnTo>
                    <a:pt x="365" y="729"/>
                  </a:lnTo>
                  <a:cubicBezTo>
                    <a:pt x="146" y="802"/>
                    <a:pt x="1" y="1020"/>
                    <a:pt x="37" y="1239"/>
                  </a:cubicBezTo>
                  <a:cubicBezTo>
                    <a:pt x="74" y="1421"/>
                    <a:pt x="256" y="1567"/>
                    <a:pt x="438" y="1567"/>
                  </a:cubicBezTo>
                  <a:lnTo>
                    <a:pt x="3098" y="1567"/>
                  </a:lnTo>
                  <a:lnTo>
                    <a:pt x="5357" y="5612"/>
                  </a:lnTo>
                  <a:lnTo>
                    <a:pt x="6377" y="1785"/>
                  </a:lnTo>
                  <a:lnTo>
                    <a:pt x="3717"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4"/>
            <p:cNvSpPr/>
            <p:nvPr/>
          </p:nvSpPr>
          <p:spPr>
            <a:xfrm>
              <a:off x="1379550" y="2259900"/>
              <a:ext cx="104775" cy="207725"/>
            </a:xfrm>
            <a:custGeom>
              <a:avLst/>
              <a:gdLst/>
              <a:ahLst/>
              <a:cxnLst/>
              <a:rect l="l" t="t" r="r" b="b"/>
              <a:pathLst>
                <a:path w="4191" h="8309" extrusionOk="0">
                  <a:moveTo>
                    <a:pt x="2004" y="0"/>
                  </a:moveTo>
                  <a:lnTo>
                    <a:pt x="0" y="6377"/>
                  </a:lnTo>
                  <a:cubicBezTo>
                    <a:pt x="0" y="6377"/>
                    <a:pt x="183" y="8308"/>
                    <a:pt x="3753" y="8308"/>
                  </a:cubicBezTo>
                  <a:lnTo>
                    <a:pt x="4009" y="4847"/>
                  </a:lnTo>
                  <a:cubicBezTo>
                    <a:pt x="4191" y="2988"/>
                    <a:pt x="3462" y="1167"/>
                    <a:pt x="2004"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4"/>
            <p:cNvSpPr/>
            <p:nvPr/>
          </p:nvSpPr>
          <p:spPr>
            <a:xfrm>
              <a:off x="1239250" y="2340075"/>
              <a:ext cx="173125" cy="79275"/>
            </a:xfrm>
            <a:custGeom>
              <a:avLst/>
              <a:gdLst/>
              <a:ahLst/>
              <a:cxnLst/>
              <a:rect l="l" t="t" r="r" b="b"/>
              <a:pathLst>
                <a:path w="6925" h="3171" extrusionOk="0">
                  <a:moveTo>
                    <a:pt x="2588" y="0"/>
                  </a:moveTo>
                  <a:lnTo>
                    <a:pt x="329" y="947"/>
                  </a:lnTo>
                  <a:cubicBezTo>
                    <a:pt x="74" y="1057"/>
                    <a:pt x="1" y="1385"/>
                    <a:pt x="147" y="1603"/>
                  </a:cubicBezTo>
                  <a:lnTo>
                    <a:pt x="147" y="1640"/>
                  </a:lnTo>
                  <a:cubicBezTo>
                    <a:pt x="256" y="1749"/>
                    <a:pt x="402" y="1786"/>
                    <a:pt x="547" y="1786"/>
                  </a:cubicBezTo>
                  <a:lnTo>
                    <a:pt x="2624" y="1494"/>
                  </a:lnTo>
                  <a:lnTo>
                    <a:pt x="5576" y="3170"/>
                  </a:lnTo>
                  <a:lnTo>
                    <a:pt x="6924" y="802"/>
                  </a:lnTo>
                  <a:lnTo>
                    <a:pt x="2588"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4"/>
            <p:cNvSpPr/>
            <p:nvPr/>
          </p:nvSpPr>
          <p:spPr>
            <a:xfrm>
              <a:off x="2247700" y="2023050"/>
              <a:ext cx="325225" cy="276850"/>
            </a:xfrm>
            <a:custGeom>
              <a:avLst/>
              <a:gdLst/>
              <a:ahLst/>
              <a:cxnLst/>
              <a:rect l="l" t="t" r="r" b="b"/>
              <a:pathLst>
                <a:path w="13009" h="11074" extrusionOk="0">
                  <a:moveTo>
                    <a:pt x="2551" y="1"/>
                  </a:moveTo>
                  <a:lnTo>
                    <a:pt x="0" y="10604"/>
                  </a:lnTo>
                  <a:cubicBezTo>
                    <a:pt x="2594" y="10912"/>
                    <a:pt x="5215" y="11074"/>
                    <a:pt x="7838" y="11074"/>
                  </a:cubicBezTo>
                  <a:cubicBezTo>
                    <a:pt x="9562" y="11074"/>
                    <a:pt x="11288" y="11004"/>
                    <a:pt x="13009" y="10859"/>
                  </a:cubicBezTo>
                  <a:lnTo>
                    <a:pt x="11114" y="2697"/>
                  </a:lnTo>
                  <a:lnTo>
                    <a:pt x="25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74"/>
            <p:cNvSpPr/>
            <p:nvPr/>
          </p:nvSpPr>
          <p:spPr>
            <a:xfrm>
              <a:off x="2606600" y="1233075"/>
              <a:ext cx="73825" cy="59425"/>
            </a:xfrm>
            <a:custGeom>
              <a:avLst/>
              <a:gdLst/>
              <a:ahLst/>
              <a:cxnLst/>
              <a:rect l="l" t="t" r="r" b="b"/>
              <a:pathLst>
                <a:path w="2953" h="2377" extrusionOk="0">
                  <a:moveTo>
                    <a:pt x="2311" y="0"/>
                  </a:moveTo>
                  <a:cubicBezTo>
                    <a:pt x="2130" y="0"/>
                    <a:pt x="1947" y="66"/>
                    <a:pt x="1823" y="190"/>
                  </a:cubicBezTo>
                  <a:lnTo>
                    <a:pt x="1" y="2048"/>
                  </a:lnTo>
                  <a:lnTo>
                    <a:pt x="1859" y="2376"/>
                  </a:lnTo>
                  <a:lnTo>
                    <a:pt x="2843" y="1064"/>
                  </a:lnTo>
                  <a:cubicBezTo>
                    <a:pt x="2916" y="918"/>
                    <a:pt x="2952" y="809"/>
                    <a:pt x="2952" y="663"/>
                  </a:cubicBezTo>
                  <a:cubicBezTo>
                    <a:pt x="2952" y="445"/>
                    <a:pt x="2880" y="263"/>
                    <a:pt x="2697" y="117"/>
                  </a:cubicBezTo>
                  <a:cubicBezTo>
                    <a:pt x="2587" y="38"/>
                    <a:pt x="2450" y="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74"/>
            <p:cNvSpPr/>
            <p:nvPr/>
          </p:nvSpPr>
          <p:spPr>
            <a:xfrm>
              <a:off x="2572900" y="1309775"/>
              <a:ext cx="104800" cy="159450"/>
            </a:xfrm>
            <a:custGeom>
              <a:avLst/>
              <a:gdLst/>
              <a:ahLst/>
              <a:cxnLst/>
              <a:rect l="l" t="t" r="r" b="b"/>
              <a:pathLst>
                <a:path w="4192" h="6378" extrusionOk="0">
                  <a:moveTo>
                    <a:pt x="474" y="0"/>
                  </a:moveTo>
                  <a:lnTo>
                    <a:pt x="146" y="255"/>
                  </a:lnTo>
                  <a:lnTo>
                    <a:pt x="1" y="3899"/>
                  </a:lnTo>
                  <a:lnTo>
                    <a:pt x="4191" y="6377"/>
                  </a:lnTo>
                  <a:lnTo>
                    <a:pt x="4191" y="6377"/>
                  </a:lnTo>
                  <a:lnTo>
                    <a:pt x="3426" y="875"/>
                  </a:lnTo>
                  <a:lnTo>
                    <a:pt x="4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74"/>
            <p:cNvSpPr/>
            <p:nvPr/>
          </p:nvSpPr>
          <p:spPr>
            <a:xfrm>
              <a:off x="2633950" y="1234625"/>
              <a:ext cx="71975" cy="59675"/>
            </a:xfrm>
            <a:custGeom>
              <a:avLst/>
              <a:gdLst/>
              <a:ahLst/>
              <a:cxnLst/>
              <a:rect l="l" t="t" r="r" b="b"/>
              <a:pathLst>
                <a:path w="2879" h="2387" extrusionOk="0">
                  <a:moveTo>
                    <a:pt x="2247" y="1"/>
                  </a:moveTo>
                  <a:cubicBezTo>
                    <a:pt x="2111" y="1"/>
                    <a:pt x="1973" y="41"/>
                    <a:pt x="1858" y="128"/>
                  </a:cubicBezTo>
                  <a:lnTo>
                    <a:pt x="0" y="1549"/>
                  </a:lnTo>
                  <a:cubicBezTo>
                    <a:pt x="802" y="1913"/>
                    <a:pt x="1822" y="2387"/>
                    <a:pt x="1822" y="2387"/>
                  </a:cubicBezTo>
                  <a:lnTo>
                    <a:pt x="2733" y="1002"/>
                  </a:lnTo>
                  <a:cubicBezTo>
                    <a:pt x="2806" y="929"/>
                    <a:pt x="2842" y="784"/>
                    <a:pt x="2842" y="674"/>
                  </a:cubicBezTo>
                  <a:cubicBezTo>
                    <a:pt x="2879" y="529"/>
                    <a:pt x="2842" y="383"/>
                    <a:pt x="2769" y="273"/>
                  </a:cubicBezTo>
                  <a:cubicBezTo>
                    <a:pt x="2659" y="97"/>
                    <a:pt x="2455" y="1"/>
                    <a:pt x="2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74"/>
            <p:cNvSpPr/>
            <p:nvPr/>
          </p:nvSpPr>
          <p:spPr>
            <a:xfrm>
              <a:off x="2519150" y="1245100"/>
              <a:ext cx="55600" cy="52850"/>
            </a:xfrm>
            <a:custGeom>
              <a:avLst/>
              <a:gdLst/>
              <a:ahLst/>
              <a:cxnLst/>
              <a:rect l="l" t="t" r="r" b="b"/>
              <a:pathLst>
                <a:path w="2224" h="2114" extrusionOk="0">
                  <a:moveTo>
                    <a:pt x="1677" y="0"/>
                  </a:moveTo>
                  <a:cubicBezTo>
                    <a:pt x="1531" y="0"/>
                    <a:pt x="1385" y="37"/>
                    <a:pt x="1276" y="146"/>
                  </a:cubicBezTo>
                  <a:lnTo>
                    <a:pt x="1" y="1604"/>
                  </a:lnTo>
                  <a:lnTo>
                    <a:pt x="1495" y="2114"/>
                  </a:lnTo>
                  <a:lnTo>
                    <a:pt x="2114" y="729"/>
                  </a:lnTo>
                  <a:cubicBezTo>
                    <a:pt x="2224" y="510"/>
                    <a:pt x="2187" y="255"/>
                    <a:pt x="2005" y="110"/>
                  </a:cubicBezTo>
                  <a:cubicBezTo>
                    <a:pt x="1932" y="37"/>
                    <a:pt x="1786" y="0"/>
                    <a:pt x="1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74"/>
            <p:cNvSpPr/>
            <p:nvPr/>
          </p:nvSpPr>
          <p:spPr>
            <a:xfrm>
              <a:off x="2505500" y="1324350"/>
              <a:ext cx="100225" cy="89300"/>
            </a:xfrm>
            <a:custGeom>
              <a:avLst/>
              <a:gdLst/>
              <a:ahLst/>
              <a:cxnLst/>
              <a:rect l="l" t="t" r="r" b="b"/>
              <a:pathLst>
                <a:path w="4009" h="3572" extrusionOk="0">
                  <a:moveTo>
                    <a:pt x="1822" y="0"/>
                  </a:moveTo>
                  <a:lnTo>
                    <a:pt x="0" y="146"/>
                  </a:lnTo>
                  <a:lnTo>
                    <a:pt x="219" y="2624"/>
                  </a:lnTo>
                  <a:lnTo>
                    <a:pt x="4008" y="3571"/>
                  </a:lnTo>
                  <a:lnTo>
                    <a:pt x="1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74"/>
            <p:cNvSpPr/>
            <p:nvPr/>
          </p:nvSpPr>
          <p:spPr>
            <a:xfrm>
              <a:off x="2510950" y="1389025"/>
              <a:ext cx="260575" cy="280600"/>
            </a:xfrm>
            <a:custGeom>
              <a:avLst/>
              <a:gdLst/>
              <a:ahLst/>
              <a:cxnLst/>
              <a:rect l="l" t="t" r="r" b="b"/>
              <a:pathLst>
                <a:path w="10423" h="11224" extrusionOk="0">
                  <a:moveTo>
                    <a:pt x="1" y="0"/>
                  </a:moveTo>
                  <a:lnTo>
                    <a:pt x="2770" y="8673"/>
                  </a:lnTo>
                  <a:lnTo>
                    <a:pt x="2843" y="8964"/>
                  </a:lnTo>
                  <a:lnTo>
                    <a:pt x="3572" y="11187"/>
                  </a:lnTo>
                  <a:lnTo>
                    <a:pt x="7544" y="11223"/>
                  </a:lnTo>
                  <a:cubicBezTo>
                    <a:pt x="10422" y="7397"/>
                    <a:pt x="8746" y="3936"/>
                    <a:pt x="8637" y="1203"/>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74"/>
            <p:cNvSpPr/>
            <p:nvPr/>
          </p:nvSpPr>
          <p:spPr>
            <a:xfrm>
              <a:off x="2658525" y="1361700"/>
              <a:ext cx="68350" cy="78375"/>
            </a:xfrm>
            <a:custGeom>
              <a:avLst/>
              <a:gdLst/>
              <a:ahLst/>
              <a:cxnLst/>
              <a:rect l="l" t="t" r="r" b="b"/>
              <a:pathLst>
                <a:path w="2734" h="3135" extrusionOk="0">
                  <a:moveTo>
                    <a:pt x="1058" y="0"/>
                  </a:moveTo>
                  <a:lnTo>
                    <a:pt x="1" y="3134"/>
                  </a:lnTo>
                  <a:lnTo>
                    <a:pt x="2734" y="2296"/>
                  </a:lnTo>
                  <a:lnTo>
                    <a:pt x="2661" y="547"/>
                  </a:lnTo>
                  <a:lnTo>
                    <a:pt x="10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74"/>
            <p:cNvSpPr/>
            <p:nvPr/>
          </p:nvSpPr>
          <p:spPr>
            <a:xfrm>
              <a:off x="2703175" y="1299725"/>
              <a:ext cx="53775" cy="44700"/>
            </a:xfrm>
            <a:custGeom>
              <a:avLst/>
              <a:gdLst/>
              <a:ahLst/>
              <a:cxnLst/>
              <a:rect l="l" t="t" r="r" b="b"/>
              <a:pathLst>
                <a:path w="2151" h="1788" extrusionOk="0">
                  <a:moveTo>
                    <a:pt x="1719" y="0"/>
                  </a:moveTo>
                  <a:cubicBezTo>
                    <a:pt x="1637" y="0"/>
                    <a:pt x="1557" y="24"/>
                    <a:pt x="1494" y="74"/>
                  </a:cubicBezTo>
                  <a:lnTo>
                    <a:pt x="0" y="1204"/>
                  </a:lnTo>
                  <a:lnTo>
                    <a:pt x="1239" y="1787"/>
                  </a:lnTo>
                  <a:lnTo>
                    <a:pt x="2077" y="657"/>
                  </a:lnTo>
                  <a:cubicBezTo>
                    <a:pt x="2150" y="548"/>
                    <a:pt x="2150" y="366"/>
                    <a:pt x="2114" y="257"/>
                  </a:cubicBezTo>
                  <a:cubicBezTo>
                    <a:pt x="2042" y="89"/>
                    <a:pt x="1876" y="0"/>
                    <a:pt x="1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74"/>
            <p:cNvSpPr/>
            <p:nvPr/>
          </p:nvSpPr>
          <p:spPr>
            <a:xfrm>
              <a:off x="2447200" y="1395175"/>
              <a:ext cx="46475" cy="58550"/>
            </a:xfrm>
            <a:custGeom>
              <a:avLst/>
              <a:gdLst/>
              <a:ahLst/>
              <a:cxnLst/>
              <a:rect l="l" t="t" r="r" b="b"/>
              <a:pathLst>
                <a:path w="1859" h="2342" extrusionOk="0">
                  <a:moveTo>
                    <a:pt x="677" y="0"/>
                  </a:moveTo>
                  <a:cubicBezTo>
                    <a:pt x="646" y="0"/>
                    <a:pt x="614" y="3"/>
                    <a:pt x="583" y="10"/>
                  </a:cubicBezTo>
                  <a:lnTo>
                    <a:pt x="547" y="10"/>
                  </a:lnTo>
                  <a:cubicBezTo>
                    <a:pt x="182" y="46"/>
                    <a:pt x="0" y="410"/>
                    <a:pt x="109" y="738"/>
                  </a:cubicBezTo>
                  <a:lnTo>
                    <a:pt x="802" y="2342"/>
                  </a:lnTo>
                  <a:cubicBezTo>
                    <a:pt x="1130" y="1977"/>
                    <a:pt x="1567" y="1467"/>
                    <a:pt x="1859" y="1176"/>
                  </a:cubicBezTo>
                  <a:lnTo>
                    <a:pt x="1057" y="192"/>
                  </a:lnTo>
                  <a:cubicBezTo>
                    <a:pt x="966" y="71"/>
                    <a:pt x="826" y="0"/>
                    <a:pt x="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74"/>
            <p:cNvSpPr/>
            <p:nvPr/>
          </p:nvSpPr>
          <p:spPr>
            <a:xfrm>
              <a:off x="2483625" y="1451875"/>
              <a:ext cx="116625" cy="216850"/>
            </a:xfrm>
            <a:custGeom>
              <a:avLst/>
              <a:gdLst/>
              <a:ahLst/>
              <a:cxnLst/>
              <a:rect l="l" t="t" r="r" b="b"/>
              <a:pathLst>
                <a:path w="4665" h="8674" extrusionOk="0">
                  <a:moveTo>
                    <a:pt x="1276" y="1"/>
                  </a:moveTo>
                  <a:lnTo>
                    <a:pt x="1" y="1458"/>
                  </a:lnTo>
                  <a:lnTo>
                    <a:pt x="4665" y="8673"/>
                  </a:lnTo>
                  <a:lnTo>
                    <a:pt x="4410" y="657"/>
                  </a:lnTo>
                  <a:lnTo>
                    <a:pt x="12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74"/>
            <p:cNvSpPr/>
            <p:nvPr/>
          </p:nvSpPr>
          <p:spPr>
            <a:xfrm>
              <a:off x="2482725" y="1619500"/>
              <a:ext cx="225025" cy="675050"/>
            </a:xfrm>
            <a:custGeom>
              <a:avLst/>
              <a:gdLst/>
              <a:ahLst/>
              <a:cxnLst/>
              <a:rect l="l" t="t" r="r" b="b"/>
              <a:pathLst>
                <a:path w="9001" h="27002" extrusionOk="0">
                  <a:moveTo>
                    <a:pt x="9001" y="0"/>
                  </a:moveTo>
                  <a:lnTo>
                    <a:pt x="6778" y="328"/>
                  </a:lnTo>
                  <a:lnTo>
                    <a:pt x="0" y="19969"/>
                  </a:lnTo>
                  <a:lnTo>
                    <a:pt x="3608" y="27001"/>
                  </a:lnTo>
                  <a:cubicBezTo>
                    <a:pt x="7251" y="18292"/>
                    <a:pt x="9001" y="1"/>
                    <a:pt x="9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74"/>
            <p:cNvSpPr/>
            <p:nvPr/>
          </p:nvSpPr>
          <p:spPr>
            <a:xfrm>
              <a:off x="2463600" y="1433650"/>
              <a:ext cx="41925" cy="64725"/>
            </a:xfrm>
            <a:custGeom>
              <a:avLst/>
              <a:gdLst/>
              <a:ahLst/>
              <a:cxnLst/>
              <a:rect l="l" t="t" r="r" b="b"/>
              <a:pathLst>
                <a:path w="1677" h="2589" extrusionOk="0">
                  <a:moveTo>
                    <a:pt x="474" y="1"/>
                  </a:moveTo>
                  <a:lnTo>
                    <a:pt x="0" y="220"/>
                  </a:lnTo>
                  <a:lnTo>
                    <a:pt x="583" y="1495"/>
                  </a:lnTo>
                  <a:lnTo>
                    <a:pt x="1239" y="2588"/>
                  </a:lnTo>
                  <a:lnTo>
                    <a:pt x="1676" y="2297"/>
                  </a:lnTo>
                  <a:lnTo>
                    <a:pt x="1020" y="1240"/>
                  </a:lnTo>
                  <a:lnTo>
                    <a:pt x="4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74"/>
            <p:cNvSpPr/>
            <p:nvPr/>
          </p:nvSpPr>
          <p:spPr>
            <a:xfrm>
              <a:off x="2473600" y="1420000"/>
              <a:ext cx="45575" cy="55600"/>
            </a:xfrm>
            <a:custGeom>
              <a:avLst/>
              <a:gdLst/>
              <a:ahLst/>
              <a:cxnLst/>
              <a:rect l="l" t="t" r="r" b="b"/>
              <a:pathLst>
                <a:path w="1823" h="2224" extrusionOk="0">
                  <a:moveTo>
                    <a:pt x="402" y="0"/>
                  </a:moveTo>
                  <a:lnTo>
                    <a:pt x="1" y="328"/>
                  </a:lnTo>
                  <a:lnTo>
                    <a:pt x="1386" y="2223"/>
                  </a:lnTo>
                  <a:lnTo>
                    <a:pt x="1823" y="1895"/>
                  </a:lnTo>
                  <a:lnTo>
                    <a:pt x="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74"/>
            <p:cNvSpPr/>
            <p:nvPr/>
          </p:nvSpPr>
          <p:spPr>
            <a:xfrm>
              <a:off x="2509125" y="1267875"/>
              <a:ext cx="37375" cy="71975"/>
            </a:xfrm>
            <a:custGeom>
              <a:avLst/>
              <a:gdLst/>
              <a:ahLst/>
              <a:cxnLst/>
              <a:rect l="l" t="t" r="r" b="b"/>
              <a:pathLst>
                <a:path w="1495" h="2879" extrusionOk="0">
                  <a:moveTo>
                    <a:pt x="1094" y="0"/>
                  </a:moveTo>
                  <a:lnTo>
                    <a:pt x="74" y="1421"/>
                  </a:lnTo>
                  <a:lnTo>
                    <a:pt x="1" y="2842"/>
                  </a:lnTo>
                  <a:lnTo>
                    <a:pt x="511" y="2879"/>
                  </a:lnTo>
                  <a:lnTo>
                    <a:pt x="584" y="1567"/>
                  </a:lnTo>
                  <a:lnTo>
                    <a:pt x="1495" y="292"/>
                  </a:lnTo>
                  <a:lnTo>
                    <a:pt x="10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74"/>
            <p:cNvSpPr/>
            <p:nvPr/>
          </p:nvSpPr>
          <p:spPr>
            <a:xfrm>
              <a:off x="2532825" y="1278800"/>
              <a:ext cx="25525" cy="64700"/>
            </a:xfrm>
            <a:custGeom>
              <a:avLst/>
              <a:gdLst/>
              <a:ahLst/>
              <a:cxnLst/>
              <a:rect l="l" t="t" r="r" b="b"/>
              <a:pathLst>
                <a:path w="1021" h="2588" extrusionOk="0">
                  <a:moveTo>
                    <a:pt x="583" y="0"/>
                  </a:moveTo>
                  <a:lnTo>
                    <a:pt x="0" y="1130"/>
                  </a:lnTo>
                  <a:lnTo>
                    <a:pt x="219" y="2588"/>
                  </a:lnTo>
                  <a:lnTo>
                    <a:pt x="729" y="2515"/>
                  </a:lnTo>
                  <a:lnTo>
                    <a:pt x="510" y="1203"/>
                  </a:lnTo>
                  <a:lnTo>
                    <a:pt x="1021" y="256"/>
                  </a:lnTo>
                  <a:lnTo>
                    <a:pt x="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74"/>
            <p:cNvSpPr/>
            <p:nvPr/>
          </p:nvSpPr>
          <p:spPr>
            <a:xfrm>
              <a:off x="2582925" y="1272425"/>
              <a:ext cx="51950" cy="52850"/>
            </a:xfrm>
            <a:custGeom>
              <a:avLst/>
              <a:gdLst/>
              <a:ahLst/>
              <a:cxnLst/>
              <a:rect l="l" t="t" r="r" b="b"/>
              <a:pathLst>
                <a:path w="2078" h="2114" extrusionOk="0">
                  <a:moveTo>
                    <a:pt x="1713" y="0"/>
                  </a:moveTo>
                  <a:lnTo>
                    <a:pt x="0" y="1786"/>
                  </a:lnTo>
                  <a:lnTo>
                    <a:pt x="365" y="2114"/>
                  </a:lnTo>
                  <a:lnTo>
                    <a:pt x="2077" y="328"/>
                  </a:lnTo>
                  <a:lnTo>
                    <a:pt x="17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74"/>
            <p:cNvSpPr/>
            <p:nvPr/>
          </p:nvSpPr>
          <p:spPr>
            <a:xfrm>
              <a:off x="2619375" y="1276075"/>
              <a:ext cx="37350" cy="67425"/>
            </a:xfrm>
            <a:custGeom>
              <a:avLst/>
              <a:gdLst/>
              <a:ahLst/>
              <a:cxnLst/>
              <a:rect l="l" t="t" r="r" b="b"/>
              <a:pathLst>
                <a:path w="1494" h="2697" extrusionOk="0">
                  <a:moveTo>
                    <a:pt x="1130" y="0"/>
                  </a:moveTo>
                  <a:cubicBezTo>
                    <a:pt x="1130" y="0"/>
                    <a:pt x="328" y="984"/>
                    <a:pt x="255" y="1057"/>
                  </a:cubicBezTo>
                  <a:cubicBezTo>
                    <a:pt x="182" y="1130"/>
                    <a:pt x="146" y="1166"/>
                    <a:pt x="0" y="2624"/>
                  </a:cubicBezTo>
                  <a:lnTo>
                    <a:pt x="510" y="2697"/>
                  </a:lnTo>
                  <a:cubicBezTo>
                    <a:pt x="547" y="2150"/>
                    <a:pt x="619" y="1531"/>
                    <a:pt x="656" y="1348"/>
                  </a:cubicBezTo>
                  <a:lnTo>
                    <a:pt x="1494" y="328"/>
                  </a:lnTo>
                  <a:lnTo>
                    <a:pt x="11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74"/>
            <p:cNvSpPr/>
            <p:nvPr/>
          </p:nvSpPr>
          <p:spPr>
            <a:xfrm>
              <a:off x="2642125" y="1277900"/>
              <a:ext cx="40125" cy="69250"/>
            </a:xfrm>
            <a:custGeom>
              <a:avLst/>
              <a:gdLst/>
              <a:ahLst/>
              <a:cxnLst/>
              <a:rect l="l" t="t" r="r" b="b"/>
              <a:pathLst>
                <a:path w="1605" h="2770" extrusionOk="0">
                  <a:moveTo>
                    <a:pt x="1240" y="0"/>
                  </a:moveTo>
                  <a:lnTo>
                    <a:pt x="147" y="1166"/>
                  </a:lnTo>
                  <a:lnTo>
                    <a:pt x="1" y="2733"/>
                  </a:lnTo>
                  <a:lnTo>
                    <a:pt x="511" y="2769"/>
                  </a:lnTo>
                  <a:lnTo>
                    <a:pt x="657" y="1385"/>
                  </a:lnTo>
                  <a:lnTo>
                    <a:pt x="1604" y="328"/>
                  </a:lnTo>
                  <a:lnTo>
                    <a:pt x="1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74"/>
            <p:cNvSpPr/>
            <p:nvPr/>
          </p:nvSpPr>
          <p:spPr>
            <a:xfrm>
              <a:off x="2683125" y="1324350"/>
              <a:ext cx="40100" cy="53775"/>
            </a:xfrm>
            <a:custGeom>
              <a:avLst/>
              <a:gdLst/>
              <a:ahLst/>
              <a:cxnLst/>
              <a:rect l="l" t="t" r="r" b="b"/>
              <a:pathLst>
                <a:path w="1604" h="2151" extrusionOk="0">
                  <a:moveTo>
                    <a:pt x="1276" y="0"/>
                  </a:moveTo>
                  <a:lnTo>
                    <a:pt x="402" y="729"/>
                  </a:lnTo>
                  <a:lnTo>
                    <a:pt x="1" y="2004"/>
                  </a:lnTo>
                  <a:lnTo>
                    <a:pt x="511" y="2150"/>
                  </a:lnTo>
                  <a:lnTo>
                    <a:pt x="839" y="1021"/>
                  </a:lnTo>
                  <a:lnTo>
                    <a:pt x="1604" y="365"/>
                  </a:lnTo>
                  <a:lnTo>
                    <a:pt x="1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4"/>
            <p:cNvSpPr/>
            <p:nvPr/>
          </p:nvSpPr>
          <p:spPr>
            <a:xfrm>
              <a:off x="2705900" y="1328900"/>
              <a:ext cx="31000" cy="54675"/>
            </a:xfrm>
            <a:custGeom>
              <a:avLst/>
              <a:gdLst/>
              <a:ahLst/>
              <a:cxnLst/>
              <a:rect l="l" t="t" r="r" b="b"/>
              <a:pathLst>
                <a:path w="1240" h="2187" extrusionOk="0">
                  <a:moveTo>
                    <a:pt x="839" y="1"/>
                  </a:moveTo>
                  <a:lnTo>
                    <a:pt x="146" y="984"/>
                  </a:lnTo>
                  <a:lnTo>
                    <a:pt x="1" y="2114"/>
                  </a:lnTo>
                  <a:lnTo>
                    <a:pt x="511" y="2187"/>
                  </a:lnTo>
                  <a:lnTo>
                    <a:pt x="620" y="1167"/>
                  </a:lnTo>
                  <a:lnTo>
                    <a:pt x="1240" y="292"/>
                  </a:lnTo>
                  <a:lnTo>
                    <a:pt x="8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74"/>
            <p:cNvSpPr/>
            <p:nvPr/>
          </p:nvSpPr>
          <p:spPr>
            <a:xfrm>
              <a:off x="2402550" y="1591250"/>
              <a:ext cx="240525" cy="495600"/>
            </a:xfrm>
            <a:custGeom>
              <a:avLst/>
              <a:gdLst/>
              <a:ahLst/>
              <a:cxnLst/>
              <a:rect l="l" t="t" r="r" b="b"/>
              <a:pathLst>
                <a:path w="9621" h="19824" extrusionOk="0">
                  <a:moveTo>
                    <a:pt x="8637" y="1"/>
                  </a:moveTo>
                  <a:cubicBezTo>
                    <a:pt x="7106" y="4811"/>
                    <a:pt x="1" y="18730"/>
                    <a:pt x="1" y="18730"/>
                  </a:cubicBezTo>
                  <a:lnTo>
                    <a:pt x="2114" y="19823"/>
                  </a:lnTo>
                  <a:lnTo>
                    <a:pt x="9620" y="730"/>
                  </a:lnTo>
                  <a:lnTo>
                    <a:pt x="8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6" name="Google Shape;3776;p74"/>
          <p:cNvGrpSpPr/>
          <p:nvPr/>
        </p:nvGrpSpPr>
        <p:grpSpPr>
          <a:xfrm flipH="1">
            <a:off x="539994" y="2600935"/>
            <a:ext cx="2377107" cy="2118438"/>
            <a:chOff x="3668800" y="835150"/>
            <a:chExt cx="3706700" cy="3303350"/>
          </a:xfrm>
        </p:grpSpPr>
        <p:sp>
          <p:nvSpPr>
            <p:cNvPr id="3777" name="Google Shape;3777;p74"/>
            <p:cNvSpPr/>
            <p:nvPr/>
          </p:nvSpPr>
          <p:spPr>
            <a:xfrm>
              <a:off x="6367975" y="980925"/>
              <a:ext cx="553875" cy="810775"/>
            </a:xfrm>
            <a:custGeom>
              <a:avLst/>
              <a:gdLst/>
              <a:ahLst/>
              <a:cxnLst/>
              <a:rect l="l" t="t" r="r" b="b"/>
              <a:pathLst>
                <a:path w="22155" h="32431" extrusionOk="0">
                  <a:moveTo>
                    <a:pt x="11405" y="0"/>
                  </a:moveTo>
                  <a:cubicBezTo>
                    <a:pt x="11405" y="0"/>
                    <a:pt x="10385" y="13482"/>
                    <a:pt x="9292" y="14357"/>
                  </a:cubicBezTo>
                  <a:cubicBezTo>
                    <a:pt x="8162" y="15231"/>
                    <a:pt x="0" y="20406"/>
                    <a:pt x="109" y="32430"/>
                  </a:cubicBezTo>
                  <a:lnTo>
                    <a:pt x="22155" y="32430"/>
                  </a:lnTo>
                  <a:lnTo>
                    <a:pt x="22155" y="1093"/>
                  </a:lnTo>
                  <a:lnTo>
                    <a:pt x="1140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74"/>
            <p:cNvSpPr/>
            <p:nvPr/>
          </p:nvSpPr>
          <p:spPr>
            <a:xfrm>
              <a:off x="6804325" y="898025"/>
              <a:ext cx="499225" cy="941025"/>
            </a:xfrm>
            <a:custGeom>
              <a:avLst/>
              <a:gdLst/>
              <a:ahLst/>
              <a:cxnLst/>
              <a:rect l="l" t="t" r="r" b="b"/>
              <a:pathLst>
                <a:path w="19969" h="37641" extrusionOk="0">
                  <a:moveTo>
                    <a:pt x="6413" y="0"/>
                  </a:moveTo>
                  <a:lnTo>
                    <a:pt x="0" y="4847"/>
                  </a:lnTo>
                  <a:lnTo>
                    <a:pt x="0" y="37641"/>
                  </a:lnTo>
                  <a:lnTo>
                    <a:pt x="16871" y="37641"/>
                  </a:lnTo>
                  <a:cubicBezTo>
                    <a:pt x="16835" y="33961"/>
                    <a:pt x="16580" y="30280"/>
                    <a:pt x="16106" y="26637"/>
                  </a:cubicBezTo>
                  <a:lnTo>
                    <a:pt x="16106" y="26637"/>
                  </a:lnTo>
                  <a:cubicBezTo>
                    <a:pt x="17272" y="30171"/>
                    <a:pt x="17782" y="33888"/>
                    <a:pt x="17636" y="37641"/>
                  </a:cubicBezTo>
                  <a:lnTo>
                    <a:pt x="19458" y="37641"/>
                  </a:lnTo>
                  <a:cubicBezTo>
                    <a:pt x="19968" y="21645"/>
                    <a:pt x="11697" y="18001"/>
                    <a:pt x="10786" y="16835"/>
                  </a:cubicBezTo>
                  <a:cubicBezTo>
                    <a:pt x="9911" y="15632"/>
                    <a:pt x="10968" y="5976"/>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74"/>
            <p:cNvSpPr/>
            <p:nvPr/>
          </p:nvSpPr>
          <p:spPr>
            <a:xfrm>
              <a:off x="4270025" y="2525000"/>
              <a:ext cx="1164225" cy="604900"/>
            </a:xfrm>
            <a:custGeom>
              <a:avLst/>
              <a:gdLst/>
              <a:ahLst/>
              <a:cxnLst/>
              <a:rect l="l" t="t" r="r" b="b"/>
              <a:pathLst>
                <a:path w="46569" h="24196" extrusionOk="0">
                  <a:moveTo>
                    <a:pt x="0" y="0"/>
                  </a:moveTo>
                  <a:lnTo>
                    <a:pt x="0" y="24195"/>
                  </a:lnTo>
                  <a:lnTo>
                    <a:pt x="46569" y="24195"/>
                  </a:lnTo>
                  <a:lnTo>
                    <a:pt x="465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74"/>
            <p:cNvSpPr/>
            <p:nvPr/>
          </p:nvSpPr>
          <p:spPr>
            <a:xfrm>
              <a:off x="4258175" y="1819900"/>
              <a:ext cx="1512225" cy="1323650"/>
            </a:xfrm>
            <a:custGeom>
              <a:avLst/>
              <a:gdLst/>
              <a:ahLst/>
              <a:cxnLst/>
              <a:rect l="l" t="t" r="r" b="b"/>
              <a:pathLst>
                <a:path w="60489" h="52946" extrusionOk="0">
                  <a:moveTo>
                    <a:pt x="46569" y="25799"/>
                  </a:moveTo>
                  <a:lnTo>
                    <a:pt x="46533" y="51889"/>
                  </a:lnTo>
                  <a:lnTo>
                    <a:pt x="1021" y="51889"/>
                  </a:lnTo>
                  <a:lnTo>
                    <a:pt x="1021" y="30573"/>
                  </a:lnTo>
                  <a:cubicBezTo>
                    <a:pt x="1021" y="27913"/>
                    <a:pt x="3134" y="25799"/>
                    <a:pt x="5758" y="25799"/>
                  </a:cubicBezTo>
                  <a:close/>
                  <a:moveTo>
                    <a:pt x="53602" y="1"/>
                  </a:moveTo>
                  <a:cubicBezTo>
                    <a:pt x="49703" y="1"/>
                    <a:pt x="46569" y="3134"/>
                    <a:pt x="46569" y="7033"/>
                  </a:cubicBezTo>
                  <a:lnTo>
                    <a:pt x="46569" y="24742"/>
                  </a:lnTo>
                  <a:lnTo>
                    <a:pt x="5794" y="24742"/>
                  </a:lnTo>
                  <a:cubicBezTo>
                    <a:pt x="2588" y="24742"/>
                    <a:pt x="1" y="27330"/>
                    <a:pt x="1" y="30573"/>
                  </a:cubicBezTo>
                  <a:lnTo>
                    <a:pt x="1" y="52946"/>
                  </a:lnTo>
                  <a:lnTo>
                    <a:pt x="47589" y="52946"/>
                  </a:lnTo>
                  <a:lnTo>
                    <a:pt x="47589" y="25799"/>
                  </a:lnTo>
                  <a:lnTo>
                    <a:pt x="47699" y="25799"/>
                  </a:lnTo>
                  <a:lnTo>
                    <a:pt x="47699" y="24742"/>
                  </a:lnTo>
                  <a:lnTo>
                    <a:pt x="47589" y="24742"/>
                  </a:lnTo>
                  <a:lnTo>
                    <a:pt x="47589" y="7033"/>
                  </a:lnTo>
                  <a:cubicBezTo>
                    <a:pt x="47589" y="3717"/>
                    <a:pt x="50249" y="1058"/>
                    <a:pt x="53565" y="1058"/>
                  </a:cubicBezTo>
                  <a:lnTo>
                    <a:pt x="60488" y="1058"/>
                  </a:lnTo>
                  <a:lnTo>
                    <a:pt x="604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74"/>
            <p:cNvSpPr/>
            <p:nvPr/>
          </p:nvSpPr>
          <p:spPr>
            <a:xfrm>
              <a:off x="4257275" y="3129875"/>
              <a:ext cx="26425" cy="609450"/>
            </a:xfrm>
            <a:custGeom>
              <a:avLst/>
              <a:gdLst/>
              <a:ahLst/>
              <a:cxnLst/>
              <a:rect l="l" t="t" r="r" b="b"/>
              <a:pathLst>
                <a:path w="1057" h="24378" extrusionOk="0">
                  <a:moveTo>
                    <a:pt x="0" y="0"/>
                  </a:moveTo>
                  <a:lnTo>
                    <a:pt x="0" y="24377"/>
                  </a:lnTo>
                  <a:lnTo>
                    <a:pt x="1057" y="24377"/>
                  </a:lnTo>
                  <a:lnTo>
                    <a:pt x="1057" y="0"/>
                  </a:lnTo>
                  <a:close/>
                </a:path>
              </a:pathLst>
            </a:custGeom>
            <a:solidFill>
              <a:srgbClr val="DB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74"/>
            <p:cNvSpPr/>
            <p:nvPr/>
          </p:nvSpPr>
          <p:spPr>
            <a:xfrm>
              <a:off x="4037725" y="3670975"/>
              <a:ext cx="470075" cy="462800"/>
            </a:xfrm>
            <a:custGeom>
              <a:avLst/>
              <a:gdLst/>
              <a:ahLst/>
              <a:cxnLst/>
              <a:rect l="l" t="t" r="r" b="b"/>
              <a:pathLst>
                <a:path w="18803" h="18512" extrusionOk="0">
                  <a:moveTo>
                    <a:pt x="9402" y="0"/>
                  </a:moveTo>
                  <a:cubicBezTo>
                    <a:pt x="4227" y="0"/>
                    <a:pt x="1" y="4118"/>
                    <a:pt x="1" y="9256"/>
                  </a:cubicBezTo>
                  <a:cubicBezTo>
                    <a:pt x="1" y="14357"/>
                    <a:pt x="4227" y="18511"/>
                    <a:pt x="9402" y="18511"/>
                  </a:cubicBezTo>
                  <a:cubicBezTo>
                    <a:pt x="14576" y="18511"/>
                    <a:pt x="18803" y="14357"/>
                    <a:pt x="18803" y="9256"/>
                  </a:cubicBezTo>
                  <a:cubicBezTo>
                    <a:pt x="18803" y="4118"/>
                    <a:pt x="14576" y="0"/>
                    <a:pt x="9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74"/>
            <p:cNvSpPr/>
            <p:nvPr/>
          </p:nvSpPr>
          <p:spPr>
            <a:xfrm>
              <a:off x="4071425" y="3750225"/>
              <a:ext cx="371700" cy="304575"/>
            </a:xfrm>
            <a:custGeom>
              <a:avLst/>
              <a:gdLst/>
              <a:ahLst/>
              <a:cxnLst/>
              <a:rect l="l" t="t" r="r" b="b"/>
              <a:pathLst>
                <a:path w="14868" h="12183" extrusionOk="0">
                  <a:moveTo>
                    <a:pt x="7987" y="911"/>
                  </a:moveTo>
                  <a:cubicBezTo>
                    <a:pt x="8009" y="911"/>
                    <a:pt x="8032" y="911"/>
                    <a:pt x="8054" y="911"/>
                  </a:cubicBezTo>
                  <a:cubicBezTo>
                    <a:pt x="12645" y="984"/>
                    <a:pt x="14868" y="6559"/>
                    <a:pt x="11625" y="9802"/>
                  </a:cubicBezTo>
                  <a:cubicBezTo>
                    <a:pt x="10576" y="10828"/>
                    <a:pt x="9297" y="11287"/>
                    <a:pt x="8041" y="11287"/>
                  </a:cubicBezTo>
                  <a:cubicBezTo>
                    <a:pt x="5370" y="11287"/>
                    <a:pt x="2807" y="9209"/>
                    <a:pt x="2807" y="6086"/>
                  </a:cubicBezTo>
                  <a:cubicBezTo>
                    <a:pt x="2807" y="3229"/>
                    <a:pt x="5139" y="911"/>
                    <a:pt x="7987" y="911"/>
                  </a:cubicBezTo>
                  <a:close/>
                  <a:moveTo>
                    <a:pt x="8121" y="0"/>
                  </a:moveTo>
                  <a:cubicBezTo>
                    <a:pt x="8098" y="0"/>
                    <a:pt x="8076" y="0"/>
                    <a:pt x="8054" y="1"/>
                  </a:cubicBezTo>
                  <a:cubicBezTo>
                    <a:pt x="2661" y="73"/>
                    <a:pt x="1" y="6632"/>
                    <a:pt x="3863" y="10422"/>
                  </a:cubicBezTo>
                  <a:cubicBezTo>
                    <a:pt x="5092" y="11638"/>
                    <a:pt x="6598" y="12183"/>
                    <a:pt x="8077" y="12183"/>
                  </a:cubicBezTo>
                  <a:cubicBezTo>
                    <a:pt x="11205" y="12183"/>
                    <a:pt x="14212" y="9747"/>
                    <a:pt x="14212" y="6086"/>
                  </a:cubicBezTo>
                  <a:cubicBezTo>
                    <a:pt x="14212" y="2719"/>
                    <a:pt x="11479" y="0"/>
                    <a:pt x="8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74"/>
            <p:cNvSpPr/>
            <p:nvPr/>
          </p:nvSpPr>
          <p:spPr>
            <a:xfrm>
              <a:off x="5258425" y="3272875"/>
              <a:ext cx="409950" cy="337100"/>
            </a:xfrm>
            <a:custGeom>
              <a:avLst/>
              <a:gdLst/>
              <a:ahLst/>
              <a:cxnLst/>
              <a:rect l="l" t="t" r="r" b="b"/>
              <a:pathLst>
                <a:path w="16398" h="13484" extrusionOk="0">
                  <a:moveTo>
                    <a:pt x="15814" y="1"/>
                  </a:moveTo>
                  <a:lnTo>
                    <a:pt x="0" y="12791"/>
                  </a:lnTo>
                  <a:lnTo>
                    <a:pt x="583" y="13483"/>
                  </a:lnTo>
                  <a:lnTo>
                    <a:pt x="16397" y="693"/>
                  </a:lnTo>
                  <a:lnTo>
                    <a:pt x="158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74"/>
            <p:cNvSpPr/>
            <p:nvPr/>
          </p:nvSpPr>
          <p:spPr>
            <a:xfrm>
              <a:off x="5265700" y="3589900"/>
              <a:ext cx="498325" cy="22800"/>
            </a:xfrm>
            <a:custGeom>
              <a:avLst/>
              <a:gdLst/>
              <a:ahLst/>
              <a:cxnLst/>
              <a:rect l="l" t="t" r="r" b="b"/>
              <a:pathLst>
                <a:path w="19933" h="912" extrusionOk="0">
                  <a:moveTo>
                    <a:pt x="1" y="0"/>
                  </a:moveTo>
                  <a:lnTo>
                    <a:pt x="1" y="911"/>
                  </a:lnTo>
                  <a:lnTo>
                    <a:pt x="19932" y="911"/>
                  </a:lnTo>
                  <a:lnTo>
                    <a:pt x="19932" y="0"/>
                  </a:lnTo>
                  <a:close/>
                </a:path>
              </a:pathLst>
            </a:custGeom>
            <a:solidFill>
              <a:srgbClr val="DB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74"/>
            <p:cNvSpPr/>
            <p:nvPr/>
          </p:nvSpPr>
          <p:spPr>
            <a:xfrm>
              <a:off x="5259325" y="3592625"/>
              <a:ext cx="409050" cy="337075"/>
            </a:xfrm>
            <a:custGeom>
              <a:avLst/>
              <a:gdLst/>
              <a:ahLst/>
              <a:cxnLst/>
              <a:rect l="l" t="t" r="r" b="b"/>
              <a:pathLst>
                <a:path w="16362" h="13483" extrusionOk="0">
                  <a:moveTo>
                    <a:pt x="547" y="1"/>
                  </a:moveTo>
                  <a:lnTo>
                    <a:pt x="1" y="693"/>
                  </a:lnTo>
                  <a:lnTo>
                    <a:pt x="15778" y="13483"/>
                  </a:lnTo>
                  <a:lnTo>
                    <a:pt x="16361" y="12791"/>
                  </a:lnTo>
                  <a:lnTo>
                    <a:pt x="5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74"/>
            <p:cNvSpPr/>
            <p:nvPr/>
          </p:nvSpPr>
          <p:spPr>
            <a:xfrm>
              <a:off x="5254775" y="3601750"/>
              <a:ext cx="21875" cy="451850"/>
            </a:xfrm>
            <a:custGeom>
              <a:avLst/>
              <a:gdLst/>
              <a:ahLst/>
              <a:cxnLst/>
              <a:rect l="l" t="t" r="r" b="b"/>
              <a:pathLst>
                <a:path w="875" h="18074" extrusionOk="0">
                  <a:moveTo>
                    <a:pt x="0" y="0"/>
                  </a:moveTo>
                  <a:lnTo>
                    <a:pt x="0" y="18073"/>
                  </a:lnTo>
                  <a:lnTo>
                    <a:pt x="875" y="18073"/>
                  </a:lnTo>
                  <a:lnTo>
                    <a:pt x="875" y="0"/>
                  </a:lnTo>
                  <a:close/>
                </a:path>
              </a:pathLst>
            </a:custGeom>
            <a:solidFill>
              <a:srgbClr val="DB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74"/>
            <p:cNvSpPr/>
            <p:nvPr/>
          </p:nvSpPr>
          <p:spPr>
            <a:xfrm>
              <a:off x="4863050" y="3592625"/>
              <a:ext cx="409975" cy="337075"/>
            </a:xfrm>
            <a:custGeom>
              <a:avLst/>
              <a:gdLst/>
              <a:ahLst/>
              <a:cxnLst/>
              <a:rect l="l" t="t" r="r" b="b"/>
              <a:pathLst>
                <a:path w="16399" h="13483" extrusionOk="0">
                  <a:moveTo>
                    <a:pt x="15815" y="1"/>
                  </a:moveTo>
                  <a:lnTo>
                    <a:pt x="1" y="12791"/>
                  </a:lnTo>
                  <a:lnTo>
                    <a:pt x="584" y="13483"/>
                  </a:lnTo>
                  <a:lnTo>
                    <a:pt x="16398" y="693"/>
                  </a:lnTo>
                  <a:lnTo>
                    <a:pt x="15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74"/>
            <p:cNvSpPr/>
            <p:nvPr/>
          </p:nvSpPr>
          <p:spPr>
            <a:xfrm>
              <a:off x="4768325" y="3589900"/>
              <a:ext cx="497400" cy="22800"/>
            </a:xfrm>
            <a:custGeom>
              <a:avLst/>
              <a:gdLst/>
              <a:ahLst/>
              <a:cxnLst/>
              <a:rect l="l" t="t" r="r" b="b"/>
              <a:pathLst>
                <a:path w="19896" h="912" extrusionOk="0">
                  <a:moveTo>
                    <a:pt x="0" y="0"/>
                  </a:moveTo>
                  <a:lnTo>
                    <a:pt x="0" y="911"/>
                  </a:lnTo>
                  <a:lnTo>
                    <a:pt x="19896" y="911"/>
                  </a:lnTo>
                  <a:lnTo>
                    <a:pt x="198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74"/>
            <p:cNvSpPr/>
            <p:nvPr/>
          </p:nvSpPr>
          <p:spPr>
            <a:xfrm>
              <a:off x="4863050" y="3272875"/>
              <a:ext cx="409975" cy="337100"/>
            </a:xfrm>
            <a:custGeom>
              <a:avLst/>
              <a:gdLst/>
              <a:ahLst/>
              <a:cxnLst/>
              <a:rect l="l" t="t" r="r" b="b"/>
              <a:pathLst>
                <a:path w="16399" h="13484" extrusionOk="0">
                  <a:moveTo>
                    <a:pt x="584" y="1"/>
                  </a:moveTo>
                  <a:lnTo>
                    <a:pt x="1" y="693"/>
                  </a:lnTo>
                  <a:lnTo>
                    <a:pt x="15815" y="13483"/>
                  </a:lnTo>
                  <a:lnTo>
                    <a:pt x="16398" y="12791"/>
                  </a:lnTo>
                  <a:lnTo>
                    <a:pt x="5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74"/>
            <p:cNvSpPr/>
            <p:nvPr/>
          </p:nvSpPr>
          <p:spPr>
            <a:xfrm>
              <a:off x="5254775" y="3149900"/>
              <a:ext cx="21875" cy="451875"/>
            </a:xfrm>
            <a:custGeom>
              <a:avLst/>
              <a:gdLst/>
              <a:ahLst/>
              <a:cxnLst/>
              <a:rect l="l" t="t" r="r" b="b"/>
              <a:pathLst>
                <a:path w="875" h="18075" extrusionOk="0">
                  <a:moveTo>
                    <a:pt x="0" y="1"/>
                  </a:moveTo>
                  <a:lnTo>
                    <a:pt x="0" y="18074"/>
                  </a:lnTo>
                  <a:lnTo>
                    <a:pt x="875" y="18074"/>
                  </a:lnTo>
                  <a:lnTo>
                    <a:pt x="8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74"/>
            <p:cNvSpPr/>
            <p:nvPr/>
          </p:nvSpPr>
          <p:spPr>
            <a:xfrm>
              <a:off x="5107200" y="3480575"/>
              <a:ext cx="278200" cy="236800"/>
            </a:xfrm>
            <a:custGeom>
              <a:avLst/>
              <a:gdLst/>
              <a:ahLst/>
              <a:cxnLst/>
              <a:rect l="l" t="t" r="r" b="b"/>
              <a:pathLst>
                <a:path w="11128" h="9472" extrusionOk="0">
                  <a:moveTo>
                    <a:pt x="6407" y="0"/>
                  </a:moveTo>
                  <a:cubicBezTo>
                    <a:pt x="6385" y="0"/>
                    <a:pt x="6363" y="0"/>
                    <a:pt x="6341" y="1"/>
                  </a:cubicBezTo>
                  <a:cubicBezTo>
                    <a:pt x="2114" y="1"/>
                    <a:pt x="0" y="5139"/>
                    <a:pt x="3025" y="8090"/>
                  </a:cubicBezTo>
                  <a:cubicBezTo>
                    <a:pt x="3992" y="9045"/>
                    <a:pt x="5171" y="9472"/>
                    <a:pt x="6325" y="9472"/>
                  </a:cubicBezTo>
                  <a:cubicBezTo>
                    <a:pt x="8782" y="9472"/>
                    <a:pt x="11127" y="7541"/>
                    <a:pt x="11078" y="4665"/>
                  </a:cubicBezTo>
                  <a:cubicBezTo>
                    <a:pt x="11078" y="2100"/>
                    <a:pt x="9000" y="0"/>
                    <a:pt x="6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74"/>
            <p:cNvSpPr/>
            <p:nvPr/>
          </p:nvSpPr>
          <p:spPr>
            <a:xfrm>
              <a:off x="4753750" y="3096150"/>
              <a:ext cx="1023925" cy="1010275"/>
            </a:xfrm>
            <a:custGeom>
              <a:avLst/>
              <a:gdLst/>
              <a:ahLst/>
              <a:cxnLst/>
              <a:rect l="l" t="t" r="r" b="b"/>
              <a:pathLst>
                <a:path w="40957" h="40411" extrusionOk="0">
                  <a:moveTo>
                    <a:pt x="20479" y="2770"/>
                  </a:moveTo>
                  <a:cubicBezTo>
                    <a:pt x="30244" y="2770"/>
                    <a:pt x="38188" y="10604"/>
                    <a:pt x="38188" y="20224"/>
                  </a:cubicBezTo>
                  <a:cubicBezTo>
                    <a:pt x="38188" y="29844"/>
                    <a:pt x="30244" y="37642"/>
                    <a:pt x="20479" y="37642"/>
                  </a:cubicBezTo>
                  <a:cubicBezTo>
                    <a:pt x="10750" y="37642"/>
                    <a:pt x="2806" y="29844"/>
                    <a:pt x="2806" y="20224"/>
                  </a:cubicBezTo>
                  <a:cubicBezTo>
                    <a:pt x="2806" y="10604"/>
                    <a:pt x="10713" y="2770"/>
                    <a:pt x="20479" y="2770"/>
                  </a:cubicBezTo>
                  <a:close/>
                  <a:moveTo>
                    <a:pt x="20479" y="1"/>
                  </a:moveTo>
                  <a:cubicBezTo>
                    <a:pt x="9183" y="1"/>
                    <a:pt x="0" y="9038"/>
                    <a:pt x="0" y="20224"/>
                  </a:cubicBezTo>
                  <a:cubicBezTo>
                    <a:pt x="0" y="31374"/>
                    <a:pt x="9146" y="40411"/>
                    <a:pt x="20479" y="40411"/>
                  </a:cubicBezTo>
                  <a:cubicBezTo>
                    <a:pt x="31811" y="40411"/>
                    <a:pt x="40957" y="31374"/>
                    <a:pt x="40957" y="20224"/>
                  </a:cubicBezTo>
                  <a:cubicBezTo>
                    <a:pt x="40957" y="9038"/>
                    <a:pt x="31811" y="1"/>
                    <a:pt x="20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74"/>
            <p:cNvSpPr/>
            <p:nvPr/>
          </p:nvSpPr>
          <p:spPr>
            <a:xfrm>
              <a:off x="4726425" y="3068825"/>
              <a:ext cx="1078600" cy="1064950"/>
            </a:xfrm>
            <a:custGeom>
              <a:avLst/>
              <a:gdLst/>
              <a:ahLst/>
              <a:cxnLst/>
              <a:rect l="l" t="t" r="r" b="b"/>
              <a:pathLst>
                <a:path w="43144" h="42598" extrusionOk="0">
                  <a:moveTo>
                    <a:pt x="21572" y="1531"/>
                  </a:moveTo>
                  <a:cubicBezTo>
                    <a:pt x="32649" y="1531"/>
                    <a:pt x="41613" y="10386"/>
                    <a:pt x="41613" y="21317"/>
                  </a:cubicBezTo>
                  <a:cubicBezTo>
                    <a:pt x="41613" y="32212"/>
                    <a:pt x="32612" y="41103"/>
                    <a:pt x="21572" y="41103"/>
                  </a:cubicBezTo>
                  <a:cubicBezTo>
                    <a:pt x="10531" y="41103"/>
                    <a:pt x="1530" y="32212"/>
                    <a:pt x="1530" y="21317"/>
                  </a:cubicBezTo>
                  <a:cubicBezTo>
                    <a:pt x="1530" y="10386"/>
                    <a:pt x="10531" y="1531"/>
                    <a:pt x="21572" y="1531"/>
                  </a:cubicBezTo>
                  <a:close/>
                  <a:moveTo>
                    <a:pt x="21572" y="1"/>
                  </a:moveTo>
                  <a:cubicBezTo>
                    <a:pt x="9656" y="1"/>
                    <a:pt x="0" y="9548"/>
                    <a:pt x="0" y="21317"/>
                  </a:cubicBezTo>
                  <a:cubicBezTo>
                    <a:pt x="0" y="33050"/>
                    <a:pt x="9656" y="42597"/>
                    <a:pt x="21572" y="42597"/>
                  </a:cubicBezTo>
                  <a:cubicBezTo>
                    <a:pt x="33487" y="42597"/>
                    <a:pt x="43143" y="33050"/>
                    <a:pt x="43143" y="21317"/>
                  </a:cubicBezTo>
                  <a:cubicBezTo>
                    <a:pt x="43143" y="9548"/>
                    <a:pt x="33487" y="1"/>
                    <a:pt x="21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74"/>
            <p:cNvSpPr/>
            <p:nvPr/>
          </p:nvSpPr>
          <p:spPr>
            <a:xfrm>
              <a:off x="5711150" y="1719700"/>
              <a:ext cx="126650" cy="194200"/>
            </a:xfrm>
            <a:custGeom>
              <a:avLst/>
              <a:gdLst/>
              <a:ahLst/>
              <a:cxnLst/>
              <a:rect l="l" t="t" r="r" b="b"/>
              <a:pathLst>
                <a:path w="5066" h="7768" extrusionOk="0">
                  <a:moveTo>
                    <a:pt x="766" y="1"/>
                  </a:moveTo>
                  <a:lnTo>
                    <a:pt x="1" y="4482"/>
                  </a:lnTo>
                  <a:lnTo>
                    <a:pt x="2114" y="7470"/>
                  </a:lnTo>
                  <a:cubicBezTo>
                    <a:pt x="2249" y="7659"/>
                    <a:pt x="2443" y="7768"/>
                    <a:pt x="2653" y="7768"/>
                  </a:cubicBezTo>
                  <a:cubicBezTo>
                    <a:pt x="2727" y="7768"/>
                    <a:pt x="2803" y="7754"/>
                    <a:pt x="2880" y="7725"/>
                  </a:cubicBezTo>
                  <a:cubicBezTo>
                    <a:pt x="3280" y="7616"/>
                    <a:pt x="3463" y="7215"/>
                    <a:pt x="3353" y="6851"/>
                  </a:cubicBezTo>
                  <a:lnTo>
                    <a:pt x="2588" y="4482"/>
                  </a:lnTo>
                  <a:lnTo>
                    <a:pt x="5066" y="1385"/>
                  </a:lnTo>
                  <a:lnTo>
                    <a:pt x="766"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74"/>
            <p:cNvSpPr/>
            <p:nvPr/>
          </p:nvSpPr>
          <p:spPr>
            <a:xfrm>
              <a:off x="5753075" y="1736100"/>
              <a:ext cx="134850" cy="182375"/>
            </a:xfrm>
            <a:custGeom>
              <a:avLst/>
              <a:gdLst/>
              <a:ahLst/>
              <a:cxnLst/>
              <a:rect l="l" t="t" r="r" b="b"/>
              <a:pathLst>
                <a:path w="5394" h="7295" extrusionOk="0">
                  <a:moveTo>
                    <a:pt x="1603" y="0"/>
                  </a:moveTo>
                  <a:lnTo>
                    <a:pt x="0" y="3717"/>
                  </a:lnTo>
                  <a:lnTo>
                    <a:pt x="1786" y="6924"/>
                  </a:lnTo>
                  <a:cubicBezTo>
                    <a:pt x="1913" y="7179"/>
                    <a:pt x="2153" y="7295"/>
                    <a:pt x="2407" y="7295"/>
                  </a:cubicBezTo>
                  <a:cubicBezTo>
                    <a:pt x="2443" y="7295"/>
                    <a:pt x="2478" y="7293"/>
                    <a:pt x="2514" y="7288"/>
                  </a:cubicBezTo>
                  <a:cubicBezTo>
                    <a:pt x="2915" y="7179"/>
                    <a:pt x="3134" y="6814"/>
                    <a:pt x="3061" y="6450"/>
                  </a:cubicBezTo>
                  <a:lnTo>
                    <a:pt x="2551" y="4045"/>
                  </a:lnTo>
                  <a:lnTo>
                    <a:pt x="5393" y="1239"/>
                  </a:lnTo>
                  <a:lnTo>
                    <a:pt x="1603"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74"/>
            <p:cNvSpPr/>
            <p:nvPr/>
          </p:nvSpPr>
          <p:spPr>
            <a:xfrm>
              <a:off x="5837775" y="1821500"/>
              <a:ext cx="65625" cy="60600"/>
            </a:xfrm>
            <a:custGeom>
              <a:avLst/>
              <a:gdLst/>
              <a:ahLst/>
              <a:cxnLst/>
              <a:rect l="l" t="t" r="r" b="b"/>
              <a:pathLst>
                <a:path w="2625" h="2424" extrusionOk="0">
                  <a:moveTo>
                    <a:pt x="1786" y="1"/>
                  </a:moveTo>
                  <a:cubicBezTo>
                    <a:pt x="1613" y="1"/>
                    <a:pt x="1440" y="64"/>
                    <a:pt x="1313" y="192"/>
                  </a:cubicBezTo>
                  <a:lnTo>
                    <a:pt x="292" y="1212"/>
                  </a:lnTo>
                  <a:cubicBezTo>
                    <a:pt x="37" y="1467"/>
                    <a:pt x="1" y="1868"/>
                    <a:pt x="292" y="2160"/>
                  </a:cubicBezTo>
                  <a:lnTo>
                    <a:pt x="365" y="2232"/>
                  </a:lnTo>
                  <a:cubicBezTo>
                    <a:pt x="493" y="2360"/>
                    <a:pt x="666" y="2424"/>
                    <a:pt x="839" y="2424"/>
                  </a:cubicBezTo>
                  <a:cubicBezTo>
                    <a:pt x="1012" y="2424"/>
                    <a:pt x="1185" y="2360"/>
                    <a:pt x="1313" y="2232"/>
                  </a:cubicBezTo>
                  <a:lnTo>
                    <a:pt x="2333" y="1249"/>
                  </a:lnTo>
                  <a:cubicBezTo>
                    <a:pt x="2588" y="957"/>
                    <a:pt x="2624" y="556"/>
                    <a:pt x="2333" y="265"/>
                  </a:cubicBezTo>
                  <a:lnTo>
                    <a:pt x="2260" y="192"/>
                  </a:lnTo>
                  <a:cubicBezTo>
                    <a:pt x="2133" y="64"/>
                    <a:pt x="1959" y="1"/>
                    <a:pt x="1786" y="1"/>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74"/>
            <p:cNvSpPr/>
            <p:nvPr/>
          </p:nvSpPr>
          <p:spPr>
            <a:xfrm>
              <a:off x="5641925" y="1711500"/>
              <a:ext cx="103875" cy="91000"/>
            </a:xfrm>
            <a:custGeom>
              <a:avLst/>
              <a:gdLst/>
              <a:ahLst/>
              <a:cxnLst/>
              <a:rect l="l" t="t" r="r" b="b"/>
              <a:pathLst>
                <a:path w="4155" h="3640" extrusionOk="0">
                  <a:moveTo>
                    <a:pt x="3717" y="1"/>
                  </a:moveTo>
                  <a:lnTo>
                    <a:pt x="438" y="2260"/>
                  </a:lnTo>
                  <a:cubicBezTo>
                    <a:pt x="110" y="2478"/>
                    <a:pt x="1" y="2952"/>
                    <a:pt x="256" y="3317"/>
                  </a:cubicBezTo>
                  <a:cubicBezTo>
                    <a:pt x="392" y="3520"/>
                    <a:pt x="626" y="3640"/>
                    <a:pt x="862" y="3640"/>
                  </a:cubicBezTo>
                  <a:cubicBezTo>
                    <a:pt x="1007" y="3640"/>
                    <a:pt x="1152" y="3595"/>
                    <a:pt x="1276" y="3499"/>
                  </a:cubicBezTo>
                  <a:lnTo>
                    <a:pt x="4155" y="2333"/>
                  </a:lnTo>
                  <a:lnTo>
                    <a:pt x="3717"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74"/>
            <p:cNvSpPr/>
            <p:nvPr/>
          </p:nvSpPr>
          <p:spPr>
            <a:xfrm>
              <a:off x="5641925" y="1764350"/>
              <a:ext cx="66525" cy="96000"/>
            </a:xfrm>
            <a:custGeom>
              <a:avLst/>
              <a:gdLst/>
              <a:ahLst/>
              <a:cxnLst/>
              <a:rect l="l" t="t" r="r" b="b"/>
              <a:pathLst>
                <a:path w="2661" h="3840" extrusionOk="0">
                  <a:moveTo>
                    <a:pt x="860" y="1"/>
                  </a:moveTo>
                  <a:cubicBezTo>
                    <a:pt x="780" y="1"/>
                    <a:pt x="699" y="13"/>
                    <a:pt x="620" y="36"/>
                  </a:cubicBezTo>
                  <a:lnTo>
                    <a:pt x="511" y="109"/>
                  </a:lnTo>
                  <a:cubicBezTo>
                    <a:pt x="183" y="255"/>
                    <a:pt x="1" y="656"/>
                    <a:pt x="146" y="984"/>
                  </a:cubicBezTo>
                  <a:lnTo>
                    <a:pt x="1130" y="3389"/>
                  </a:lnTo>
                  <a:cubicBezTo>
                    <a:pt x="1242" y="3668"/>
                    <a:pt x="1503" y="3840"/>
                    <a:pt x="1766" y="3840"/>
                  </a:cubicBezTo>
                  <a:cubicBezTo>
                    <a:pt x="1847" y="3840"/>
                    <a:pt x="1928" y="3824"/>
                    <a:pt x="2005" y="3790"/>
                  </a:cubicBezTo>
                  <a:lnTo>
                    <a:pt x="2114" y="3717"/>
                  </a:lnTo>
                  <a:cubicBezTo>
                    <a:pt x="2478" y="3607"/>
                    <a:pt x="2661" y="3207"/>
                    <a:pt x="2515" y="2842"/>
                  </a:cubicBezTo>
                  <a:lnTo>
                    <a:pt x="1531" y="437"/>
                  </a:lnTo>
                  <a:cubicBezTo>
                    <a:pt x="1417" y="152"/>
                    <a:pt x="1147" y="1"/>
                    <a:pt x="860" y="1"/>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74"/>
            <p:cNvSpPr/>
            <p:nvPr/>
          </p:nvSpPr>
          <p:spPr>
            <a:xfrm>
              <a:off x="5815925" y="1822300"/>
              <a:ext cx="71075" cy="93025"/>
            </a:xfrm>
            <a:custGeom>
              <a:avLst/>
              <a:gdLst/>
              <a:ahLst/>
              <a:cxnLst/>
              <a:rect l="l" t="t" r="r" b="b"/>
              <a:pathLst>
                <a:path w="2843" h="3721" extrusionOk="0">
                  <a:moveTo>
                    <a:pt x="917" y="0"/>
                  </a:moveTo>
                  <a:cubicBezTo>
                    <a:pt x="804" y="0"/>
                    <a:pt x="688" y="29"/>
                    <a:pt x="583" y="87"/>
                  </a:cubicBezTo>
                  <a:lnTo>
                    <a:pt x="474" y="123"/>
                  </a:lnTo>
                  <a:cubicBezTo>
                    <a:pt x="146" y="306"/>
                    <a:pt x="0" y="706"/>
                    <a:pt x="183" y="1034"/>
                  </a:cubicBezTo>
                  <a:lnTo>
                    <a:pt x="1349" y="3330"/>
                  </a:lnTo>
                  <a:cubicBezTo>
                    <a:pt x="1479" y="3590"/>
                    <a:pt x="1720" y="3720"/>
                    <a:pt x="1967" y="3720"/>
                  </a:cubicBezTo>
                  <a:cubicBezTo>
                    <a:pt x="2066" y="3720"/>
                    <a:pt x="2166" y="3700"/>
                    <a:pt x="2260" y="3658"/>
                  </a:cubicBezTo>
                  <a:lnTo>
                    <a:pt x="2369" y="3585"/>
                  </a:lnTo>
                  <a:cubicBezTo>
                    <a:pt x="2733" y="3403"/>
                    <a:pt x="2843" y="3002"/>
                    <a:pt x="2660" y="2674"/>
                  </a:cubicBezTo>
                  <a:lnTo>
                    <a:pt x="1494" y="378"/>
                  </a:lnTo>
                  <a:cubicBezTo>
                    <a:pt x="1395" y="130"/>
                    <a:pt x="1161" y="0"/>
                    <a:pt x="917" y="0"/>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74"/>
            <p:cNvSpPr/>
            <p:nvPr/>
          </p:nvSpPr>
          <p:spPr>
            <a:xfrm>
              <a:off x="5654675" y="1797075"/>
              <a:ext cx="308850" cy="91225"/>
            </a:xfrm>
            <a:custGeom>
              <a:avLst/>
              <a:gdLst/>
              <a:ahLst/>
              <a:cxnLst/>
              <a:rect l="l" t="t" r="r" b="b"/>
              <a:pathLst>
                <a:path w="12354" h="3649" extrusionOk="0">
                  <a:moveTo>
                    <a:pt x="1209" y="1"/>
                  </a:moveTo>
                  <a:cubicBezTo>
                    <a:pt x="618" y="1"/>
                    <a:pt x="109" y="464"/>
                    <a:pt x="74" y="1096"/>
                  </a:cubicBezTo>
                  <a:lnTo>
                    <a:pt x="37" y="1898"/>
                  </a:lnTo>
                  <a:cubicBezTo>
                    <a:pt x="1" y="2517"/>
                    <a:pt x="474" y="3064"/>
                    <a:pt x="1130" y="3100"/>
                  </a:cubicBezTo>
                  <a:lnTo>
                    <a:pt x="11078" y="3647"/>
                  </a:lnTo>
                  <a:cubicBezTo>
                    <a:pt x="11100" y="3648"/>
                    <a:pt x="11123" y="3649"/>
                    <a:pt x="11145" y="3649"/>
                  </a:cubicBezTo>
                  <a:cubicBezTo>
                    <a:pt x="11736" y="3649"/>
                    <a:pt x="12245" y="3186"/>
                    <a:pt x="12281" y="2554"/>
                  </a:cubicBezTo>
                  <a:lnTo>
                    <a:pt x="12317" y="1788"/>
                  </a:lnTo>
                  <a:cubicBezTo>
                    <a:pt x="12353" y="1132"/>
                    <a:pt x="11880" y="586"/>
                    <a:pt x="11224" y="549"/>
                  </a:cubicBezTo>
                  <a:lnTo>
                    <a:pt x="1276" y="3"/>
                  </a:lnTo>
                  <a:cubicBezTo>
                    <a:pt x="1254" y="2"/>
                    <a:pt x="1231" y="1"/>
                    <a:pt x="12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74"/>
            <p:cNvSpPr/>
            <p:nvPr/>
          </p:nvSpPr>
          <p:spPr>
            <a:xfrm>
              <a:off x="5734850" y="1711500"/>
              <a:ext cx="239475" cy="147725"/>
            </a:xfrm>
            <a:custGeom>
              <a:avLst/>
              <a:gdLst/>
              <a:ahLst/>
              <a:cxnLst/>
              <a:rect l="l" t="t" r="r" b="b"/>
              <a:pathLst>
                <a:path w="9579" h="5909" extrusionOk="0">
                  <a:moveTo>
                    <a:pt x="0" y="1"/>
                  </a:moveTo>
                  <a:lnTo>
                    <a:pt x="802" y="5576"/>
                  </a:lnTo>
                  <a:lnTo>
                    <a:pt x="5903" y="5904"/>
                  </a:lnTo>
                  <a:cubicBezTo>
                    <a:pt x="5964" y="5907"/>
                    <a:pt x="6025" y="5909"/>
                    <a:pt x="6085" y="5909"/>
                  </a:cubicBezTo>
                  <a:cubicBezTo>
                    <a:pt x="8040" y="5909"/>
                    <a:pt x="9578" y="4204"/>
                    <a:pt x="9401" y="2260"/>
                  </a:cubicBezTo>
                  <a:lnTo>
                    <a:pt x="9401" y="2223"/>
                  </a:lnTo>
                  <a:lnTo>
                    <a:pt x="0"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74"/>
            <p:cNvSpPr/>
            <p:nvPr/>
          </p:nvSpPr>
          <p:spPr>
            <a:xfrm>
              <a:off x="5918850" y="1767075"/>
              <a:ext cx="698750" cy="281900"/>
            </a:xfrm>
            <a:custGeom>
              <a:avLst/>
              <a:gdLst/>
              <a:ahLst/>
              <a:cxnLst/>
              <a:rect l="l" t="t" r="r" b="b"/>
              <a:pathLst>
                <a:path w="27950" h="11276" extrusionOk="0">
                  <a:moveTo>
                    <a:pt x="2041" y="0"/>
                  </a:moveTo>
                  <a:lnTo>
                    <a:pt x="1" y="2515"/>
                  </a:lnTo>
                  <a:cubicBezTo>
                    <a:pt x="5517" y="8491"/>
                    <a:pt x="12142" y="11275"/>
                    <a:pt x="17613" y="11275"/>
                  </a:cubicBezTo>
                  <a:cubicBezTo>
                    <a:pt x="22550" y="11275"/>
                    <a:pt x="26549" y="9008"/>
                    <a:pt x="27949" y="4774"/>
                  </a:cubicBezTo>
                  <a:lnTo>
                    <a:pt x="2041"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74"/>
            <p:cNvSpPr/>
            <p:nvPr/>
          </p:nvSpPr>
          <p:spPr>
            <a:xfrm>
              <a:off x="5687475" y="1801700"/>
              <a:ext cx="113900" cy="109100"/>
            </a:xfrm>
            <a:custGeom>
              <a:avLst/>
              <a:gdLst/>
              <a:ahLst/>
              <a:cxnLst/>
              <a:rect l="l" t="t" r="r" b="b"/>
              <a:pathLst>
                <a:path w="4556" h="4364" extrusionOk="0">
                  <a:moveTo>
                    <a:pt x="2478" y="0"/>
                  </a:moveTo>
                  <a:lnTo>
                    <a:pt x="329" y="2660"/>
                  </a:lnTo>
                  <a:cubicBezTo>
                    <a:pt x="1" y="3061"/>
                    <a:pt x="37" y="3644"/>
                    <a:pt x="401" y="4045"/>
                  </a:cubicBezTo>
                  <a:cubicBezTo>
                    <a:pt x="607" y="4251"/>
                    <a:pt x="883" y="4363"/>
                    <a:pt x="1163" y="4363"/>
                  </a:cubicBezTo>
                  <a:cubicBezTo>
                    <a:pt x="1378" y="4363"/>
                    <a:pt x="1596" y="4297"/>
                    <a:pt x="1786" y="4154"/>
                  </a:cubicBezTo>
                  <a:lnTo>
                    <a:pt x="4555" y="2113"/>
                  </a:lnTo>
                  <a:lnTo>
                    <a:pt x="2478"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74"/>
            <p:cNvSpPr/>
            <p:nvPr/>
          </p:nvSpPr>
          <p:spPr>
            <a:xfrm>
              <a:off x="6478200" y="2077700"/>
              <a:ext cx="486475" cy="867275"/>
            </a:xfrm>
            <a:custGeom>
              <a:avLst/>
              <a:gdLst/>
              <a:ahLst/>
              <a:cxnLst/>
              <a:rect l="l" t="t" r="r" b="b"/>
              <a:pathLst>
                <a:path w="19459" h="34691" extrusionOk="0">
                  <a:moveTo>
                    <a:pt x="5830" y="1"/>
                  </a:moveTo>
                  <a:cubicBezTo>
                    <a:pt x="5830" y="1"/>
                    <a:pt x="656" y="23831"/>
                    <a:pt x="0" y="34690"/>
                  </a:cubicBezTo>
                  <a:lnTo>
                    <a:pt x="11770" y="34690"/>
                  </a:lnTo>
                  <a:lnTo>
                    <a:pt x="19458" y="8017"/>
                  </a:lnTo>
                  <a:lnTo>
                    <a:pt x="5830"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74"/>
            <p:cNvSpPr/>
            <p:nvPr/>
          </p:nvSpPr>
          <p:spPr>
            <a:xfrm>
              <a:off x="6478200" y="2944950"/>
              <a:ext cx="295175" cy="948325"/>
            </a:xfrm>
            <a:custGeom>
              <a:avLst/>
              <a:gdLst/>
              <a:ahLst/>
              <a:cxnLst/>
              <a:rect l="l" t="t" r="r" b="b"/>
              <a:pathLst>
                <a:path w="11807" h="37933" extrusionOk="0">
                  <a:moveTo>
                    <a:pt x="0" y="0"/>
                  </a:moveTo>
                  <a:lnTo>
                    <a:pt x="729" y="37932"/>
                  </a:lnTo>
                  <a:lnTo>
                    <a:pt x="11296" y="36038"/>
                  </a:lnTo>
                  <a:lnTo>
                    <a:pt x="11806"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74"/>
            <p:cNvSpPr/>
            <p:nvPr/>
          </p:nvSpPr>
          <p:spPr>
            <a:xfrm>
              <a:off x="6484575" y="3485125"/>
              <a:ext cx="299725" cy="409050"/>
            </a:xfrm>
            <a:custGeom>
              <a:avLst/>
              <a:gdLst/>
              <a:ahLst/>
              <a:cxnLst/>
              <a:rect l="l" t="t" r="r" b="b"/>
              <a:pathLst>
                <a:path w="11989" h="16362" extrusionOk="0">
                  <a:moveTo>
                    <a:pt x="11660" y="1"/>
                  </a:moveTo>
                  <a:lnTo>
                    <a:pt x="0" y="511"/>
                  </a:lnTo>
                  <a:lnTo>
                    <a:pt x="109" y="16362"/>
                  </a:lnTo>
                  <a:lnTo>
                    <a:pt x="11988" y="14358"/>
                  </a:lnTo>
                  <a:lnTo>
                    <a:pt x="11660"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74"/>
            <p:cNvSpPr/>
            <p:nvPr/>
          </p:nvSpPr>
          <p:spPr>
            <a:xfrm>
              <a:off x="6114725" y="3760250"/>
              <a:ext cx="689625" cy="340725"/>
            </a:xfrm>
            <a:custGeom>
              <a:avLst/>
              <a:gdLst/>
              <a:ahLst/>
              <a:cxnLst/>
              <a:rect l="l" t="t" r="r" b="b"/>
              <a:pathLst>
                <a:path w="27585" h="13629" extrusionOk="0">
                  <a:moveTo>
                    <a:pt x="12280" y="0"/>
                  </a:moveTo>
                  <a:cubicBezTo>
                    <a:pt x="11770" y="1312"/>
                    <a:pt x="11005" y="2478"/>
                    <a:pt x="9984" y="3462"/>
                  </a:cubicBezTo>
                  <a:cubicBezTo>
                    <a:pt x="9547" y="3899"/>
                    <a:pt x="9037" y="4300"/>
                    <a:pt x="8490" y="4664"/>
                  </a:cubicBezTo>
                  <a:cubicBezTo>
                    <a:pt x="7871" y="5065"/>
                    <a:pt x="7179" y="5393"/>
                    <a:pt x="6450" y="5648"/>
                  </a:cubicBezTo>
                  <a:lnTo>
                    <a:pt x="5721" y="5903"/>
                  </a:lnTo>
                  <a:cubicBezTo>
                    <a:pt x="4081" y="6486"/>
                    <a:pt x="2697" y="7580"/>
                    <a:pt x="1749" y="9001"/>
                  </a:cubicBezTo>
                  <a:cubicBezTo>
                    <a:pt x="1276" y="9693"/>
                    <a:pt x="948" y="10422"/>
                    <a:pt x="693" y="11223"/>
                  </a:cubicBezTo>
                  <a:lnTo>
                    <a:pt x="0" y="13628"/>
                  </a:lnTo>
                  <a:lnTo>
                    <a:pt x="27293" y="13628"/>
                  </a:lnTo>
                  <a:lnTo>
                    <a:pt x="27365" y="9001"/>
                  </a:lnTo>
                  <a:lnTo>
                    <a:pt x="27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74"/>
            <p:cNvSpPr/>
            <p:nvPr/>
          </p:nvSpPr>
          <p:spPr>
            <a:xfrm>
              <a:off x="6399850" y="3789400"/>
              <a:ext cx="134850" cy="17325"/>
            </a:xfrm>
            <a:custGeom>
              <a:avLst/>
              <a:gdLst/>
              <a:ahLst/>
              <a:cxnLst/>
              <a:rect l="l" t="t" r="r" b="b"/>
              <a:pathLst>
                <a:path w="5394" h="693" extrusionOk="0">
                  <a:moveTo>
                    <a:pt x="0" y="0"/>
                  </a:moveTo>
                  <a:lnTo>
                    <a:pt x="0" y="693"/>
                  </a:lnTo>
                  <a:lnTo>
                    <a:pt x="5393" y="693"/>
                  </a:lnTo>
                  <a:lnTo>
                    <a:pt x="5393"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74"/>
            <p:cNvSpPr/>
            <p:nvPr/>
          </p:nvSpPr>
          <p:spPr>
            <a:xfrm>
              <a:off x="6365225" y="3836775"/>
              <a:ext cx="134850" cy="17325"/>
            </a:xfrm>
            <a:custGeom>
              <a:avLst/>
              <a:gdLst/>
              <a:ahLst/>
              <a:cxnLst/>
              <a:rect l="l" t="t" r="r" b="b"/>
              <a:pathLst>
                <a:path w="5394" h="693" extrusionOk="0">
                  <a:moveTo>
                    <a:pt x="1" y="0"/>
                  </a:moveTo>
                  <a:lnTo>
                    <a:pt x="1" y="692"/>
                  </a:lnTo>
                  <a:lnTo>
                    <a:pt x="5394" y="692"/>
                  </a:lnTo>
                  <a:lnTo>
                    <a:pt x="5394"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74"/>
            <p:cNvSpPr/>
            <p:nvPr/>
          </p:nvSpPr>
          <p:spPr>
            <a:xfrm>
              <a:off x="6625775" y="3912375"/>
              <a:ext cx="51950" cy="50125"/>
            </a:xfrm>
            <a:custGeom>
              <a:avLst/>
              <a:gdLst/>
              <a:ahLst/>
              <a:cxnLst/>
              <a:rect l="l" t="t" r="r" b="b"/>
              <a:pathLst>
                <a:path w="2078" h="2005" extrusionOk="0">
                  <a:moveTo>
                    <a:pt x="1020" y="693"/>
                  </a:moveTo>
                  <a:cubicBezTo>
                    <a:pt x="1203" y="693"/>
                    <a:pt x="1348" y="839"/>
                    <a:pt x="1348" y="1021"/>
                  </a:cubicBezTo>
                  <a:cubicBezTo>
                    <a:pt x="1385" y="1094"/>
                    <a:pt x="1348" y="1167"/>
                    <a:pt x="1275" y="1239"/>
                  </a:cubicBezTo>
                  <a:cubicBezTo>
                    <a:pt x="1210" y="1283"/>
                    <a:pt x="1138" y="1304"/>
                    <a:pt x="1069" y="1304"/>
                  </a:cubicBezTo>
                  <a:cubicBezTo>
                    <a:pt x="906" y="1304"/>
                    <a:pt x="754" y="1189"/>
                    <a:pt x="729" y="984"/>
                  </a:cubicBezTo>
                  <a:cubicBezTo>
                    <a:pt x="729" y="912"/>
                    <a:pt x="765" y="839"/>
                    <a:pt x="802" y="766"/>
                  </a:cubicBezTo>
                  <a:cubicBezTo>
                    <a:pt x="875" y="693"/>
                    <a:pt x="948" y="693"/>
                    <a:pt x="1020" y="693"/>
                  </a:cubicBezTo>
                  <a:close/>
                  <a:moveTo>
                    <a:pt x="1020" y="1"/>
                  </a:moveTo>
                  <a:cubicBezTo>
                    <a:pt x="474" y="1"/>
                    <a:pt x="0" y="438"/>
                    <a:pt x="37" y="1021"/>
                  </a:cubicBezTo>
                  <a:cubicBezTo>
                    <a:pt x="37" y="1567"/>
                    <a:pt x="510" y="2005"/>
                    <a:pt x="1057" y="2005"/>
                  </a:cubicBezTo>
                  <a:cubicBezTo>
                    <a:pt x="1640" y="2005"/>
                    <a:pt x="2077" y="1531"/>
                    <a:pt x="2041" y="984"/>
                  </a:cubicBezTo>
                  <a:cubicBezTo>
                    <a:pt x="2041" y="438"/>
                    <a:pt x="1567" y="1"/>
                    <a:pt x="1020"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74"/>
            <p:cNvSpPr/>
            <p:nvPr/>
          </p:nvSpPr>
          <p:spPr>
            <a:xfrm>
              <a:off x="6544700" y="3912375"/>
              <a:ext cx="51025" cy="50125"/>
            </a:xfrm>
            <a:custGeom>
              <a:avLst/>
              <a:gdLst/>
              <a:ahLst/>
              <a:cxnLst/>
              <a:rect l="l" t="t" r="r" b="b"/>
              <a:pathLst>
                <a:path w="2041" h="2005" extrusionOk="0">
                  <a:moveTo>
                    <a:pt x="1020" y="693"/>
                  </a:moveTo>
                  <a:cubicBezTo>
                    <a:pt x="1203" y="693"/>
                    <a:pt x="1348" y="839"/>
                    <a:pt x="1348" y="1021"/>
                  </a:cubicBezTo>
                  <a:cubicBezTo>
                    <a:pt x="1348" y="1094"/>
                    <a:pt x="1312" y="1167"/>
                    <a:pt x="1275" y="1239"/>
                  </a:cubicBezTo>
                  <a:cubicBezTo>
                    <a:pt x="1210" y="1283"/>
                    <a:pt x="1135" y="1304"/>
                    <a:pt x="1062" y="1304"/>
                  </a:cubicBezTo>
                  <a:cubicBezTo>
                    <a:pt x="890" y="1304"/>
                    <a:pt x="729" y="1189"/>
                    <a:pt x="729" y="984"/>
                  </a:cubicBezTo>
                  <a:cubicBezTo>
                    <a:pt x="692" y="912"/>
                    <a:pt x="729" y="839"/>
                    <a:pt x="802" y="766"/>
                  </a:cubicBezTo>
                  <a:cubicBezTo>
                    <a:pt x="838" y="693"/>
                    <a:pt x="948" y="693"/>
                    <a:pt x="1020" y="693"/>
                  </a:cubicBezTo>
                  <a:close/>
                  <a:moveTo>
                    <a:pt x="1020" y="1"/>
                  </a:moveTo>
                  <a:cubicBezTo>
                    <a:pt x="729" y="1"/>
                    <a:pt x="474" y="110"/>
                    <a:pt x="292" y="292"/>
                  </a:cubicBezTo>
                  <a:cubicBezTo>
                    <a:pt x="109" y="474"/>
                    <a:pt x="0" y="729"/>
                    <a:pt x="37" y="1021"/>
                  </a:cubicBezTo>
                  <a:cubicBezTo>
                    <a:pt x="37" y="1567"/>
                    <a:pt x="510" y="2005"/>
                    <a:pt x="1057" y="2005"/>
                  </a:cubicBezTo>
                  <a:cubicBezTo>
                    <a:pt x="1312" y="2005"/>
                    <a:pt x="1567" y="1895"/>
                    <a:pt x="1786" y="1713"/>
                  </a:cubicBezTo>
                  <a:cubicBezTo>
                    <a:pt x="1968" y="1531"/>
                    <a:pt x="2041" y="1239"/>
                    <a:pt x="2041" y="984"/>
                  </a:cubicBezTo>
                  <a:cubicBezTo>
                    <a:pt x="2041" y="438"/>
                    <a:pt x="1567" y="1"/>
                    <a:pt x="1020"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74"/>
            <p:cNvSpPr/>
            <p:nvPr/>
          </p:nvSpPr>
          <p:spPr>
            <a:xfrm>
              <a:off x="6114725" y="3985250"/>
              <a:ext cx="683225" cy="115725"/>
            </a:xfrm>
            <a:custGeom>
              <a:avLst/>
              <a:gdLst/>
              <a:ahLst/>
              <a:cxnLst/>
              <a:rect l="l" t="t" r="r" b="b"/>
              <a:pathLst>
                <a:path w="27329" h="4629" extrusionOk="0">
                  <a:moveTo>
                    <a:pt x="1749" y="1"/>
                  </a:moveTo>
                  <a:cubicBezTo>
                    <a:pt x="1276" y="693"/>
                    <a:pt x="948" y="1422"/>
                    <a:pt x="693" y="2223"/>
                  </a:cubicBezTo>
                  <a:lnTo>
                    <a:pt x="0" y="4628"/>
                  </a:lnTo>
                  <a:lnTo>
                    <a:pt x="27293" y="4628"/>
                  </a:lnTo>
                  <a:lnTo>
                    <a:pt x="27329"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74"/>
            <p:cNvSpPr/>
            <p:nvPr/>
          </p:nvSpPr>
          <p:spPr>
            <a:xfrm>
              <a:off x="6114725" y="3876850"/>
              <a:ext cx="382625" cy="224125"/>
            </a:xfrm>
            <a:custGeom>
              <a:avLst/>
              <a:gdLst/>
              <a:ahLst/>
              <a:cxnLst/>
              <a:rect l="l" t="t" r="r" b="b"/>
              <a:pathLst>
                <a:path w="15305" h="8965" extrusionOk="0">
                  <a:moveTo>
                    <a:pt x="8490" y="0"/>
                  </a:moveTo>
                  <a:cubicBezTo>
                    <a:pt x="7871" y="401"/>
                    <a:pt x="7179" y="729"/>
                    <a:pt x="6450" y="984"/>
                  </a:cubicBezTo>
                  <a:lnTo>
                    <a:pt x="5721" y="1239"/>
                  </a:lnTo>
                  <a:cubicBezTo>
                    <a:pt x="4081" y="1822"/>
                    <a:pt x="2697" y="2916"/>
                    <a:pt x="1749" y="4337"/>
                  </a:cubicBezTo>
                  <a:cubicBezTo>
                    <a:pt x="1276" y="5029"/>
                    <a:pt x="948" y="5758"/>
                    <a:pt x="693" y="6559"/>
                  </a:cubicBezTo>
                  <a:lnTo>
                    <a:pt x="0" y="8964"/>
                  </a:lnTo>
                  <a:lnTo>
                    <a:pt x="15304" y="8964"/>
                  </a:lnTo>
                  <a:cubicBezTo>
                    <a:pt x="14685" y="5029"/>
                    <a:pt x="12134" y="1677"/>
                    <a:pt x="8490"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74"/>
            <p:cNvSpPr/>
            <p:nvPr/>
          </p:nvSpPr>
          <p:spPr>
            <a:xfrm>
              <a:off x="6406225" y="3679175"/>
              <a:ext cx="174025" cy="81100"/>
            </a:xfrm>
            <a:custGeom>
              <a:avLst/>
              <a:gdLst/>
              <a:ahLst/>
              <a:cxnLst/>
              <a:rect l="l" t="t" r="r" b="b"/>
              <a:pathLst>
                <a:path w="6961" h="3244" extrusionOk="0">
                  <a:moveTo>
                    <a:pt x="1677" y="0"/>
                  </a:moveTo>
                  <a:cubicBezTo>
                    <a:pt x="693" y="0"/>
                    <a:pt x="0" y="911"/>
                    <a:pt x="256" y="1859"/>
                  </a:cubicBezTo>
                  <a:lnTo>
                    <a:pt x="620" y="3243"/>
                  </a:lnTo>
                  <a:lnTo>
                    <a:pt x="6960" y="3207"/>
                  </a:lnTo>
                  <a:lnTo>
                    <a:pt x="5794" y="1458"/>
                  </a:lnTo>
                  <a:cubicBezTo>
                    <a:pt x="5175" y="547"/>
                    <a:pt x="4154" y="0"/>
                    <a:pt x="3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74"/>
            <p:cNvSpPr/>
            <p:nvPr/>
          </p:nvSpPr>
          <p:spPr>
            <a:xfrm>
              <a:off x="6534675" y="2077700"/>
              <a:ext cx="460050" cy="496500"/>
            </a:xfrm>
            <a:custGeom>
              <a:avLst/>
              <a:gdLst/>
              <a:ahLst/>
              <a:cxnLst/>
              <a:rect l="l" t="t" r="r" b="b"/>
              <a:pathLst>
                <a:path w="18402" h="19860" extrusionOk="0">
                  <a:moveTo>
                    <a:pt x="3571" y="1"/>
                  </a:moveTo>
                  <a:cubicBezTo>
                    <a:pt x="802" y="8054"/>
                    <a:pt x="0" y="18329"/>
                    <a:pt x="0" y="18329"/>
                  </a:cubicBezTo>
                  <a:lnTo>
                    <a:pt x="14612" y="19860"/>
                  </a:lnTo>
                  <a:lnTo>
                    <a:pt x="18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74"/>
            <p:cNvSpPr/>
            <p:nvPr/>
          </p:nvSpPr>
          <p:spPr>
            <a:xfrm>
              <a:off x="6540125" y="2475800"/>
              <a:ext cx="332525" cy="41925"/>
            </a:xfrm>
            <a:custGeom>
              <a:avLst/>
              <a:gdLst/>
              <a:ahLst/>
              <a:cxnLst/>
              <a:rect l="l" t="t" r="r" b="b"/>
              <a:pathLst>
                <a:path w="13301" h="1677" extrusionOk="0">
                  <a:moveTo>
                    <a:pt x="37" y="0"/>
                  </a:moveTo>
                  <a:lnTo>
                    <a:pt x="1" y="474"/>
                  </a:lnTo>
                  <a:lnTo>
                    <a:pt x="13265" y="1677"/>
                  </a:lnTo>
                  <a:lnTo>
                    <a:pt x="13301" y="1203"/>
                  </a:lnTo>
                  <a:lnTo>
                    <a:pt x="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74"/>
            <p:cNvSpPr/>
            <p:nvPr/>
          </p:nvSpPr>
          <p:spPr>
            <a:xfrm>
              <a:off x="4755575" y="1921725"/>
              <a:ext cx="738800" cy="546800"/>
            </a:xfrm>
            <a:custGeom>
              <a:avLst/>
              <a:gdLst/>
              <a:ahLst/>
              <a:cxnLst/>
              <a:rect l="l" t="t" r="r" b="b"/>
              <a:pathLst>
                <a:path w="29552" h="21872" extrusionOk="0">
                  <a:moveTo>
                    <a:pt x="21587" y="1"/>
                  </a:moveTo>
                  <a:cubicBezTo>
                    <a:pt x="20969" y="1"/>
                    <a:pt x="20400" y="139"/>
                    <a:pt x="19932" y="373"/>
                  </a:cubicBezTo>
                  <a:lnTo>
                    <a:pt x="0" y="16078"/>
                  </a:lnTo>
                  <a:lnTo>
                    <a:pt x="4846" y="21872"/>
                  </a:lnTo>
                  <a:cubicBezTo>
                    <a:pt x="20989" y="18155"/>
                    <a:pt x="29552" y="6641"/>
                    <a:pt x="29552" y="6641"/>
                  </a:cubicBezTo>
                  <a:lnTo>
                    <a:pt x="25398" y="1904"/>
                  </a:lnTo>
                  <a:cubicBezTo>
                    <a:pt x="24192" y="529"/>
                    <a:pt x="22795" y="1"/>
                    <a:pt x="21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74"/>
            <p:cNvSpPr/>
            <p:nvPr/>
          </p:nvSpPr>
          <p:spPr>
            <a:xfrm>
              <a:off x="4564275" y="1941975"/>
              <a:ext cx="471900" cy="526550"/>
            </a:xfrm>
            <a:custGeom>
              <a:avLst/>
              <a:gdLst/>
              <a:ahLst/>
              <a:cxnLst/>
              <a:rect l="l" t="t" r="r" b="b"/>
              <a:pathLst>
                <a:path w="18876" h="21062" extrusionOk="0">
                  <a:moveTo>
                    <a:pt x="0" y="1"/>
                  </a:moveTo>
                  <a:cubicBezTo>
                    <a:pt x="146" y="1057"/>
                    <a:pt x="328" y="2114"/>
                    <a:pt x="547" y="3171"/>
                  </a:cubicBezTo>
                  <a:cubicBezTo>
                    <a:pt x="1239" y="6705"/>
                    <a:pt x="2369" y="10130"/>
                    <a:pt x="3935" y="13337"/>
                  </a:cubicBezTo>
                  <a:cubicBezTo>
                    <a:pt x="5976" y="17309"/>
                    <a:pt x="8745" y="20370"/>
                    <a:pt x="12535" y="21062"/>
                  </a:cubicBezTo>
                  <a:cubicBezTo>
                    <a:pt x="18875" y="10677"/>
                    <a:pt x="6195" y="6304"/>
                    <a:pt x="5247"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74"/>
            <p:cNvSpPr/>
            <p:nvPr/>
          </p:nvSpPr>
          <p:spPr>
            <a:xfrm>
              <a:off x="4612550" y="1590175"/>
              <a:ext cx="102950" cy="109500"/>
            </a:xfrm>
            <a:custGeom>
              <a:avLst/>
              <a:gdLst/>
              <a:ahLst/>
              <a:cxnLst/>
              <a:rect l="l" t="t" r="r" b="b"/>
              <a:pathLst>
                <a:path w="4118" h="4380" extrusionOk="0">
                  <a:moveTo>
                    <a:pt x="714" y="0"/>
                  </a:moveTo>
                  <a:cubicBezTo>
                    <a:pt x="576" y="0"/>
                    <a:pt x="438" y="38"/>
                    <a:pt x="328" y="117"/>
                  </a:cubicBezTo>
                  <a:cubicBezTo>
                    <a:pt x="37" y="335"/>
                    <a:pt x="0" y="773"/>
                    <a:pt x="219" y="1028"/>
                  </a:cubicBezTo>
                  <a:lnTo>
                    <a:pt x="2624" y="4380"/>
                  </a:lnTo>
                  <a:lnTo>
                    <a:pt x="4118" y="3250"/>
                  </a:lnTo>
                  <a:lnTo>
                    <a:pt x="1203" y="190"/>
                  </a:lnTo>
                  <a:cubicBezTo>
                    <a:pt x="1079" y="65"/>
                    <a:pt x="896" y="0"/>
                    <a:pt x="714"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74"/>
            <p:cNvSpPr/>
            <p:nvPr/>
          </p:nvSpPr>
          <p:spPr>
            <a:xfrm>
              <a:off x="4590675" y="1592625"/>
              <a:ext cx="128475" cy="226400"/>
            </a:xfrm>
            <a:custGeom>
              <a:avLst/>
              <a:gdLst/>
              <a:ahLst/>
              <a:cxnLst/>
              <a:rect l="l" t="t" r="r" b="b"/>
              <a:pathLst>
                <a:path w="5139" h="9056" extrusionOk="0">
                  <a:moveTo>
                    <a:pt x="637" y="1"/>
                  </a:moveTo>
                  <a:cubicBezTo>
                    <a:pt x="447" y="1"/>
                    <a:pt x="257" y="97"/>
                    <a:pt x="146" y="274"/>
                  </a:cubicBezTo>
                  <a:cubicBezTo>
                    <a:pt x="1" y="456"/>
                    <a:pt x="1" y="747"/>
                    <a:pt x="146" y="966"/>
                  </a:cubicBezTo>
                  <a:lnTo>
                    <a:pt x="1859" y="3590"/>
                  </a:lnTo>
                  <a:lnTo>
                    <a:pt x="1094" y="9055"/>
                  </a:lnTo>
                  <a:lnTo>
                    <a:pt x="5139" y="6650"/>
                  </a:lnTo>
                  <a:lnTo>
                    <a:pt x="4993" y="3152"/>
                  </a:lnTo>
                  <a:lnTo>
                    <a:pt x="985" y="128"/>
                  </a:lnTo>
                  <a:cubicBezTo>
                    <a:pt x="884" y="42"/>
                    <a:pt x="761" y="1"/>
                    <a:pt x="637"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74"/>
            <p:cNvSpPr/>
            <p:nvPr/>
          </p:nvSpPr>
          <p:spPr>
            <a:xfrm>
              <a:off x="4687250" y="1601700"/>
              <a:ext cx="98400" cy="163575"/>
            </a:xfrm>
            <a:custGeom>
              <a:avLst/>
              <a:gdLst/>
              <a:ahLst/>
              <a:cxnLst/>
              <a:rect l="l" t="t" r="r" b="b"/>
              <a:pathLst>
                <a:path w="3936" h="6543" extrusionOk="0">
                  <a:moveTo>
                    <a:pt x="1439" y="0"/>
                  </a:moveTo>
                  <a:cubicBezTo>
                    <a:pt x="1351" y="0"/>
                    <a:pt x="1267" y="29"/>
                    <a:pt x="1203" y="93"/>
                  </a:cubicBezTo>
                  <a:cubicBezTo>
                    <a:pt x="1057" y="239"/>
                    <a:pt x="1020" y="421"/>
                    <a:pt x="1130" y="603"/>
                  </a:cubicBezTo>
                  <a:lnTo>
                    <a:pt x="2332" y="2789"/>
                  </a:lnTo>
                  <a:lnTo>
                    <a:pt x="0" y="6542"/>
                  </a:lnTo>
                  <a:lnTo>
                    <a:pt x="0" y="6542"/>
                  </a:lnTo>
                  <a:lnTo>
                    <a:pt x="3680" y="5632"/>
                  </a:lnTo>
                  <a:lnTo>
                    <a:pt x="3936" y="2607"/>
                  </a:lnTo>
                  <a:lnTo>
                    <a:pt x="1749" y="129"/>
                  </a:lnTo>
                  <a:cubicBezTo>
                    <a:pt x="1667" y="48"/>
                    <a:pt x="1551" y="0"/>
                    <a:pt x="1439"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74"/>
            <p:cNvSpPr/>
            <p:nvPr/>
          </p:nvSpPr>
          <p:spPr>
            <a:xfrm>
              <a:off x="4526925" y="1741575"/>
              <a:ext cx="252350" cy="271475"/>
            </a:xfrm>
            <a:custGeom>
              <a:avLst/>
              <a:gdLst/>
              <a:ahLst/>
              <a:cxnLst/>
              <a:rect l="l" t="t" r="r" b="b"/>
              <a:pathLst>
                <a:path w="10094" h="10859" extrusionOk="0">
                  <a:moveTo>
                    <a:pt x="10093" y="0"/>
                  </a:moveTo>
                  <a:lnTo>
                    <a:pt x="1713" y="1166"/>
                  </a:lnTo>
                  <a:cubicBezTo>
                    <a:pt x="1603" y="3826"/>
                    <a:pt x="0" y="7142"/>
                    <a:pt x="2769" y="10859"/>
                  </a:cubicBezTo>
                  <a:lnTo>
                    <a:pt x="6632" y="10859"/>
                  </a:lnTo>
                  <a:lnTo>
                    <a:pt x="7324" y="8709"/>
                  </a:lnTo>
                  <a:lnTo>
                    <a:pt x="7433" y="8417"/>
                  </a:lnTo>
                  <a:lnTo>
                    <a:pt x="10093"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74"/>
            <p:cNvSpPr/>
            <p:nvPr/>
          </p:nvSpPr>
          <p:spPr>
            <a:xfrm>
              <a:off x="4540575" y="1655000"/>
              <a:ext cx="95675" cy="136700"/>
            </a:xfrm>
            <a:custGeom>
              <a:avLst/>
              <a:gdLst/>
              <a:ahLst/>
              <a:cxnLst/>
              <a:rect l="l" t="t" r="r" b="b"/>
              <a:pathLst>
                <a:path w="3827" h="5468" extrusionOk="0">
                  <a:moveTo>
                    <a:pt x="416" y="0"/>
                  </a:moveTo>
                  <a:cubicBezTo>
                    <a:pt x="259" y="0"/>
                    <a:pt x="109" y="89"/>
                    <a:pt x="37" y="257"/>
                  </a:cubicBezTo>
                  <a:cubicBezTo>
                    <a:pt x="1" y="366"/>
                    <a:pt x="37" y="512"/>
                    <a:pt x="110" y="621"/>
                  </a:cubicBezTo>
                  <a:lnTo>
                    <a:pt x="1312" y="2261"/>
                  </a:lnTo>
                  <a:lnTo>
                    <a:pt x="1203" y="4629"/>
                  </a:lnTo>
                  <a:lnTo>
                    <a:pt x="3827" y="5467"/>
                  </a:lnTo>
                  <a:lnTo>
                    <a:pt x="2515" y="1495"/>
                  </a:lnTo>
                  <a:lnTo>
                    <a:pt x="657" y="74"/>
                  </a:lnTo>
                  <a:cubicBezTo>
                    <a:pt x="581" y="24"/>
                    <a:pt x="498" y="0"/>
                    <a:pt x="416"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74"/>
            <p:cNvSpPr/>
            <p:nvPr/>
          </p:nvSpPr>
          <p:spPr>
            <a:xfrm>
              <a:off x="4692700" y="1747025"/>
              <a:ext cx="149425" cy="266025"/>
            </a:xfrm>
            <a:custGeom>
              <a:avLst/>
              <a:gdLst/>
              <a:ahLst/>
              <a:cxnLst/>
              <a:rect l="l" t="t" r="r" b="b"/>
              <a:pathLst>
                <a:path w="5977" h="10641" extrusionOk="0">
                  <a:moveTo>
                    <a:pt x="5394" y="1"/>
                  </a:moveTo>
                  <a:cubicBezTo>
                    <a:pt x="5212" y="1"/>
                    <a:pt x="5029" y="74"/>
                    <a:pt x="4920" y="219"/>
                  </a:cubicBezTo>
                  <a:lnTo>
                    <a:pt x="3280" y="2260"/>
                  </a:lnTo>
                  <a:lnTo>
                    <a:pt x="256" y="2879"/>
                  </a:lnTo>
                  <a:lnTo>
                    <a:pt x="1" y="10641"/>
                  </a:lnTo>
                  <a:lnTo>
                    <a:pt x="4629" y="3535"/>
                  </a:lnTo>
                  <a:lnTo>
                    <a:pt x="5831" y="729"/>
                  </a:lnTo>
                  <a:cubicBezTo>
                    <a:pt x="5977" y="402"/>
                    <a:pt x="5758" y="74"/>
                    <a:pt x="5430"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74"/>
            <p:cNvSpPr/>
            <p:nvPr/>
          </p:nvSpPr>
          <p:spPr>
            <a:xfrm>
              <a:off x="5356800" y="1811150"/>
              <a:ext cx="157625" cy="105350"/>
            </a:xfrm>
            <a:custGeom>
              <a:avLst/>
              <a:gdLst/>
              <a:ahLst/>
              <a:cxnLst/>
              <a:rect l="l" t="t" r="r" b="b"/>
              <a:pathLst>
                <a:path w="6305" h="4214" extrusionOk="0">
                  <a:moveTo>
                    <a:pt x="4533" y="1"/>
                  </a:moveTo>
                  <a:cubicBezTo>
                    <a:pt x="1917" y="1"/>
                    <a:pt x="545" y="1060"/>
                    <a:pt x="0" y="3448"/>
                  </a:cubicBezTo>
                  <a:lnTo>
                    <a:pt x="5466" y="4213"/>
                  </a:lnTo>
                  <a:lnTo>
                    <a:pt x="6304" y="132"/>
                  </a:lnTo>
                  <a:cubicBezTo>
                    <a:pt x="5659" y="45"/>
                    <a:pt x="5070" y="1"/>
                    <a:pt x="4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74"/>
            <p:cNvSpPr/>
            <p:nvPr/>
          </p:nvSpPr>
          <p:spPr>
            <a:xfrm>
              <a:off x="5412375" y="1646825"/>
              <a:ext cx="243250" cy="311575"/>
            </a:xfrm>
            <a:custGeom>
              <a:avLst/>
              <a:gdLst/>
              <a:ahLst/>
              <a:cxnLst/>
              <a:rect l="l" t="t" r="r" b="b"/>
              <a:pathLst>
                <a:path w="9730" h="12463" extrusionOk="0">
                  <a:moveTo>
                    <a:pt x="9729" y="1"/>
                  </a:moveTo>
                  <a:lnTo>
                    <a:pt x="2077" y="802"/>
                  </a:lnTo>
                  <a:lnTo>
                    <a:pt x="1895" y="1750"/>
                  </a:lnTo>
                  <a:lnTo>
                    <a:pt x="583" y="8673"/>
                  </a:lnTo>
                  <a:lnTo>
                    <a:pt x="0" y="11770"/>
                  </a:lnTo>
                  <a:lnTo>
                    <a:pt x="8053" y="12462"/>
                  </a:lnTo>
                  <a:lnTo>
                    <a:pt x="9729" y="1"/>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74"/>
            <p:cNvSpPr/>
            <p:nvPr/>
          </p:nvSpPr>
          <p:spPr>
            <a:xfrm>
              <a:off x="5426950" y="1673250"/>
              <a:ext cx="189500" cy="190400"/>
            </a:xfrm>
            <a:custGeom>
              <a:avLst/>
              <a:gdLst/>
              <a:ahLst/>
              <a:cxnLst/>
              <a:rect l="l" t="t" r="r" b="b"/>
              <a:pathLst>
                <a:path w="7580" h="7616" extrusionOk="0">
                  <a:moveTo>
                    <a:pt x="7579" y="0"/>
                  </a:moveTo>
                  <a:lnTo>
                    <a:pt x="1312" y="693"/>
                  </a:lnTo>
                  <a:lnTo>
                    <a:pt x="0" y="7616"/>
                  </a:lnTo>
                  <a:lnTo>
                    <a:pt x="1895" y="7397"/>
                  </a:lnTo>
                  <a:cubicBezTo>
                    <a:pt x="4300" y="7142"/>
                    <a:pt x="6559" y="5357"/>
                    <a:pt x="6923" y="3389"/>
                  </a:cubicBezTo>
                  <a:lnTo>
                    <a:pt x="7579" y="0"/>
                  </a:lnTo>
                  <a:close/>
                </a:path>
              </a:pathLst>
            </a:custGeom>
            <a:solidFill>
              <a:srgbClr val="D68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74"/>
            <p:cNvSpPr/>
            <p:nvPr/>
          </p:nvSpPr>
          <p:spPr>
            <a:xfrm>
              <a:off x="5307600" y="1396450"/>
              <a:ext cx="360775" cy="403450"/>
            </a:xfrm>
            <a:custGeom>
              <a:avLst/>
              <a:gdLst/>
              <a:ahLst/>
              <a:cxnLst/>
              <a:rect l="l" t="t" r="r" b="b"/>
              <a:pathLst>
                <a:path w="14431" h="16138" extrusionOk="0">
                  <a:moveTo>
                    <a:pt x="7999" y="1"/>
                  </a:moveTo>
                  <a:cubicBezTo>
                    <a:pt x="5826" y="1"/>
                    <a:pt x="2395" y="831"/>
                    <a:pt x="1495" y="4295"/>
                  </a:cubicBezTo>
                  <a:cubicBezTo>
                    <a:pt x="1422" y="4586"/>
                    <a:pt x="1313" y="4914"/>
                    <a:pt x="1240" y="5206"/>
                  </a:cubicBezTo>
                  <a:lnTo>
                    <a:pt x="584" y="8230"/>
                  </a:lnTo>
                  <a:cubicBezTo>
                    <a:pt x="1" y="11072"/>
                    <a:pt x="1823" y="13878"/>
                    <a:pt x="4665" y="14461"/>
                  </a:cubicBezTo>
                  <a:lnTo>
                    <a:pt x="12536" y="16137"/>
                  </a:lnTo>
                  <a:lnTo>
                    <a:pt x="14248" y="7939"/>
                  </a:lnTo>
                  <a:cubicBezTo>
                    <a:pt x="14321" y="7647"/>
                    <a:pt x="14357" y="7319"/>
                    <a:pt x="14394" y="7028"/>
                  </a:cubicBezTo>
                  <a:cubicBezTo>
                    <a:pt x="14430" y="6372"/>
                    <a:pt x="14394" y="5752"/>
                    <a:pt x="14248" y="5133"/>
                  </a:cubicBezTo>
                  <a:cubicBezTo>
                    <a:pt x="14030" y="4149"/>
                    <a:pt x="13592" y="3238"/>
                    <a:pt x="12936" y="2400"/>
                  </a:cubicBezTo>
                  <a:cubicBezTo>
                    <a:pt x="12025" y="1416"/>
                    <a:pt x="10896" y="651"/>
                    <a:pt x="9620" y="214"/>
                  </a:cubicBezTo>
                  <a:cubicBezTo>
                    <a:pt x="9318" y="94"/>
                    <a:pt x="8730" y="1"/>
                    <a:pt x="7999" y="1"/>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74"/>
            <p:cNvSpPr/>
            <p:nvPr/>
          </p:nvSpPr>
          <p:spPr>
            <a:xfrm>
              <a:off x="5371375" y="1534525"/>
              <a:ext cx="34650" cy="44250"/>
            </a:xfrm>
            <a:custGeom>
              <a:avLst/>
              <a:gdLst/>
              <a:ahLst/>
              <a:cxnLst/>
              <a:rect l="l" t="t" r="r" b="b"/>
              <a:pathLst>
                <a:path w="1386" h="1770" extrusionOk="0">
                  <a:moveTo>
                    <a:pt x="783" y="0"/>
                  </a:moveTo>
                  <a:cubicBezTo>
                    <a:pt x="482" y="0"/>
                    <a:pt x="176" y="313"/>
                    <a:pt x="110" y="776"/>
                  </a:cubicBezTo>
                  <a:cubicBezTo>
                    <a:pt x="0" y="1250"/>
                    <a:pt x="183" y="1723"/>
                    <a:pt x="474" y="1760"/>
                  </a:cubicBezTo>
                  <a:cubicBezTo>
                    <a:pt x="505" y="1766"/>
                    <a:pt x="536" y="1770"/>
                    <a:pt x="567" y="1770"/>
                  </a:cubicBezTo>
                  <a:cubicBezTo>
                    <a:pt x="868" y="1770"/>
                    <a:pt x="1177" y="1460"/>
                    <a:pt x="1276" y="1031"/>
                  </a:cubicBezTo>
                  <a:cubicBezTo>
                    <a:pt x="1385" y="521"/>
                    <a:pt x="1203" y="83"/>
                    <a:pt x="875" y="11"/>
                  </a:cubicBezTo>
                  <a:cubicBezTo>
                    <a:pt x="844" y="4"/>
                    <a:pt x="813" y="0"/>
                    <a:pt x="783"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74"/>
            <p:cNvSpPr/>
            <p:nvPr/>
          </p:nvSpPr>
          <p:spPr>
            <a:xfrm>
              <a:off x="5560850" y="1469150"/>
              <a:ext cx="191950" cy="188625"/>
            </a:xfrm>
            <a:custGeom>
              <a:avLst/>
              <a:gdLst/>
              <a:ahLst/>
              <a:cxnLst/>
              <a:rect l="l" t="t" r="r" b="b"/>
              <a:pathLst>
                <a:path w="7678" h="7545" extrusionOk="0">
                  <a:moveTo>
                    <a:pt x="4324" y="0"/>
                  </a:moveTo>
                  <a:cubicBezTo>
                    <a:pt x="4285" y="0"/>
                    <a:pt x="4264" y="2"/>
                    <a:pt x="4264" y="2"/>
                  </a:cubicBezTo>
                  <a:cubicBezTo>
                    <a:pt x="4264" y="2"/>
                    <a:pt x="1" y="6124"/>
                    <a:pt x="3025" y="7399"/>
                  </a:cubicBezTo>
                  <a:lnTo>
                    <a:pt x="5357" y="7545"/>
                  </a:lnTo>
                  <a:cubicBezTo>
                    <a:pt x="7678" y="280"/>
                    <a:pt x="4783" y="0"/>
                    <a:pt x="4324" y="0"/>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74"/>
            <p:cNvSpPr/>
            <p:nvPr/>
          </p:nvSpPr>
          <p:spPr>
            <a:xfrm>
              <a:off x="5605500" y="1598975"/>
              <a:ext cx="149400" cy="136775"/>
            </a:xfrm>
            <a:custGeom>
              <a:avLst/>
              <a:gdLst/>
              <a:ahLst/>
              <a:cxnLst/>
              <a:rect l="l" t="t" r="r" b="b"/>
              <a:pathLst>
                <a:path w="5976" h="5471" extrusionOk="0">
                  <a:moveTo>
                    <a:pt x="3337" y="0"/>
                  </a:moveTo>
                  <a:cubicBezTo>
                    <a:pt x="2468" y="0"/>
                    <a:pt x="1382" y="575"/>
                    <a:pt x="0" y="2206"/>
                  </a:cubicBezTo>
                  <a:lnTo>
                    <a:pt x="0" y="2898"/>
                  </a:lnTo>
                  <a:cubicBezTo>
                    <a:pt x="29" y="4345"/>
                    <a:pt x="1230" y="5471"/>
                    <a:pt x="2545" y="5471"/>
                  </a:cubicBezTo>
                  <a:cubicBezTo>
                    <a:pt x="2886" y="5471"/>
                    <a:pt x="3234" y="5395"/>
                    <a:pt x="3571" y="5230"/>
                  </a:cubicBezTo>
                  <a:cubicBezTo>
                    <a:pt x="5466" y="4319"/>
                    <a:pt x="5976" y="1587"/>
                    <a:pt x="4701" y="530"/>
                  </a:cubicBezTo>
                  <a:cubicBezTo>
                    <a:pt x="4315" y="213"/>
                    <a:pt x="3866" y="0"/>
                    <a:pt x="3337" y="0"/>
                  </a:cubicBez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74"/>
            <p:cNvSpPr/>
            <p:nvPr/>
          </p:nvSpPr>
          <p:spPr>
            <a:xfrm>
              <a:off x="5364075" y="1529300"/>
              <a:ext cx="82025" cy="119375"/>
            </a:xfrm>
            <a:custGeom>
              <a:avLst/>
              <a:gdLst/>
              <a:ahLst/>
              <a:cxnLst/>
              <a:rect l="l" t="t" r="r" b="b"/>
              <a:pathLst>
                <a:path w="3281" h="4775" extrusionOk="0">
                  <a:moveTo>
                    <a:pt x="2807" y="1"/>
                  </a:moveTo>
                  <a:cubicBezTo>
                    <a:pt x="2369" y="693"/>
                    <a:pt x="1786" y="1276"/>
                    <a:pt x="1131" y="1750"/>
                  </a:cubicBezTo>
                  <a:cubicBezTo>
                    <a:pt x="1" y="2661"/>
                    <a:pt x="402" y="4446"/>
                    <a:pt x="1823" y="4738"/>
                  </a:cubicBezTo>
                  <a:lnTo>
                    <a:pt x="1786" y="4738"/>
                  </a:lnTo>
                  <a:cubicBezTo>
                    <a:pt x="1896" y="4774"/>
                    <a:pt x="2041" y="4774"/>
                    <a:pt x="2151" y="4774"/>
                  </a:cubicBezTo>
                  <a:lnTo>
                    <a:pt x="2151" y="4228"/>
                  </a:lnTo>
                  <a:cubicBezTo>
                    <a:pt x="1677" y="4228"/>
                    <a:pt x="1240" y="3936"/>
                    <a:pt x="1058" y="3463"/>
                  </a:cubicBezTo>
                  <a:cubicBezTo>
                    <a:pt x="912" y="2989"/>
                    <a:pt x="1058" y="2479"/>
                    <a:pt x="1458" y="2187"/>
                  </a:cubicBezTo>
                  <a:cubicBezTo>
                    <a:pt x="2151" y="1677"/>
                    <a:pt x="2770" y="1058"/>
                    <a:pt x="3280" y="329"/>
                  </a:cubicBezTo>
                  <a:lnTo>
                    <a:pt x="2807" y="1"/>
                  </a:lnTo>
                  <a:close/>
                </a:path>
              </a:pathLst>
            </a:custGeom>
            <a:solidFill>
              <a:srgbClr val="D68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74"/>
            <p:cNvSpPr/>
            <p:nvPr/>
          </p:nvSpPr>
          <p:spPr>
            <a:xfrm>
              <a:off x="5643750" y="1659575"/>
              <a:ext cx="44650" cy="35550"/>
            </a:xfrm>
            <a:custGeom>
              <a:avLst/>
              <a:gdLst/>
              <a:ahLst/>
              <a:cxnLst/>
              <a:rect l="l" t="t" r="r" b="b"/>
              <a:pathLst>
                <a:path w="1786" h="1422" extrusionOk="0">
                  <a:moveTo>
                    <a:pt x="1494" y="1"/>
                  </a:moveTo>
                  <a:lnTo>
                    <a:pt x="1" y="948"/>
                  </a:lnTo>
                  <a:lnTo>
                    <a:pt x="292" y="1422"/>
                  </a:lnTo>
                  <a:lnTo>
                    <a:pt x="1786" y="438"/>
                  </a:lnTo>
                  <a:lnTo>
                    <a:pt x="1494" y="1"/>
                  </a:lnTo>
                  <a:close/>
                </a:path>
              </a:pathLst>
            </a:custGeom>
            <a:solidFill>
              <a:srgbClr val="DB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74"/>
            <p:cNvSpPr/>
            <p:nvPr/>
          </p:nvSpPr>
          <p:spPr>
            <a:xfrm>
              <a:off x="5347750" y="1462500"/>
              <a:ext cx="82300" cy="25375"/>
            </a:xfrm>
            <a:custGeom>
              <a:avLst/>
              <a:gdLst/>
              <a:ahLst/>
              <a:cxnLst/>
              <a:rect l="l" t="t" r="r" b="b"/>
              <a:pathLst>
                <a:path w="3292" h="1015" extrusionOk="0">
                  <a:moveTo>
                    <a:pt x="1783" y="0"/>
                  </a:moveTo>
                  <a:cubicBezTo>
                    <a:pt x="715" y="0"/>
                    <a:pt x="1" y="868"/>
                    <a:pt x="1674" y="997"/>
                  </a:cubicBezTo>
                  <a:cubicBezTo>
                    <a:pt x="1800" y="1009"/>
                    <a:pt x="1916" y="1014"/>
                    <a:pt x="2024" y="1014"/>
                  </a:cubicBezTo>
                  <a:cubicBezTo>
                    <a:pt x="3225" y="1014"/>
                    <a:pt x="3291" y="317"/>
                    <a:pt x="2221" y="49"/>
                  </a:cubicBezTo>
                  <a:cubicBezTo>
                    <a:pt x="2072" y="15"/>
                    <a:pt x="1925" y="0"/>
                    <a:pt x="1783" y="0"/>
                  </a:cubicBezTo>
                  <a:close/>
                </a:path>
              </a:pathLst>
            </a:custGeom>
            <a:solidFill>
              <a:srgbClr val="8C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74"/>
            <p:cNvSpPr/>
            <p:nvPr/>
          </p:nvSpPr>
          <p:spPr>
            <a:xfrm>
              <a:off x="5502125" y="1489050"/>
              <a:ext cx="66225" cy="34350"/>
            </a:xfrm>
            <a:custGeom>
              <a:avLst/>
              <a:gdLst/>
              <a:ahLst/>
              <a:cxnLst/>
              <a:rect l="l" t="t" r="r" b="b"/>
              <a:pathLst>
                <a:path w="2649" h="1374" extrusionOk="0">
                  <a:moveTo>
                    <a:pt x="921" y="1"/>
                  </a:moveTo>
                  <a:cubicBezTo>
                    <a:pt x="297" y="1"/>
                    <a:pt x="0" y="437"/>
                    <a:pt x="1111" y="1064"/>
                  </a:cubicBezTo>
                  <a:cubicBezTo>
                    <a:pt x="1516" y="1283"/>
                    <a:pt x="1842" y="1374"/>
                    <a:pt x="2074" y="1374"/>
                  </a:cubicBezTo>
                  <a:cubicBezTo>
                    <a:pt x="2615" y="1374"/>
                    <a:pt x="2648" y="882"/>
                    <a:pt x="1985" y="372"/>
                  </a:cubicBezTo>
                  <a:cubicBezTo>
                    <a:pt x="1641" y="114"/>
                    <a:pt x="1239" y="1"/>
                    <a:pt x="921"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74"/>
            <p:cNvSpPr/>
            <p:nvPr/>
          </p:nvSpPr>
          <p:spPr>
            <a:xfrm>
              <a:off x="5485250" y="1566400"/>
              <a:ext cx="34625" cy="45150"/>
            </a:xfrm>
            <a:custGeom>
              <a:avLst/>
              <a:gdLst/>
              <a:ahLst/>
              <a:cxnLst/>
              <a:rect l="l" t="t" r="r" b="b"/>
              <a:pathLst>
                <a:path w="1385" h="1806" extrusionOk="0">
                  <a:moveTo>
                    <a:pt x="783" y="1"/>
                  </a:moveTo>
                  <a:cubicBezTo>
                    <a:pt x="488" y="1"/>
                    <a:pt x="209" y="314"/>
                    <a:pt x="110" y="776"/>
                  </a:cubicBezTo>
                  <a:cubicBezTo>
                    <a:pt x="0" y="1250"/>
                    <a:pt x="182" y="1724"/>
                    <a:pt x="510" y="1796"/>
                  </a:cubicBezTo>
                  <a:cubicBezTo>
                    <a:pt x="535" y="1803"/>
                    <a:pt x="561" y="1806"/>
                    <a:pt x="587" y="1806"/>
                  </a:cubicBezTo>
                  <a:cubicBezTo>
                    <a:pt x="863" y="1806"/>
                    <a:pt x="1176" y="1464"/>
                    <a:pt x="1276" y="1031"/>
                  </a:cubicBezTo>
                  <a:cubicBezTo>
                    <a:pt x="1385" y="521"/>
                    <a:pt x="1203" y="84"/>
                    <a:pt x="875" y="11"/>
                  </a:cubicBezTo>
                  <a:cubicBezTo>
                    <a:pt x="844" y="4"/>
                    <a:pt x="814" y="1"/>
                    <a:pt x="783"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74"/>
            <p:cNvSpPr/>
            <p:nvPr/>
          </p:nvSpPr>
          <p:spPr>
            <a:xfrm>
              <a:off x="5400525" y="1655700"/>
              <a:ext cx="74725" cy="40825"/>
            </a:xfrm>
            <a:custGeom>
              <a:avLst/>
              <a:gdLst/>
              <a:ahLst/>
              <a:cxnLst/>
              <a:rect l="l" t="t" r="r" b="b"/>
              <a:pathLst>
                <a:path w="2989" h="1633" extrusionOk="0">
                  <a:moveTo>
                    <a:pt x="829" y="1"/>
                  </a:moveTo>
                  <a:cubicBezTo>
                    <a:pt x="711" y="1"/>
                    <a:pt x="592" y="4"/>
                    <a:pt x="474" y="10"/>
                  </a:cubicBezTo>
                  <a:cubicBezTo>
                    <a:pt x="183" y="10"/>
                    <a:pt x="0" y="301"/>
                    <a:pt x="146" y="556"/>
                  </a:cubicBezTo>
                  <a:cubicBezTo>
                    <a:pt x="572" y="1360"/>
                    <a:pt x="1036" y="1632"/>
                    <a:pt x="1469" y="1632"/>
                  </a:cubicBezTo>
                  <a:cubicBezTo>
                    <a:pt x="1999" y="1632"/>
                    <a:pt x="2486" y="1225"/>
                    <a:pt x="2806" y="884"/>
                  </a:cubicBezTo>
                  <a:cubicBezTo>
                    <a:pt x="2988" y="666"/>
                    <a:pt x="2879" y="338"/>
                    <a:pt x="2624" y="265"/>
                  </a:cubicBezTo>
                  <a:cubicBezTo>
                    <a:pt x="2044" y="82"/>
                    <a:pt x="1439" y="1"/>
                    <a:pt x="829"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74"/>
            <p:cNvSpPr/>
            <p:nvPr/>
          </p:nvSpPr>
          <p:spPr>
            <a:xfrm>
              <a:off x="5444250" y="1814550"/>
              <a:ext cx="218650" cy="122900"/>
            </a:xfrm>
            <a:custGeom>
              <a:avLst/>
              <a:gdLst/>
              <a:ahLst/>
              <a:cxnLst/>
              <a:rect l="l" t="t" r="r" b="b"/>
              <a:pathLst>
                <a:path w="8746" h="4916" extrusionOk="0">
                  <a:moveTo>
                    <a:pt x="7320" y="1"/>
                  </a:moveTo>
                  <a:cubicBezTo>
                    <a:pt x="5890" y="1"/>
                    <a:pt x="4455" y="206"/>
                    <a:pt x="3061" y="616"/>
                  </a:cubicBezTo>
                  <a:cubicBezTo>
                    <a:pt x="1567" y="1089"/>
                    <a:pt x="438" y="2292"/>
                    <a:pt x="1" y="3786"/>
                  </a:cubicBezTo>
                  <a:lnTo>
                    <a:pt x="8126" y="4915"/>
                  </a:lnTo>
                  <a:lnTo>
                    <a:pt x="8746" y="69"/>
                  </a:lnTo>
                  <a:cubicBezTo>
                    <a:pt x="8272" y="23"/>
                    <a:pt x="7796" y="1"/>
                    <a:pt x="7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74"/>
            <p:cNvSpPr/>
            <p:nvPr/>
          </p:nvSpPr>
          <p:spPr>
            <a:xfrm>
              <a:off x="5568625" y="1380500"/>
              <a:ext cx="250975" cy="211550"/>
            </a:xfrm>
            <a:custGeom>
              <a:avLst/>
              <a:gdLst/>
              <a:ahLst/>
              <a:cxnLst/>
              <a:rect l="l" t="t" r="r" b="b"/>
              <a:pathLst>
                <a:path w="10039" h="8462" extrusionOk="0">
                  <a:moveTo>
                    <a:pt x="5390" y="1"/>
                  </a:moveTo>
                  <a:cubicBezTo>
                    <a:pt x="2164" y="1"/>
                    <a:pt x="1" y="3688"/>
                    <a:pt x="1912" y="6572"/>
                  </a:cubicBezTo>
                  <a:cubicBezTo>
                    <a:pt x="2783" y="7863"/>
                    <a:pt x="4111" y="8462"/>
                    <a:pt x="5423" y="8462"/>
                  </a:cubicBezTo>
                  <a:cubicBezTo>
                    <a:pt x="7296" y="8462"/>
                    <a:pt x="9136" y="7243"/>
                    <a:pt x="9564" y="5078"/>
                  </a:cubicBezTo>
                  <a:cubicBezTo>
                    <a:pt x="10038" y="2783"/>
                    <a:pt x="8544" y="560"/>
                    <a:pt x="6249" y="86"/>
                  </a:cubicBezTo>
                  <a:cubicBezTo>
                    <a:pt x="5956" y="28"/>
                    <a:pt x="5669" y="1"/>
                    <a:pt x="5390"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74"/>
            <p:cNvSpPr/>
            <p:nvPr/>
          </p:nvSpPr>
          <p:spPr>
            <a:xfrm>
              <a:off x="5284825" y="1290650"/>
              <a:ext cx="240525" cy="211350"/>
            </a:xfrm>
            <a:custGeom>
              <a:avLst/>
              <a:gdLst/>
              <a:ahLst/>
              <a:cxnLst/>
              <a:rect l="l" t="t" r="r" b="b"/>
              <a:pathLst>
                <a:path w="9621" h="8454" extrusionOk="0">
                  <a:moveTo>
                    <a:pt x="4805" y="1"/>
                  </a:moveTo>
                  <a:cubicBezTo>
                    <a:pt x="3990" y="1"/>
                    <a:pt x="3167" y="236"/>
                    <a:pt x="2442" y="729"/>
                  </a:cubicBezTo>
                  <a:cubicBezTo>
                    <a:pt x="511" y="2041"/>
                    <a:pt x="1" y="4664"/>
                    <a:pt x="1313" y="6595"/>
                  </a:cubicBezTo>
                  <a:cubicBezTo>
                    <a:pt x="2132" y="7802"/>
                    <a:pt x="3463" y="8453"/>
                    <a:pt x="4817" y="8453"/>
                  </a:cubicBezTo>
                  <a:cubicBezTo>
                    <a:pt x="5631" y="8453"/>
                    <a:pt x="6454" y="8218"/>
                    <a:pt x="7179" y="7725"/>
                  </a:cubicBezTo>
                  <a:cubicBezTo>
                    <a:pt x="9110" y="6413"/>
                    <a:pt x="9621" y="3790"/>
                    <a:pt x="8309" y="1858"/>
                  </a:cubicBezTo>
                  <a:cubicBezTo>
                    <a:pt x="7490" y="652"/>
                    <a:pt x="6159" y="1"/>
                    <a:pt x="4805"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74"/>
            <p:cNvSpPr/>
            <p:nvPr/>
          </p:nvSpPr>
          <p:spPr>
            <a:xfrm>
              <a:off x="5415325" y="1228025"/>
              <a:ext cx="284025" cy="239575"/>
            </a:xfrm>
            <a:custGeom>
              <a:avLst/>
              <a:gdLst/>
              <a:ahLst/>
              <a:cxnLst/>
              <a:rect l="l" t="t" r="r" b="b"/>
              <a:pathLst>
                <a:path w="11361" h="9583" extrusionOk="0">
                  <a:moveTo>
                    <a:pt x="6108" y="1"/>
                  </a:moveTo>
                  <a:cubicBezTo>
                    <a:pt x="2443" y="1"/>
                    <a:pt x="0" y="4177"/>
                    <a:pt x="2178" y="7461"/>
                  </a:cubicBezTo>
                  <a:cubicBezTo>
                    <a:pt x="3150" y="8911"/>
                    <a:pt x="4644" y="9582"/>
                    <a:pt x="6125" y="9582"/>
                  </a:cubicBezTo>
                  <a:cubicBezTo>
                    <a:pt x="8253" y="9582"/>
                    <a:pt x="10356" y="8197"/>
                    <a:pt x="10850" y="5748"/>
                  </a:cubicBezTo>
                  <a:cubicBezTo>
                    <a:pt x="11360" y="3125"/>
                    <a:pt x="9684" y="610"/>
                    <a:pt x="7097" y="100"/>
                  </a:cubicBezTo>
                  <a:cubicBezTo>
                    <a:pt x="6759" y="33"/>
                    <a:pt x="6429" y="1"/>
                    <a:pt x="6108" y="1"/>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74"/>
            <p:cNvSpPr/>
            <p:nvPr/>
          </p:nvSpPr>
          <p:spPr>
            <a:xfrm>
              <a:off x="5087150" y="1897475"/>
              <a:ext cx="690525" cy="918125"/>
            </a:xfrm>
            <a:custGeom>
              <a:avLst/>
              <a:gdLst/>
              <a:ahLst/>
              <a:cxnLst/>
              <a:rect l="l" t="t" r="r" b="b"/>
              <a:pathLst>
                <a:path w="27621" h="36725" extrusionOk="0">
                  <a:moveTo>
                    <a:pt x="10525" y="0"/>
                  </a:moveTo>
                  <a:cubicBezTo>
                    <a:pt x="7925" y="0"/>
                    <a:pt x="5582" y="1636"/>
                    <a:pt x="4701" y="4149"/>
                  </a:cubicBezTo>
                  <a:cubicBezTo>
                    <a:pt x="4555" y="4550"/>
                    <a:pt x="4446" y="4914"/>
                    <a:pt x="4410" y="5351"/>
                  </a:cubicBezTo>
                  <a:lnTo>
                    <a:pt x="3827" y="9360"/>
                  </a:lnTo>
                  <a:lnTo>
                    <a:pt x="2478" y="19198"/>
                  </a:lnTo>
                  <a:lnTo>
                    <a:pt x="1568" y="25575"/>
                  </a:lnTo>
                  <a:lnTo>
                    <a:pt x="1" y="36725"/>
                  </a:lnTo>
                  <a:lnTo>
                    <a:pt x="24414" y="36725"/>
                  </a:lnTo>
                  <a:lnTo>
                    <a:pt x="25544" y="25575"/>
                  </a:lnTo>
                  <a:lnTo>
                    <a:pt x="27293" y="8376"/>
                  </a:lnTo>
                  <a:cubicBezTo>
                    <a:pt x="27621" y="5060"/>
                    <a:pt x="25289" y="2072"/>
                    <a:pt x="22009" y="1598"/>
                  </a:cubicBezTo>
                  <a:lnTo>
                    <a:pt x="11442" y="68"/>
                  </a:lnTo>
                  <a:cubicBezTo>
                    <a:pt x="11134" y="22"/>
                    <a:pt x="10828" y="0"/>
                    <a:pt x="10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74"/>
            <p:cNvSpPr/>
            <p:nvPr/>
          </p:nvSpPr>
          <p:spPr>
            <a:xfrm>
              <a:off x="3668800" y="3812175"/>
              <a:ext cx="1064925" cy="50125"/>
            </a:xfrm>
            <a:custGeom>
              <a:avLst/>
              <a:gdLst/>
              <a:ahLst/>
              <a:cxnLst/>
              <a:rect l="l" t="t" r="r" b="b"/>
              <a:pathLst>
                <a:path w="42597" h="2005" extrusionOk="0">
                  <a:moveTo>
                    <a:pt x="0" y="0"/>
                  </a:moveTo>
                  <a:lnTo>
                    <a:pt x="0" y="2004"/>
                  </a:lnTo>
                  <a:lnTo>
                    <a:pt x="42597" y="2004"/>
                  </a:lnTo>
                  <a:lnTo>
                    <a:pt x="42597" y="0"/>
                  </a:lnTo>
                  <a:close/>
                </a:path>
              </a:pathLst>
            </a:custGeom>
            <a:solidFill>
              <a:srgbClr val="3E4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74"/>
            <p:cNvSpPr/>
            <p:nvPr/>
          </p:nvSpPr>
          <p:spPr>
            <a:xfrm>
              <a:off x="4059600" y="3175400"/>
              <a:ext cx="351650" cy="391750"/>
            </a:xfrm>
            <a:custGeom>
              <a:avLst/>
              <a:gdLst/>
              <a:ahLst/>
              <a:cxnLst/>
              <a:rect l="l" t="t" r="r" b="b"/>
              <a:pathLst>
                <a:path w="14066" h="15670" extrusionOk="0">
                  <a:moveTo>
                    <a:pt x="2478" y="1"/>
                  </a:moveTo>
                  <a:lnTo>
                    <a:pt x="0" y="15669"/>
                  </a:lnTo>
                  <a:lnTo>
                    <a:pt x="12025" y="15669"/>
                  </a:lnTo>
                  <a:lnTo>
                    <a:pt x="14065" y="1422"/>
                  </a:lnTo>
                  <a:lnTo>
                    <a:pt x="2478"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74"/>
            <p:cNvSpPr/>
            <p:nvPr/>
          </p:nvSpPr>
          <p:spPr>
            <a:xfrm>
              <a:off x="3700675" y="3470550"/>
              <a:ext cx="690525" cy="341650"/>
            </a:xfrm>
            <a:custGeom>
              <a:avLst/>
              <a:gdLst/>
              <a:ahLst/>
              <a:cxnLst/>
              <a:rect l="l" t="t" r="r" b="b"/>
              <a:pathLst>
                <a:path w="27621" h="13666" extrusionOk="0">
                  <a:moveTo>
                    <a:pt x="12280" y="1"/>
                  </a:moveTo>
                  <a:cubicBezTo>
                    <a:pt x="11806" y="1313"/>
                    <a:pt x="11041" y="2515"/>
                    <a:pt x="10021" y="3499"/>
                  </a:cubicBezTo>
                  <a:cubicBezTo>
                    <a:pt x="9547" y="3936"/>
                    <a:pt x="9074" y="4337"/>
                    <a:pt x="8527" y="4665"/>
                  </a:cubicBezTo>
                  <a:cubicBezTo>
                    <a:pt x="7871" y="5102"/>
                    <a:pt x="7179" y="5430"/>
                    <a:pt x="6486" y="5685"/>
                  </a:cubicBezTo>
                  <a:lnTo>
                    <a:pt x="5758" y="5940"/>
                  </a:lnTo>
                  <a:cubicBezTo>
                    <a:pt x="4118" y="6523"/>
                    <a:pt x="2697" y="7580"/>
                    <a:pt x="1749" y="9038"/>
                  </a:cubicBezTo>
                  <a:cubicBezTo>
                    <a:pt x="1312" y="9694"/>
                    <a:pt x="948" y="10459"/>
                    <a:pt x="729" y="11224"/>
                  </a:cubicBezTo>
                  <a:lnTo>
                    <a:pt x="0" y="13665"/>
                  </a:lnTo>
                  <a:lnTo>
                    <a:pt x="27293" y="13665"/>
                  </a:lnTo>
                  <a:lnTo>
                    <a:pt x="27366" y="9038"/>
                  </a:lnTo>
                  <a:lnTo>
                    <a:pt x="2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74"/>
            <p:cNvSpPr/>
            <p:nvPr/>
          </p:nvSpPr>
          <p:spPr>
            <a:xfrm>
              <a:off x="3986725" y="3500625"/>
              <a:ext cx="134825" cy="17325"/>
            </a:xfrm>
            <a:custGeom>
              <a:avLst/>
              <a:gdLst/>
              <a:ahLst/>
              <a:cxnLst/>
              <a:rect l="l" t="t" r="r" b="b"/>
              <a:pathLst>
                <a:path w="5393" h="693" extrusionOk="0">
                  <a:moveTo>
                    <a:pt x="0" y="0"/>
                  </a:moveTo>
                  <a:lnTo>
                    <a:pt x="0" y="693"/>
                  </a:lnTo>
                  <a:lnTo>
                    <a:pt x="5393" y="693"/>
                  </a:lnTo>
                  <a:lnTo>
                    <a:pt x="5393"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74"/>
            <p:cNvSpPr/>
            <p:nvPr/>
          </p:nvSpPr>
          <p:spPr>
            <a:xfrm>
              <a:off x="3952100" y="3547075"/>
              <a:ext cx="134850" cy="17350"/>
            </a:xfrm>
            <a:custGeom>
              <a:avLst/>
              <a:gdLst/>
              <a:ahLst/>
              <a:cxnLst/>
              <a:rect l="l" t="t" r="r" b="b"/>
              <a:pathLst>
                <a:path w="5394" h="694" extrusionOk="0">
                  <a:moveTo>
                    <a:pt x="0" y="1"/>
                  </a:moveTo>
                  <a:lnTo>
                    <a:pt x="0" y="693"/>
                  </a:lnTo>
                  <a:lnTo>
                    <a:pt x="5393" y="693"/>
                  </a:lnTo>
                  <a:lnTo>
                    <a:pt x="5393"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74"/>
            <p:cNvSpPr/>
            <p:nvPr/>
          </p:nvSpPr>
          <p:spPr>
            <a:xfrm>
              <a:off x="4212625" y="3622700"/>
              <a:ext cx="51950" cy="51025"/>
            </a:xfrm>
            <a:custGeom>
              <a:avLst/>
              <a:gdLst/>
              <a:ahLst/>
              <a:cxnLst/>
              <a:rect l="l" t="t" r="r" b="b"/>
              <a:pathLst>
                <a:path w="2078" h="2041" extrusionOk="0">
                  <a:moveTo>
                    <a:pt x="1021" y="692"/>
                  </a:moveTo>
                  <a:cubicBezTo>
                    <a:pt x="1203" y="692"/>
                    <a:pt x="1349" y="838"/>
                    <a:pt x="1349" y="1020"/>
                  </a:cubicBezTo>
                  <a:cubicBezTo>
                    <a:pt x="1349" y="1093"/>
                    <a:pt x="1349" y="1203"/>
                    <a:pt x="1276" y="1239"/>
                  </a:cubicBezTo>
                  <a:cubicBezTo>
                    <a:pt x="1208" y="1296"/>
                    <a:pt x="1130" y="1320"/>
                    <a:pt x="1054" y="1320"/>
                  </a:cubicBezTo>
                  <a:cubicBezTo>
                    <a:pt x="886" y="1320"/>
                    <a:pt x="730" y="1196"/>
                    <a:pt x="730" y="1020"/>
                  </a:cubicBezTo>
                  <a:cubicBezTo>
                    <a:pt x="730" y="838"/>
                    <a:pt x="839" y="692"/>
                    <a:pt x="1021" y="692"/>
                  </a:cubicBezTo>
                  <a:close/>
                  <a:moveTo>
                    <a:pt x="1021" y="0"/>
                  </a:moveTo>
                  <a:cubicBezTo>
                    <a:pt x="474" y="0"/>
                    <a:pt x="1" y="474"/>
                    <a:pt x="37" y="1020"/>
                  </a:cubicBezTo>
                  <a:cubicBezTo>
                    <a:pt x="37" y="1567"/>
                    <a:pt x="511" y="2041"/>
                    <a:pt x="1057" y="2041"/>
                  </a:cubicBezTo>
                  <a:cubicBezTo>
                    <a:pt x="1313" y="2041"/>
                    <a:pt x="1604" y="1931"/>
                    <a:pt x="1786" y="1713"/>
                  </a:cubicBezTo>
                  <a:cubicBezTo>
                    <a:pt x="1968" y="1531"/>
                    <a:pt x="2078" y="1276"/>
                    <a:pt x="2041" y="1020"/>
                  </a:cubicBezTo>
                  <a:cubicBezTo>
                    <a:pt x="2041" y="437"/>
                    <a:pt x="1568" y="0"/>
                    <a:pt x="1021"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74"/>
            <p:cNvSpPr/>
            <p:nvPr/>
          </p:nvSpPr>
          <p:spPr>
            <a:xfrm>
              <a:off x="4131550" y="3622700"/>
              <a:ext cx="51950" cy="51025"/>
            </a:xfrm>
            <a:custGeom>
              <a:avLst/>
              <a:gdLst/>
              <a:ahLst/>
              <a:cxnLst/>
              <a:rect l="l" t="t" r="r" b="b"/>
              <a:pathLst>
                <a:path w="2078" h="2041" extrusionOk="0">
                  <a:moveTo>
                    <a:pt x="1021" y="692"/>
                  </a:moveTo>
                  <a:cubicBezTo>
                    <a:pt x="1203" y="692"/>
                    <a:pt x="1349" y="838"/>
                    <a:pt x="1349" y="1020"/>
                  </a:cubicBezTo>
                  <a:cubicBezTo>
                    <a:pt x="1349" y="1093"/>
                    <a:pt x="1313" y="1166"/>
                    <a:pt x="1276" y="1239"/>
                  </a:cubicBezTo>
                  <a:cubicBezTo>
                    <a:pt x="1208" y="1296"/>
                    <a:pt x="1130" y="1320"/>
                    <a:pt x="1054" y="1320"/>
                  </a:cubicBezTo>
                  <a:cubicBezTo>
                    <a:pt x="886" y="1320"/>
                    <a:pt x="730" y="1196"/>
                    <a:pt x="730" y="1020"/>
                  </a:cubicBezTo>
                  <a:cubicBezTo>
                    <a:pt x="693" y="911"/>
                    <a:pt x="730" y="838"/>
                    <a:pt x="802" y="802"/>
                  </a:cubicBezTo>
                  <a:cubicBezTo>
                    <a:pt x="839" y="729"/>
                    <a:pt x="912" y="692"/>
                    <a:pt x="1021" y="692"/>
                  </a:cubicBezTo>
                  <a:close/>
                  <a:moveTo>
                    <a:pt x="1021" y="0"/>
                  </a:moveTo>
                  <a:cubicBezTo>
                    <a:pt x="438" y="0"/>
                    <a:pt x="1" y="474"/>
                    <a:pt x="37" y="1020"/>
                  </a:cubicBezTo>
                  <a:cubicBezTo>
                    <a:pt x="37" y="1567"/>
                    <a:pt x="511" y="2004"/>
                    <a:pt x="1057" y="2041"/>
                  </a:cubicBezTo>
                  <a:cubicBezTo>
                    <a:pt x="1604" y="2041"/>
                    <a:pt x="2078" y="1567"/>
                    <a:pt x="2041" y="1020"/>
                  </a:cubicBezTo>
                  <a:cubicBezTo>
                    <a:pt x="2005" y="437"/>
                    <a:pt x="1568" y="0"/>
                    <a:pt x="1021"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74"/>
            <p:cNvSpPr/>
            <p:nvPr/>
          </p:nvSpPr>
          <p:spPr>
            <a:xfrm>
              <a:off x="3700675" y="3696475"/>
              <a:ext cx="684150" cy="115725"/>
            </a:xfrm>
            <a:custGeom>
              <a:avLst/>
              <a:gdLst/>
              <a:ahLst/>
              <a:cxnLst/>
              <a:rect l="l" t="t" r="r" b="b"/>
              <a:pathLst>
                <a:path w="27366" h="4629" extrusionOk="0">
                  <a:moveTo>
                    <a:pt x="1749" y="1"/>
                  </a:moveTo>
                  <a:cubicBezTo>
                    <a:pt x="1312" y="657"/>
                    <a:pt x="948" y="1422"/>
                    <a:pt x="729" y="2187"/>
                  </a:cubicBezTo>
                  <a:lnTo>
                    <a:pt x="0" y="4628"/>
                  </a:lnTo>
                  <a:lnTo>
                    <a:pt x="27293" y="4628"/>
                  </a:lnTo>
                  <a:lnTo>
                    <a:pt x="27366"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74"/>
            <p:cNvSpPr/>
            <p:nvPr/>
          </p:nvSpPr>
          <p:spPr>
            <a:xfrm>
              <a:off x="3957575" y="3745675"/>
              <a:ext cx="429075" cy="17325"/>
            </a:xfrm>
            <a:custGeom>
              <a:avLst/>
              <a:gdLst/>
              <a:ahLst/>
              <a:cxnLst/>
              <a:rect l="l" t="t" r="r" b="b"/>
              <a:pathLst>
                <a:path w="17163" h="693" extrusionOk="0">
                  <a:moveTo>
                    <a:pt x="0" y="0"/>
                  </a:moveTo>
                  <a:lnTo>
                    <a:pt x="0" y="693"/>
                  </a:lnTo>
                  <a:lnTo>
                    <a:pt x="17163" y="693"/>
                  </a:lnTo>
                  <a:lnTo>
                    <a:pt x="17163" y="0"/>
                  </a:lnTo>
                  <a:close/>
                </a:path>
              </a:pathLst>
            </a:custGeom>
            <a:solidFill>
              <a:srgbClr val="94C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74"/>
            <p:cNvSpPr/>
            <p:nvPr/>
          </p:nvSpPr>
          <p:spPr>
            <a:xfrm>
              <a:off x="3701575" y="3587175"/>
              <a:ext cx="382625" cy="225025"/>
            </a:xfrm>
            <a:custGeom>
              <a:avLst/>
              <a:gdLst/>
              <a:ahLst/>
              <a:cxnLst/>
              <a:rect l="l" t="t" r="r" b="b"/>
              <a:pathLst>
                <a:path w="15305" h="9001" extrusionOk="0">
                  <a:moveTo>
                    <a:pt x="8491" y="0"/>
                  </a:moveTo>
                  <a:cubicBezTo>
                    <a:pt x="7872" y="437"/>
                    <a:pt x="7179" y="765"/>
                    <a:pt x="6450" y="1020"/>
                  </a:cubicBezTo>
                  <a:lnTo>
                    <a:pt x="5722" y="1275"/>
                  </a:lnTo>
                  <a:cubicBezTo>
                    <a:pt x="4082" y="1858"/>
                    <a:pt x="2697" y="2915"/>
                    <a:pt x="1713" y="4373"/>
                  </a:cubicBezTo>
                  <a:cubicBezTo>
                    <a:pt x="1276" y="5029"/>
                    <a:pt x="948" y="5794"/>
                    <a:pt x="693" y="6559"/>
                  </a:cubicBezTo>
                  <a:lnTo>
                    <a:pt x="1" y="9000"/>
                  </a:lnTo>
                  <a:lnTo>
                    <a:pt x="15305" y="9000"/>
                  </a:lnTo>
                  <a:cubicBezTo>
                    <a:pt x="14686" y="5065"/>
                    <a:pt x="12135" y="1676"/>
                    <a:pt x="8491"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74"/>
            <p:cNvSpPr/>
            <p:nvPr/>
          </p:nvSpPr>
          <p:spPr>
            <a:xfrm>
              <a:off x="3993100" y="3389475"/>
              <a:ext cx="174925" cy="81100"/>
            </a:xfrm>
            <a:custGeom>
              <a:avLst/>
              <a:gdLst/>
              <a:ahLst/>
              <a:cxnLst/>
              <a:rect l="l" t="t" r="r" b="b"/>
              <a:pathLst>
                <a:path w="6997" h="3244" extrusionOk="0">
                  <a:moveTo>
                    <a:pt x="1676" y="1"/>
                  </a:moveTo>
                  <a:cubicBezTo>
                    <a:pt x="729" y="1"/>
                    <a:pt x="0" y="948"/>
                    <a:pt x="255" y="1896"/>
                  </a:cubicBezTo>
                  <a:lnTo>
                    <a:pt x="620" y="3244"/>
                  </a:lnTo>
                  <a:lnTo>
                    <a:pt x="6996" y="3244"/>
                  </a:lnTo>
                  <a:lnTo>
                    <a:pt x="5794" y="1458"/>
                  </a:lnTo>
                  <a:cubicBezTo>
                    <a:pt x="5174" y="548"/>
                    <a:pt x="4154" y="1"/>
                    <a:pt x="3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74"/>
            <p:cNvSpPr/>
            <p:nvPr/>
          </p:nvSpPr>
          <p:spPr>
            <a:xfrm>
              <a:off x="4384800" y="3175400"/>
              <a:ext cx="351650" cy="391750"/>
            </a:xfrm>
            <a:custGeom>
              <a:avLst/>
              <a:gdLst/>
              <a:ahLst/>
              <a:cxnLst/>
              <a:rect l="l" t="t" r="r" b="b"/>
              <a:pathLst>
                <a:path w="14066" h="15670" extrusionOk="0">
                  <a:moveTo>
                    <a:pt x="2478" y="1"/>
                  </a:moveTo>
                  <a:lnTo>
                    <a:pt x="1" y="15669"/>
                  </a:lnTo>
                  <a:lnTo>
                    <a:pt x="12025" y="15669"/>
                  </a:lnTo>
                  <a:lnTo>
                    <a:pt x="14066" y="1422"/>
                  </a:lnTo>
                  <a:lnTo>
                    <a:pt x="2478"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74"/>
            <p:cNvSpPr/>
            <p:nvPr/>
          </p:nvSpPr>
          <p:spPr>
            <a:xfrm>
              <a:off x="4026800" y="3470550"/>
              <a:ext cx="690525" cy="341650"/>
            </a:xfrm>
            <a:custGeom>
              <a:avLst/>
              <a:gdLst/>
              <a:ahLst/>
              <a:cxnLst/>
              <a:rect l="l" t="t" r="r" b="b"/>
              <a:pathLst>
                <a:path w="27621" h="13666" extrusionOk="0">
                  <a:moveTo>
                    <a:pt x="12280" y="1"/>
                  </a:moveTo>
                  <a:cubicBezTo>
                    <a:pt x="11806" y="1313"/>
                    <a:pt x="11005" y="2515"/>
                    <a:pt x="10021" y="3499"/>
                  </a:cubicBezTo>
                  <a:cubicBezTo>
                    <a:pt x="9547" y="3936"/>
                    <a:pt x="9037" y="4337"/>
                    <a:pt x="8527" y="4665"/>
                  </a:cubicBezTo>
                  <a:cubicBezTo>
                    <a:pt x="7871" y="5102"/>
                    <a:pt x="7179" y="5430"/>
                    <a:pt x="6486" y="5685"/>
                  </a:cubicBezTo>
                  <a:lnTo>
                    <a:pt x="5721" y="5940"/>
                  </a:lnTo>
                  <a:cubicBezTo>
                    <a:pt x="4118" y="6523"/>
                    <a:pt x="2697" y="7580"/>
                    <a:pt x="1749" y="9038"/>
                  </a:cubicBezTo>
                  <a:cubicBezTo>
                    <a:pt x="1276" y="9694"/>
                    <a:pt x="948" y="10459"/>
                    <a:pt x="729" y="11224"/>
                  </a:cubicBezTo>
                  <a:lnTo>
                    <a:pt x="0" y="13665"/>
                  </a:lnTo>
                  <a:lnTo>
                    <a:pt x="27293" y="13665"/>
                  </a:lnTo>
                  <a:lnTo>
                    <a:pt x="27366" y="9038"/>
                  </a:lnTo>
                  <a:lnTo>
                    <a:pt x="27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74"/>
            <p:cNvSpPr/>
            <p:nvPr/>
          </p:nvSpPr>
          <p:spPr>
            <a:xfrm>
              <a:off x="4311925" y="3500625"/>
              <a:ext cx="134850" cy="17325"/>
            </a:xfrm>
            <a:custGeom>
              <a:avLst/>
              <a:gdLst/>
              <a:ahLst/>
              <a:cxnLst/>
              <a:rect l="l" t="t" r="r" b="b"/>
              <a:pathLst>
                <a:path w="5394" h="693" extrusionOk="0">
                  <a:moveTo>
                    <a:pt x="1" y="0"/>
                  </a:moveTo>
                  <a:lnTo>
                    <a:pt x="1" y="693"/>
                  </a:lnTo>
                  <a:lnTo>
                    <a:pt x="5393" y="693"/>
                  </a:lnTo>
                  <a:lnTo>
                    <a:pt x="5393" y="0"/>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74"/>
            <p:cNvSpPr/>
            <p:nvPr/>
          </p:nvSpPr>
          <p:spPr>
            <a:xfrm>
              <a:off x="4277300" y="3547075"/>
              <a:ext cx="134850" cy="17350"/>
            </a:xfrm>
            <a:custGeom>
              <a:avLst/>
              <a:gdLst/>
              <a:ahLst/>
              <a:cxnLst/>
              <a:rect l="l" t="t" r="r" b="b"/>
              <a:pathLst>
                <a:path w="5394" h="694" extrusionOk="0">
                  <a:moveTo>
                    <a:pt x="1" y="1"/>
                  </a:moveTo>
                  <a:lnTo>
                    <a:pt x="1" y="693"/>
                  </a:lnTo>
                  <a:lnTo>
                    <a:pt x="5394" y="693"/>
                  </a:lnTo>
                  <a:lnTo>
                    <a:pt x="5394"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74"/>
            <p:cNvSpPr/>
            <p:nvPr/>
          </p:nvSpPr>
          <p:spPr>
            <a:xfrm>
              <a:off x="4538750" y="3622700"/>
              <a:ext cx="51050" cy="51025"/>
            </a:xfrm>
            <a:custGeom>
              <a:avLst/>
              <a:gdLst/>
              <a:ahLst/>
              <a:cxnLst/>
              <a:rect l="l" t="t" r="r" b="b"/>
              <a:pathLst>
                <a:path w="2042" h="2041" extrusionOk="0">
                  <a:moveTo>
                    <a:pt x="1006" y="693"/>
                  </a:moveTo>
                  <a:cubicBezTo>
                    <a:pt x="1213" y="702"/>
                    <a:pt x="1349" y="844"/>
                    <a:pt x="1349" y="1020"/>
                  </a:cubicBezTo>
                  <a:cubicBezTo>
                    <a:pt x="1349" y="1093"/>
                    <a:pt x="1313" y="1203"/>
                    <a:pt x="1276" y="1239"/>
                  </a:cubicBezTo>
                  <a:cubicBezTo>
                    <a:pt x="1208" y="1296"/>
                    <a:pt x="1130" y="1320"/>
                    <a:pt x="1054" y="1320"/>
                  </a:cubicBezTo>
                  <a:cubicBezTo>
                    <a:pt x="886" y="1320"/>
                    <a:pt x="730" y="1196"/>
                    <a:pt x="730" y="1020"/>
                  </a:cubicBezTo>
                  <a:cubicBezTo>
                    <a:pt x="730" y="911"/>
                    <a:pt x="730" y="838"/>
                    <a:pt x="802" y="802"/>
                  </a:cubicBezTo>
                  <a:cubicBezTo>
                    <a:pt x="836" y="734"/>
                    <a:pt x="934" y="697"/>
                    <a:pt x="1006" y="693"/>
                  </a:cubicBezTo>
                  <a:close/>
                  <a:moveTo>
                    <a:pt x="1021" y="0"/>
                  </a:moveTo>
                  <a:cubicBezTo>
                    <a:pt x="438" y="0"/>
                    <a:pt x="1" y="474"/>
                    <a:pt x="37" y="1020"/>
                  </a:cubicBezTo>
                  <a:cubicBezTo>
                    <a:pt x="37" y="1567"/>
                    <a:pt x="511" y="2041"/>
                    <a:pt x="1057" y="2041"/>
                  </a:cubicBezTo>
                  <a:cubicBezTo>
                    <a:pt x="1313" y="2041"/>
                    <a:pt x="1568" y="1931"/>
                    <a:pt x="1786" y="1713"/>
                  </a:cubicBezTo>
                  <a:cubicBezTo>
                    <a:pt x="1968" y="1531"/>
                    <a:pt x="2041" y="1276"/>
                    <a:pt x="2041" y="1020"/>
                  </a:cubicBezTo>
                  <a:cubicBezTo>
                    <a:pt x="2041" y="437"/>
                    <a:pt x="1568" y="0"/>
                    <a:pt x="1021"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74"/>
            <p:cNvSpPr/>
            <p:nvPr/>
          </p:nvSpPr>
          <p:spPr>
            <a:xfrm>
              <a:off x="4457675" y="3622700"/>
              <a:ext cx="51050" cy="51025"/>
            </a:xfrm>
            <a:custGeom>
              <a:avLst/>
              <a:gdLst/>
              <a:ahLst/>
              <a:cxnLst/>
              <a:rect l="l" t="t" r="r" b="b"/>
              <a:pathLst>
                <a:path w="2042" h="2041" extrusionOk="0">
                  <a:moveTo>
                    <a:pt x="985" y="692"/>
                  </a:moveTo>
                  <a:cubicBezTo>
                    <a:pt x="1167" y="692"/>
                    <a:pt x="1312" y="838"/>
                    <a:pt x="1312" y="1020"/>
                  </a:cubicBezTo>
                  <a:cubicBezTo>
                    <a:pt x="1312" y="1093"/>
                    <a:pt x="1312" y="1166"/>
                    <a:pt x="1240" y="1239"/>
                  </a:cubicBezTo>
                  <a:cubicBezTo>
                    <a:pt x="1172" y="1296"/>
                    <a:pt x="1097" y="1320"/>
                    <a:pt x="1025" y="1320"/>
                  </a:cubicBezTo>
                  <a:cubicBezTo>
                    <a:pt x="865" y="1320"/>
                    <a:pt x="718" y="1196"/>
                    <a:pt x="693" y="1020"/>
                  </a:cubicBezTo>
                  <a:cubicBezTo>
                    <a:pt x="693" y="911"/>
                    <a:pt x="729" y="838"/>
                    <a:pt x="766" y="802"/>
                  </a:cubicBezTo>
                  <a:cubicBezTo>
                    <a:pt x="839" y="729"/>
                    <a:pt x="912" y="692"/>
                    <a:pt x="985" y="692"/>
                  </a:cubicBezTo>
                  <a:close/>
                  <a:moveTo>
                    <a:pt x="985" y="0"/>
                  </a:moveTo>
                  <a:cubicBezTo>
                    <a:pt x="729" y="0"/>
                    <a:pt x="474" y="109"/>
                    <a:pt x="256" y="292"/>
                  </a:cubicBezTo>
                  <a:cubicBezTo>
                    <a:pt x="74" y="510"/>
                    <a:pt x="1" y="765"/>
                    <a:pt x="1" y="1020"/>
                  </a:cubicBezTo>
                  <a:cubicBezTo>
                    <a:pt x="1" y="1567"/>
                    <a:pt x="474" y="2041"/>
                    <a:pt x="1021" y="2041"/>
                  </a:cubicBezTo>
                  <a:cubicBezTo>
                    <a:pt x="1604" y="2041"/>
                    <a:pt x="2041" y="1567"/>
                    <a:pt x="2041" y="1020"/>
                  </a:cubicBezTo>
                  <a:cubicBezTo>
                    <a:pt x="2005" y="437"/>
                    <a:pt x="1531" y="0"/>
                    <a:pt x="985"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74"/>
            <p:cNvSpPr/>
            <p:nvPr/>
          </p:nvSpPr>
          <p:spPr>
            <a:xfrm>
              <a:off x="4026800" y="3696475"/>
              <a:ext cx="684150" cy="115725"/>
            </a:xfrm>
            <a:custGeom>
              <a:avLst/>
              <a:gdLst/>
              <a:ahLst/>
              <a:cxnLst/>
              <a:rect l="l" t="t" r="r" b="b"/>
              <a:pathLst>
                <a:path w="27366" h="4629" extrusionOk="0">
                  <a:moveTo>
                    <a:pt x="1749" y="1"/>
                  </a:moveTo>
                  <a:cubicBezTo>
                    <a:pt x="1276" y="657"/>
                    <a:pt x="948" y="1422"/>
                    <a:pt x="729" y="2187"/>
                  </a:cubicBezTo>
                  <a:lnTo>
                    <a:pt x="0" y="4628"/>
                  </a:lnTo>
                  <a:lnTo>
                    <a:pt x="27293" y="4628"/>
                  </a:lnTo>
                  <a:lnTo>
                    <a:pt x="27366" y="1"/>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74"/>
            <p:cNvSpPr/>
            <p:nvPr/>
          </p:nvSpPr>
          <p:spPr>
            <a:xfrm>
              <a:off x="4026800" y="3587175"/>
              <a:ext cx="382625" cy="225025"/>
            </a:xfrm>
            <a:custGeom>
              <a:avLst/>
              <a:gdLst/>
              <a:ahLst/>
              <a:cxnLst/>
              <a:rect l="l" t="t" r="r" b="b"/>
              <a:pathLst>
                <a:path w="15305" h="9001" extrusionOk="0">
                  <a:moveTo>
                    <a:pt x="8527" y="0"/>
                  </a:moveTo>
                  <a:cubicBezTo>
                    <a:pt x="7871" y="437"/>
                    <a:pt x="7179" y="765"/>
                    <a:pt x="6486" y="1020"/>
                  </a:cubicBezTo>
                  <a:lnTo>
                    <a:pt x="5721" y="1275"/>
                  </a:lnTo>
                  <a:cubicBezTo>
                    <a:pt x="4118" y="1858"/>
                    <a:pt x="2697" y="2915"/>
                    <a:pt x="1749" y="4373"/>
                  </a:cubicBezTo>
                  <a:cubicBezTo>
                    <a:pt x="1276" y="5029"/>
                    <a:pt x="948" y="5794"/>
                    <a:pt x="729" y="6559"/>
                  </a:cubicBezTo>
                  <a:lnTo>
                    <a:pt x="0" y="9000"/>
                  </a:lnTo>
                  <a:lnTo>
                    <a:pt x="15304" y="9000"/>
                  </a:lnTo>
                  <a:cubicBezTo>
                    <a:pt x="14685" y="5065"/>
                    <a:pt x="12134" y="1676"/>
                    <a:pt x="8527"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74"/>
            <p:cNvSpPr/>
            <p:nvPr/>
          </p:nvSpPr>
          <p:spPr>
            <a:xfrm>
              <a:off x="4318300" y="3389475"/>
              <a:ext cx="174925" cy="81100"/>
            </a:xfrm>
            <a:custGeom>
              <a:avLst/>
              <a:gdLst/>
              <a:ahLst/>
              <a:cxnLst/>
              <a:rect l="l" t="t" r="r" b="b"/>
              <a:pathLst>
                <a:path w="6997" h="3244" extrusionOk="0">
                  <a:moveTo>
                    <a:pt x="1713" y="1"/>
                  </a:moveTo>
                  <a:cubicBezTo>
                    <a:pt x="729" y="1"/>
                    <a:pt x="1" y="948"/>
                    <a:pt x="256" y="1896"/>
                  </a:cubicBezTo>
                  <a:lnTo>
                    <a:pt x="620" y="3244"/>
                  </a:lnTo>
                  <a:lnTo>
                    <a:pt x="6997" y="3244"/>
                  </a:lnTo>
                  <a:lnTo>
                    <a:pt x="5794" y="1458"/>
                  </a:lnTo>
                  <a:cubicBezTo>
                    <a:pt x="5175" y="548"/>
                    <a:pt x="4155" y="37"/>
                    <a:pt x="3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74"/>
            <p:cNvSpPr/>
            <p:nvPr/>
          </p:nvSpPr>
          <p:spPr>
            <a:xfrm>
              <a:off x="4382075" y="2519925"/>
              <a:ext cx="532925" cy="834975"/>
            </a:xfrm>
            <a:custGeom>
              <a:avLst/>
              <a:gdLst/>
              <a:ahLst/>
              <a:cxnLst/>
              <a:rect l="l" t="t" r="r" b="b"/>
              <a:pathLst>
                <a:path w="21317" h="33399" extrusionOk="0">
                  <a:moveTo>
                    <a:pt x="13300" y="1"/>
                  </a:moveTo>
                  <a:cubicBezTo>
                    <a:pt x="9349" y="1"/>
                    <a:pt x="5902" y="2802"/>
                    <a:pt x="5138" y="6762"/>
                  </a:cubicBezTo>
                  <a:lnTo>
                    <a:pt x="0" y="33398"/>
                  </a:lnTo>
                  <a:lnTo>
                    <a:pt x="15815" y="33398"/>
                  </a:lnTo>
                  <a:lnTo>
                    <a:pt x="21317" y="312"/>
                  </a:lnTo>
                  <a:lnTo>
                    <a:pt x="13883" y="21"/>
                  </a:lnTo>
                  <a:cubicBezTo>
                    <a:pt x="13688" y="7"/>
                    <a:pt x="13494" y="1"/>
                    <a:pt x="13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74"/>
            <p:cNvSpPr/>
            <p:nvPr/>
          </p:nvSpPr>
          <p:spPr>
            <a:xfrm>
              <a:off x="4652625" y="2727225"/>
              <a:ext cx="110250" cy="606725"/>
            </a:xfrm>
            <a:custGeom>
              <a:avLst/>
              <a:gdLst/>
              <a:ahLst/>
              <a:cxnLst/>
              <a:rect l="l" t="t" r="r" b="b"/>
              <a:pathLst>
                <a:path w="4410" h="24269" extrusionOk="0">
                  <a:moveTo>
                    <a:pt x="3899" y="0"/>
                  </a:moveTo>
                  <a:lnTo>
                    <a:pt x="1" y="24195"/>
                  </a:lnTo>
                  <a:lnTo>
                    <a:pt x="474" y="24268"/>
                  </a:lnTo>
                  <a:lnTo>
                    <a:pt x="4410" y="73"/>
                  </a:lnTo>
                  <a:lnTo>
                    <a:pt x="38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74"/>
            <p:cNvSpPr/>
            <p:nvPr/>
          </p:nvSpPr>
          <p:spPr>
            <a:xfrm>
              <a:off x="4391175" y="3291100"/>
              <a:ext cx="397200" cy="11875"/>
            </a:xfrm>
            <a:custGeom>
              <a:avLst/>
              <a:gdLst/>
              <a:ahLst/>
              <a:cxnLst/>
              <a:rect l="l" t="t" r="r" b="b"/>
              <a:pathLst>
                <a:path w="15888" h="475" extrusionOk="0">
                  <a:moveTo>
                    <a:pt x="1" y="1"/>
                  </a:moveTo>
                  <a:lnTo>
                    <a:pt x="1" y="474"/>
                  </a:lnTo>
                  <a:lnTo>
                    <a:pt x="15888" y="474"/>
                  </a:lnTo>
                  <a:lnTo>
                    <a:pt x="158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74"/>
            <p:cNvSpPr/>
            <p:nvPr/>
          </p:nvSpPr>
          <p:spPr>
            <a:xfrm>
              <a:off x="4733700" y="2523175"/>
              <a:ext cx="1164225" cy="604900"/>
            </a:xfrm>
            <a:custGeom>
              <a:avLst/>
              <a:gdLst/>
              <a:ahLst/>
              <a:cxnLst/>
              <a:rect l="l" t="t" r="r" b="b"/>
              <a:pathLst>
                <a:path w="46569" h="24196" extrusionOk="0">
                  <a:moveTo>
                    <a:pt x="1" y="0"/>
                  </a:moveTo>
                  <a:lnTo>
                    <a:pt x="1" y="24195"/>
                  </a:lnTo>
                  <a:lnTo>
                    <a:pt x="46569" y="24195"/>
                  </a:lnTo>
                  <a:lnTo>
                    <a:pt x="46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74"/>
            <p:cNvSpPr/>
            <p:nvPr/>
          </p:nvSpPr>
          <p:spPr>
            <a:xfrm>
              <a:off x="4720025" y="1818075"/>
              <a:ext cx="1513150" cy="1323650"/>
            </a:xfrm>
            <a:custGeom>
              <a:avLst/>
              <a:gdLst/>
              <a:ahLst/>
              <a:cxnLst/>
              <a:rect l="l" t="t" r="r" b="b"/>
              <a:pathLst>
                <a:path w="60526" h="52946" extrusionOk="0">
                  <a:moveTo>
                    <a:pt x="46569" y="25836"/>
                  </a:moveTo>
                  <a:lnTo>
                    <a:pt x="46569" y="51889"/>
                  </a:lnTo>
                  <a:lnTo>
                    <a:pt x="1058" y="51889"/>
                  </a:lnTo>
                  <a:lnTo>
                    <a:pt x="1058" y="30573"/>
                  </a:lnTo>
                  <a:cubicBezTo>
                    <a:pt x="1058" y="27949"/>
                    <a:pt x="3208" y="25836"/>
                    <a:pt x="5831" y="25836"/>
                  </a:cubicBezTo>
                  <a:close/>
                  <a:moveTo>
                    <a:pt x="53602" y="1"/>
                  </a:moveTo>
                  <a:cubicBezTo>
                    <a:pt x="49739" y="1"/>
                    <a:pt x="46569" y="3135"/>
                    <a:pt x="46569" y="7034"/>
                  </a:cubicBezTo>
                  <a:lnTo>
                    <a:pt x="46569" y="24743"/>
                  </a:lnTo>
                  <a:lnTo>
                    <a:pt x="5831" y="24743"/>
                  </a:lnTo>
                  <a:cubicBezTo>
                    <a:pt x="2625" y="24743"/>
                    <a:pt x="1" y="27366"/>
                    <a:pt x="1" y="30573"/>
                  </a:cubicBezTo>
                  <a:lnTo>
                    <a:pt x="1" y="52946"/>
                  </a:lnTo>
                  <a:lnTo>
                    <a:pt x="47626" y="52946"/>
                  </a:lnTo>
                  <a:lnTo>
                    <a:pt x="47626" y="25836"/>
                  </a:lnTo>
                  <a:lnTo>
                    <a:pt x="47735" y="25836"/>
                  </a:lnTo>
                  <a:lnTo>
                    <a:pt x="47735" y="24743"/>
                  </a:lnTo>
                  <a:lnTo>
                    <a:pt x="47626" y="24743"/>
                  </a:lnTo>
                  <a:lnTo>
                    <a:pt x="47626" y="7034"/>
                  </a:lnTo>
                  <a:cubicBezTo>
                    <a:pt x="47626" y="3718"/>
                    <a:pt x="50322" y="1058"/>
                    <a:pt x="53602" y="1058"/>
                  </a:cubicBezTo>
                  <a:lnTo>
                    <a:pt x="60525" y="1058"/>
                  </a:lnTo>
                  <a:lnTo>
                    <a:pt x="60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74"/>
            <p:cNvSpPr/>
            <p:nvPr/>
          </p:nvSpPr>
          <p:spPr>
            <a:xfrm>
              <a:off x="4720025" y="3128050"/>
              <a:ext cx="26450" cy="609450"/>
            </a:xfrm>
            <a:custGeom>
              <a:avLst/>
              <a:gdLst/>
              <a:ahLst/>
              <a:cxnLst/>
              <a:rect l="l" t="t" r="r" b="b"/>
              <a:pathLst>
                <a:path w="1058" h="24378" extrusionOk="0">
                  <a:moveTo>
                    <a:pt x="1" y="0"/>
                  </a:moveTo>
                  <a:lnTo>
                    <a:pt x="1" y="24377"/>
                  </a:lnTo>
                  <a:lnTo>
                    <a:pt x="1058" y="24377"/>
                  </a:lnTo>
                  <a:lnTo>
                    <a:pt x="10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74"/>
            <p:cNvSpPr/>
            <p:nvPr/>
          </p:nvSpPr>
          <p:spPr>
            <a:xfrm>
              <a:off x="4517800" y="3667325"/>
              <a:ext cx="473725" cy="466450"/>
            </a:xfrm>
            <a:custGeom>
              <a:avLst/>
              <a:gdLst/>
              <a:ahLst/>
              <a:cxnLst/>
              <a:rect l="l" t="t" r="r" b="b"/>
              <a:pathLst>
                <a:path w="18949" h="18658" extrusionOk="0">
                  <a:moveTo>
                    <a:pt x="9475" y="1"/>
                  </a:moveTo>
                  <a:cubicBezTo>
                    <a:pt x="4264" y="1"/>
                    <a:pt x="1" y="4155"/>
                    <a:pt x="1" y="9329"/>
                  </a:cubicBezTo>
                  <a:cubicBezTo>
                    <a:pt x="1" y="14467"/>
                    <a:pt x="4264" y="18657"/>
                    <a:pt x="9475" y="18657"/>
                  </a:cubicBezTo>
                  <a:cubicBezTo>
                    <a:pt x="14722" y="18657"/>
                    <a:pt x="18949" y="14467"/>
                    <a:pt x="18949" y="9329"/>
                  </a:cubicBezTo>
                  <a:cubicBezTo>
                    <a:pt x="18949" y="4155"/>
                    <a:pt x="14722" y="1"/>
                    <a:pt x="94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74"/>
            <p:cNvSpPr/>
            <p:nvPr/>
          </p:nvSpPr>
          <p:spPr>
            <a:xfrm>
              <a:off x="4552425" y="3746575"/>
              <a:ext cx="374425" cy="307000"/>
            </a:xfrm>
            <a:custGeom>
              <a:avLst/>
              <a:gdLst/>
              <a:ahLst/>
              <a:cxnLst/>
              <a:rect l="l" t="t" r="r" b="b"/>
              <a:pathLst>
                <a:path w="14977" h="12280" extrusionOk="0">
                  <a:moveTo>
                    <a:pt x="8090" y="912"/>
                  </a:moveTo>
                  <a:lnTo>
                    <a:pt x="8090" y="948"/>
                  </a:lnTo>
                  <a:cubicBezTo>
                    <a:pt x="12717" y="985"/>
                    <a:pt x="14976" y="6633"/>
                    <a:pt x="11661" y="9876"/>
                  </a:cubicBezTo>
                  <a:cubicBezTo>
                    <a:pt x="10607" y="10917"/>
                    <a:pt x="9317" y="11384"/>
                    <a:pt x="8051" y="11384"/>
                  </a:cubicBezTo>
                  <a:cubicBezTo>
                    <a:pt x="5375" y="11384"/>
                    <a:pt x="2806" y="9300"/>
                    <a:pt x="2806" y="6159"/>
                  </a:cubicBezTo>
                  <a:cubicBezTo>
                    <a:pt x="2806" y="3244"/>
                    <a:pt x="5175" y="912"/>
                    <a:pt x="8090" y="912"/>
                  </a:cubicBezTo>
                  <a:close/>
                  <a:moveTo>
                    <a:pt x="8090" y="1"/>
                  </a:moveTo>
                  <a:cubicBezTo>
                    <a:pt x="2660" y="74"/>
                    <a:pt x="0" y="6705"/>
                    <a:pt x="3863" y="10495"/>
                  </a:cubicBezTo>
                  <a:cubicBezTo>
                    <a:pt x="5119" y="11728"/>
                    <a:pt x="6652" y="12280"/>
                    <a:pt x="8152" y="12280"/>
                  </a:cubicBezTo>
                  <a:cubicBezTo>
                    <a:pt x="11308" y="12280"/>
                    <a:pt x="14321" y="9839"/>
                    <a:pt x="14321" y="6159"/>
                  </a:cubicBezTo>
                  <a:cubicBezTo>
                    <a:pt x="14284" y="2734"/>
                    <a:pt x="11515" y="1"/>
                    <a:pt x="8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74"/>
            <p:cNvSpPr/>
            <p:nvPr/>
          </p:nvSpPr>
          <p:spPr>
            <a:xfrm>
              <a:off x="5748500" y="3266500"/>
              <a:ext cx="412700" cy="339825"/>
            </a:xfrm>
            <a:custGeom>
              <a:avLst/>
              <a:gdLst/>
              <a:ahLst/>
              <a:cxnLst/>
              <a:rect l="l" t="t" r="r" b="b"/>
              <a:pathLst>
                <a:path w="16508" h="13593" extrusionOk="0">
                  <a:moveTo>
                    <a:pt x="15925" y="1"/>
                  </a:moveTo>
                  <a:lnTo>
                    <a:pt x="1" y="12864"/>
                  </a:lnTo>
                  <a:lnTo>
                    <a:pt x="584" y="13592"/>
                  </a:lnTo>
                  <a:lnTo>
                    <a:pt x="16508" y="693"/>
                  </a:lnTo>
                  <a:lnTo>
                    <a:pt x="159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74"/>
            <p:cNvSpPr/>
            <p:nvPr/>
          </p:nvSpPr>
          <p:spPr>
            <a:xfrm>
              <a:off x="5755800" y="3586250"/>
              <a:ext cx="501950" cy="22800"/>
            </a:xfrm>
            <a:custGeom>
              <a:avLst/>
              <a:gdLst/>
              <a:ahLst/>
              <a:cxnLst/>
              <a:rect l="l" t="t" r="r" b="b"/>
              <a:pathLst>
                <a:path w="20078" h="912" extrusionOk="0">
                  <a:moveTo>
                    <a:pt x="0" y="1"/>
                  </a:moveTo>
                  <a:lnTo>
                    <a:pt x="0" y="912"/>
                  </a:lnTo>
                  <a:lnTo>
                    <a:pt x="20078" y="912"/>
                  </a:lnTo>
                  <a:lnTo>
                    <a:pt x="200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74"/>
            <p:cNvSpPr/>
            <p:nvPr/>
          </p:nvSpPr>
          <p:spPr>
            <a:xfrm>
              <a:off x="5748500" y="3588075"/>
              <a:ext cx="412700" cy="339800"/>
            </a:xfrm>
            <a:custGeom>
              <a:avLst/>
              <a:gdLst/>
              <a:ahLst/>
              <a:cxnLst/>
              <a:rect l="l" t="t" r="r" b="b"/>
              <a:pathLst>
                <a:path w="16508" h="13592" extrusionOk="0">
                  <a:moveTo>
                    <a:pt x="584" y="1"/>
                  </a:moveTo>
                  <a:lnTo>
                    <a:pt x="1" y="693"/>
                  </a:lnTo>
                  <a:lnTo>
                    <a:pt x="15925" y="13592"/>
                  </a:lnTo>
                  <a:lnTo>
                    <a:pt x="16508" y="12863"/>
                  </a:lnTo>
                  <a:lnTo>
                    <a:pt x="5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74"/>
            <p:cNvSpPr/>
            <p:nvPr/>
          </p:nvSpPr>
          <p:spPr>
            <a:xfrm>
              <a:off x="5743950" y="3597175"/>
              <a:ext cx="22800" cy="455525"/>
            </a:xfrm>
            <a:custGeom>
              <a:avLst/>
              <a:gdLst/>
              <a:ahLst/>
              <a:cxnLst/>
              <a:rect l="l" t="t" r="r" b="b"/>
              <a:pathLst>
                <a:path w="912" h="18221" extrusionOk="0">
                  <a:moveTo>
                    <a:pt x="1" y="1"/>
                  </a:moveTo>
                  <a:lnTo>
                    <a:pt x="1" y="18220"/>
                  </a:lnTo>
                  <a:lnTo>
                    <a:pt x="912" y="18220"/>
                  </a:lnTo>
                  <a:lnTo>
                    <a:pt x="9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74"/>
            <p:cNvSpPr/>
            <p:nvPr/>
          </p:nvSpPr>
          <p:spPr>
            <a:xfrm>
              <a:off x="5350425" y="3588075"/>
              <a:ext cx="412675" cy="339800"/>
            </a:xfrm>
            <a:custGeom>
              <a:avLst/>
              <a:gdLst/>
              <a:ahLst/>
              <a:cxnLst/>
              <a:rect l="l" t="t" r="r" b="b"/>
              <a:pathLst>
                <a:path w="16507" h="13592" extrusionOk="0">
                  <a:moveTo>
                    <a:pt x="15924" y="1"/>
                  </a:moveTo>
                  <a:lnTo>
                    <a:pt x="0" y="12900"/>
                  </a:lnTo>
                  <a:lnTo>
                    <a:pt x="547" y="13592"/>
                  </a:lnTo>
                  <a:lnTo>
                    <a:pt x="16507" y="729"/>
                  </a:lnTo>
                  <a:lnTo>
                    <a:pt x="15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74"/>
            <p:cNvSpPr/>
            <p:nvPr/>
          </p:nvSpPr>
          <p:spPr>
            <a:xfrm>
              <a:off x="5253850" y="3586250"/>
              <a:ext cx="501975" cy="22800"/>
            </a:xfrm>
            <a:custGeom>
              <a:avLst/>
              <a:gdLst/>
              <a:ahLst/>
              <a:cxnLst/>
              <a:rect l="l" t="t" r="r" b="b"/>
              <a:pathLst>
                <a:path w="20079" h="912" extrusionOk="0">
                  <a:moveTo>
                    <a:pt x="1" y="1"/>
                  </a:moveTo>
                  <a:lnTo>
                    <a:pt x="1" y="912"/>
                  </a:lnTo>
                  <a:lnTo>
                    <a:pt x="20078" y="912"/>
                  </a:lnTo>
                  <a:lnTo>
                    <a:pt x="200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74"/>
            <p:cNvSpPr/>
            <p:nvPr/>
          </p:nvSpPr>
          <p:spPr>
            <a:xfrm>
              <a:off x="5350425" y="3266500"/>
              <a:ext cx="412675" cy="339825"/>
            </a:xfrm>
            <a:custGeom>
              <a:avLst/>
              <a:gdLst/>
              <a:ahLst/>
              <a:cxnLst/>
              <a:rect l="l" t="t" r="r" b="b"/>
              <a:pathLst>
                <a:path w="16507" h="13593" extrusionOk="0">
                  <a:moveTo>
                    <a:pt x="583" y="1"/>
                  </a:moveTo>
                  <a:lnTo>
                    <a:pt x="0" y="730"/>
                  </a:lnTo>
                  <a:lnTo>
                    <a:pt x="15924" y="13592"/>
                  </a:lnTo>
                  <a:lnTo>
                    <a:pt x="16507" y="12900"/>
                  </a:lnTo>
                  <a:lnTo>
                    <a:pt x="5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74"/>
            <p:cNvSpPr/>
            <p:nvPr/>
          </p:nvSpPr>
          <p:spPr>
            <a:xfrm>
              <a:off x="5743950" y="3141700"/>
              <a:ext cx="22800" cy="455500"/>
            </a:xfrm>
            <a:custGeom>
              <a:avLst/>
              <a:gdLst/>
              <a:ahLst/>
              <a:cxnLst/>
              <a:rect l="l" t="t" r="r" b="b"/>
              <a:pathLst>
                <a:path w="912" h="18220" extrusionOk="0">
                  <a:moveTo>
                    <a:pt x="1" y="1"/>
                  </a:moveTo>
                  <a:lnTo>
                    <a:pt x="1" y="18220"/>
                  </a:lnTo>
                  <a:lnTo>
                    <a:pt x="912" y="18220"/>
                  </a:lnTo>
                  <a:lnTo>
                    <a:pt x="9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74"/>
            <p:cNvSpPr/>
            <p:nvPr/>
          </p:nvSpPr>
          <p:spPr>
            <a:xfrm>
              <a:off x="5653775" y="3496975"/>
              <a:ext cx="204075" cy="200450"/>
            </a:xfrm>
            <a:custGeom>
              <a:avLst/>
              <a:gdLst/>
              <a:ahLst/>
              <a:cxnLst/>
              <a:rect l="l" t="t" r="r" b="b"/>
              <a:pathLst>
                <a:path w="8163" h="8018" extrusionOk="0">
                  <a:moveTo>
                    <a:pt x="4081" y="1"/>
                  </a:moveTo>
                  <a:cubicBezTo>
                    <a:pt x="1822" y="1"/>
                    <a:pt x="0" y="1786"/>
                    <a:pt x="0" y="4009"/>
                  </a:cubicBezTo>
                  <a:cubicBezTo>
                    <a:pt x="0" y="6232"/>
                    <a:pt x="1822" y="8017"/>
                    <a:pt x="4081" y="8017"/>
                  </a:cubicBezTo>
                  <a:cubicBezTo>
                    <a:pt x="6341" y="8017"/>
                    <a:pt x="8163" y="6232"/>
                    <a:pt x="8163" y="4009"/>
                  </a:cubicBezTo>
                  <a:cubicBezTo>
                    <a:pt x="8163" y="1786"/>
                    <a:pt x="6341" y="1"/>
                    <a:pt x="4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74"/>
            <p:cNvSpPr/>
            <p:nvPr/>
          </p:nvSpPr>
          <p:spPr>
            <a:xfrm>
              <a:off x="5240200" y="3088875"/>
              <a:ext cx="1031225" cy="1018475"/>
            </a:xfrm>
            <a:custGeom>
              <a:avLst/>
              <a:gdLst/>
              <a:ahLst/>
              <a:cxnLst/>
              <a:rect l="l" t="t" r="r" b="b"/>
              <a:pathLst>
                <a:path w="41249" h="40739" extrusionOk="0">
                  <a:moveTo>
                    <a:pt x="20624" y="2770"/>
                  </a:moveTo>
                  <a:cubicBezTo>
                    <a:pt x="30463" y="2770"/>
                    <a:pt x="38479" y="10677"/>
                    <a:pt x="38479" y="20369"/>
                  </a:cubicBezTo>
                  <a:cubicBezTo>
                    <a:pt x="38479" y="30062"/>
                    <a:pt x="30463" y="37933"/>
                    <a:pt x="20624" y="37933"/>
                  </a:cubicBezTo>
                  <a:cubicBezTo>
                    <a:pt x="10786" y="37933"/>
                    <a:pt x="2770" y="30062"/>
                    <a:pt x="2770" y="20369"/>
                  </a:cubicBezTo>
                  <a:cubicBezTo>
                    <a:pt x="2770" y="10677"/>
                    <a:pt x="10823" y="2770"/>
                    <a:pt x="20624" y="2770"/>
                  </a:cubicBezTo>
                  <a:close/>
                  <a:moveTo>
                    <a:pt x="20624" y="0"/>
                  </a:moveTo>
                  <a:cubicBezTo>
                    <a:pt x="9219" y="0"/>
                    <a:pt x="0" y="9110"/>
                    <a:pt x="0" y="20369"/>
                  </a:cubicBezTo>
                  <a:cubicBezTo>
                    <a:pt x="0" y="31629"/>
                    <a:pt x="9219" y="40738"/>
                    <a:pt x="20624" y="40738"/>
                  </a:cubicBezTo>
                  <a:cubicBezTo>
                    <a:pt x="32030" y="40738"/>
                    <a:pt x="41249" y="31629"/>
                    <a:pt x="41249" y="20369"/>
                  </a:cubicBezTo>
                  <a:cubicBezTo>
                    <a:pt x="41249" y="9073"/>
                    <a:pt x="32030" y="0"/>
                    <a:pt x="20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74"/>
            <p:cNvSpPr/>
            <p:nvPr/>
          </p:nvSpPr>
          <p:spPr>
            <a:xfrm>
              <a:off x="5211950" y="3060625"/>
              <a:ext cx="1087725" cy="1073150"/>
            </a:xfrm>
            <a:custGeom>
              <a:avLst/>
              <a:gdLst/>
              <a:ahLst/>
              <a:cxnLst/>
              <a:rect l="l" t="t" r="r" b="b"/>
              <a:pathLst>
                <a:path w="43509" h="42926" extrusionOk="0">
                  <a:moveTo>
                    <a:pt x="21754" y="1531"/>
                  </a:moveTo>
                  <a:cubicBezTo>
                    <a:pt x="32905" y="1531"/>
                    <a:pt x="41978" y="10459"/>
                    <a:pt x="41978" y="21463"/>
                  </a:cubicBezTo>
                  <a:cubicBezTo>
                    <a:pt x="41978" y="32467"/>
                    <a:pt x="32905" y="41395"/>
                    <a:pt x="21754" y="41395"/>
                  </a:cubicBezTo>
                  <a:cubicBezTo>
                    <a:pt x="10604" y="41395"/>
                    <a:pt x="1531" y="32467"/>
                    <a:pt x="1531" y="21463"/>
                  </a:cubicBezTo>
                  <a:cubicBezTo>
                    <a:pt x="1531" y="10459"/>
                    <a:pt x="10604" y="1531"/>
                    <a:pt x="21754" y="1531"/>
                  </a:cubicBezTo>
                  <a:close/>
                  <a:moveTo>
                    <a:pt x="21754" y="1"/>
                  </a:moveTo>
                  <a:cubicBezTo>
                    <a:pt x="9730" y="1"/>
                    <a:pt x="1" y="9620"/>
                    <a:pt x="1" y="21463"/>
                  </a:cubicBezTo>
                  <a:cubicBezTo>
                    <a:pt x="1" y="33305"/>
                    <a:pt x="9730" y="42925"/>
                    <a:pt x="21754" y="42925"/>
                  </a:cubicBezTo>
                  <a:cubicBezTo>
                    <a:pt x="33743" y="42925"/>
                    <a:pt x="43508" y="33305"/>
                    <a:pt x="43508" y="21463"/>
                  </a:cubicBezTo>
                  <a:cubicBezTo>
                    <a:pt x="43508" y="9620"/>
                    <a:pt x="33743" y="1"/>
                    <a:pt x="21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74"/>
            <p:cNvSpPr/>
            <p:nvPr/>
          </p:nvSpPr>
          <p:spPr>
            <a:xfrm>
              <a:off x="5626450" y="1935600"/>
              <a:ext cx="440000" cy="638600"/>
            </a:xfrm>
            <a:custGeom>
              <a:avLst/>
              <a:gdLst/>
              <a:ahLst/>
              <a:cxnLst/>
              <a:rect l="l" t="t" r="r" b="b"/>
              <a:pathLst>
                <a:path w="17600" h="25544" extrusionOk="0">
                  <a:moveTo>
                    <a:pt x="0" y="0"/>
                  </a:moveTo>
                  <a:lnTo>
                    <a:pt x="547" y="10932"/>
                  </a:lnTo>
                  <a:cubicBezTo>
                    <a:pt x="547" y="10932"/>
                    <a:pt x="6851" y="20369"/>
                    <a:pt x="8600" y="24414"/>
                  </a:cubicBezTo>
                  <a:lnTo>
                    <a:pt x="17600" y="25544"/>
                  </a:lnTo>
                  <a:cubicBezTo>
                    <a:pt x="16142" y="20807"/>
                    <a:pt x="13592" y="12681"/>
                    <a:pt x="11333" y="6924"/>
                  </a:cubicBezTo>
                  <a:cubicBezTo>
                    <a:pt x="9328" y="1749"/>
                    <a:pt x="5029" y="5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74"/>
            <p:cNvSpPr/>
            <p:nvPr/>
          </p:nvSpPr>
          <p:spPr>
            <a:xfrm>
              <a:off x="5476125" y="2527725"/>
              <a:ext cx="609475" cy="503775"/>
            </a:xfrm>
            <a:custGeom>
              <a:avLst/>
              <a:gdLst/>
              <a:ahLst/>
              <a:cxnLst/>
              <a:rect l="l" t="t" r="r" b="b"/>
              <a:pathLst>
                <a:path w="24379" h="20151" extrusionOk="0">
                  <a:moveTo>
                    <a:pt x="14285" y="0"/>
                  </a:moveTo>
                  <a:cubicBezTo>
                    <a:pt x="9657" y="4409"/>
                    <a:pt x="5284" y="9073"/>
                    <a:pt x="1167" y="13993"/>
                  </a:cubicBezTo>
                  <a:lnTo>
                    <a:pt x="1" y="20151"/>
                  </a:lnTo>
                  <a:lnTo>
                    <a:pt x="1" y="20151"/>
                  </a:lnTo>
                  <a:lnTo>
                    <a:pt x="5066" y="15887"/>
                  </a:lnTo>
                  <a:cubicBezTo>
                    <a:pt x="24378" y="9984"/>
                    <a:pt x="23613" y="1859"/>
                    <a:pt x="23613" y="1859"/>
                  </a:cubicBezTo>
                  <a:lnTo>
                    <a:pt x="14285"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74"/>
            <p:cNvSpPr/>
            <p:nvPr/>
          </p:nvSpPr>
          <p:spPr>
            <a:xfrm>
              <a:off x="5305050" y="2896650"/>
              <a:ext cx="179300" cy="185000"/>
            </a:xfrm>
            <a:custGeom>
              <a:avLst/>
              <a:gdLst/>
              <a:ahLst/>
              <a:cxnLst/>
              <a:rect l="l" t="t" r="r" b="b"/>
              <a:pathLst>
                <a:path w="7172" h="7400" extrusionOk="0">
                  <a:moveTo>
                    <a:pt x="7172" y="1"/>
                  </a:moveTo>
                  <a:lnTo>
                    <a:pt x="3091" y="1677"/>
                  </a:lnTo>
                  <a:cubicBezTo>
                    <a:pt x="2435" y="1932"/>
                    <a:pt x="1961" y="2406"/>
                    <a:pt x="1670" y="3025"/>
                  </a:cubicBezTo>
                  <a:lnTo>
                    <a:pt x="249" y="6268"/>
                  </a:lnTo>
                  <a:cubicBezTo>
                    <a:pt x="1" y="6799"/>
                    <a:pt x="407" y="7399"/>
                    <a:pt x="998" y="7399"/>
                  </a:cubicBezTo>
                  <a:cubicBezTo>
                    <a:pt x="1015" y="7399"/>
                    <a:pt x="1033" y="7399"/>
                    <a:pt x="1050" y="7398"/>
                  </a:cubicBezTo>
                  <a:cubicBezTo>
                    <a:pt x="1232" y="7398"/>
                    <a:pt x="1415" y="7325"/>
                    <a:pt x="1560" y="7179"/>
                  </a:cubicBezTo>
                  <a:lnTo>
                    <a:pt x="7172" y="1"/>
                  </a:lnTo>
                  <a:close/>
                </a:path>
              </a:pathLst>
            </a:custGeom>
            <a:solidFill>
              <a:srgbClr val="D68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74"/>
            <p:cNvSpPr/>
            <p:nvPr/>
          </p:nvSpPr>
          <p:spPr>
            <a:xfrm>
              <a:off x="5367725" y="2862050"/>
              <a:ext cx="292450" cy="198600"/>
            </a:xfrm>
            <a:custGeom>
              <a:avLst/>
              <a:gdLst/>
              <a:ahLst/>
              <a:cxnLst/>
              <a:rect l="l" t="t" r="r" b="b"/>
              <a:pathLst>
                <a:path w="11698" h="7944" extrusionOk="0">
                  <a:moveTo>
                    <a:pt x="6159" y="0"/>
                  </a:moveTo>
                  <a:lnTo>
                    <a:pt x="1" y="5575"/>
                  </a:lnTo>
                  <a:lnTo>
                    <a:pt x="9438" y="7944"/>
                  </a:lnTo>
                  <a:lnTo>
                    <a:pt x="11697" y="1749"/>
                  </a:lnTo>
                  <a:lnTo>
                    <a:pt x="6159"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74"/>
            <p:cNvSpPr/>
            <p:nvPr/>
          </p:nvSpPr>
          <p:spPr>
            <a:xfrm>
              <a:off x="5332900" y="3001425"/>
              <a:ext cx="148725" cy="146100"/>
            </a:xfrm>
            <a:custGeom>
              <a:avLst/>
              <a:gdLst/>
              <a:ahLst/>
              <a:cxnLst/>
              <a:rect l="l" t="t" r="r" b="b"/>
              <a:pathLst>
                <a:path w="5949" h="5844" extrusionOk="0">
                  <a:moveTo>
                    <a:pt x="1394" y="0"/>
                  </a:moveTo>
                  <a:lnTo>
                    <a:pt x="155" y="4847"/>
                  </a:lnTo>
                  <a:cubicBezTo>
                    <a:pt x="1" y="5371"/>
                    <a:pt x="447" y="5843"/>
                    <a:pt x="941" y="5843"/>
                  </a:cubicBezTo>
                  <a:cubicBezTo>
                    <a:pt x="1031" y="5843"/>
                    <a:pt x="1122" y="5828"/>
                    <a:pt x="1211" y="5794"/>
                  </a:cubicBezTo>
                  <a:cubicBezTo>
                    <a:pt x="1430" y="5721"/>
                    <a:pt x="1576" y="5575"/>
                    <a:pt x="1649" y="5393"/>
                  </a:cubicBezTo>
                  <a:lnTo>
                    <a:pt x="2851" y="2660"/>
                  </a:lnTo>
                  <a:lnTo>
                    <a:pt x="5948" y="620"/>
                  </a:lnTo>
                  <a:lnTo>
                    <a:pt x="1394"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74"/>
            <p:cNvSpPr/>
            <p:nvPr/>
          </p:nvSpPr>
          <p:spPr>
            <a:xfrm>
              <a:off x="5377750" y="3012350"/>
              <a:ext cx="118450" cy="113650"/>
            </a:xfrm>
            <a:custGeom>
              <a:avLst/>
              <a:gdLst/>
              <a:ahLst/>
              <a:cxnLst/>
              <a:rect l="l" t="t" r="r" b="b"/>
              <a:pathLst>
                <a:path w="4738" h="4546" extrusionOk="0">
                  <a:moveTo>
                    <a:pt x="2114" y="1"/>
                  </a:moveTo>
                  <a:lnTo>
                    <a:pt x="365" y="2770"/>
                  </a:lnTo>
                  <a:cubicBezTo>
                    <a:pt x="1" y="3353"/>
                    <a:pt x="219" y="4118"/>
                    <a:pt x="802" y="4410"/>
                  </a:cubicBezTo>
                  <a:cubicBezTo>
                    <a:pt x="984" y="4500"/>
                    <a:pt x="1180" y="4545"/>
                    <a:pt x="1371" y="4545"/>
                  </a:cubicBezTo>
                  <a:cubicBezTo>
                    <a:pt x="1717" y="4545"/>
                    <a:pt x="2049" y="4399"/>
                    <a:pt x="2260" y="4118"/>
                  </a:cubicBezTo>
                  <a:lnTo>
                    <a:pt x="4738" y="875"/>
                  </a:lnTo>
                  <a:lnTo>
                    <a:pt x="2114" y="1"/>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74"/>
            <p:cNvSpPr/>
            <p:nvPr/>
          </p:nvSpPr>
          <p:spPr>
            <a:xfrm>
              <a:off x="5433325" y="3026025"/>
              <a:ext cx="118450" cy="114300"/>
            </a:xfrm>
            <a:custGeom>
              <a:avLst/>
              <a:gdLst/>
              <a:ahLst/>
              <a:cxnLst/>
              <a:rect l="l" t="t" r="r" b="b"/>
              <a:pathLst>
                <a:path w="4738" h="4572" extrusionOk="0">
                  <a:moveTo>
                    <a:pt x="2077" y="0"/>
                  </a:moveTo>
                  <a:lnTo>
                    <a:pt x="365" y="2806"/>
                  </a:lnTo>
                  <a:cubicBezTo>
                    <a:pt x="0" y="3389"/>
                    <a:pt x="182" y="4154"/>
                    <a:pt x="802" y="4446"/>
                  </a:cubicBezTo>
                  <a:cubicBezTo>
                    <a:pt x="972" y="4531"/>
                    <a:pt x="1154" y="4571"/>
                    <a:pt x="1334" y="4571"/>
                  </a:cubicBezTo>
                  <a:cubicBezTo>
                    <a:pt x="1693" y="4571"/>
                    <a:pt x="2041" y="4409"/>
                    <a:pt x="2259" y="4118"/>
                  </a:cubicBezTo>
                  <a:lnTo>
                    <a:pt x="4737" y="875"/>
                  </a:lnTo>
                  <a:lnTo>
                    <a:pt x="2077"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74"/>
            <p:cNvSpPr/>
            <p:nvPr/>
          </p:nvSpPr>
          <p:spPr>
            <a:xfrm>
              <a:off x="5485250" y="3038775"/>
              <a:ext cx="118450" cy="114300"/>
            </a:xfrm>
            <a:custGeom>
              <a:avLst/>
              <a:gdLst/>
              <a:ahLst/>
              <a:cxnLst/>
              <a:rect l="l" t="t" r="r" b="b"/>
              <a:pathLst>
                <a:path w="4738" h="4572" extrusionOk="0">
                  <a:moveTo>
                    <a:pt x="2114" y="0"/>
                  </a:moveTo>
                  <a:lnTo>
                    <a:pt x="365" y="2806"/>
                  </a:lnTo>
                  <a:cubicBezTo>
                    <a:pt x="0" y="3353"/>
                    <a:pt x="219" y="4118"/>
                    <a:pt x="838" y="4446"/>
                  </a:cubicBezTo>
                  <a:cubicBezTo>
                    <a:pt x="996" y="4531"/>
                    <a:pt x="1170" y="4571"/>
                    <a:pt x="1344" y="4571"/>
                  </a:cubicBezTo>
                  <a:cubicBezTo>
                    <a:pt x="1693" y="4571"/>
                    <a:pt x="2041" y="4409"/>
                    <a:pt x="2259" y="4118"/>
                  </a:cubicBezTo>
                  <a:lnTo>
                    <a:pt x="4737" y="875"/>
                  </a:lnTo>
                  <a:lnTo>
                    <a:pt x="2114" y="0"/>
                  </a:lnTo>
                  <a:close/>
                </a:path>
              </a:pathLst>
            </a:custGeom>
            <a:solidFill>
              <a:srgbClr val="E6A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74"/>
            <p:cNvSpPr/>
            <p:nvPr/>
          </p:nvSpPr>
          <p:spPr>
            <a:xfrm>
              <a:off x="6778800" y="2115050"/>
              <a:ext cx="496500" cy="857250"/>
            </a:xfrm>
            <a:custGeom>
              <a:avLst/>
              <a:gdLst/>
              <a:ahLst/>
              <a:cxnLst/>
              <a:rect l="l" t="t" r="r" b="b"/>
              <a:pathLst>
                <a:path w="19860" h="34290" extrusionOk="0">
                  <a:moveTo>
                    <a:pt x="9438" y="1"/>
                  </a:moveTo>
                  <a:cubicBezTo>
                    <a:pt x="5612" y="2296"/>
                    <a:pt x="3134" y="6341"/>
                    <a:pt x="2807" y="10787"/>
                  </a:cubicBezTo>
                  <a:lnTo>
                    <a:pt x="1" y="32176"/>
                  </a:lnTo>
                  <a:lnTo>
                    <a:pt x="11734" y="34289"/>
                  </a:lnTo>
                  <a:lnTo>
                    <a:pt x="17054" y="17637"/>
                  </a:lnTo>
                  <a:cubicBezTo>
                    <a:pt x="19860" y="10823"/>
                    <a:pt x="16690" y="3062"/>
                    <a:pt x="9912" y="183"/>
                  </a:cubicBezTo>
                  <a:lnTo>
                    <a:pt x="9438"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74"/>
            <p:cNvSpPr/>
            <p:nvPr/>
          </p:nvSpPr>
          <p:spPr>
            <a:xfrm>
              <a:off x="6801575" y="3142625"/>
              <a:ext cx="573925" cy="995875"/>
            </a:xfrm>
            <a:custGeom>
              <a:avLst/>
              <a:gdLst/>
              <a:ahLst/>
              <a:cxnLst/>
              <a:rect l="l" t="t" r="r" b="b"/>
              <a:pathLst>
                <a:path w="22957" h="39835" extrusionOk="0">
                  <a:moveTo>
                    <a:pt x="6487" y="0"/>
                  </a:moveTo>
                  <a:lnTo>
                    <a:pt x="802" y="474"/>
                  </a:lnTo>
                  <a:cubicBezTo>
                    <a:pt x="256" y="1603"/>
                    <a:pt x="1" y="2879"/>
                    <a:pt x="37" y="4154"/>
                  </a:cubicBezTo>
                  <a:cubicBezTo>
                    <a:pt x="147" y="6158"/>
                    <a:pt x="766" y="8089"/>
                    <a:pt x="1823" y="9766"/>
                  </a:cubicBezTo>
                  <a:lnTo>
                    <a:pt x="2041" y="10130"/>
                  </a:lnTo>
                  <a:cubicBezTo>
                    <a:pt x="2151" y="10312"/>
                    <a:pt x="2296" y="10494"/>
                    <a:pt x="2406" y="10677"/>
                  </a:cubicBezTo>
                  <a:cubicBezTo>
                    <a:pt x="3025" y="11551"/>
                    <a:pt x="3754" y="12353"/>
                    <a:pt x="4519" y="13118"/>
                  </a:cubicBezTo>
                  <a:cubicBezTo>
                    <a:pt x="5977" y="14612"/>
                    <a:pt x="7653" y="15924"/>
                    <a:pt x="9256" y="17272"/>
                  </a:cubicBezTo>
                  <a:cubicBezTo>
                    <a:pt x="10859" y="18547"/>
                    <a:pt x="12317" y="19968"/>
                    <a:pt x="13665" y="21499"/>
                  </a:cubicBezTo>
                  <a:cubicBezTo>
                    <a:pt x="13884" y="21754"/>
                    <a:pt x="14139" y="22045"/>
                    <a:pt x="14357" y="22337"/>
                  </a:cubicBezTo>
                  <a:cubicBezTo>
                    <a:pt x="14940" y="23139"/>
                    <a:pt x="15451" y="24013"/>
                    <a:pt x="15888" y="24888"/>
                  </a:cubicBezTo>
                  <a:cubicBezTo>
                    <a:pt x="17236" y="27912"/>
                    <a:pt x="17273" y="31337"/>
                    <a:pt x="15961" y="34325"/>
                  </a:cubicBezTo>
                  <a:cubicBezTo>
                    <a:pt x="15888" y="34544"/>
                    <a:pt x="15779" y="34762"/>
                    <a:pt x="15669" y="34945"/>
                  </a:cubicBezTo>
                  <a:cubicBezTo>
                    <a:pt x="15524" y="35236"/>
                    <a:pt x="15341" y="35528"/>
                    <a:pt x="15159" y="35783"/>
                  </a:cubicBezTo>
                  <a:cubicBezTo>
                    <a:pt x="14795" y="36366"/>
                    <a:pt x="14321" y="36912"/>
                    <a:pt x="13847" y="37386"/>
                  </a:cubicBezTo>
                  <a:cubicBezTo>
                    <a:pt x="13811" y="37422"/>
                    <a:pt x="13774" y="37459"/>
                    <a:pt x="13774" y="37459"/>
                  </a:cubicBezTo>
                  <a:cubicBezTo>
                    <a:pt x="13046" y="38151"/>
                    <a:pt x="12171" y="38698"/>
                    <a:pt x="11260" y="39062"/>
                  </a:cubicBezTo>
                  <a:lnTo>
                    <a:pt x="11078" y="39135"/>
                  </a:lnTo>
                  <a:cubicBezTo>
                    <a:pt x="9584" y="38771"/>
                    <a:pt x="8236" y="38042"/>
                    <a:pt x="7179" y="36949"/>
                  </a:cubicBezTo>
                  <a:lnTo>
                    <a:pt x="1531" y="37386"/>
                  </a:lnTo>
                  <a:cubicBezTo>
                    <a:pt x="3081" y="38968"/>
                    <a:pt x="5173" y="39834"/>
                    <a:pt x="7353" y="39834"/>
                  </a:cubicBezTo>
                  <a:cubicBezTo>
                    <a:pt x="7634" y="39834"/>
                    <a:pt x="7917" y="39820"/>
                    <a:pt x="8199" y="39791"/>
                  </a:cubicBezTo>
                  <a:lnTo>
                    <a:pt x="8163" y="39791"/>
                  </a:lnTo>
                  <a:lnTo>
                    <a:pt x="14503" y="39317"/>
                  </a:lnTo>
                  <a:lnTo>
                    <a:pt x="14503" y="39281"/>
                  </a:lnTo>
                  <a:cubicBezTo>
                    <a:pt x="16325" y="39062"/>
                    <a:pt x="18074" y="38260"/>
                    <a:pt x="19459" y="37021"/>
                  </a:cubicBezTo>
                  <a:lnTo>
                    <a:pt x="19532" y="36912"/>
                  </a:lnTo>
                  <a:cubicBezTo>
                    <a:pt x="20005" y="36438"/>
                    <a:pt x="20479" y="35928"/>
                    <a:pt x="20844" y="35345"/>
                  </a:cubicBezTo>
                  <a:cubicBezTo>
                    <a:pt x="20916" y="35200"/>
                    <a:pt x="21026" y="35090"/>
                    <a:pt x="21062" y="34945"/>
                  </a:cubicBezTo>
                  <a:cubicBezTo>
                    <a:pt x="21281" y="34617"/>
                    <a:pt x="21499" y="34252"/>
                    <a:pt x="21645" y="33888"/>
                  </a:cubicBezTo>
                  <a:cubicBezTo>
                    <a:pt x="22957" y="30863"/>
                    <a:pt x="22921" y="27438"/>
                    <a:pt x="21572" y="24450"/>
                  </a:cubicBezTo>
                  <a:cubicBezTo>
                    <a:pt x="21135" y="23539"/>
                    <a:pt x="20625" y="22701"/>
                    <a:pt x="20005" y="21863"/>
                  </a:cubicBezTo>
                  <a:cubicBezTo>
                    <a:pt x="19933" y="21754"/>
                    <a:pt x="19823" y="21608"/>
                    <a:pt x="19714" y="21499"/>
                  </a:cubicBezTo>
                  <a:cubicBezTo>
                    <a:pt x="18293" y="19786"/>
                    <a:pt x="16690" y="18219"/>
                    <a:pt x="14940" y="16798"/>
                  </a:cubicBezTo>
                  <a:cubicBezTo>
                    <a:pt x="13337" y="15486"/>
                    <a:pt x="11661" y="14138"/>
                    <a:pt x="10204" y="12681"/>
                  </a:cubicBezTo>
                  <a:cubicBezTo>
                    <a:pt x="9438" y="11916"/>
                    <a:pt x="8710" y="11077"/>
                    <a:pt x="8090" y="10203"/>
                  </a:cubicBezTo>
                  <a:cubicBezTo>
                    <a:pt x="7944" y="10021"/>
                    <a:pt x="7835" y="9839"/>
                    <a:pt x="7726" y="9656"/>
                  </a:cubicBezTo>
                  <a:cubicBezTo>
                    <a:pt x="7653" y="9547"/>
                    <a:pt x="7580" y="9438"/>
                    <a:pt x="7507" y="9328"/>
                  </a:cubicBezTo>
                  <a:cubicBezTo>
                    <a:pt x="6414" y="7616"/>
                    <a:pt x="5831" y="5685"/>
                    <a:pt x="5722" y="3680"/>
                  </a:cubicBezTo>
                  <a:cubicBezTo>
                    <a:pt x="5685" y="2405"/>
                    <a:pt x="5940" y="1166"/>
                    <a:pt x="6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74"/>
            <p:cNvSpPr/>
            <p:nvPr/>
          </p:nvSpPr>
          <p:spPr>
            <a:xfrm>
              <a:off x="6744200" y="2783700"/>
              <a:ext cx="378975" cy="470075"/>
            </a:xfrm>
            <a:custGeom>
              <a:avLst/>
              <a:gdLst/>
              <a:ahLst/>
              <a:cxnLst/>
              <a:rect l="l" t="t" r="r" b="b"/>
              <a:pathLst>
                <a:path w="15159" h="18803" extrusionOk="0">
                  <a:moveTo>
                    <a:pt x="1421" y="1"/>
                  </a:moveTo>
                  <a:lnTo>
                    <a:pt x="1203" y="2114"/>
                  </a:lnTo>
                  <a:lnTo>
                    <a:pt x="1020" y="3972"/>
                  </a:lnTo>
                  <a:lnTo>
                    <a:pt x="948" y="4993"/>
                  </a:lnTo>
                  <a:lnTo>
                    <a:pt x="765" y="6851"/>
                  </a:lnTo>
                  <a:lnTo>
                    <a:pt x="255" y="12025"/>
                  </a:lnTo>
                  <a:cubicBezTo>
                    <a:pt x="0" y="15122"/>
                    <a:pt x="2114" y="17965"/>
                    <a:pt x="5138" y="18620"/>
                  </a:cubicBezTo>
                  <a:cubicBezTo>
                    <a:pt x="5612" y="18730"/>
                    <a:pt x="6049" y="18803"/>
                    <a:pt x="6523" y="18803"/>
                  </a:cubicBezTo>
                  <a:cubicBezTo>
                    <a:pt x="9365" y="18803"/>
                    <a:pt x="11879" y="16835"/>
                    <a:pt x="12608" y="14066"/>
                  </a:cubicBezTo>
                  <a:lnTo>
                    <a:pt x="13555" y="10385"/>
                  </a:lnTo>
                  <a:lnTo>
                    <a:pt x="13992" y="8564"/>
                  </a:lnTo>
                  <a:lnTo>
                    <a:pt x="14430" y="6924"/>
                  </a:lnTo>
                  <a:lnTo>
                    <a:pt x="14867" y="5102"/>
                  </a:lnTo>
                  <a:lnTo>
                    <a:pt x="15159" y="3936"/>
                  </a:lnTo>
                  <a:lnTo>
                    <a:pt x="14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74"/>
            <p:cNvSpPr/>
            <p:nvPr/>
          </p:nvSpPr>
          <p:spPr>
            <a:xfrm>
              <a:off x="6769700" y="2836525"/>
              <a:ext cx="346175" cy="119375"/>
            </a:xfrm>
            <a:custGeom>
              <a:avLst/>
              <a:gdLst/>
              <a:ahLst/>
              <a:cxnLst/>
              <a:rect l="l" t="t" r="r" b="b"/>
              <a:pathLst>
                <a:path w="13847" h="4775" extrusionOk="0">
                  <a:moveTo>
                    <a:pt x="183" y="1"/>
                  </a:moveTo>
                  <a:lnTo>
                    <a:pt x="0" y="1859"/>
                  </a:lnTo>
                  <a:lnTo>
                    <a:pt x="13373" y="4774"/>
                  </a:lnTo>
                  <a:lnTo>
                    <a:pt x="13847" y="2989"/>
                  </a:lnTo>
                  <a:lnTo>
                    <a:pt x="1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74"/>
            <p:cNvSpPr/>
            <p:nvPr/>
          </p:nvSpPr>
          <p:spPr>
            <a:xfrm>
              <a:off x="6762400" y="2908500"/>
              <a:ext cx="331625" cy="133925"/>
            </a:xfrm>
            <a:custGeom>
              <a:avLst/>
              <a:gdLst/>
              <a:ahLst/>
              <a:cxnLst/>
              <a:rect l="l" t="t" r="r" b="b"/>
              <a:pathLst>
                <a:path w="13265" h="5357" extrusionOk="0">
                  <a:moveTo>
                    <a:pt x="183" y="1"/>
                  </a:moveTo>
                  <a:lnTo>
                    <a:pt x="1" y="1859"/>
                  </a:lnTo>
                  <a:lnTo>
                    <a:pt x="12791" y="5357"/>
                  </a:lnTo>
                  <a:lnTo>
                    <a:pt x="13264" y="3535"/>
                  </a:lnTo>
                  <a:lnTo>
                    <a:pt x="1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74"/>
            <p:cNvSpPr/>
            <p:nvPr/>
          </p:nvSpPr>
          <p:spPr>
            <a:xfrm>
              <a:off x="6393475" y="1364425"/>
              <a:ext cx="327050" cy="516550"/>
            </a:xfrm>
            <a:custGeom>
              <a:avLst/>
              <a:gdLst/>
              <a:ahLst/>
              <a:cxnLst/>
              <a:rect l="l" t="t" r="r" b="b"/>
              <a:pathLst>
                <a:path w="13082" h="20662" extrusionOk="0">
                  <a:moveTo>
                    <a:pt x="8673" y="1"/>
                  </a:moveTo>
                  <a:cubicBezTo>
                    <a:pt x="3389" y="2843"/>
                    <a:pt x="0" y="19604"/>
                    <a:pt x="0" y="19604"/>
                  </a:cubicBezTo>
                  <a:lnTo>
                    <a:pt x="13082" y="20661"/>
                  </a:lnTo>
                  <a:lnTo>
                    <a:pt x="8673"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74"/>
            <p:cNvSpPr/>
            <p:nvPr/>
          </p:nvSpPr>
          <p:spPr>
            <a:xfrm>
              <a:off x="6653100" y="1735200"/>
              <a:ext cx="379900" cy="424525"/>
            </a:xfrm>
            <a:custGeom>
              <a:avLst/>
              <a:gdLst/>
              <a:ahLst/>
              <a:cxnLst/>
              <a:rect l="l" t="t" r="r" b="b"/>
              <a:pathLst>
                <a:path w="15196" h="16981" extrusionOk="0">
                  <a:moveTo>
                    <a:pt x="0" y="0"/>
                  </a:moveTo>
                  <a:lnTo>
                    <a:pt x="182" y="3899"/>
                  </a:lnTo>
                  <a:lnTo>
                    <a:pt x="583" y="11187"/>
                  </a:lnTo>
                  <a:lnTo>
                    <a:pt x="693" y="13373"/>
                  </a:lnTo>
                  <a:lnTo>
                    <a:pt x="729" y="13737"/>
                  </a:lnTo>
                  <a:lnTo>
                    <a:pt x="2150" y="14065"/>
                  </a:lnTo>
                  <a:lnTo>
                    <a:pt x="15195" y="16980"/>
                  </a:lnTo>
                  <a:lnTo>
                    <a:pt x="14721" y="8927"/>
                  </a:lnTo>
                  <a:lnTo>
                    <a:pt x="14685" y="8818"/>
                  </a:lnTo>
                  <a:lnTo>
                    <a:pt x="14321" y="2296"/>
                  </a:lnTo>
                  <a:lnTo>
                    <a:pt x="11041" y="1786"/>
                  </a:lnTo>
                  <a:lnTo>
                    <a:pt x="10713" y="1749"/>
                  </a:lnTo>
                  <a:lnTo>
                    <a:pt x="10640" y="1713"/>
                  </a:lnTo>
                  <a:lnTo>
                    <a:pt x="110" y="36"/>
                  </a:lnTo>
                  <a:lnTo>
                    <a:pt x="0" y="0"/>
                  </a:lnTo>
                  <a:close/>
                </a:path>
              </a:pathLst>
            </a:custGeom>
            <a:solidFill>
              <a:srgbClr val="A36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74"/>
            <p:cNvSpPr/>
            <p:nvPr/>
          </p:nvSpPr>
          <p:spPr>
            <a:xfrm>
              <a:off x="6614825" y="1954725"/>
              <a:ext cx="562100" cy="439100"/>
            </a:xfrm>
            <a:custGeom>
              <a:avLst/>
              <a:gdLst/>
              <a:ahLst/>
              <a:cxnLst/>
              <a:rect l="l" t="t" r="r" b="b"/>
              <a:pathLst>
                <a:path w="22484" h="17564" extrusionOk="0">
                  <a:moveTo>
                    <a:pt x="16216" y="1"/>
                  </a:moveTo>
                  <a:lnTo>
                    <a:pt x="2005" y="875"/>
                  </a:lnTo>
                  <a:lnTo>
                    <a:pt x="365" y="4920"/>
                  </a:lnTo>
                  <a:cubicBezTo>
                    <a:pt x="1" y="6232"/>
                    <a:pt x="2515" y="12827"/>
                    <a:pt x="9110" y="17564"/>
                  </a:cubicBezTo>
                  <a:cubicBezTo>
                    <a:pt x="9110" y="17564"/>
                    <a:pt x="12827" y="12025"/>
                    <a:pt x="22483" y="8527"/>
                  </a:cubicBezTo>
                  <a:lnTo>
                    <a:pt x="186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74"/>
            <p:cNvSpPr/>
            <p:nvPr/>
          </p:nvSpPr>
          <p:spPr>
            <a:xfrm>
              <a:off x="6652175" y="2011200"/>
              <a:ext cx="453700" cy="19175"/>
            </a:xfrm>
            <a:custGeom>
              <a:avLst/>
              <a:gdLst/>
              <a:ahLst/>
              <a:cxnLst/>
              <a:rect l="l" t="t" r="r" b="b"/>
              <a:pathLst>
                <a:path w="18148" h="767" extrusionOk="0">
                  <a:moveTo>
                    <a:pt x="18147" y="1"/>
                  </a:moveTo>
                  <a:lnTo>
                    <a:pt x="1" y="292"/>
                  </a:lnTo>
                  <a:lnTo>
                    <a:pt x="37" y="766"/>
                  </a:lnTo>
                  <a:lnTo>
                    <a:pt x="18147" y="511"/>
                  </a:lnTo>
                  <a:lnTo>
                    <a:pt x="18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74"/>
            <p:cNvSpPr/>
            <p:nvPr/>
          </p:nvSpPr>
          <p:spPr>
            <a:xfrm>
              <a:off x="6610275" y="1305225"/>
              <a:ext cx="559350" cy="670475"/>
            </a:xfrm>
            <a:custGeom>
              <a:avLst/>
              <a:gdLst/>
              <a:ahLst/>
              <a:cxnLst/>
              <a:rect l="l" t="t" r="r" b="b"/>
              <a:pathLst>
                <a:path w="22374" h="26819" extrusionOk="0">
                  <a:moveTo>
                    <a:pt x="6523" y="0"/>
                  </a:moveTo>
                  <a:lnTo>
                    <a:pt x="1" y="2405"/>
                  </a:lnTo>
                  <a:lnTo>
                    <a:pt x="438" y="8162"/>
                  </a:lnTo>
                  <a:lnTo>
                    <a:pt x="1312" y="16397"/>
                  </a:lnTo>
                  <a:lnTo>
                    <a:pt x="1349" y="16725"/>
                  </a:lnTo>
                  <a:lnTo>
                    <a:pt x="1458" y="17964"/>
                  </a:lnTo>
                  <a:lnTo>
                    <a:pt x="1895" y="21900"/>
                  </a:lnTo>
                  <a:lnTo>
                    <a:pt x="2406" y="26819"/>
                  </a:lnTo>
                  <a:lnTo>
                    <a:pt x="18876" y="26126"/>
                  </a:lnTo>
                  <a:lnTo>
                    <a:pt x="18876" y="25981"/>
                  </a:lnTo>
                  <a:lnTo>
                    <a:pt x="21682" y="8891"/>
                  </a:lnTo>
                  <a:lnTo>
                    <a:pt x="21682" y="8928"/>
                  </a:lnTo>
                  <a:cubicBezTo>
                    <a:pt x="22374" y="4737"/>
                    <a:pt x="19313" y="875"/>
                    <a:pt x="15086" y="583"/>
                  </a:cubicBezTo>
                  <a:lnTo>
                    <a:pt x="65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74"/>
            <p:cNvSpPr/>
            <p:nvPr/>
          </p:nvSpPr>
          <p:spPr>
            <a:xfrm>
              <a:off x="6555625" y="1352575"/>
              <a:ext cx="399925" cy="525675"/>
            </a:xfrm>
            <a:custGeom>
              <a:avLst/>
              <a:gdLst/>
              <a:ahLst/>
              <a:cxnLst/>
              <a:rect l="l" t="t" r="r" b="b"/>
              <a:pathLst>
                <a:path w="15997" h="21027" extrusionOk="0">
                  <a:moveTo>
                    <a:pt x="6341" y="1"/>
                  </a:moveTo>
                  <a:cubicBezTo>
                    <a:pt x="4992" y="2041"/>
                    <a:pt x="3754" y="4155"/>
                    <a:pt x="2624" y="6305"/>
                  </a:cubicBezTo>
                  <a:cubicBezTo>
                    <a:pt x="838" y="9766"/>
                    <a:pt x="0" y="12426"/>
                    <a:pt x="0" y="14540"/>
                  </a:cubicBezTo>
                  <a:cubicBezTo>
                    <a:pt x="0" y="15524"/>
                    <a:pt x="219" y="16471"/>
                    <a:pt x="656" y="17346"/>
                  </a:cubicBezTo>
                  <a:cubicBezTo>
                    <a:pt x="1421" y="18548"/>
                    <a:pt x="2551" y="19459"/>
                    <a:pt x="3863" y="19933"/>
                  </a:cubicBezTo>
                  <a:lnTo>
                    <a:pt x="3899" y="19933"/>
                  </a:lnTo>
                  <a:lnTo>
                    <a:pt x="4045" y="20006"/>
                  </a:lnTo>
                  <a:cubicBezTo>
                    <a:pt x="5974" y="20777"/>
                    <a:pt x="8030" y="21027"/>
                    <a:pt x="9884" y="21027"/>
                  </a:cubicBezTo>
                  <a:cubicBezTo>
                    <a:pt x="13281" y="21027"/>
                    <a:pt x="15997" y="20188"/>
                    <a:pt x="15997" y="20188"/>
                  </a:cubicBezTo>
                  <a:lnTo>
                    <a:pt x="14612" y="17382"/>
                  </a:lnTo>
                  <a:lnTo>
                    <a:pt x="14321" y="16726"/>
                  </a:lnTo>
                  <a:lnTo>
                    <a:pt x="10750" y="9293"/>
                  </a:lnTo>
                  <a:lnTo>
                    <a:pt x="63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74"/>
            <p:cNvSpPr/>
            <p:nvPr/>
          </p:nvSpPr>
          <p:spPr>
            <a:xfrm>
              <a:off x="6730525" y="1174050"/>
              <a:ext cx="218650" cy="239675"/>
            </a:xfrm>
            <a:custGeom>
              <a:avLst/>
              <a:gdLst/>
              <a:ahLst/>
              <a:cxnLst/>
              <a:rect l="l" t="t" r="r" b="b"/>
              <a:pathLst>
                <a:path w="8746" h="9587" extrusionOk="0">
                  <a:moveTo>
                    <a:pt x="8381" y="0"/>
                  </a:moveTo>
                  <a:lnTo>
                    <a:pt x="1" y="364"/>
                  </a:lnTo>
                  <a:lnTo>
                    <a:pt x="292" y="7178"/>
                  </a:lnTo>
                  <a:cubicBezTo>
                    <a:pt x="363" y="8553"/>
                    <a:pt x="1456" y="9587"/>
                    <a:pt x="2781" y="9587"/>
                  </a:cubicBezTo>
                  <a:cubicBezTo>
                    <a:pt x="2826" y="9587"/>
                    <a:pt x="2870" y="9586"/>
                    <a:pt x="2916" y="9583"/>
                  </a:cubicBezTo>
                  <a:lnTo>
                    <a:pt x="6450" y="9438"/>
                  </a:lnTo>
                  <a:cubicBezTo>
                    <a:pt x="7762" y="9401"/>
                    <a:pt x="8746" y="8308"/>
                    <a:pt x="8709" y="6996"/>
                  </a:cubicBezTo>
                  <a:lnTo>
                    <a:pt x="8381"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74"/>
            <p:cNvSpPr/>
            <p:nvPr/>
          </p:nvSpPr>
          <p:spPr>
            <a:xfrm>
              <a:off x="6728700" y="1143975"/>
              <a:ext cx="192925" cy="198850"/>
            </a:xfrm>
            <a:custGeom>
              <a:avLst/>
              <a:gdLst/>
              <a:ahLst/>
              <a:cxnLst/>
              <a:rect l="l" t="t" r="r" b="b"/>
              <a:pathLst>
                <a:path w="7717" h="7954" extrusionOk="0">
                  <a:moveTo>
                    <a:pt x="6414" y="1"/>
                  </a:moveTo>
                  <a:lnTo>
                    <a:pt x="1" y="292"/>
                  </a:lnTo>
                  <a:lnTo>
                    <a:pt x="292" y="6669"/>
                  </a:lnTo>
                  <a:lnTo>
                    <a:pt x="365" y="7944"/>
                  </a:lnTo>
                  <a:cubicBezTo>
                    <a:pt x="485" y="7950"/>
                    <a:pt x="606" y="7953"/>
                    <a:pt x="727" y="7953"/>
                  </a:cubicBezTo>
                  <a:cubicBezTo>
                    <a:pt x="4188" y="7953"/>
                    <a:pt x="7717" y="5423"/>
                    <a:pt x="6414" y="1"/>
                  </a:cubicBez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74"/>
            <p:cNvSpPr/>
            <p:nvPr/>
          </p:nvSpPr>
          <p:spPr>
            <a:xfrm>
              <a:off x="6571100" y="840250"/>
              <a:ext cx="384450" cy="425075"/>
            </a:xfrm>
            <a:custGeom>
              <a:avLst/>
              <a:gdLst/>
              <a:ahLst/>
              <a:cxnLst/>
              <a:rect l="l" t="t" r="r" b="b"/>
              <a:pathLst>
                <a:path w="15378" h="17003" extrusionOk="0">
                  <a:moveTo>
                    <a:pt x="7730" y="1"/>
                  </a:moveTo>
                  <a:cubicBezTo>
                    <a:pt x="3853" y="1"/>
                    <a:pt x="612" y="3015"/>
                    <a:pt x="402" y="6939"/>
                  </a:cubicBezTo>
                  <a:lnTo>
                    <a:pt x="219" y="9380"/>
                  </a:lnTo>
                  <a:cubicBezTo>
                    <a:pt x="1" y="13133"/>
                    <a:pt x="2843" y="16376"/>
                    <a:pt x="6633" y="16595"/>
                  </a:cubicBezTo>
                  <a:lnTo>
                    <a:pt x="13410" y="16996"/>
                  </a:lnTo>
                  <a:cubicBezTo>
                    <a:pt x="13450" y="17001"/>
                    <a:pt x="13489" y="17003"/>
                    <a:pt x="13528" y="17003"/>
                  </a:cubicBezTo>
                  <a:cubicBezTo>
                    <a:pt x="14098" y="17003"/>
                    <a:pt x="14581" y="16519"/>
                    <a:pt x="14649" y="15939"/>
                  </a:cubicBezTo>
                  <a:lnTo>
                    <a:pt x="15123" y="7813"/>
                  </a:lnTo>
                  <a:cubicBezTo>
                    <a:pt x="15378" y="3769"/>
                    <a:pt x="12281" y="271"/>
                    <a:pt x="8199" y="16"/>
                  </a:cubicBezTo>
                  <a:cubicBezTo>
                    <a:pt x="8042" y="6"/>
                    <a:pt x="7886" y="1"/>
                    <a:pt x="7730" y="1"/>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74"/>
            <p:cNvSpPr/>
            <p:nvPr/>
          </p:nvSpPr>
          <p:spPr>
            <a:xfrm>
              <a:off x="6630325" y="1012800"/>
              <a:ext cx="35550" cy="52850"/>
            </a:xfrm>
            <a:custGeom>
              <a:avLst/>
              <a:gdLst/>
              <a:ahLst/>
              <a:cxnLst/>
              <a:rect l="l" t="t" r="r" b="b"/>
              <a:pathLst>
                <a:path w="1422" h="2114" extrusionOk="0">
                  <a:moveTo>
                    <a:pt x="729" y="0"/>
                  </a:moveTo>
                  <a:cubicBezTo>
                    <a:pt x="365" y="0"/>
                    <a:pt x="37" y="474"/>
                    <a:pt x="0" y="1057"/>
                  </a:cubicBezTo>
                  <a:cubicBezTo>
                    <a:pt x="0" y="1640"/>
                    <a:pt x="292" y="2114"/>
                    <a:pt x="656" y="2114"/>
                  </a:cubicBezTo>
                  <a:cubicBezTo>
                    <a:pt x="1057" y="2114"/>
                    <a:pt x="1385" y="1640"/>
                    <a:pt x="1385" y="1094"/>
                  </a:cubicBezTo>
                  <a:cubicBezTo>
                    <a:pt x="1421" y="511"/>
                    <a:pt x="1130" y="37"/>
                    <a:pt x="72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74"/>
            <p:cNvSpPr/>
            <p:nvPr/>
          </p:nvSpPr>
          <p:spPr>
            <a:xfrm>
              <a:off x="6758775" y="1023675"/>
              <a:ext cx="35550" cy="52050"/>
            </a:xfrm>
            <a:custGeom>
              <a:avLst/>
              <a:gdLst/>
              <a:ahLst/>
              <a:cxnLst/>
              <a:rect l="l" t="t" r="r" b="b"/>
              <a:pathLst>
                <a:path w="1422" h="2082" extrusionOk="0">
                  <a:moveTo>
                    <a:pt x="689" y="1"/>
                  </a:moveTo>
                  <a:cubicBezTo>
                    <a:pt x="339" y="1"/>
                    <a:pt x="0" y="461"/>
                    <a:pt x="0" y="1023"/>
                  </a:cubicBezTo>
                  <a:cubicBezTo>
                    <a:pt x="0" y="1606"/>
                    <a:pt x="292" y="2080"/>
                    <a:pt x="656" y="2080"/>
                  </a:cubicBezTo>
                  <a:cubicBezTo>
                    <a:pt x="671" y="2081"/>
                    <a:pt x="685" y="2082"/>
                    <a:pt x="699" y="2082"/>
                  </a:cubicBezTo>
                  <a:cubicBezTo>
                    <a:pt x="1080" y="2082"/>
                    <a:pt x="1385" y="1621"/>
                    <a:pt x="1385" y="1059"/>
                  </a:cubicBezTo>
                  <a:cubicBezTo>
                    <a:pt x="1421" y="476"/>
                    <a:pt x="1130" y="3"/>
                    <a:pt x="729" y="3"/>
                  </a:cubicBezTo>
                  <a:cubicBezTo>
                    <a:pt x="716" y="1"/>
                    <a:pt x="703" y="1"/>
                    <a:pt x="68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74"/>
            <p:cNvSpPr/>
            <p:nvPr/>
          </p:nvSpPr>
          <p:spPr>
            <a:xfrm>
              <a:off x="6700475" y="837425"/>
              <a:ext cx="341800" cy="255575"/>
            </a:xfrm>
            <a:custGeom>
              <a:avLst/>
              <a:gdLst/>
              <a:ahLst/>
              <a:cxnLst/>
              <a:rect l="l" t="t" r="r" b="b"/>
              <a:pathLst>
                <a:path w="13672" h="10223" extrusionOk="0">
                  <a:moveTo>
                    <a:pt x="4005" y="1"/>
                  </a:moveTo>
                  <a:cubicBezTo>
                    <a:pt x="3368" y="1"/>
                    <a:pt x="2690" y="42"/>
                    <a:pt x="1968" y="129"/>
                  </a:cubicBezTo>
                  <a:cubicBezTo>
                    <a:pt x="0" y="7999"/>
                    <a:pt x="8891" y="10222"/>
                    <a:pt x="8891" y="10222"/>
                  </a:cubicBezTo>
                  <a:cubicBezTo>
                    <a:pt x="13672" y="9095"/>
                    <a:pt x="13492" y="1"/>
                    <a:pt x="4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74"/>
            <p:cNvSpPr/>
            <p:nvPr/>
          </p:nvSpPr>
          <p:spPr>
            <a:xfrm>
              <a:off x="6861700" y="1132125"/>
              <a:ext cx="284250" cy="283925"/>
            </a:xfrm>
            <a:custGeom>
              <a:avLst/>
              <a:gdLst/>
              <a:ahLst/>
              <a:cxnLst/>
              <a:rect l="l" t="t" r="r" b="b"/>
              <a:pathLst>
                <a:path w="11370" h="11357" extrusionOk="0">
                  <a:moveTo>
                    <a:pt x="6159" y="1"/>
                  </a:moveTo>
                  <a:lnTo>
                    <a:pt x="2478" y="1932"/>
                  </a:lnTo>
                  <a:cubicBezTo>
                    <a:pt x="2478" y="1932"/>
                    <a:pt x="1" y="9693"/>
                    <a:pt x="2661" y="11042"/>
                  </a:cubicBezTo>
                  <a:cubicBezTo>
                    <a:pt x="3091" y="11269"/>
                    <a:pt x="3532" y="11357"/>
                    <a:pt x="3982" y="11357"/>
                  </a:cubicBezTo>
                  <a:cubicBezTo>
                    <a:pt x="5531" y="11357"/>
                    <a:pt x="7171" y="10310"/>
                    <a:pt x="8730" y="10310"/>
                  </a:cubicBezTo>
                  <a:cubicBezTo>
                    <a:pt x="9477" y="10310"/>
                    <a:pt x="10205" y="10550"/>
                    <a:pt x="10896" y="11260"/>
                  </a:cubicBezTo>
                  <a:cubicBezTo>
                    <a:pt x="10896" y="11260"/>
                    <a:pt x="11369" y="9438"/>
                    <a:pt x="7471" y="7289"/>
                  </a:cubicBezTo>
                  <a:lnTo>
                    <a:pt x="615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74"/>
            <p:cNvSpPr/>
            <p:nvPr/>
          </p:nvSpPr>
          <p:spPr>
            <a:xfrm>
              <a:off x="6879925" y="1027275"/>
              <a:ext cx="169975" cy="156200"/>
            </a:xfrm>
            <a:custGeom>
              <a:avLst/>
              <a:gdLst/>
              <a:ahLst/>
              <a:cxnLst/>
              <a:rect l="l" t="t" r="r" b="b"/>
              <a:pathLst>
                <a:path w="6799" h="6248" extrusionOk="0">
                  <a:moveTo>
                    <a:pt x="3488" y="1"/>
                  </a:moveTo>
                  <a:cubicBezTo>
                    <a:pt x="2415" y="1"/>
                    <a:pt x="1218" y="824"/>
                    <a:pt x="0" y="3393"/>
                  </a:cubicBezTo>
                  <a:lnTo>
                    <a:pt x="1749" y="6126"/>
                  </a:lnTo>
                  <a:cubicBezTo>
                    <a:pt x="2113" y="6209"/>
                    <a:pt x="2453" y="6247"/>
                    <a:pt x="2768" y="6247"/>
                  </a:cubicBezTo>
                  <a:cubicBezTo>
                    <a:pt x="6335" y="6247"/>
                    <a:pt x="6798" y="1331"/>
                    <a:pt x="4555" y="260"/>
                  </a:cubicBezTo>
                  <a:cubicBezTo>
                    <a:pt x="4217" y="100"/>
                    <a:pt x="3860" y="1"/>
                    <a:pt x="3488" y="1"/>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74"/>
            <p:cNvSpPr/>
            <p:nvPr/>
          </p:nvSpPr>
          <p:spPr>
            <a:xfrm>
              <a:off x="6570400" y="835150"/>
              <a:ext cx="245775" cy="202275"/>
            </a:xfrm>
            <a:custGeom>
              <a:avLst/>
              <a:gdLst/>
              <a:ahLst/>
              <a:cxnLst/>
              <a:rect l="l" t="t" r="r" b="b"/>
              <a:pathLst>
                <a:path w="9831" h="8091" extrusionOk="0">
                  <a:moveTo>
                    <a:pt x="7898" y="0"/>
                  </a:moveTo>
                  <a:cubicBezTo>
                    <a:pt x="3413" y="0"/>
                    <a:pt x="1" y="1983"/>
                    <a:pt x="320" y="8090"/>
                  </a:cubicBezTo>
                  <a:cubicBezTo>
                    <a:pt x="2227" y="363"/>
                    <a:pt x="8871" y="109"/>
                    <a:pt x="9737" y="109"/>
                  </a:cubicBezTo>
                  <a:cubicBezTo>
                    <a:pt x="9798" y="109"/>
                    <a:pt x="9831" y="110"/>
                    <a:pt x="9831" y="110"/>
                  </a:cubicBezTo>
                  <a:cubicBezTo>
                    <a:pt x="9170" y="39"/>
                    <a:pt x="8524" y="0"/>
                    <a:pt x="78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74"/>
            <p:cNvSpPr/>
            <p:nvPr/>
          </p:nvSpPr>
          <p:spPr>
            <a:xfrm>
              <a:off x="6590200" y="926000"/>
              <a:ext cx="92975" cy="28675"/>
            </a:xfrm>
            <a:custGeom>
              <a:avLst/>
              <a:gdLst/>
              <a:ahLst/>
              <a:cxnLst/>
              <a:rect l="l" t="t" r="r" b="b"/>
              <a:pathLst>
                <a:path w="3719" h="1147" extrusionOk="0">
                  <a:moveTo>
                    <a:pt x="2191" y="0"/>
                  </a:moveTo>
                  <a:cubicBezTo>
                    <a:pt x="898" y="0"/>
                    <a:pt x="0" y="1147"/>
                    <a:pt x="1706" y="1147"/>
                  </a:cubicBezTo>
                  <a:cubicBezTo>
                    <a:pt x="1777" y="1147"/>
                    <a:pt x="1853" y="1145"/>
                    <a:pt x="1933" y="1140"/>
                  </a:cubicBezTo>
                  <a:cubicBezTo>
                    <a:pt x="3646" y="1068"/>
                    <a:pt x="3719" y="157"/>
                    <a:pt x="2407" y="11"/>
                  </a:cubicBezTo>
                  <a:cubicBezTo>
                    <a:pt x="2334" y="4"/>
                    <a:pt x="2262" y="0"/>
                    <a:pt x="21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74"/>
            <p:cNvSpPr/>
            <p:nvPr/>
          </p:nvSpPr>
          <p:spPr>
            <a:xfrm>
              <a:off x="6743925" y="931425"/>
              <a:ext cx="89750" cy="29425"/>
            </a:xfrm>
            <a:custGeom>
              <a:avLst/>
              <a:gdLst/>
              <a:ahLst/>
              <a:cxnLst/>
              <a:rect l="l" t="t" r="r" b="b"/>
              <a:pathLst>
                <a:path w="3590" h="1177" extrusionOk="0">
                  <a:moveTo>
                    <a:pt x="1863" y="0"/>
                  </a:moveTo>
                  <a:cubicBezTo>
                    <a:pt x="763" y="0"/>
                    <a:pt x="0" y="862"/>
                    <a:pt x="1833" y="1142"/>
                  </a:cubicBezTo>
                  <a:cubicBezTo>
                    <a:pt x="2015" y="1166"/>
                    <a:pt x="2179" y="1177"/>
                    <a:pt x="2327" y="1177"/>
                  </a:cubicBezTo>
                  <a:cubicBezTo>
                    <a:pt x="3539" y="1177"/>
                    <a:pt x="3590" y="443"/>
                    <a:pt x="2453" y="85"/>
                  </a:cubicBezTo>
                  <a:cubicBezTo>
                    <a:pt x="2254" y="26"/>
                    <a:pt x="2053" y="0"/>
                    <a:pt x="18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74"/>
            <p:cNvSpPr/>
            <p:nvPr/>
          </p:nvSpPr>
          <p:spPr>
            <a:xfrm>
              <a:off x="6615675" y="1008250"/>
              <a:ext cx="83900" cy="135350"/>
            </a:xfrm>
            <a:custGeom>
              <a:avLst/>
              <a:gdLst/>
              <a:ahLst/>
              <a:cxnLst/>
              <a:rect l="l" t="t" r="r" b="b"/>
              <a:pathLst>
                <a:path w="3356" h="5414" extrusionOk="0">
                  <a:moveTo>
                    <a:pt x="2773" y="0"/>
                  </a:moveTo>
                  <a:cubicBezTo>
                    <a:pt x="2372" y="802"/>
                    <a:pt x="1862" y="1567"/>
                    <a:pt x="1206" y="2187"/>
                  </a:cubicBezTo>
                  <a:cubicBezTo>
                    <a:pt x="1" y="3426"/>
                    <a:pt x="943" y="5414"/>
                    <a:pt x="2557" y="5414"/>
                  </a:cubicBezTo>
                  <a:cubicBezTo>
                    <a:pt x="2651" y="5414"/>
                    <a:pt x="2747" y="5407"/>
                    <a:pt x="2846" y="5393"/>
                  </a:cubicBezTo>
                  <a:lnTo>
                    <a:pt x="2773" y="4737"/>
                  </a:lnTo>
                  <a:cubicBezTo>
                    <a:pt x="2711" y="4746"/>
                    <a:pt x="2649" y="4750"/>
                    <a:pt x="2589" y="4750"/>
                  </a:cubicBezTo>
                  <a:cubicBezTo>
                    <a:pt x="2114" y="4750"/>
                    <a:pt x="1687" y="4501"/>
                    <a:pt x="1461" y="4081"/>
                  </a:cubicBezTo>
                  <a:cubicBezTo>
                    <a:pt x="1206" y="3608"/>
                    <a:pt x="1315" y="3025"/>
                    <a:pt x="1679" y="2660"/>
                  </a:cubicBezTo>
                  <a:cubicBezTo>
                    <a:pt x="2372" y="1968"/>
                    <a:pt x="2955" y="1166"/>
                    <a:pt x="3356" y="292"/>
                  </a:cubicBezTo>
                  <a:lnTo>
                    <a:pt x="2773" y="0"/>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74"/>
            <p:cNvSpPr/>
            <p:nvPr/>
          </p:nvSpPr>
          <p:spPr>
            <a:xfrm>
              <a:off x="6924550" y="1080200"/>
              <a:ext cx="68350" cy="61975"/>
            </a:xfrm>
            <a:custGeom>
              <a:avLst/>
              <a:gdLst/>
              <a:ahLst/>
              <a:cxnLst/>
              <a:rect l="l" t="t" r="r" b="b"/>
              <a:pathLst>
                <a:path w="2734" h="2479" extrusionOk="0">
                  <a:moveTo>
                    <a:pt x="2297" y="1"/>
                  </a:moveTo>
                  <a:lnTo>
                    <a:pt x="1" y="2005"/>
                  </a:lnTo>
                  <a:lnTo>
                    <a:pt x="438" y="2479"/>
                  </a:lnTo>
                  <a:lnTo>
                    <a:pt x="2734" y="475"/>
                  </a:lnTo>
                  <a:lnTo>
                    <a:pt x="2297"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74"/>
            <p:cNvSpPr/>
            <p:nvPr/>
          </p:nvSpPr>
          <p:spPr>
            <a:xfrm>
              <a:off x="6686800" y="1150350"/>
              <a:ext cx="73800" cy="35550"/>
            </a:xfrm>
            <a:custGeom>
              <a:avLst/>
              <a:gdLst/>
              <a:ahLst/>
              <a:cxnLst/>
              <a:rect l="l" t="t" r="r" b="b"/>
              <a:pathLst>
                <a:path w="2952" h="1422" extrusionOk="0">
                  <a:moveTo>
                    <a:pt x="2223" y="1"/>
                  </a:moveTo>
                  <a:cubicBezTo>
                    <a:pt x="2114" y="292"/>
                    <a:pt x="1822" y="547"/>
                    <a:pt x="1494" y="584"/>
                  </a:cubicBezTo>
                  <a:cubicBezTo>
                    <a:pt x="1454" y="588"/>
                    <a:pt x="1414" y="590"/>
                    <a:pt x="1374" y="590"/>
                  </a:cubicBezTo>
                  <a:cubicBezTo>
                    <a:pt x="1088" y="590"/>
                    <a:pt x="816" y="475"/>
                    <a:pt x="656" y="219"/>
                  </a:cubicBezTo>
                  <a:lnTo>
                    <a:pt x="1" y="693"/>
                  </a:lnTo>
                  <a:cubicBezTo>
                    <a:pt x="328" y="1130"/>
                    <a:pt x="839" y="1385"/>
                    <a:pt x="1385" y="1422"/>
                  </a:cubicBezTo>
                  <a:cubicBezTo>
                    <a:pt x="1458" y="1422"/>
                    <a:pt x="1531" y="1385"/>
                    <a:pt x="1604" y="1385"/>
                  </a:cubicBezTo>
                  <a:cubicBezTo>
                    <a:pt x="2260" y="1276"/>
                    <a:pt x="2770" y="839"/>
                    <a:pt x="2952" y="256"/>
                  </a:cubicBezTo>
                  <a:lnTo>
                    <a:pt x="2223" y="1"/>
                  </a:lnTo>
                  <a:close/>
                </a:path>
              </a:pathLst>
            </a:custGeom>
            <a:solidFill>
              <a:srgbClr val="E38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74"/>
            <p:cNvSpPr/>
            <p:nvPr/>
          </p:nvSpPr>
          <p:spPr>
            <a:xfrm>
              <a:off x="6823450" y="2136000"/>
              <a:ext cx="457325" cy="501050"/>
            </a:xfrm>
            <a:custGeom>
              <a:avLst/>
              <a:gdLst/>
              <a:ahLst/>
              <a:cxnLst/>
              <a:rect l="l" t="t" r="r" b="b"/>
              <a:pathLst>
                <a:path w="18293" h="20042" extrusionOk="0">
                  <a:moveTo>
                    <a:pt x="13592" y="1"/>
                  </a:moveTo>
                  <a:lnTo>
                    <a:pt x="1859" y="1859"/>
                  </a:lnTo>
                  <a:lnTo>
                    <a:pt x="0" y="18074"/>
                  </a:lnTo>
                  <a:lnTo>
                    <a:pt x="14248" y="20042"/>
                  </a:lnTo>
                  <a:cubicBezTo>
                    <a:pt x="16361" y="15815"/>
                    <a:pt x="18292" y="8819"/>
                    <a:pt x="13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74"/>
            <p:cNvSpPr/>
            <p:nvPr/>
          </p:nvSpPr>
          <p:spPr>
            <a:xfrm>
              <a:off x="6959175" y="2017575"/>
              <a:ext cx="174925" cy="157625"/>
            </a:xfrm>
            <a:custGeom>
              <a:avLst/>
              <a:gdLst/>
              <a:ahLst/>
              <a:cxnLst/>
              <a:rect l="l" t="t" r="r" b="b"/>
              <a:pathLst>
                <a:path w="6997" h="6305" extrusionOk="0">
                  <a:moveTo>
                    <a:pt x="438" y="1"/>
                  </a:moveTo>
                  <a:lnTo>
                    <a:pt x="1" y="147"/>
                  </a:lnTo>
                  <a:cubicBezTo>
                    <a:pt x="1632" y="6033"/>
                    <a:pt x="6403" y="6295"/>
                    <a:pt x="6960" y="6304"/>
                  </a:cubicBezTo>
                  <a:lnTo>
                    <a:pt x="6960" y="6304"/>
                  </a:lnTo>
                  <a:lnTo>
                    <a:pt x="6960" y="5795"/>
                  </a:lnTo>
                  <a:cubicBezTo>
                    <a:pt x="6960" y="5795"/>
                    <a:pt x="6959" y="5795"/>
                    <a:pt x="6957" y="5795"/>
                  </a:cubicBezTo>
                  <a:cubicBezTo>
                    <a:pt x="6805" y="5795"/>
                    <a:pt x="2057" y="5759"/>
                    <a:pt x="438" y="1"/>
                  </a:cubicBezTo>
                  <a:close/>
                  <a:moveTo>
                    <a:pt x="6960" y="6304"/>
                  </a:moveTo>
                  <a:lnTo>
                    <a:pt x="6960" y="6305"/>
                  </a:lnTo>
                  <a:lnTo>
                    <a:pt x="6997" y="6305"/>
                  </a:lnTo>
                  <a:cubicBezTo>
                    <a:pt x="6988" y="6305"/>
                    <a:pt x="6976" y="6305"/>
                    <a:pt x="6960" y="63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74"/>
            <p:cNvSpPr/>
            <p:nvPr/>
          </p:nvSpPr>
          <p:spPr>
            <a:xfrm>
              <a:off x="6044575" y="1797125"/>
              <a:ext cx="112975" cy="109575"/>
            </a:xfrm>
            <a:custGeom>
              <a:avLst/>
              <a:gdLst/>
              <a:ahLst/>
              <a:cxnLst/>
              <a:rect l="l" t="t" r="r" b="b"/>
              <a:pathLst>
                <a:path w="4519" h="4383" extrusionOk="0">
                  <a:moveTo>
                    <a:pt x="2478" y="1"/>
                  </a:moveTo>
                  <a:lnTo>
                    <a:pt x="328" y="2661"/>
                  </a:lnTo>
                  <a:cubicBezTo>
                    <a:pt x="0" y="3062"/>
                    <a:pt x="37" y="3681"/>
                    <a:pt x="401" y="4045"/>
                  </a:cubicBezTo>
                  <a:cubicBezTo>
                    <a:pt x="607" y="4272"/>
                    <a:pt x="884" y="4382"/>
                    <a:pt x="1164" y="4382"/>
                  </a:cubicBezTo>
                  <a:cubicBezTo>
                    <a:pt x="1379" y="4382"/>
                    <a:pt x="1596" y="4318"/>
                    <a:pt x="1786" y="4191"/>
                  </a:cubicBezTo>
                  <a:lnTo>
                    <a:pt x="4519" y="2151"/>
                  </a:lnTo>
                  <a:lnTo>
                    <a:pt x="2478" y="1"/>
                  </a:lnTo>
                  <a:close/>
                </a:path>
              </a:pathLst>
            </a:custGeom>
            <a:solidFill>
              <a:srgbClr val="E0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74"/>
            <p:cNvSpPr/>
            <p:nvPr/>
          </p:nvSpPr>
          <p:spPr>
            <a:xfrm>
              <a:off x="6011775" y="1793450"/>
              <a:ext cx="308850" cy="91200"/>
            </a:xfrm>
            <a:custGeom>
              <a:avLst/>
              <a:gdLst/>
              <a:ahLst/>
              <a:cxnLst/>
              <a:rect l="l" t="t" r="r" b="b"/>
              <a:pathLst>
                <a:path w="12354" h="3648" extrusionOk="0">
                  <a:moveTo>
                    <a:pt x="1209" y="0"/>
                  </a:moveTo>
                  <a:cubicBezTo>
                    <a:pt x="618" y="0"/>
                    <a:pt x="109" y="462"/>
                    <a:pt x="74" y="1059"/>
                  </a:cubicBezTo>
                  <a:lnTo>
                    <a:pt x="37" y="1860"/>
                  </a:lnTo>
                  <a:cubicBezTo>
                    <a:pt x="1" y="2516"/>
                    <a:pt x="474" y="3026"/>
                    <a:pt x="1094" y="3063"/>
                  </a:cubicBezTo>
                  <a:lnTo>
                    <a:pt x="11041" y="3646"/>
                  </a:lnTo>
                  <a:cubicBezTo>
                    <a:pt x="11064" y="3647"/>
                    <a:pt x="11086" y="3648"/>
                    <a:pt x="11108" y="3648"/>
                  </a:cubicBezTo>
                  <a:cubicBezTo>
                    <a:pt x="11734" y="3648"/>
                    <a:pt x="12245" y="3151"/>
                    <a:pt x="12280" y="2553"/>
                  </a:cubicBezTo>
                  <a:lnTo>
                    <a:pt x="12317" y="1751"/>
                  </a:lnTo>
                  <a:cubicBezTo>
                    <a:pt x="12353" y="1132"/>
                    <a:pt x="11843" y="585"/>
                    <a:pt x="11224" y="549"/>
                  </a:cubicBezTo>
                  <a:lnTo>
                    <a:pt x="1276" y="2"/>
                  </a:lnTo>
                  <a:cubicBezTo>
                    <a:pt x="1254" y="1"/>
                    <a:pt x="1231" y="0"/>
                    <a:pt x="1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74"/>
            <p:cNvSpPr/>
            <p:nvPr/>
          </p:nvSpPr>
          <p:spPr>
            <a:xfrm>
              <a:off x="6091950" y="1706950"/>
              <a:ext cx="239425" cy="147725"/>
            </a:xfrm>
            <a:custGeom>
              <a:avLst/>
              <a:gdLst/>
              <a:ahLst/>
              <a:cxnLst/>
              <a:rect l="l" t="t" r="r" b="b"/>
              <a:pathLst>
                <a:path w="9577" h="5909" extrusionOk="0">
                  <a:moveTo>
                    <a:pt x="0" y="0"/>
                  </a:moveTo>
                  <a:lnTo>
                    <a:pt x="802" y="5612"/>
                  </a:lnTo>
                  <a:lnTo>
                    <a:pt x="5867" y="5903"/>
                  </a:lnTo>
                  <a:cubicBezTo>
                    <a:pt x="5929" y="5907"/>
                    <a:pt x="5990" y="5908"/>
                    <a:pt x="6052" y="5908"/>
                  </a:cubicBezTo>
                  <a:cubicBezTo>
                    <a:pt x="8007" y="5908"/>
                    <a:pt x="9577" y="4238"/>
                    <a:pt x="9365" y="2260"/>
                  </a:cubicBezTo>
                  <a:lnTo>
                    <a:pt x="0"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74"/>
            <p:cNvSpPr/>
            <p:nvPr/>
          </p:nvSpPr>
          <p:spPr>
            <a:xfrm>
              <a:off x="6067350" y="1715150"/>
              <a:ext cx="127550" cy="194600"/>
            </a:xfrm>
            <a:custGeom>
              <a:avLst/>
              <a:gdLst/>
              <a:ahLst/>
              <a:cxnLst/>
              <a:rect l="l" t="t" r="r" b="b"/>
              <a:pathLst>
                <a:path w="5102" h="7784" extrusionOk="0">
                  <a:moveTo>
                    <a:pt x="802" y="0"/>
                  </a:moveTo>
                  <a:lnTo>
                    <a:pt x="0" y="4482"/>
                  </a:lnTo>
                  <a:lnTo>
                    <a:pt x="2114" y="7470"/>
                  </a:lnTo>
                  <a:cubicBezTo>
                    <a:pt x="2259" y="7673"/>
                    <a:pt x="2496" y="7784"/>
                    <a:pt x="2734" y="7784"/>
                  </a:cubicBezTo>
                  <a:cubicBezTo>
                    <a:pt x="2795" y="7784"/>
                    <a:pt x="2856" y="7777"/>
                    <a:pt x="2915" y="7762"/>
                  </a:cubicBezTo>
                  <a:cubicBezTo>
                    <a:pt x="3280" y="7616"/>
                    <a:pt x="3498" y="7215"/>
                    <a:pt x="3389" y="6851"/>
                  </a:cubicBezTo>
                  <a:lnTo>
                    <a:pt x="2588" y="4519"/>
                  </a:lnTo>
                  <a:lnTo>
                    <a:pt x="5102" y="1421"/>
                  </a:lnTo>
                  <a:lnTo>
                    <a:pt x="802"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74"/>
            <p:cNvSpPr/>
            <p:nvPr/>
          </p:nvSpPr>
          <p:spPr>
            <a:xfrm>
              <a:off x="6110150" y="1732450"/>
              <a:ext cx="133950" cy="182350"/>
            </a:xfrm>
            <a:custGeom>
              <a:avLst/>
              <a:gdLst/>
              <a:ahLst/>
              <a:cxnLst/>
              <a:rect l="l" t="t" r="r" b="b"/>
              <a:pathLst>
                <a:path w="5358" h="7294" extrusionOk="0">
                  <a:moveTo>
                    <a:pt x="1604" y="1"/>
                  </a:moveTo>
                  <a:lnTo>
                    <a:pt x="1" y="3681"/>
                  </a:lnTo>
                  <a:lnTo>
                    <a:pt x="1750" y="6924"/>
                  </a:lnTo>
                  <a:cubicBezTo>
                    <a:pt x="1881" y="7153"/>
                    <a:pt x="2159" y="7294"/>
                    <a:pt x="2425" y="7294"/>
                  </a:cubicBezTo>
                  <a:cubicBezTo>
                    <a:pt x="2455" y="7294"/>
                    <a:pt x="2485" y="7292"/>
                    <a:pt x="2515" y="7288"/>
                  </a:cubicBezTo>
                  <a:cubicBezTo>
                    <a:pt x="2880" y="7179"/>
                    <a:pt x="3135" y="6815"/>
                    <a:pt x="3062" y="6450"/>
                  </a:cubicBezTo>
                  <a:lnTo>
                    <a:pt x="2552" y="4045"/>
                  </a:lnTo>
                  <a:lnTo>
                    <a:pt x="5357" y="1203"/>
                  </a:lnTo>
                  <a:lnTo>
                    <a:pt x="1604"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74"/>
            <p:cNvSpPr/>
            <p:nvPr/>
          </p:nvSpPr>
          <p:spPr>
            <a:xfrm>
              <a:off x="6194875" y="1816275"/>
              <a:ext cx="65625" cy="61950"/>
            </a:xfrm>
            <a:custGeom>
              <a:avLst/>
              <a:gdLst/>
              <a:ahLst/>
              <a:cxnLst/>
              <a:rect l="l" t="t" r="r" b="b"/>
              <a:pathLst>
                <a:path w="2625" h="2478" extrusionOk="0">
                  <a:moveTo>
                    <a:pt x="1791" y="0"/>
                  </a:moveTo>
                  <a:cubicBezTo>
                    <a:pt x="1613" y="0"/>
                    <a:pt x="1440" y="73"/>
                    <a:pt x="1313" y="219"/>
                  </a:cubicBezTo>
                  <a:lnTo>
                    <a:pt x="292" y="1239"/>
                  </a:lnTo>
                  <a:cubicBezTo>
                    <a:pt x="37" y="1494"/>
                    <a:pt x="1" y="1931"/>
                    <a:pt x="292" y="2186"/>
                  </a:cubicBezTo>
                  <a:lnTo>
                    <a:pt x="365" y="2259"/>
                  </a:lnTo>
                  <a:cubicBezTo>
                    <a:pt x="493" y="2405"/>
                    <a:pt x="666" y="2478"/>
                    <a:pt x="839" y="2478"/>
                  </a:cubicBezTo>
                  <a:cubicBezTo>
                    <a:pt x="1012" y="2478"/>
                    <a:pt x="1185" y="2405"/>
                    <a:pt x="1313" y="2259"/>
                  </a:cubicBezTo>
                  <a:lnTo>
                    <a:pt x="2369" y="1239"/>
                  </a:lnTo>
                  <a:cubicBezTo>
                    <a:pt x="2624" y="984"/>
                    <a:pt x="2624" y="547"/>
                    <a:pt x="2369" y="292"/>
                  </a:cubicBezTo>
                  <a:lnTo>
                    <a:pt x="2296" y="219"/>
                  </a:lnTo>
                  <a:cubicBezTo>
                    <a:pt x="2151" y="73"/>
                    <a:pt x="1968" y="0"/>
                    <a:pt x="1791" y="0"/>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74"/>
            <p:cNvSpPr/>
            <p:nvPr/>
          </p:nvSpPr>
          <p:spPr>
            <a:xfrm>
              <a:off x="5999025" y="1706950"/>
              <a:ext cx="103875" cy="91225"/>
            </a:xfrm>
            <a:custGeom>
              <a:avLst/>
              <a:gdLst/>
              <a:ahLst/>
              <a:cxnLst/>
              <a:rect l="l" t="t" r="r" b="b"/>
              <a:pathLst>
                <a:path w="4155" h="3649" extrusionOk="0">
                  <a:moveTo>
                    <a:pt x="3717" y="0"/>
                  </a:moveTo>
                  <a:lnTo>
                    <a:pt x="438" y="2296"/>
                  </a:lnTo>
                  <a:cubicBezTo>
                    <a:pt x="110" y="2515"/>
                    <a:pt x="1" y="2988"/>
                    <a:pt x="256" y="3316"/>
                  </a:cubicBezTo>
                  <a:cubicBezTo>
                    <a:pt x="397" y="3528"/>
                    <a:pt x="629" y="3649"/>
                    <a:pt x="874" y="3649"/>
                  </a:cubicBezTo>
                  <a:cubicBezTo>
                    <a:pt x="1009" y="3649"/>
                    <a:pt x="1147" y="3612"/>
                    <a:pt x="1276" y="3535"/>
                  </a:cubicBezTo>
                  <a:lnTo>
                    <a:pt x="4154" y="2369"/>
                  </a:lnTo>
                  <a:lnTo>
                    <a:pt x="3717" y="0"/>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74"/>
            <p:cNvSpPr/>
            <p:nvPr/>
          </p:nvSpPr>
          <p:spPr>
            <a:xfrm>
              <a:off x="5999025" y="1760325"/>
              <a:ext cx="65625" cy="95500"/>
            </a:xfrm>
            <a:custGeom>
              <a:avLst/>
              <a:gdLst/>
              <a:ahLst/>
              <a:cxnLst/>
              <a:rect l="l" t="t" r="r" b="b"/>
              <a:pathLst>
                <a:path w="2625" h="3820" extrusionOk="0">
                  <a:moveTo>
                    <a:pt x="877" y="1"/>
                  </a:moveTo>
                  <a:cubicBezTo>
                    <a:pt x="793" y="1"/>
                    <a:pt x="707" y="17"/>
                    <a:pt x="620" y="52"/>
                  </a:cubicBezTo>
                  <a:lnTo>
                    <a:pt x="511" y="88"/>
                  </a:lnTo>
                  <a:cubicBezTo>
                    <a:pt x="146" y="234"/>
                    <a:pt x="1" y="635"/>
                    <a:pt x="110" y="999"/>
                  </a:cubicBezTo>
                  <a:lnTo>
                    <a:pt x="1094" y="3404"/>
                  </a:lnTo>
                  <a:cubicBezTo>
                    <a:pt x="1205" y="3654"/>
                    <a:pt x="1464" y="3819"/>
                    <a:pt x="1742" y="3819"/>
                  </a:cubicBezTo>
                  <a:cubicBezTo>
                    <a:pt x="1829" y="3819"/>
                    <a:pt x="1918" y="3803"/>
                    <a:pt x="2005" y="3768"/>
                  </a:cubicBezTo>
                  <a:lnTo>
                    <a:pt x="2114" y="3732"/>
                  </a:lnTo>
                  <a:cubicBezTo>
                    <a:pt x="2478" y="3586"/>
                    <a:pt x="2624" y="3185"/>
                    <a:pt x="2478" y="2821"/>
                  </a:cubicBezTo>
                  <a:lnTo>
                    <a:pt x="1494" y="416"/>
                  </a:lnTo>
                  <a:cubicBezTo>
                    <a:pt x="1383" y="166"/>
                    <a:pt x="1145" y="1"/>
                    <a:pt x="877" y="1"/>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74"/>
            <p:cNvSpPr/>
            <p:nvPr/>
          </p:nvSpPr>
          <p:spPr>
            <a:xfrm>
              <a:off x="6173025" y="1817925"/>
              <a:ext cx="71075" cy="93275"/>
            </a:xfrm>
            <a:custGeom>
              <a:avLst/>
              <a:gdLst/>
              <a:ahLst/>
              <a:cxnLst/>
              <a:rect l="l" t="t" r="r" b="b"/>
              <a:pathLst>
                <a:path w="2843" h="3731" extrusionOk="0">
                  <a:moveTo>
                    <a:pt x="888" y="0"/>
                  </a:moveTo>
                  <a:cubicBezTo>
                    <a:pt x="785" y="0"/>
                    <a:pt x="681" y="26"/>
                    <a:pt x="583" y="80"/>
                  </a:cubicBezTo>
                  <a:lnTo>
                    <a:pt x="474" y="153"/>
                  </a:lnTo>
                  <a:cubicBezTo>
                    <a:pt x="110" y="298"/>
                    <a:pt x="0" y="736"/>
                    <a:pt x="146" y="1064"/>
                  </a:cubicBezTo>
                  <a:lnTo>
                    <a:pt x="1348" y="3359"/>
                  </a:lnTo>
                  <a:cubicBezTo>
                    <a:pt x="1451" y="3590"/>
                    <a:pt x="1697" y="3730"/>
                    <a:pt x="1948" y="3730"/>
                  </a:cubicBezTo>
                  <a:cubicBezTo>
                    <a:pt x="2055" y="3730"/>
                    <a:pt x="2162" y="3705"/>
                    <a:pt x="2259" y="3651"/>
                  </a:cubicBezTo>
                  <a:lnTo>
                    <a:pt x="2369" y="3614"/>
                  </a:lnTo>
                  <a:cubicBezTo>
                    <a:pt x="2697" y="3432"/>
                    <a:pt x="2842" y="3031"/>
                    <a:pt x="2660" y="2667"/>
                  </a:cubicBezTo>
                  <a:lnTo>
                    <a:pt x="1494" y="371"/>
                  </a:lnTo>
                  <a:cubicBezTo>
                    <a:pt x="1366" y="141"/>
                    <a:pt x="1130" y="0"/>
                    <a:pt x="888" y="0"/>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74"/>
            <p:cNvSpPr/>
            <p:nvPr/>
          </p:nvSpPr>
          <p:spPr>
            <a:xfrm>
              <a:off x="6275050" y="1763425"/>
              <a:ext cx="698725" cy="281900"/>
            </a:xfrm>
            <a:custGeom>
              <a:avLst/>
              <a:gdLst/>
              <a:ahLst/>
              <a:cxnLst/>
              <a:rect l="l" t="t" r="r" b="b"/>
              <a:pathLst>
                <a:path w="27949" h="11276" extrusionOk="0">
                  <a:moveTo>
                    <a:pt x="2041" y="1"/>
                  </a:moveTo>
                  <a:lnTo>
                    <a:pt x="0" y="2515"/>
                  </a:lnTo>
                  <a:cubicBezTo>
                    <a:pt x="5536" y="8491"/>
                    <a:pt x="12159" y="11275"/>
                    <a:pt x="17626" y="11275"/>
                  </a:cubicBezTo>
                  <a:cubicBezTo>
                    <a:pt x="22558" y="11275"/>
                    <a:pt x="26549" y="9009"/>
                    <a:pt x="27949" y="4774"/>
                  </a:cubicBezTo>
                  <a:lnTo>
                    <a:pt x="2041" y="1"/>
                  </a:ln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74"/>
            <p:cNvSpPr/>
            <p:nvPr/>
          </p:nvSpPr>
          <p:spPr>
            <a:xfrm>
              <a:off x="6741450" y="1340125"/>
              <a:ext cx="411775" cy="542675"/>
            </a:xfrm>
            <a:custGeom>
              <a:avLst/>
              <a:gdLst/>
              <a:ahLst/>
              <a:cxnLst/>
              <a:rect l="l" t="t" r="r" b="b"/>
              <a:pathLst>
                <a:path w="16471" h="21707" extrusionOk="0">
                  <a:moveTo>
                    <a:pt x="11530" y="0"/>
                  </a:moveTo>
                  <a:cubicBezTo>
                    <a:pt x="9792" y="0"/>
                    <a:pt x="8168" y="1037"/>
                    <a:pt x="7471" y="2722"/>
                  </a:cubicBezTo>
                  <a:lnTo>
                    <a:pt x="1" y="20649"/>
                  </a:lnTo>
                  <a:lnTo>
                    <a:pt x="9293" y="21706"/>
                  </a:lnTo>
                  <a:cubicBezTo>
                    <a:pt x="11734" y="18099"/>
                    <a:pt x="14321" y="10519"/>
                    <a:pt x="15779" y="5710"/>
                  </a:cubicBezTo>
                  <a:cubicBezTo>
                    <a:pt x="16471" y="3414"/>
                    <a:pt x="15196" y="936"/>
                    <a:pt x="12864" y="207"/>
                  </a:cubicBezTo>
                  <a:cubicBezTo>
                    <a:pt x="12420" y="67"/>
                    <a:pt x="11971" y="0"/>
                    <a:pt x="11530" y="0"/>
                  </a:cubicBezTo>
                  <a:close/>
                </a:path>
              </a:pathLst>
            </a:custGeom>
            <a:solidFill>
              <a:srgbClr val="EDB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74"/>
            <p:cNvSpPr/>
            <p:nvPr/>
          </p:nvSpPr>
          <p:spPr>
            <a:xfrm>
              <a:off x="6746025" y="2199775"/>
              <a:ext cx="83825" cy="387175"/>
            </a:xfrm>
            <a:custGeom>
              <a:avLst/>
              <a:gdLst/>
              <a:ahLst/>
              <a:cxnLst/>
              <a:rect l="l" t="t" r="r" b="b"/>
              <a:pathLst>
                <a:path w="3353" h="15487" extrusionOk="0">
                  <a:moveTo>
                    <a:pt x="292" y="1"/>
                  </a:moveTo>
                  <a:lnTo>
                    <a:pt x="0" y="438"/>
                  </a:lnTo>
                  <a:lnTo>
                    <a:pt x="2842" y="2333"/>
                  </a:lnTo>
                  <a:lnTo>
                    <a:pt x="2842" y="15487"/>
                  </a:lnTo>
                  <a:lnTo>
                    <a:pt x="3352" y="15487"/>
                  </a:lnTo>
                  <a:lnTo>
                    <a:pt x="3352" y="2078"/>
                  </a:lnTo>
                  <a:lnTo>
                    <a:pt x="2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74"/>
            <p:cNvSpPr/>
            <p:nvPr/>
          </p:nvSpPr>
          <p:spPr>
            <a:xfrm>
              <a:off x="7038425" y="1957450"/>
              <a:ext cx="170375" cy="673225"/>
            </a:xfrm>
            <a:custGeom>
              <a:avLst/>
              <a:gdLst/>
              <a:ahLst/>
              <a:cxnLst/>
              <a:rect l="l" t="t" r="r" b="b"/>
              <a:pathLst>
                <a:path w="6815" h="26929" extrusionOk="0">
                  <a:moveTo>
                    <a:pt x="438" y="1"/>
                  </a:moveTo>
                  <a:lnTo>
                    <a:pt x="1" y="220"/>
                  </a:lnTo>
                  <a:cubicBezTo>
                    <a:pt x="5394" y="10313"/>
                    <a:pt x="6305" y="17783"/>
                    <a:pt x="3171" y="26783"/>
                  </a:cubicBezTo>
                  <a:lnTo>
                    <a:pt x="3645" y="26929"/>
                  </a:lnTo>
                  <a:cubicBezTo>
                    <a:pt x="6815" y="17783"/>
                    <a:pt x="5904" y="10240"/>
                    <a:pt x="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74"/>
            <p:cNvSpPr/>
            <p:nvPr/>
          </p:nvSpPr>
          <p:spPr>
            <a:xfrm>
              <a:off x="6822525" y="2529550"/>
              <a:ext cx="373525" cy="63775"/>
            </a:xfrm>
            <a:custGeom>
              <a:avLst/>
              <a:gdLst/>
              <a:ahLst/>
              <a:cxnLst/>
              <a:rect l="l" t="t" r="r" b="b"/>
              <a:pathLst>
                <a:path w="14941" h="2551" extrusionOk="0">
                  <a:moveTo>
                    <a:pt x="74" y="0"/>
                  </a:moveTo>
                  <a:lnTo>
                    <a:pt x="1" y="510"/>
                  </a:lnTo>
                  <a:lnTo>
                    <a:pt x="14868" y="2551"/>
                  </a:lnTo>
                  <a:lnTo>
                    <a:pt x="14941" y="2041"/>
                  </a:lnTo>
                  <a:lnTo>
                    <a:pt x="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74"/>
            <p:cNvSpPr/>
            <p:nvPr/>
          </p:nvSpPr>
          <p:spPr>
            <a:xfrm>
              <a:off x="4055950" y="2519925"/>
              <a:ext cx="452775" cy="834975"/>
            </a:xfrm>
            <a:custGeom>
              <a:avLst/>
              <a:gdLst/>
              <a:ahLst/>
              <a:cxnLst/>
              <a:rect l="l" t="t" r="r" b="b"/>
              <a:pathLst>
                <a:path w="18111" h="33399" extrusionOk="0">
                  <a:moveTo>
                    <a:pt x="13337" y="1"/>
                  </a:moveTo>
                  <a:cubicBezTo>
                    <a:pt x="9383" y="1"/>
                    <a:pt x="5904" y="2802"/>
                    <a:pt x="5175" y="6762"/>
                  </a:cubicBezTo>
                  <a:lnTo>
                    <a:pt x="0" y="33398"/>
                  </a:lnTo>
                  <a:lnTo>
                    <a:pt x="14394" y="33398"/>
                  </a:lnTo>
                  <a:lnTo>
                    <a:pt x="18110" y="312"/>
                  </a:lnTo>
                  <a:lnTo>
                    <a:pt x="13920" y="21"/>
                  </a:lnTo>
                  <a:cubicBezTo>
                    <a:pt x="13724" y="7"/>
                    <a:pt x="13530" y="1"/>
                    <a:pt x="13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3" name="Google Shape;3933;p74"/>
          <p:cNvGrpSpPr/>
          <p:nvPr/>
        </p:nvGrpSpPr>
        <p:grpSpPr>
          <a:xfrm flipH="1">
            <a:off x="3684080" y="2510090"/>
            <a:ext cx="2310260" cy="2300104"/>
            <a:chOff x="3659900" y="2926800"/>
            <a:chExt cx="2525150" cy="2514050"/>
          </a:xfrm>
        </p:grpSpPr>
        <p:sp>
          <p:nvSpPr>
            <p:cNvPr id="3934" name="Google Shape;3934;p74"/>
            <p:cNvSpPr/>
            <p:nvPr/>
          </p:nvSpPr>
          <p:spPr>
            <a:xfrm>
              <a:off x="3664075" y="4653900"/>
              <a:ext cx="428500" cy="727775"/>
            </a:xfrm>
            <a:custGeom>
              <a:avLst/>
              <a:gdLst/>
              <a:ahLst/>
              <a:cxnLst/>
              <a:rect l="l" t="t" r="r" b="b"/>
              <a:pathLst>
                <a:path w="17140" h="29111" extrusionOk="0">
                  <a:moveTo>
                    <a:pt x="12326" y="1"/>
                  </a:moveTo>
                  <a:cubicBezTo>
                    <a:pt x="11579" y="1"/>
                    <a:pt x="10870" y="188"/>
                    <a:pt x="10397" y="508"/>
                  </a:cubicBezTo>
                  <a:cubicBezTo>
                    <a:pt x="9372" y="1201"/>
                    <a:pt x="8817" y="2754"/>
                    <a:pt x="8318" y="3835"/>
                  </a:cubicBezTo>
                  <a:cubicBezTo>
                    <a:pt x="6044" y="8881"/>
                    <a:pt x="5906" y="13012"/>
                    <a:pt x="2634" y="20165"/>
                  </a:cubicBezTo>
                  <a:cubicBezTo>
                    <a:pt x="2246" y="20831"/>
                    <a:pt x="1802" y="21441"/>
                    <a:pt x="1303" y="21967"/>
                  </a:cubicBezTo>
                  <a:cubicBezTo>
                    <a:pt x="804" y="22466"/>
                    <a:pt x="0" y="23298"/>
                    <a:pt x="111" y="24047"/>
                  </a:cubicBezTo>
                  <a:cubicBezTo>
                    <a:pt x="250" y="24962"/>
                    <a:pt x="1470" y="25350"/>
                    <a:pt x="2385" y="25683"/>
                  </a:cubicBezTo>
                  <a:cubicBezTo>
                    <a:pt x="3549" y="26071"/>
                    <a:pt x="4520" y="27318"/>
                    <a:pt x="5684" y="27984"/>
                  </a:cubicBezTo>
                  <a:cubicBezTo>
                    <a:pt x="6347" y="28377"/>
                    <a:pt x="7365" y="29111"/>
                    <a:pt x="8242" y="29111"/>
                  </a:cubicBezTo>
                  <a:cubicBezTo>
                    <a:pt x="8539" y="29111"/>
                    <a:pt x="8821" y="29026"/>
                    <a:pt x="9067" y="28816"/>
                  </a:cubicBezTo>
                  <a:cubicBezTo>
                    <a:pt x="9372" y="28566"/>
                    <a:pt x="8928" y="28206"/>
                    <a:pt x="8762" y="28012"/>
                  </a:cubicBezTo>
                  <a:cubicBezTo>
                    <a:pt x="7847" y="27097"/>
                    <a:pt x="7264" y="25904"/>
                    <a:pt x="6682" y="24795"/>
                  </a:cubicBezTo>
                  <a:cubicBezTo>
                    <a:pt x="5462" y="22494"/>
                    <a:pt x="5850" y="21912"/>
                    <a:pt x="7126" y="19666"/>
                  </a:cubicBezTo>
                  <a:cubicBezTo>
                    <a:pt x="9649" y="15313"/>
                    <a:pt x="12477" y="11099"/>
                    <a:pt x="14750" y="6497"/>
                  </a:cubicBezTo>
                  <a:cubicBezTo>
                    <a:pt x="17140" y="1676"/>
                    <a:pt x="14562" y="1"/>
                    <a:pt x="12326"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74"/>
            <p:cNvSpPr/>
            <p:nvPr/>
          </p:nvSpPr>
          <p:spPr>
            <a:xfrm>
              <a:off x="3659900" y="5161650"/>
              <a:ext cx="238475" cy="238675"/>
            </a:xfrm>
            <a:custGeom>
              <a:avLst/>
              <a:gdLst/>
              <a:ahLst/>
              <a:cxnLst/>
              <a:rect l="l" t="t" r="r" b="b"/>
              <a:pathLst>
                <a:path w="9539" h="9547" extrusionOk="0">
                  <a:moveTo>
                    <a:pt x="2666" y="0"/>
                  </a:moveTo>
                  <a:cubicBezTo>
                    <a:pt x="2611" y="0"/>
                    <a:pt x="2554" y="7"/>
                    <a:pt x="2496" y="22"/>
                  </a:cubicBezTo>
                  <a:cubicBezTo>
                    <a:pt x="2219" y="22"/>
                    <a:pt x="1969" y="188"/>
                    <a:pt x="1831" y="437"/>
                  </a:cubicBezTo>
                  <a:cubicBezTo>
                    <a:pt x="1276" y="1297"/>
                    <a:pt x="750" y="2212"/>
                    <a:pt x="334" y="3155"/>
                  </a:cubicBezTo>
                  <a:cubicBezTo>
                    <a:pt x="278" y="3238"/>
                    <a:pt x="250" y="3349"/>
                    <a:pt x="223" y="3432"/>
                  </a:cubicBezTo>
                  <a:cubicBezTo>
                    <a:pt x="1" y="4014"/>
                    <a:pt x="1" y="4624"/>
                    <a:pt x="555" y="4984"/>
                  </a:cubicBezTo>
                  <a:cubicBezTo>
                    <a:pt x="1831" y="5899"/>
                    <a:pt x="6932" y="8811"/>
                    <a:pt x="7043" y="8866"/>
                  </a:cubicBezTo>
                  <a:cubicBezTo>
                    <a:pt x="7542" y="9171"/>
                    <a:pt x="8097" y="9393"/>
                    <a:pt x="8651" y="9531"/>
                  </a:cubicBezTo>
                  <a:cubicBezTo>
                    <a:pt x="8701" y="9541"/>
                    <a:pt x="8751" y="9546"/>
                    <a:pt x="8799" y="9546"/>
                  </a:cubicBezTo>
                  <a:cubicBezTo>
                    <a:pt x="9155" y="9546"/>
                    <a:pt x="9459" y="9288"/>
                    <a:pt x="9483" y="8922"/>
                  </a:cubicBezTo>
                  <a:cubicBezTo>
                    <a:pt x="9539" y="8783"/>
                    <a:pt x="9539" y="8644"/>
                    <a:pt x="9483" y="8506"/>
                  </a:cubicBezTo>
                  <a:cubicBezTo>
                    <a:pt x="9317" y="8007"/>
                    <a:pt x="9095" y="7507"/>
                    <a:pt x="8790" y="7064"/>
                  </a:cubicBezTo>
                  <a:cubicBezTo>
                    <a:pt x="8485" y="6509"/>
                    <a:pt x="8152" y="5983"/>
                    <a:pt x="7875" y="5428"/>
                  </a:cubicBezTo>
                  <a:cubicBezTo>
                    <a:pt x="7625" y="4818"/>
                    <a:pt x="7293" y="4264"/>
                    <a:pt x="6932" y="3737"/>
                  </a:cubicBezTo>
                  <a:cubicBezTo>
                    <a:pt x="6627" y="3349"/>
                    <a:pt x="5934" y="3432"/>
                    <a:pt x="5518" y="3293"/>
                  </a:cubicBezTo>
                  <a:cubicBezTo>
                    <a:pt x="5130" y="3182"/>
                    <a:pt x="4742" y="2988"/>
                    <a:pt x="4437" y="2711"/>
                  </a:cubicBezTo>
                  <a:cubicBezTo>
                    <a:pt x="3883" y="2156"/>
                    <a:pt x="3633" y="1297"/>
                    <a:pt x="3356" y="576"/>
                  </a:cubicBezTo>
                  <a:cubicBezTo>
                    <a:pt x="3328" y="521"/>
                    <a:pt x="3300" y="465"/>
                    <a:pt x="3273" y="410"/>
                  </a:cubicBezTo>
                  <a:cubicBezTo>
                    <a:pt x="3158" y="158"/>
                    <a:pt x="2930" y="0"/>
                    <a:pt x="2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74"/>
            <p:cNvSpPr/>
            <p:nvPr/>
          </p:nvSpPr>
          <p:spPr>
            <a:xfrm>
              <a:off x="3659900" y="5247425"/>
              <a:ext cx="237775" cy="152900"/>
            </a:xfrm>
            <a:custGeom>
              <a:avLst/>
              <a:gdLst/>
              <a:ahLst/>
              <a:cxnLst/>
              <a:rect l="l" t="t" r="r" b="b"/>
              <a:pathLst>
                <a:path w="9511" h="6116" extrusionOk="0">
                  <a:moveTo>
                    <a:pt x="223" y="1"/>
                  </a:moveTo>
                  <a:cubicBezTo>
                    <a:pt x="1" y="583"/>
                    <a:pt x="1" y="1193"/>
                    <a:pt x="555" y="1553"/>
                  </a:cubicBezTo>
                  <a:cubicBezTo>
                    <a:pt x="1831" y="2468"/>
                    <a:pt x="6932" y="5380"/>
                    <a:pt x="7043" y="5435"/>
                  </a:cubicBezTo>
                  <a:cubicBezTo>
                    <a:pt x="7542" y="5740"/>
                    <a:pt x="8097" y="5962"/>
                    <a:pt x="8651" y="6100"/>
                  </a:cubicBezTo>
                  <a:cubicBezTo>
                    <a:pt x="8701" y="6110"/>
                    <a:pt x="8751" y="6115"/>
                    <a:pt x="8799" y="6115"/>
                  </a:cubicBezTo>
                  <a:cubicBezTo>
                    <a:pt x="9155" y="6115"/>
                    <a:pt x="9462" y="5857"/>
                    <a:pt x="9511" y="5491"/>
                  </a:cubicBezTo>
                  <a:cubicBezTo>
                    <a:pt x="9234" y="5324"/>
                    <a:pt x="8929" y="5158"/>
                    <a:pt x="8651" y="4991"/>
                  </a:cubicBezTo>
                  <a:lnTo>
                    <a:pt x="4853" y="2746"/>
                  </a:lnTo>
                  <a:lnTo>
                    <a:pt x="361" y="84"/>
                  </a:lnTo>
                  <a:lnTo>
                    <a:pt x="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74"/>
            <p:cNvSpPr/>
            <p:nvPr/>
          </p:nvSpPr>
          <p:spPr>
            <a:xfrm>
              <a:off x="3830425" y="5212075"/>
              <a:ext cx="38150" cy="56875"/>
            </a:xfrm>
            <a:custGeom>
              <a:avLst/>
              <a:gdLst/>
              <a:ahLst/>
              <a:cxnLst/>
              <a:rect l="l" t="t" r="r" b="b"/>
              <a:pathLst>
                <a:path w="1526" h="2275" extrusionOk="0">
                  <a:moveTo>
                    <a:pt x="1137" y="1"/>
                  </a:moveTo>
                  <a:cubicBezTo>
                    <a:pt x="860" y="1"/>
                    <a:pt x="638" y="112"/>
                    <a:pt x="472" y="306"/>
                  </a:cubicBezTo>
                  <a:cubicBezTo>
                    <a:pt x="305" y="500"/>
                    <a:pt x="194" y="722"/>
                    <a:pt x="139" y="944"/>
                  </a:cubicBezTo>
                  <a:cubicBezTo>
                    <a:pt x="0" y="1387"/>
                    <a:pt x="56" y="1886"/>
                    <a:pt x="305" y="2274"/>
                  </a:cubicBezTo>
                  <a:cubicBezTo>
                    <a:pt x="139" y="1858"/>
                    <a:pt x="111" y="1415"/>
                    <a:pt x="278" y="971"/>
                  </a:cubicBezTo>
                  <a:cubicBezTo>
                    <a:pt x="333" y="777"/>
                    <a:pt x="444" y="583"/>
                    <a:pt x="583" y="417"/>
                  </a:cubicBezTo>
                  <a:cubicBezTo>
                    <a:pt x="721" y="278"/>
                    <a:pt x="915" y="167"/>
                    <a:pt x="1109" y="167"/>
                  </a:cubicBezTo>
                  <a:cubicBezTo>
                    <a:pt x="1304" y="195"/>
                    <a:pt x="1387" y="389"/>
                    <a:pt x="1331" y="583"/>
                  </a:cubicBezTo>
                  <a:cubicBezTo>
                    <a:pt x="1276" y="805"/>
                    <a:pt x="1193" y="999"/>
                    <a:pt x="1082" y="1193"/>
                  </a:cubicBezTo>
                  <a:cubicBezTo>
                    <a:pt x="860" y="1581"/>
                    <a:pt x="555" y="1914"/>
                    <a:pt x="305" y="2274"/>
                  </a:cubicBezTo>
                  <a:cubicBezTo>
                    <a:pt x="638" y="1969"/>
                    <a:pt x="943" y="1637"/>
                    <a:pt x="1220" y="1276"/>
                  </a:cubicBezTo>
                  <a:cubicBezTo>
                    <a:pt x="1359" y="1082"/>
                    <a:pt x="1442" y="860"/>
                    <a:pt x="1498" y="611"/>
                  </a:cubicBezTo>
                  <a:cubicBezTo>
                    <a:pt x="1525" y="500"/>
                    <a:pt x="1525" y="361"/>
                    <a:pt x="1470" y="250"/>
                  </a:cubicBezTo>
                  <a:cubicBezTo>
                    <a:pt x="1414" y="112"/>
                    <a:pt x="1276" y="1"/>
                    <a:pt x="1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74"/>
            <p:cNvSpPr/>
            <p:nvPr/>
          </p:nvSpPr>
          <p:spPr>
            <a:xfrm>
              <a:off x="3837350" y="5250200"/>
              <a:ext cx="60325" cy="29225"/>
            </a:xfrm>
            <a:custGeom>
              <a:avLst/>
              <a:gdLst/>
              <a:ahLst/>
              <a:cxnLst/>
              <a:rect l="l" t="t" r="r" b="b"/>
              <a:pathLst>
                <a:path w="2413" h="1169" extrusionOk="0">
                  <a:moveTo>
                    <a:pt x="1886" y="1"/>
                  </a:moveTo>
                  <a:cubicBezTo>
                    <a:pt x="1636" y="1"/>
                    <a:pt x="1415" y="28"/>
                    <a:pt x="1193" y="139"/>
                  </a:cubicBezTo>
                  <a:cubicBezTo>
                    <a:pt x="777" y="306"/>
                    <a:pt x="389" y="500"/>
                    <a:pt x="1" y="749"/>
                  </a:cubicBezTo>
                  <a:cubicBezTo>
                    <a:pt x="417" y="583"/>
                    <a:pt x="805" y="389"/>
                    <a:pt x="1221" y="250"/>
                  </a:cubicBezTo>
                  <a:cubicBezTo>
                    <a:pt x="1415" y="195"/>
                    <a:pt x="1636" y="167"/>
                    <a:pt x="1858" y="167"/>
                  </a:cubicBezTo>
                  <a:cubicBezTo>
                    <a:pt x="2052" y="167"/>
                    <a:pt x="2246" y="278"/>
                    <a:pt x="2219" y="444"/>
                  </a:cubicBezTo>
                  <a:cubicBezTo>
                    <a:pt x="2191" y="638"/>
                    <a:pt x="2052" y="805"/>
                    <a:pt x="1886" y="860"/>
                  </a:cubicBezTo>
                  <a:cubicBezTo>
                    <a:pt x="1664" y="943"/>
                    <a:pt x="1470" y="999"/>
                    <a:pt x="1248" y="1027"/>
                  </a:cubicBezTo>
                  <a:cubicBezTo>
                    <a:pt x="1167" y="1037"/>
                    <a:pt x="1083" y="1043"/>
                    <a:pt x="998" y="1043"/>
                  </a:cubicBezTo>
                  <a:cubicBezTo>
                    <a:pt x="652" y="1043"/>
                    <a:pt x="290" y="950"/>
                    <a:pt x="1" y="749"/>
                  </a:cubicBezTo>
                  <a:lnTo>
                    <a:pt x="1" y="749"/>
                  </a:lnTo>
                  <a:cubicBezTo>
                    <a:pt x="331" y="1029"/>
                    <a:pt x="731" y="1169"/>
                    <a:pt x="1159" y="1169"/>
                  </a:cubicBezTo>
                  <a:cubicBezTo>
                    <a:pt x="1198" y="1169"/>
                    <a:pt x="1237" y="1168"/>
                    <a:pt x="1276" y="1165"/>
                  </a:cubicBezTo>
                  <a:cubicBezTo>
                    <a:pt x="1498" y="1165"/>
                    <a:pt x="1720" y="1110"/>
                    <a:pt x="1941" y="1027"/>
                  </a:cubicBezTo>
                  <a:cubicBezTo>
                    <a:pt x="2191" y="943"/>
                    <a:pt x="2357" y="722"/>
                    <a:pt x="2413" y="472"/>
                  </a:cubicBezTo>
                  <a:cubicBezTo>
                    <a:pt x="2413" y="333"/>
                    <a:pt x="2357" y="195"/>
                    <a:pt x="2219" y="112"/>
                  </a:cubicBezTo>
                  <a:cubicBezTo>
                    <a:pt x="2136" y="56"/>
                    <a:pt x="1997"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74"/>
            <p:cNvSpPr/>
            <p:nvPr/>
          </p:nvSpPr>
          <p:spPr>
            <a:xfrm>
              <a:off x="3718125" y="5177425"/>
              <a:ext cx="99850" cy="91525"/>
            </a:xfrm>
            <a:custGeom>
              <a:avLst/>
              <a:gdLst/>
              <a:ahLst/>
              <a:cxnLst/>
              <a:rect l="l" t="t" r="r" b="b"/>
              <a:pathLst>
                <a:path w="3994" h="3661" extrusionOk="0">
                  <a:moveTo>
                    <a:pt x="112" y="1"/>
                  </a:moveTo>
                  <a:lnTo>
                    <a:pt x="112" y="1"/>
                  </a:lnTo>
                  <a:cubicBezTo>
                    <a:pt x="1" y="500"/>
                    <a:pt x="56" y="1026"/>
                    <a:pt x="278" y="1498"/>
                  </a:cubicBezTo>
                  <a:cubicBezTo>
                    <a:pt x="472" y="1941"/>
                    <a:pt x="777" y="2357"/>
                    <a:pt x="1193" y="2690"/>
                  </a:cubicBezTo>
                  <a:cubicBezTo>
                    <a:pt x="1581" y="2995"/>
                    <a:pt x="2025" y="3217"/>
                    <a:pt x="2524" y="3383"/>
                  </a:cubicBezTo>
                  <a:cubicBezTo>
                    <a:pt x="2746" y="3439"/>
                    <a:pt x="2995" y="3549"/>
                    <a:pt x="3245" y="3577"/>
                  </a:cubicBezTo>
                  <a:cubicBezTo>
                    <a:pt x="3494" y="3605"/>
                    <a:pt x="3744" y="3633"/>
                    <a:pt x="3993" y="3660"/>
                  </a:cubicBezTo>
                  <a:cubicBezTo>
                    <a:pt x="3744" y="3605"/>
                    <a:pt x="3494" y="3549"/>
                    <a:pt x="3272" y="3494"/>
                  </a:cubicBezTo>
                  <a:cubicBezTo>
                    <a:pt x="3023" y="3411"/>
                    <a:pt x="2801" y="3328"/>
                    <a:pt x="2579" y="3244"/>
                  </a:cubicBezTo>
                  <a:cubicBezTo>
                    <a:pt x="2108" y="3078"/>
                    <a:pt x="1692" y="2829"/>
                    <a:pt x="1304" y="2524"/>
                  </a:cubicBezTo>
                  <a:cubicBezTo>
                    <a:pt x="916" y="2246"/>
                    <a:pt x="611" y="1858"/>
                    <a:pt x="389" y="1415"/>
                  </a:cubicBezTo>
                  <a:cubicBezTo>
                    <a:pt x="195" y="971"/>
                    <a:pt x="84" y="472"/>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74"/>
            <p:cNvSpPr/>
            <p:nvPr/>
          </p:nvSpPr>
          <p:spPr>
            <a:xfrm>
              <a:off x="4270575" y="4706250"/>
              <a:ext cx="353525" cy="702425"/>
            </a:xfrm>
            <a:custGeom>
              <a:avLst/>
              <a:gdLst/>
              <a:ahLst/>
              <a:cxnLst/>
              <a:rect l="l" t="t" r="r" b="b"/>
              <a:pathLst>
                <a:path w="14141" h="28097" extrusionOk="0">
                  <a:moveTo>
                    <a:pt x="4125" y="1"/>
                  </a:moveTo>
                  <a:cubicBezTo>
                    <a:pt x="3217" y="1"/>
                    <a:pt x="2318" y="358"/>
                    <a:pt x="1636" y="1020"/>
                  </a:cubicBezTo>
                  <a:cubicBezTo>
                    <a:pt x="0" y="2739"/>
                    <a:pt x="1386" y="9338"/>
                    <a:pt x="2800" y="15299"/>
                  </a:cubicBezTo>
                  <a:cubicBezTo>
                    <a:pt x="3383" y="17794"/>
                    <a:pt x="3826" y="20317"/>
                    <a:pt x="4104" y="22868"/>
                  </a:cubicBezTo>
                  <a:cubicBezTo>
                    <a:pt x="4104" y="23616"/>
                    <a:pt x="4020" y="24393"/>
                    <a:pt x="3854" y="25114"/>
                  </a:cubicBezTo>
                  <a:cubicBezTo>
                    <a:pt x="3660" y="25779"/>
                    <a:pt x="3383" y="26888"/>
                    <a:pt x="3854" y="27498"/>
                  </a:cubicBezTo>
                  <a:cubicBezTo>
                    <a:pt x="4154" y="27853"/>
                    <a:pt x="4603" y="27966"/>
                    <a:pt x="5096" y="27966"/>
                  </a:cubicBezTo>
                  <a:cubicBezTo>
                    <a:pt x="5605" y="27966"/>
                    <a:pt x="6162" y="27846"/>
                    <a:pt x="6654" y="27747"/>
                  </a:cubicBezTo>
                  <a:cubicBezTo>
                    <a:pt x="6870" y="27703"/>
                    <a:pt x="7092" y="27685"/>
                    <a:pt x="7319" y="27685"/>
                  </a:cubicBezTo>
                  <a:cubicBezTo>
                    <a:pt x="8380" y="27685"/>
                    <a:pt x="9556" y="28080"/>
                    <a:pt x="10674" y="28080"/>
                  </a:cubicBezTo>
                  <a:cubicBezTo>
                    <a:pt x="10953" y="28080"/>
                    <a:pt x="11294" y="28096"/>
                    <a:pt x="11652" y="28096"/>
                  </a:cubicBezTo>
                  <a:cubicBezTo>
                    <a:pt x="12615" y="28096"/>
                    <a:pt x="13698" y="27979"/>
                    <a:pt x="14002" y="27110"/>
                  </a:cubicBezTo>
                  <a:cubicBezTo>
                    <a:pt x="14140" y="26722"/>
                    <a:pt x="13586" y="26611"/>
                    <a:pt x="13336" y="26555"/>
                  </a:cubicBezTo>
                  <a:cubicBezTo>
                    <a:pt x="12088" y="26195"/>
                    <a:pt x="11007" y="25502"/>
                    <a:pt x="9898" y="24809"/>
                  </a:cubicBezTo>
                  <a:cubicBezTo>
                    <a:pt x="7708" y="23450"/>
                    <a:pt x="7763" y="22757"/>
                    <a:pt x="7708" y="20206"/>
                  </a:cubicBezTo>
                  <a:cubicBezTo>
                    <a:pt x="7652" y="8589"/>
                    <a:pt x="8789" y="1436"/>
                    <a:pt x="5157" y="161"/>
                  </a:cubicBezTo>
                  <a:cubicBezTo>
                    <a:pt x="4820" y="53"/>
                    <a:pt x="4472" y="1"/>
                    <a:pt x="4125"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74"/>
            <p:cNvSpPr/>
            <p:nvPr/>
          </p:nvSpPr>
          <p:spPr>
            <a:xfrm>
              <a:off x="4357900" y="5280225"/>
              <a:ext cx="279350" cy="139400"/>
            </a:xfrm>
            <a:custGeom>
              <a:avLst/>
              <a:gdLst/>
              <a:ahLst/>
              <a:cxnLst/>
              <a:rect l="l" t="t" r="r" b="b"/>
              <a:pathLst>
                <a:path w="11174" h="5576" extrusionOk="0">
                  <a:moveTo>
                    <a:pt x="880" y="1"/>
                  </a:moveTo>
                  <a:cubicBezTo>
                    <a:pt x="716" y="1"/>
                    <a:pt x="554" y="64"/>
                    <a:pt x="416" y="186"/>
                  </a:cubicBezTo>
                  <a:cubicBezTo>
                    <a:pt x="195" y="352"/>
                    <a:pt x="56" y="602"/>
                    <a:pt x="56" y="879"/>
                  </a:cubicBezTo>
                  <a:cubicBezTo>
                    <a:pt x="1" y="1933"/>
                    <a:pt x="28" y="2959"/>
                    <a:pt x="111" y="4012"/>
                  </a:cubicBezTo>
                  <a:cubicBezTo>
                    <a:pt x="139" y="4095"/>
                    <a:pt x="139" y="4206"/>
                    <a:pt x="167" y="4289"/>
                  </a:cubicBezTo>
                  <a:cubicBezTo>
                    <a:pt x="278" y="4927"/>
                    <a:pt x="583" y="5454"/>
                    <a:pt x="1248" y="5482"/>
                  </a:cubicBezTo>
                  <a:cubicBezTo>
                    <a:pt x="2126" y="5559"/>
                    <a:pt x="4322" y="5576"/>
                    <a:pt x="6124" y="5576"/>
                  </a:cubicBezTo>
                  <a:cubicBezTo>
                    <a:pt x="7566" y="5576"/>
                    <a:pt x="8756" y="5565"/>
                    <a:pt x="8817" y="5565"/>
                  </a:cubicBezTo>
                  <a:cubicBezTo>
                    <a:pt x="9399" y="5565"/>
                    <a:pt x="9982" y="5482"/>
                    <a:pt x="10536" y="5288"/>
                  </a:cubicBezTo>
                  <a:cubicBezTo>
                    <a:pt x="10952" y="5177"/>
                    <a:pt x="11174" y="4705"/>
                    <a:pt x="10980" y="4317"/>
                  </a:cubicBezTo>
                  <a:cubicBezTo>
                    <a:pt x="10924" y="4179"/>
                    <a:pt x="10841" y="4068"/>
                    <a:pt x="10730" y="3984"/>
                  </a:cubicBezTo>
                  <a:cubicBezTo>
                    <a:pt x="10342" y="3624"/>
                    <a:pt x="9871" y="3319"/>
                    <a:pt x="9399" y="3097"/>
                  </a:cubicBezTo>
                  <a:cubicBezTo>
                    <a:pt x="8873" y="2764"/>
                    <a:pt x="8318" y="2487"/>
                    <a:pt x="7791" y="2127"/>
                  </a:cubicBezTo>
                  <a:cubicBezTo>
                    <a:pt x="7265" y="1739"/>
                    <a:pt x="6710" y="1434"/>
                    <a:pt x="6100" y="1156"/>
                  </a:cubicBezTo>
                  <a:cubicBezTo>
                    <a:pt x="6027" y="1129"/>
                    <a:pt x="5952" y="1118"/>
                    <a:pt x="5874" y="1118"/>
                  </a:cubicBezTo>
                  <a:cubicBezTo>
                    <a:pt x="5478" y="1118"/>
                    <a:pt x="5034" y="1420"/>
                    <a:pt x="4686" y="1489"/>
                  </a:cubicBezTo>
                  <a:cubicBezTo>
                    <a:pt x="4434" y="1556"/>
                    <a:pt x="4182" y="1593"/>
                    <a:pt x="3937" y="1593"/>
                  </a:cubicBezTo>
                  <a:cubicBezTo>
                    <a:pt x="3777" y="1593"/>
                    <a:pt x="3619" y="1577"/>
                    <a:pt x="3466" y="1545"/>
                  </a:cubicBezTo>
                  <a:cubicBezTo>
                    <a:pt x="2690" y="1350"/>
                    <a:pt x="2052" y="741"/>
                    <a:pt x="1442" y="241"/>
                  </a:cubicBezTo>
                  <a:cubicBezTo>
                    <a:pt x="1387" y="214"/>
                    <a:pt x="1331" y="158"/>
                    <a:pt x="1276" y="131"/>
                  </a:cubicBezTo>
                  <a:cubicBezTo>
                    <a:pt x="1151" y="43"/>
                    <a:pt x="1015" y="1"/>
                    <a:pt x="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74"/>
            <p:cNvSpPr/>
            <p:nvPr/>
          </p:nvSpPr>
          <p:spPr>
            <a:xfrm>
              <a:off x="4362050" y="5387450"/>
              <a:ext cx="274525" cy="32175"/>
            </a:xfrm>
            <a:custGeom>
              <a:avLst/>
              <a:gdLst/>
              <a:ahLst/>
              <a:cxnLst/>
              <a:rect l="l" t="t" r="r" b="b"/>
              <a:pathLst>
                <a:path w="10981" h="1287" extrusionOk="0">
                  <a:moveTo>
                    <a:pt x="1" y="0"/>
                  </a:moveTo>
                  <a:cubicBezTo>
                    <a:pt x="112" y="638"/>
                    <a:pt x="417" y="1165"/>
                    <a:pt x="1082" y="1193"/>
                  </a:cubicBezTo>
                  <a:cubicBezTo>
                    <a:pt x="1960" y="1270"/>
                    <a:pt x="4156" y="1287"/>
                    <a:pt x="5958" y="1287"/>
                  </a:cubicBezTo>
                  <a:cubicBezTo>
                    <a:pt x="7400" y="1287"/>
                    <a:pt x="8590" y="1276"/>
                    <a:pt x="8651" y="1276"/>
                  </a:cubicBezTo>
                  <a:cubicBezTo>
                    <a:pt x="9233" y="1276"/>
                    <a:pt x="9816" y="1193"/>
                    <a:pt x="10370" y="999"/>
                  </a:cubicBezTo>
                  <a:cubicBezTo>
                    <a:pt x="10786" y="888"/>
                    <a:pt x="10980" y="444"/>
                    <a:pt x="10814" y="56"/>
                  </a:cubicBezTo>
                  <a:lnTo>
                    <a:pt x="9788" y="56"/>
                  </a:lnTo>
                  <a:lnTo>
                    <a:pt x="5380" y="28"/>
                  </a:lnTo>
                  <a:lnTo>
                    <a:pt x="1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74"/>
            <p:cNvSpPr/>
            <p:nvPr/>
          </p:nvSpPr>
          <p:spPr>
            <a:xfrm>
              <a:off x="4500000" y="5258950"/>
              <a:ext cx="29125" cy="60600"/>
            </a:xfrm>
            <a:custGeom>
              <a:avLst/>
              <a:gdLst/>
              <a:ahLst/>
              <a:cxnLst/>
              <a:rect l="l" t="t" r="r" b="b"/>
              <a:pathLst>
                <a:path w="1165" h="2424" extrusionOk="0">
                  <a:moveTo>
                    <a:pt x="640" y="0"/>
                  </a:moveTo>
                  <a:cubicBezTo>
                    <a:pt x="574" y="0"/>
                    <a:pt x="506" y="14"/>
                    <a:pt x="444" y="39"/>
                  </a:cubicBezTo>
                  <a:cubicBezTo>
                    <a:pt x="222" y="178"/>
                    <a:pt x="83" y="399"/>
                    <a:pt x="28" y="649"/>
                  </a:cubicBezTo>
                  <a:cubicBezTo>
                    <a:pt x="0" y="871"/>
                    <a:pt x="0" y="1120"/>
                    <a:pt x="83" y="1342"/>
                  </a:cubicBezTo>
                  <a:cubicBezTo>
                    <a:pt x="194" y="1813"/>
                    <a:pt x="472" y="2201"/>
                    <a:pt x="887" y="2423"/>
                  </a:cubicBezTo>
                  <a:cubicBezTo>
                    <a:pt x="527" y="2146"/>
                    <a:pt x="278" y="1758"/>
                    <a:pt x="194" y="1314"/>
                  </a:cubicBezTo>
                  <a:cubicBezTo>
                    <a:pt x="167" y="1092"/>
                    <a:pt x="167" y="871"/>
                    <a:pt x="194" y="677"/>
                  </a:cubicBezTo>
                  <a:cubicBezTo>
                    <a:pt x="222" y="455"/>
                    <a:pt x="361" y="288"/>
                    <a:pt x="527" y="178"/>
                  </a:cubicBezTo>
                  <a:cubicBezTo>
                    <a:pt x="561" y="161"/>
                    <a:pt x="595" y="153"/>
                    <a:pt x="627" y="153"/>
                  </a:cubicBezTo>
                  <a:cubicBezTo>
                    <a:pt x="756" y="153"/>
                    <a:pt x="871" y="272"/>
                    <a:pt x="915" y="427"/>
                  </a:cubicBezTo>
                  <a:cubicBezTo>
                    <a:pt x="998" y="649"/>
                    <a:pt x="1026" y="871"/>
                    <a:pt x="1026" y="1065"/>
                  </a:cubicBezTo>
                  <a:cubicBezTo>
                    <a:pt x="1026" y="1508"/>
                    <a:pt x="915" y="1980"/>
                    <a:pt x="887" y="2423"/>
                  </a:cubicBezTo>
                  <a:cubicBezTo>
                    <a:pt x="998" y="1980"/>
                    <a:pt x="1109" y="1536"/>
                    <a:pt x="1165" y="1092"/>
                  </a:cubicBezTo>
                  <a:cubicBezTo>
                    <a:pt x="1165" y="843"/>
                    <a:pt x="1137" y="621"/>
                    <a:pt x="1082" y="399"/>
                  </a:cubicBezTo>
                  <a:cubicBezTo>
                    <a:pt x="1026" y="261"/>
                    <a:pt x="971" y="150"/>
                    <a:pt x="860" y="67"/>
                  </a:cubicBezTo>
                  <a:cubicBezTo>
                    <a:pt x="799" y="21"/>
                    <a:pt x="721" y="0"/>
                    <a:pt x="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74"/>
            <p:cNvSpPr/>
            <p:nvPr/>
          </p:nvSpPr>
          <p:spPr>
            <a:xfrm>
              <a:off x="4521475" y="5277250"/>
              <a:ext cx="50625" cy="42975"/>
            </a:xfrm>
            <a:custGeom>
              <a:avLst/>
              <a:gdLst/>
              <a:ahLst/>
              <a:cxnLst/>
              <a:rect l="l" t="t" r="r" b="b"/>
              <a:pathLst>
                <a:path w="2025" h="1719" extrusionOk="0">
                  <a:moveTo>
                    <a:pt x="1581" y="0"/>
                  </a:moveTo>
                  <a:cubicBezTo>
                    <a:pt x="1470" y="0"/>
                    <a:pt x="1332" y="28"/>
                    <a:pt x="1248" y="111"/>
                  </a:cubicBezTo>
                  <a:cubicBezTo>
                    <a:pt x="1027" y="194"/>
                    <a:pt x="860" y="360"/>
                    <a:pt x="722" y="555"/>
                  </a:cubicBezTo>
                  <a:cubicBezTo>
                    <a:pt x="444" y="915"/>
                    <a:pt x="195" y="1275"/>
                    <a:pt x="1" y="1691"/>
                  </a:cubicBezTo>
                  <a:cubicBezTo>
                    <a:pt x="278" y="1331"/>
                    <a:pt x="528" y="970"/>
                    <a:pt x="805" y="638"/>
                  </a:cubicBezTo>
                  <a:cubicBezTo>
                    <a:pt x="943" y="471"/>
                    <a:pt x="1110" y="333"/>
                    <a:pt x="1304" y="250"/>
                  </a:cubicBezTo>
                  <a:cubicBezTo>
                    <a:pt x="1391" y="200"/>
                    <a:pt x="1484" y="172"/>
                    <a:pt x="1565" y="172"/>
                  </a:cubicBezTo>
                  <a:cubicBezTo>
                    <a:pt x="1664" y="172"/>
                    <a:pt x="1745" y="213"/>
                    <a:pt x="1775" y="305"/>
                  </a:cubicBezTo>
                  <a:cubicBezTo>
                    <a:pt x="1858" y="499"/>
                    <a:pt x="1803" y="693"/>
                    <a:pt x="1664" y="832"/>
                  </a:cubicBezTo>
                  <a:cubicBezTo>
                    <a:pt x="1553" y="1026"/>
                    <a:pt x="1387" y="1165"/>
                    <a:pt x="1221" y="1303"/>
                  </a:cubicBezTo>
                  <a:cubicBezTo>
                    <a:pt x="916" y="1557"/>
                    <a:pt x="518" y="1695"/>
                    <a:pt x="112" y="1695"/>
                  </a:cubicBezTo>
                  <a:cubicBezTo>
                    <a:pt x="75" y="1695"/>
                    <a:pt x="38" y="1694"/>
                    <a:pt x="1" y="1691"/>
                  </a:cubicBezTo>
                  <a:lnTo>
                    <a:pt x="1" y="1691"/>
                  </a:lnTo>
                  <a:cubicBezTo>
                    <a:pt x="97" y="1709"/>
                    <a:pt x="195" y="1718"/>
                    <a:pt x="293" y="1718"/>
                  </a:cubicBezTo>
                  <a:cubicBezTo>
                    <a:pt x="646" y="1718"/>
                    <a:pt x="1000" y="1603"/>
                    <a:pt x="1304" y="1386"/>
                  </a:cubicBezTo>
                  <a:cubicBezTo>
                    <a:pt x="1498" y="1275"/>
                    <a:pt x="1664" y="1109"/>
                    <a:pt x="1803" y="915"/>
                  </a:cubicBezTo>
                  <a:cubicBezTo>
                    <a:pt x="1969" y="721"/>
                    <a:pt x="2025" y="471"/>
                    <a:pt x="1942" y="222"/>
                  </a:cubicBezTo>
                  <a:cubicBezTo>
                    <a:pt x="1858" y="83"/>
                    <a:pt x="1747" y="0"/>
                    <a:pt x="1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74"/>
            <p:cNvSpPr/>
            <p:nvPr/>
          </p:nvSpPr>
          <p:spPr>
            <a:xfrm>
              <a:off x="4374525" y="5299425"/>
              <a:ext cx="130350" cy="44900"/>
            </a:xfrm>
            <a:custGeom>
              <a:avLst/>
              <a:gdLst/>
              <a:ahLst/>
              <a:cxnLst/>
              <a:rect l="l" t="t" r="r" b="b"/>
              <a:pathLst>
                <a:path w="5214" h="1796" extrusionOk="0">
                  <a:moveTo>
                    <a:pt x="1" y="0"/>
                  </a:moveTo>
                  <a:cubicBezTo>
                    <a:pt x="167" y="472"/>
                    <a:pt x="472" y="887"/>
                    <a:pt x="888" y="1192"/>
                  </a:cubicBezTo>
                  <a:cubicBezTo>
                    <a:pt x="1304" y="1470"/>
                    <a:pt x="1775" y="1692"/>
                    <a:pt x="2274" y="1747"/>
                  </a:cubicBezTo>
                  <a:cubicBezTo>
                    <a:pt x="2471" y="1780"/>
                    <a:pt x="2668" y="1795"/>
                    <a:pt x="2865" y="1795"/>
                  </a:cubicBezTo>
                  <a:cubicBezTo>
                    <a:pt x="3167" y="1795"/>
                    <a:pt x="3469" y="1759"/>
                    <a:pt x="3772" y="1692"/>
                  </a:cubicBezTo>
                  <a:cubicBezTo>
                    <a:pt x="4021" y="1636"/>
                    <a:pt x="4271" y="1581"/>
                    <a:pt x="4520" y="1497"/>
                  </a:cubicBezTo>
                  <a:cubicBezTo>
                    <a:pt x="4742" y="1387"/>
                    <a:pt x="4964" y="1303"/>
                    <a:pt x="5213" y="1192"/>
                  </a:cubicBezTo>
                  <a:lnTo>
                    <a:pt x="5213" y="1192"/>
                  </a:lnTo>
                  <a:cubicBezTo>
                    <a:pt x="4964" y="1276"/>
                    <a:pt x="4714" y="1359"/>
                    <a:pt x="4492" y="1414"/>
                  </a:cubicBezTo>
                  <a:cubicBezTo>
                    <a:pt x="4243" y="1470"/>
                    <a:pt x="3993" y="1525"/>
                    <a:pt x="3772" y="1553"/>
                  </a:cubicBezTo>
                  <a:cubicBezTo>
                    <a:pt x="3497" y="1599"/>
                    <a:pt x="3231" y="1619"/>
                    <a:pt x="2963" y="1619"/>
                  </a:cubicBezTo>
                  <a:cubicBezTo>
                    <a:pt x="2745" y="1619"/>
                    <a:pt x="2526" y="1606"/>
                    <a:pt x="2302" y="1581"/>
                  </a:cubicBezTo>
                  <a:cubicBezTo>
                    <a:pt x="1831" y="1525"/>
                    <a:pt x="1360" y="1331"/>
                    <a:pt x="971" y="1082"/>
                  </a:cubicBezTo>
                  <a:cubicBezTo>
                    <a:pt x="555" y="804"/>
                    <a:pt x="223" y="41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74"/>
            <p:cNvSpPr/>
            <p:nvPr/>
          </p:nvSpPr>
          <p:spPr>
            <a:xfrm>
              <a:off x="4155500" y="4050300"/>
              <a:ext cx="333425" cy="1062475"/>
            </a:xfrm>
            <a:custGeom>
              <a:avLst/>
              <a:gdLst/>
              <a:ahLst/>
              <a:cxnLst/>
              <a:rect l="l" t="t" r="r" b="b"/>
              <a:pathLst>
                <a:path w="13337" h="42499" extrusionOk="0">
                  <a:moveTo>
                    <a:pt x="5581" y="1"/>
                  </a:moveTo>
                  <a:cubicBezTo>
                    <a:pt x="5216" y="1"/>
                    <a:pt x="4859" y="45"/>
                    <a:pt x="4520" y="142"/>
                  </a:cubicBezTo>
                  <a:cubicBezTo>
                    <a:pt x="2635" y="669"/>
                    <a:pt x="1" y="1834"/>
                    <a:pt x="195" y="4218"/>
                  </a:cubicBezTo>
                  <a:cubicBezTo>
                    <a:pt x="417" y="6907"/>
                    <a:pt x="1553" y="11177"/>
                    <a:pt x="2773" y="14948"/>
                  </a:cubicBezTo>
                  <a:cubicBezTo>
                    <a:pt x="3245" y="16390"/>
                    <a:pt x="3716" y="17776"/>
                    <a:pt x="4160" y="18940"/>
                  </a:cubicBezTo>
                  <a:cubicBezTo>
                    <a:pt x="4769" y="20465"/>
                    <a:pt x="5269" y="21990"/>
                    <a:pt x="5684" y="23570"/>
                  </a:cubicBezTo>
                  <a:cubicBezTo>
                    <a:pt x="5684" y="23626"/>
                    <a:pt x="5712" y="23709"/>
                    <a:pt x="5712" y="23792"/>
                  </a:cubicBezTo>
                  <a:cubicBezTo>
                    <a:pt x="4880" y="28949"/>
                    <a:pt x="5518" y="34467"/>
                    <a:pt x="6544" y="39540"/>
                  </a:cubicBezTo>
                  <a:cubicBezTo>
                    <a:pt x="6978" y="41585"/>
                    <a:pt x="6989" y="42499"/>
                    <a:pt x="8747" y="42499"/>
                  </a:cubicBezTo>
                  <a:cubicBezTo>
                    <a:pt x="8896" y="42499"/>
                    <a:pt x="9058" y="42492"/>
                    <a:pt x="9233" y="42479"/>
                  </a:cubicBezTo>
                  <a:cubicBezTo>
                    <a:pt x="10287" y="42424"/>
                    <a:pt x="11507" y="42424"/>
                    <a:pt x="12477" y="42008"/>
                  </a:cubicBezTo>
                  <a:cubicBezTo>
                    <a:pt x="13337" y="41620"/>
                    <a:pt x="13253" y="14920"/>
                    <a:pt x="12533" y="10290"/>
                  </a:cubicBezTo>
                  <a:cubicBezTo>
                    <a:pt x="12311" y="8820"/>
                    <a:pt x="12505" y="5965"/>
                    <a:pt x="10980" y="2915"/>
                  </a:cubicBezTo>
                  <a:cubicBezTo>
                    <a:pt x="10337" y="1652"/>
                    <a:pt x="7810" y="1"/>
                    <a:pt x="5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74"/>
            <p:cNvSpPr/>
            <p:nvPr/>
          </p:nvSpPr>
          <p:spPr>
            <a:xfrm>
              <a:off x="4355825" y="5062375"/>
              <a:ext cx="95675" cy="10250"/>
            </a:xfrm>
            <a:custGeom>
              <a:avLst/>
              <a:gdLst/>
              <a:ahLst/>
              <a:cxnLst/>
              <a:rect l="l" t="t" r="r" b="b"/>
              <a:pathLst>
                <a:path w="3827" h="410" extrusionOk="0">
                  <a:moveTo>
                    <a:pt x="3826" y="0"/>
                  </a:moveTo>
                  <a:lnTo>
                    <a:pt x="3826" y="0"/>
                  </a:lnTo>
                  <a:cubicBezTo>
                    <a:pt x="3189" y="111"/>
                    <a:pt x="2551" y="166"/>
                    <a:pt x="1913" y="222"/>
                  </a:cubicBezTo>
                  <a:cubicBezTo>
                    <a:pt x="1581" y="250"/>
                    <a:pt x="1276" y="250"/>
                    <a:pt x="943" y="250"/>
                  </a:cubicBezTo>
                  <a:lnTo>
                    <a:pt x="0" y="250"/>
                  </a:lnTo>
                  <a:cubicBezTo>
                    <a:pt x="305" y="333"/>
                    <a:pt x="638" y="361"/>
                    <a:pt x="943" y="388"/>
                  </a:cubicBezTo>
                  <a:cubicBezTo>
                    <a:pt x="1109" y="402"/>
                    <a:pt x="1276" y="409"/>
                    <a:pt x="1439" y="409"/>
                  </a:cubicBezTo>
                  <a:cubicBezTo>
                    <a:pt x="1602" y="409"/>
                    <a:pt x="1761" y="402"/>
                    <a:pt x="1913" y="388"/>
                  </a:cubicBezTo>
                  <a:cubicBezTo>
                    <a:pt x="2579" y="361"/>
                    <a:pt x="3217" y="222"/>
                    <a:pt x="3826" y="0"/>
                  </a:cubicBezTo>
                  <a:close/>
                </a:path>
              </a:pathLst>
            </a:custGeom>
            <a:solidFill>
              <a:srgbClr val="5C6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74"/>
            <p:cNvSpPr/>
            <p:nvPr/>
          </p:nvSpPr>
          <p:spPr>
            <a:xfrm>
              <a:off x="4409875" y="4602125"/>
              <a:ext cx="52025" cy="11375"/>
            </a:xfrm>
            <a:custGeom>
              <a:avLst/>
              <a:gdLst/>
              <a:ahLst/>
              <a:cxnLst/>
              <a:rect l="l" t="t" r="r" b="b"/>
              <a:pathLst>
                <a:path w="2081" h="455" extrusionOk="0">
                  <a:moveTo>
                    <a:pt x="2080" y="0"/>
                  </a:moveTo>
                  <a:lnTo>
                    <a:pt x="2080" y="0"/>
                  </a:lnTo>
                  <a:cubicBezTo>
                    <a:pt x="1775" y="167"/>
                    <a:pt x="1415" y="278"/>
                    <a:pt x="1027" y="278"/>
                  </a:cubicBezTo>
                  <a:cubicBezTo>
                    <a:pt x="982" y="281"/>
                    <a:pt x="937" y="283"/>
                    <a:pt x="892" y="283"/>
                  </a:cubicBezTo>
                  <a:cubicBezTo>
                    <a:pt x="577" y="283"/>
                    <a:pt x="268" y="198"/>
                    <a:pt x="1" y="28"/>
                  </a:cubicBezTo>
                  <a:lnTo>
                    <a:pt x="1" y="28"/>
                  </a:lnTo>
                  <a:cubicBezTo>
                    <a:pt x="112" y="194"/>
                    <a:pt x="278" y="305"/>
                    <a:pt x="472" y="361"/>
                  </a:cubicBezTo>
                  <a:cubicBezTo>
                    <a:pt x="597" y="423"/>
                    <a:pt x="737" y="454"/>
                    <a:pt x="893" y="454"/>
                  </a:cubicBezTo>
                  <a:cubicBezTo>
                    <a:pt x="945" y="454"/>
                    <a:pt x="999" y="451"/>
                    <a:pt x="1055" y="444"/>
                  </a:cubicBezTo>
                  <a:cubicBezTo>
                    <a:pt x="1249" y="444"/>
                    <a:pt x="1443" y="416"/>
                    <a:pt x="1609" y="333"/>
                  </a:cubicBezTo>
                  <a:cubicBezTo>
                    <a:pt x="1803" y="278"/>
                    <a:pt x="1969" y="139"/>
                    <a:pt x="2080" y="0"/>
                  </a:cubicBezTo>
                  <a:close/>
                </a:path>
              </a:pathLst>
            </a:custGeom>
            <a:solidFill>
              <a:srgbClr val="5C6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74"/>
            <p:cNvSpPr/>
            <p:nvPr/>
          </p:nvSpPr>
          <p:spPr>
            <a:xfrm>
              <a:off x="3779825" y="4032325"/>
              <a:ext cx="521275" cy="1028000"/>
            </a:xfrm>
            <a:custGeom>
              <a:avLst/>
              <a:gdLst/>
              <a:ahLst/>
              <a:cxnLst/>
              <a:rect l="l" t="t" r="r" b="b"/>
              <a:pathLst>
                <a:path w="20851" h="41120" extrusionOk="0">
                  <a:moveTo>
                    <a:pt x="15683" y="1"/>
                  </a:moveTo>
                  <a:cubicBezTo>
                    <a:pt x="12885" y="1"/>
                    <a:pt x="9593" y="3745"/>
                    <a:pt x="7597" y="17053"/>
                  </a:cubicBezTo>
                  <a:cubicBezTo>
                    <a:pt x="6960" y="21212"/>
                    <a:pt x="7126" y="21434"/>
                    <a:pt x="6876" y="21794"/>
                  </a:cubicBezTo>
                  <a:cubicBezTo>
                    <a:pt x="3577" y="26480"/>
                    <a:pt x="1165" y="33245"/>
                    <a:pt x="167" y="38180"/>
                  </a:cubicBezTo>
                  <a:cubicBezTo>
                    <a:pt x="84" y="38540"/>
                    <a:pt x="0" y="38707"/>
                    <a:pt x="222" y="38984"/>
                  </a:cubicBezTo>
                  <a:cubicBezTo>
                    <a:pt x="1082" y="39982"/>
                    <a:pt x="3522" y="41008"/>
                    <a:pt x="4742" y="41119"/>
                  </a:cubicBezTo>
                  <a:cubicBezTo>
                    <a:pt x="4745" y="41119"/>
                    <a:pt x="4748" y="41119"/>
                    <a:pt x="4751" y="41119"/>
                  </a:cubicBezTo>
                  <a:cubicBezTo>
                    <a:pt x="5531" y="41119"/>
                    <a:pt x="10442" y="31076"/>
                    <a:pt x="14445" y="22820"/>
                  </a:cubicBezTo>
                  <a:cubicBezTo>
                    <a:pt x="16636" y="18301"/>
                    <a:pt x="18438" y="14308"/>
                    <a:pt x="18937" y="12728"/>
                  </a:cubicBezTo>
                  <a:cubicBezTo>
                    <a:pt x="19408" y="11314"/>
                    <a:pt x="20850" y="8846"/>
                    <a:pt x="20822" y="5408"/>
                  </a:cubicBezTo>
                  <a:cubicBezTo>
                    <a:pt x="20822" y="4188"/>
                    <a:pt x="19491" y="1749"/>
                    <a:pt x="17662" y="612"/>
                  </a:cubicBezTo>
                  <a:cubicBezTo>
                    <a:pt x="17052" y="235"/>
                    <a:pt x="16383" y="1"/>
                    <a:pt x="156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74"/>
            <p:cNvSpPr/>
            <p:nvPr/>
          </p:nvSpPr>
          <p:spPr>
            <a:xfrm>
              <a:off x="3815175" y="4982650"/>
              <a:ext cx="88750" cy="37450"/>
            </a:xfrm>
            <a:custGeom>
              <a:avLst/>
              <a:gdLst/>
              <a:ahLst/>
              <a:cxnLst/>
              <a:rect l="l" t="t" r="r" b="b"/>
              <a:pathLst>
                <a:path w="3550" h="1498" extrusionOk="0">
                  <a:moveTo>
                    <a:pt x="0" y="1"/>
                  </a:moveTo>
                  <a:lnTo>
                    <a:pt x="0" y="1"/>
                  </a:lnTo>
                  <a:cubicBezTo>
                    <a:pt x="250" y="195"/>
                    <a:pt x="527" y="389"/>
                    <a:pt x="804" y="555"/>
                  </a:cubicBezTo>
                  <a:cubicBezTo>
                    <a:pt x="1082" y="722"/>
                    <a:pt x="1359" y="860"/>
                    <a:pt x="1664" y="999"/>
                  </a:cubicBezTo>
                  <a:cubicBezTo>
                    <a:pt x="2246" y="1248"/>
                    <a:pt x="2884" y="1415"/>
                    <a:pt x="3549" y="1498"/>
                  </a:cubicBezTo>
                  <a:cubicBezTo>
                    <a:pt x="2912" y="1304"/>
                    <a:pt x="2329" y="1082"/>
                    <a:pt x="1747" y="832"/>
                  </a:cubicBezTo>
                  <a:cubicBezTo>
                    <a:pt x="1442" y="694"/>
                    <a:pt x="1165" y="583"/>
                    <a:pt x="860" y="444"/>
                  </a:cubicBezTo>
                  <a:cubicBezTo>
                    <a:pt x="583" y="306"/>
                    <a:pt x="305" y="139"/>
                    <a:pt x="0" y="1"/>
                  </a:cubicBezTo>
                  <a:close/>
                </a:path>
              </a:pathLst>
            </a:custGeom>
            <a:solidFill>
              <a:srgbClr val="5C6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74"/>
            <p:cNvSpPr/>
            <p:nvPr/>
          </p:nvSpPr>
          <p:spPr>
            <a:xfrm>
              <a:off x="4069550" y="4589650"/>
              <a:ext cx="47175" cy="25150"/>
            </a:xfrm>
            <a:custGeom>
              <a:avLst/>
              <a:gdLst/>
              <a:ahLst/>
              <a:cxnLst/>
              <a:rect l="l" t="t" r="r" b="b"/>
              <a:pathLst>
                <a:path w="1887" h="1006" extrusionOk="0">
                  <a:moveTo>
                    <a:pt x="1" y="0"/>
                  </a:moveTo>
                  <a:lnTo>
                    <a:pt x="1" y="0"/>
                  </a:lnTo>
                  <a:cubicBezTo>
                    <a:pt x="56" y="194"/>
                    <a:pt x="139" y="361"/>
                    <a:pt x="278" y="499"/>
                  </a:cubicBezTo>
                  <a:cubicBezTo>
                    <a:pt x="417" y="638"/>
                    <a:pt x="583" y="777"/>
                    <a:pt x="777" y="860"/>
                  </a:cubicBezTo>
                  <a:cubicBezTo>
                    <a:pt x="943" y="943"/>
                    <a:pt x="1137" y="971"/>
                    <a:pt x="1332" y="998"/>
                  </a:cubicBezTo>
                  <a:cubicBezTo>
                    <a:pt x="1366" y="1003"/>
                    <a:pt x="1400" y="1006"/>
                    <a:pt x="1435" y="1006"/>
                  </a:cubicBezTo>
                  <a:cubicBezTo>
                    <a:pt x="1594" y="1006"/>
                    <a:pt x="1749" y="956"/>
                    <a:pt x="1886" y="887"/>
                  </a:cubicBezTo>
                  <a:lnTo>
                    <a:pt x="1886" y="887"/>
                  </a:lnTo>
                  <a:cubicBezTo>
                    <a:pt x="1828" y="892"/>
                    <a:pt x="1769" y="894"/>
                    <a:pt x="1711" y="894"/>
                  </a:cubicBezTo>
                  <a:cubicBezTo>
                    <a:pt x="1409" y="894"/>
                    <a:pt x="1111" y="833"/>
                    <a:pt x="832" y="693"/>
                  </a:cubicBezTo>
                  <a:cubicBezTo>
                    <a:pt x="500" y="527"/>
                    <a:pt x="223" y="305"/>
                    <a:pt x="1" y="0"/>
                  </a:cubicBezTo>
                  <a:close/>
                </a:path>
              </a:pathLst>
            </a:custGeom>
            <a:solidFill>
              <a:srgbClr val="5C6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74"/>
            <p:cNvSpPr/>
            <p:nvPr/>
          </p:nvSpPr>
          <p:spPr>
            <a:xfrm>
              <a:off x="4224825" y="4337350"/>
              <a:ext cx="42300" cy="84575"/>
            </a:xfrm>
            <a:custGeom>
              <a:avLst/>
              <a:gdLst/>
              <a:ahLst/>
              <a:cxnLst/>
              <a:rect l="l" t="t" r="r" b="b"/>
              <a:pathLst>
                <a:path w="1692" h="3383" extrusionOk="0">
                  <a:moveTo>
                    <a:pt x="1691" y="0"/>
                  </a:moveTo>
                  <a:lnTo>
                    <a:pt x="1691" y="0"/>
                  </a:lnTo>
                  <a:cubicBezTo>
                    <a:pt x="1331" y="527"/>
                    <a:pt x="1026" y="1081"/>
                    <a:pt x="749" y="1664"/>
                  </a:cubicBezTo>
                  <a:cubicBezTo>
                    <a:pt x="610" y="1941"/>
                    <a:pt x="472" y="2218"/>
                    <a:pt x="361" y="2495"/>
                  </a:cubicBezTo>
                  <a:cubicBezTo>
                    <a:pt x="222" y="2800"/>
                    <a:pt x="111" y="3078"/>
                    <a:pt x="0" y="3383"/>
                  </a:cubicBezTo>
                  <a:cubicBezTo>
                    <a:pt x="167" y="3105"/>
                    <a:pt x="333" y="2856"/>
                    <a:pt x="472" y="2579"/>
                  </a:cubicBezTo>
                  <a:cubicBezTo>
                    <a:pt x="638" y="2301"/>
                    <a:pt x="777" y="2024"/>
                    <a:pt x="915" y="1747"/>
                  </a:cubicBezTo>
                  <a:cubicBezTo>
                    <a:pt x="1192" y="1165"/>
                    <a:pt x="1442" y="582"/>
                    <a:pt x="1691" y="0"/>
                  </a:cubicBezTo>
                  <a:close/>
                </a:path>
              </a:pathLst>
            </a:custGeom>
            <a:solidFill>
              <a:srgbClr val="5C6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74"/>
            <p:cNvSpPr/>
            <p:nvPr/>
          </p:nvSpPr>
          <p:spPr>
            <a:xfrm>
              <a:off x="4974100" y="3918675"/>
              <a:ext cx="605125" cy="1522175"/>
            </a:xfrm>
            <a:custGeom>
              <a:avLst/>
              <a:gdLst/>
              <a:ahLst/>
              <a:cxnLst/>
              <a:rect l="l" t="t" r="r" b="b"/>
              <a:pathLst>
                <a:path w="24205" h="60887" fill="none" extrusionOk="0">
                  <a:moveTo>
                    <a:pt x="1" y="1"/>
                  </a:moveTo>
                  <a:lnTo>
                    <a:pt x="24205" y="60886"/>
                  </a:lnTo>
                </a:path>
              </a:pathLst>
            </a:custGeom>
            <a:noFill/>
            <a:ln w="13175" cap="rnd" cmpd="sng">
              <a:solidFill>
                <a:schemeClr val="dk1"/>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74"/>
            <p:cNvSpPr/>
            <p:nvPr/>
          </p:nvSpPr>
          <p:spPr>
            <a:xfrm>
              <a:off x="4926275" y="3798775"/>
              <a:ext cx="123400" cy="309850"/>
            </a:xfrm>
            <a:custGeom>
              <a:avLst/>
              <a:gdLst/>
              <a:ahLst/>
              <a:cxnLst/>
              <a:rect l="l" t="t" r="r" b="b"/>
              <a:pathLst>
                <a:path w="4936" h="12394" fill="none" extrusionOk="0">
                  <a:moveTo>
                    <a:pt x="4936" y="12394"/>
                  </a:moveTo>
                  <a:lnTo>
                    <a:pt x="0" y="0"/>
                  </a:lnTo>
                </a:path>
              </a:pathLst>
            </a:custGeom>
            <a:noFill/>
            <a:ln w="27025" cap="rnd" cmpd="sng">
              <a:solidFill>
                <a:schemeClr val="accent5"/>
              </a:solidFill>
              <a:prstDash val="solid"/>
              <a:miter lim="27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74"/>
            <p:cNvSpPr/>
            <p:nvPr/>
          </p:nvSpPr>
          <p:spPr>
            <a:xfrm>
              <a:off x="4265025" y="3438925"/>
              <a:ext cx="572550" cy="456425"/>
            </a:xfrm>
            <a:custGeom>
              <a:avLst/>
              <a:gdLst/>
              <a:ahLst/>
              <a:cxnLst/>
              <a:rect l="l" t="t" r="r" b="b"/>
              <a:pathLst>
                <a:path w="22902" h="18257" extrusionOk="0">
                  <a:moveTo>
                    <a:pt x="2850" y="0"/>
                  </a:moveTo>
                  <a:cubicBezTo>
                    <a:pt x="1499" y="0"/>
                    <a:pt x="246" y="1195"/>
                    <a:pt x="139" y="2805"/>
                  </a:cubicBezTo>
                  <a:cubicBezTo>
                    <a:pt x="0" y="4413"/>
                    <a:pt x="638" y="6021"/>
                    <a:pt x="1137" y="7546"/>
                  </a:cubicBezTo>
                  <a:cubicBezTo>
                    <a:pt x="2246" y="10790"/>
                    <a:pt x="3605" y="14644"/>
                    <a:pt x="5906" y="17472"/>
                  </a:cubicBezTo>
                  <a:cubicBezTo>
                    <a:pt x="6359" y="18035"/>
                    <a:pt x="7349" y="18256"/>
                    <a:pt x="8624" y="18256"/>
                  </a:cubicBezTo>
                  <a:cubicBezTo>
                    <a:pt x="12495" y="18256"/>
                    <a:pt x="18993" y="16219"/>
                    <a:pt x="21099" y="15531"/>
                  </a:cubicBezTo>
                  <a:cubicBezTo>
                    <a:pt x="21682" y="15337"/>
                    <a:pt x="22208" y="15365"/>
                    <a:pt x="22458" y="14921"/>
                  </a:cubicBezTo>
                  <a:cubicBezTo>
                    <a:pt x="22735" y="14394"/>
                    <a:pt x="22902" y="13701"/>
                    <a:pt x="22319" y="13313"/>
                  </a:cubicBezTo>
                  <a:cubicBezTo>
                    <a:pt x="22113" y="13178"/>
                    <a:pt x="21893" y="13134"/>
                    <a:pt x="21428" y="13134"/>
                  </a:cubicBezTo>
                  <a:cubicBezTo>
                    <a:pt x="20553" y="13134"/>
                    <a:pt x="18810" y="13290"/>
                    <a:pt x="14656" y="13290"/>
                  </a:cubicBezTo>
                  <a:cubicBezTo>
                    <a:pt x="13306" y="13290"/>
                    <a:pt x="11701" y="13274"/>
                    <a:pt x="9787" y="13230"/>
                  </a:cubicBezTo>
                  <a:cubicBezTo>
                    <a:pt x="9510" y="13230"/>
                    <a:pt x="9233" y="13202"/>
                    <a:pt x="8956" y="13174"/>
                  </a:cubicBezTo>
                  <a:cubicBezTo>
                    <a:pt x="8346" y="11012"/>
                    <a:pt x="7403" y="7518"/>
                    <a:pt x="5767" y="2750"/>
                  </a:cubicBezTo>
                  <a:cubicBezTo>
                    <a:pt x="5098" y="780"/>
                    <a:pt x="3942" y="0"/>
                    <a:pt x="2850"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74"/>
            <p:cNvSpPr/>
            <p:nvPr/>
          </p:nvSpPr>
          <p:spPr>
            <a:xfrm>
              <a:off x="4434850" y="3765900"/>
              <a:ext cx="52700" cy="10025"/>
            </a:xfrm>
            <a:custGeom>
              <a:avLst/>
              <a:gdLst/>
              <a:ahLst/>
              <a:cxnLst/>
              <a:rect l="l" t="t" r="r" b="b"/>
              <a:pathLst>
                <a:path w="2108" h="401" extrusionOk="0">
                  <a:moveTo>
                    <a:pt x="1717" y="1"/>
                  </a:moveTo>
                  <a:cubicBezTo>
                    <a:pt x="1664" y="1"/>
                    <a:pt x="1610" y="4"/>
                    <a:pt x="1553" y="12"/>
                  </a:cubicBezTo>
                  <a:cubicBezTo>
                    <a:pt x="1386" y="12"/>
                    <a:pt x="1192" y="12"/>
                    <a:pt x="1026" y="40"/>
                  </a:cubicBezTo>
                  <a:cubicBezTo>
                    <a:pt x="832" y="68"/>
                    <a:pt x="665" y="123"/>
                    <a:pt x="499" y="179"/>
                  </a:cubicBezTo>
                  <a:cubicBezTo>
                    <a:pt x="305" y="234"/>
                    <a:pt x="139" y="317"/>
                    <a:pt x="0" y="400"/>
                  </a:cubicBezTo>
                  <a:cubicBezTo>
                    <a:pt x="361" y="345"/>
                    <a:pt x="721" y="290"/>
                    <a:pt x="1054" y="234"/>
                  </a:cubicBezTo>
                  <a:cubicBezTo>
                    <a:pt x="1414" y="179"/>
                    <a:pt x="1747" y="123"/>
                    <a:pt x="2107" y="40"/>
                  </a:cubicBezTo>
                  <a:cubicBezTo>
                    <a:pt x="1970" y="20"/>
                    <a:pt x="1847" y="1"/>
                    <a:pt x="1717" y="1"/>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74"/>
            <p:cNvSpPr/>
            <p:nvPr/>
          </p:nvSpPr>
          <p:spPr>
            <a:xfrm>
              <a:off x="4780025" y="3742825"/>
              <a:ext cx="198250" cy="92600"/>
            </a:xfrm>
            <a:custGeom>
              <a:avLst/>
              <a:gdLst/>
              <a:ahLst/>
              <a:cxnLst/>
              <a:rect l="l" t="t" r="r" b="b"/>
              <a:pathLst>
                <a:path w="7930" h="3704" extrusionOk="0">
                  <a:moveTo>
                    <a:pt x="4354" y="0"/>
                  </a:moveTo>
                  <a:cubicBezTo>
                    <a:pt x="3901" y="0"/>
                    <a:pt x="3437" y="37"/>
                    <a:pt x="2995" y="131"/>
                  </a:cubicBezTo>
                  <a:cubicBezTo>
                    <a:pt x="499" y="686"/>
                    <a:pt x="0" y="1656"/>
                    <a:pt x="389" y="2460"/>
                  </a:cubicBezTo>
                  <a:cubicBezTo>
                    <a:pt x="788" y="3277"/>
                    <a:pt x="2828" y="3704"/>
                    <a:pt x="4179" y="3704"/>
                  </a:cubicBezTo>
                  <a:cubicBezTo>
                    <a:pt x="4799" y="3704"/>
                    <a:pt x="5274" y="3614"/>
                    <a:pt x="5379" y="3431"/>
                  </a:cubicBezTo>
                  <a:cubicBezTo>
                    <a:pt x="5712" y="2848"/>
                    <a:pt x="3605" y="2599"/>
                    <a:pt x="3854" y="2100"/>
                  </a:cubicBezTo>
                  <a:cubicBezTo>
                    <a:pt x="3905" y="2057"/>
                    <a:pt x="4019" y="2041"/>
                    <a:pt x="4160" y="2041"/>
                  </a:cubicBezTo>
                  <a:cubicBezTo>
                    <a:pt x="4481" y="2041"/>
                    <a:pt x="4946" y="2125"/>
                    <a:pt x="5157" y="2183"/>
                  </a:cubicBezTo>
                  <a:cubicBezTo>
                    <a:pt x="5442" y="2236"/>
                    <a:pt x="6420" y="2449"/>
                    <a:pt x="7123" y="2449"/>
                  </a:cubicBezTo>
                  <a:cubicBezTo>
                    <a:pt x="7517" y="2449"/>
                    <a:pt x="7825" y="2382"/>
                    <a:pt x="7874" y="2183"/>
                  </a:cubicBezTo>
                  <a:cubicBezTo>
                    <a:pt x="7930" y="1878"/>
                    <a:pt x="7181" y="1601"/>
                    <a:pt x="6959" y="1517"/>
                  </a:cubicBezTo>
                  <a:cubicBezTo>
                    <a:pt x="6405" y="1296"/>
                    <a:pt x="7043" y="1323"/>
                    <a:pt x="7320" y="1185"/>
                  </a:cubicBezTo>
                  <a:cubicBezTo>
                    <a:pt x="7597" y="1074"/>
                    <a:pt x="7874" y="713"/>
                    <a:pt x="7348" y="492"/>
                  </a:cubicBezTo>
                  <a:cubicBezTo>
                    <a:pt x="7095" y="366"/>
                    <a:pt x="5775" y="0"/>
                    <a:pt x="4354"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74"/>
            <p:cNvSpPr/>
            <p:nvPr/>
          </p:nvSpPr>
          <p:spPr>
            <a:xfrm>
              <a:off x="4895075" y="3764800"/>
              <a:ext cx="52025" cy="11125"/>
            </a:xfrm>
            <a:custGeom>
              <a:avLst/>
              <a:gdLst/>
              <a:ahLst/>
              <a:cxnLst/>
              <a:rect l="l" t="t" r="r" b="b"/>
              <a:pathLst>
                <a:path w="2081" h="445" extrusionOk="0">
                  <a:moveTo>
                    <a:pt x="555" y="1"/>
                  </a:moveTo>
                  <a:cubicBezTo>
                    <a:pt x="361" y="1"/>
                    <a:pt x="195" y="29"/>
                    <a:pt x="1" y="56"/>
                  </a:cubicBezTo>
                  <a:cubicBezTo>
                    <a:pt x="195" y="84"/>
                    <a:pt x="361" y="112"/>
                    <a:pt x="528" y="139"/>
                  </a:cubicBezTo>
                  <a:lnTo>
                    <a:pt x="1054" y="250"/>
                  </a:lnTo>
                  <a:cubicBezTo>
                    <a:pt x="1387" y="306"/>
                    <a:pt x="1748" y="389"/>
                    <a:pt x="2080" y="444"/>
                  </a:cubicBezTo>
                  <a:cubicBezTo>
                    <a:pt x="1775" y="278"/>
                    <a:pt x="1443" y="139"/>
                    <a:pt x="1082" y="56"/>
                  </a:cubicBezTo>
                  <a:cubicBezTo>
                    <a:pt x="916" y="29"/>
                    <a:pt x="722" y="1"/>
                    <a:pt x="555" y="1"/>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74"/>
            <p:cNvSpPr/>
            <p:nvPr/>
          </p:nvSpPr>
          <p:spPr>
            <a:xfrm>
              <a:off x="4789025" y="3771750"/>
              <a:ext cx="9725" cy="40225"/>
            </a:xfrm>
            <a:custGeom>
              <a:avLst/>
              <a:gdLst/>
              <a:ahLst/>
              <a:cxnLst/>
              <a:rect l="l" t="t" r="r" b="b"/>
              <a:pathLst>
                <a:path w="389" h="1609" extrusionOk="0">
                  <a:moveTo>
                    <a:pt x="334" y="0"/>
                  </a:moveTo>
                  <a:lnTo>
                    <a:pt x="334" y="0"/>
                  </a:lnTo>
                  <a:cubicBezTo>
                    <a:pt x="223" y="111"/>
                    <a:pt x="139" y="222"/>
                    <a:pt x="84" y="360"/>
                  </a:cubicBezTo>
                  <a:cubicBezTo>
                    <a:pt x="29" y="499"/>
                    <a:pt x="1" y="665"/>
                    <a:pt x="1" y="804"/>
                  </a:cubicBezTo>
                  <a:cubicBezTo>
                    <a:pt x="1" y="970"/>
                    <a:pt x="29" y="1109"/>
                    <a:pt x="112" y="1248"/>
                  </a:cubicBezTo>
                  <a:cubicBezTo>
                    <a:pt x="167" y="1386"/>
                    <a:pt x="278" y="1525"/>
                    <a:pt x="389" y="1608"/>
                  </a:cubicBezTo>
                  <a:cubicBezTo>
                    <a:pt x="334" y="1470"/>
                    <a:pt x="278" y="1359"/>
                    <a:pt x="223" y="1220"/>
                  </a:cubicBezTo>
                  <a:cubicBezTo>
                    <a:pt x="195" y="1081"/>
                    <a:pt x="167" y="943"/>
                    <a:pt x="167" y="832"/>
                  </a:cubicBezTo>
                  <a:cubicBezTo>
                    <a:pt x="195" y="555"/>
                    <a:pt x="250" y="277"/>
                    <a:pt x="334" y="0"/>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74"/>
            <p:cNvSpPr/>
            <p:nvPr/>
          </p:nvSpPr>
          <p:spPr>
            <a:xfrm>
              <a:off x="4806350" y="3737600"/>
              <a:ext cx="138325" cy="123150"/>
            </a:xfrm>
            <a:custGeom>
              <a:avLst/>
              <a:gdLst/>
              <a:ahLst/>
              <a:cxnLst/>
              <a:rect l="l" t="t" r="r" b="b"/>
              <a:pathLst>
                <a:path w="5533" h="4926" extrusionOk="0">
                  <a:moveTo>
                    <a:pt x="2919" y="0"/>
                  </a:moveTo>
                  <a:cubicBezTo>
                    <a:pt x="2834" y="0"/>
                    <a:pt x="2748" y="3"/>
                    <a:pt x="2663" y="8"/>
                  </a:cubicBezTo>
                  <a:cubicBezTo>
                    <a:pt x="2136" y="8"/>
                    <a:pt x="1637" y="118"/>
                    <a:pt x="1165" y="340"/>
                  </a:cubicBezTo>
                  <a:cubicBezTo>
                    <a:pt x="694" y="562"/>
                    <a:pt x="334" y="978"/>
                    <a:pt x="167" y="1449"/>
                  </a:cubicBezTo>
                  <a:cubicBezTo>
                    <a:pt x="1" y="1948"/>
                    <a:pt x="29" y="2503"/>
                    <a:pt x="250" y="2974"/>
                  </a:cubicBezTo>
                  <a:cubicBezTo>
                    <a:pt x="912" y="4224"/>
                    <a:pt x="2195" y="4925"/>
                    <a:pt x="3509" y="4925"/>
                  </a:cubicBezTo>
                  <a:cubicBezTo>
                    <a:pt x="4178" y="4925"/>
                    <a:pt x="4855" y="4744"/>
                    <a:pt x="5463" y="4360"/>
                  </a:cubicBezTo>
                  <a:cubicBezTo>
                    <a:pt x="5533" y="4314"/>
                    <a:pt x="5485" y="4209"/>
                    <a:pt x="5436" y="4209"/>
                  </a:cubicBezTo>
                  <a:cubicBezTo>
                    <a:pt x="5426" y="4209"/>
                    <a:pt x="5416" y="4213"/>
                    <a:pt x="5407" y="4222"/>
                  </a:cubicBezTo>
                  <a:cubicBezTo>
                    <a:pt x="4815" y="4598"/>
                    <a:pt x="4158" y="4776"/>
                    <a:pt x="3513" y="4776"/>
                  </a:cubicBezTo>
                  <a:cubicBezTo>
                    <a:pt x="2256" y="4776"/>
                    <a:pt x="1040" y="4100"/>
                    <a:pt x="417" y="2891"/>
                  </a:cubicBezTo>
                  <a:cubicBezTo>
                    <a:pt x="223" y="2447"/>
                    <a:pt x="167" y="1976"/>
                    <a:pt x="334" y="1505"/>
                  </a:cubicBezTo>
                  <a:cubicBezTo>
                    <a:pt x="500" y="1061"/>
                    <a:pt x="833" y="701"/>
                    <a:pt x="1249" y="479"/>
                  </a:cubicBezTo>
                  <a:cubicBezTo>
                    <a:pt x="1692" y="285"/>
                    <a:pt x="2164" y="174"/>
                    <a:pt x="2663" y="174"/>
                  </a:cubicBezTo>
                  <a:cubicBezTo>
                    <a:pt x="2743" y="169"/>
                    <a:pt x="2825" y="167"/>
                    <a:pt x="2907" y="167"/>
                  </a:cubicBezTo>
                  <a:cubicBezTo>
                    <a:pt x="3304" y="167"/>
                    <a:pt x="3714" y="221"/>
                    <a:pt x="4104" y="312"/>
                  </a:cubicBezTo>
                  <a:cubicBezTo>
                    <a:pt x="4160" y="312"/>
                    <a:pt x="4188" y="285"/>
                    <a:pt x="4215" y="257"/>
                  </a:cubicBezTo>
                  <a:cubicBezTo>
                    <a:pt x="4215" y="202"/>
                    <a:pt x="4188" y="146"/>
                    <a:pt x="4160" y="146"/>
                  </a:cubicBezTo>
                  <a:cubicBezTo>
                    <a:pt x="3746" y="54"/>
                    <a:pt x="3333" y="0"/>
                    <a:pt x="2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74"/>
            <p:cNvSpPr/>
            <p:nvPr/>
          </p:nvSpPr>
          <p:spPr>
            <a:xfrm>
              <a:off x="3892100" y="3393025"/>
              <a:ext cx="619700" cy="937925"/>
            </a:xfrm>
            <a:custGeom>
              <a:avLst/>
              <a:gdLst/>
              <a:ahLst/>
              <a:cxnLst/>
              <a:rect l="l" t="t" r="r" b="b"/>
              <a:pathLst>
                <a:path w="24788" h="37517" extrusionOk="0">
                  <a:moveTo>
                    <a:pt x="10221" y="0"/>
                  </a:moveTo>
                  <a:cubicBezTo>
                    <a:pt x="8559" y="0"/>
                    <a:pt x="6894" y="215"/>
                    <a:pt x="5269" y="649"/>
                  </a:cubicBezTo>
                  <a:cubicBezTo>
                    <a:pt x="3716" y="1037"/>
                    <a:pt x="2219" y="1674"/>
                    <a:pt x="833" y="2506"/>
                  </a:cubicBezTo>
                  <a:cubicBezTo>
                    <a:pt x="1" y="3033"/>
                    <a:pt x="833" y="2950"/>
                    <a:pt x="2053" y="10325"/>
                  </a:cubicBezTo>
                  <a:cubicBezTo>
                    <a:pt x="2247" y="11572"/>
                    <a:pt x="2469" y="13014"/>
                    <a:pt x="2690" y="14761"/>
                  </a:cubicBezTo>
                  <a:cubicBezTo>
                    <a:pt x="2912" y="17506"/>
                    <a:pt x="2912" y="20251"/>
                    <a:pt x="2690" y="22995"/>
                  </a:cubicBezTo>
                  <a:cubicBezTo>
                    <a:pt x="2441" y="25602"/>
                    <a:pt x="1443" y="32783"/>
                    <a:pt x="1803" y="34973"/>
                  </a:cubicBezTo>
                  <a:cubicBezTo>
                    <a:pt x="1859" y="35139"/>
                    <a:pt x="1942" y="35250"/>
                    <a:pt x="2080" y="35333"/>
                  </a:cubicBezTo>
                  <a:cubicBezTo>
                    <a:pt x="4569" y="36837"/>
                    <a:pt x="7766" y="37516"/>
                    <a:pt x="11032" y="37516"/>
                  </a:cubicBezTo>
                  <a:cubicBezTo>
                    <a:pt x="14753" y="37516"/>
                    <a:pt x="18563" y="36634"/>
                    <a:pt x="21516" y="35084"/>
                  </a:cubicBezTo>
                  <a:cubicBezTo>
                    <a:pt x="22514" y="34529"/>
                    <a:pt x="24289" y="33697"/>
                    <a:pt x="24704" y="32616"/>
                  </a:cubicBezTo>
                  <a:cubicBezTo>
                    <a:pt x="24788" y="32422"/>
                    <a:pt x="24788" y="32228"/>
                    <a:pt x="24788" y="32006"/>
                  </a:cubicBezTo>
                  <a:cubicBezTo>
                    <a:pt x="23873" y="24992"/>
                    <a:pt x="20546" y="20722"/>
                    <a:pt x="21239" y="15593"/>
                  </a:cubicBezTo>
                  <a:cubicBezTo>
                    <a:pt x="21433" y="14345"/>
                    <a:pt x="21544" y="13042"/>
                    <a:pt x="21544" y="11767"/>
                  </a:cubicBezTo>
                  <a:cubicBezTo>
                    <a:pt x="21488" y="9632"/>
                    <a:pt x="20573" y="5722"/>
                    <a:pt x="18965" y="2423"/>
                  </a:cubicBezTo>
                  <a:cubicBezTo>
                    <a:pt x="18827" y="2173"/>
                    <a:pt x="18633" y="1952"/>
                    <a:pt x="18383" y="1841"/>
                  </a:cubicBezTo>
                  <a:cubicBezTo>
                    <a:pt x="17440" y="1369"/>
                    <a:pt x="16414" y="981"/>
                    <a:pt x="15389" y="704"/>
                  </a:cubicBezTo>
                  <a:cubicBezTo>
                    <a:pt x="13701" y="236"/>
                    <a:pt x="11962" y="0"/>
                    <a:pt x="10221" y="0"/>
                  </a:cubicBezTo>
                  <a:close/>
                </a:path>
              </a:pathLst>
            </a:custGeom>
            <a:solidFill>
              <a:srgbClr val="D8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74"/>
            <p:cNvSpPr/>
            <p:nvPr/>
          </p:nvSpPr>
          <p:spPr>
            <a:xfrm>
              <a:off x="3892100" y="3387050"/>
              <a:ext cx="619700" cy="969725"/>
            </a:xfrm>
            <a:custGeom>
              <a:avLst/>
              <a:gdLst/>
              <a:ahLst/>
              <a:cxnLst/>
              <a:rect l="l" t="t" r="r" b="b"/>
              <a:pathLst>
                <a:path w="24788" h="38789" extrusionOk="0">
                  <a:moveTo>
                    <a:pt x="24704" y="32855"/>
                  </a:moveTo>
                  <a:cubicBezTo>
                    <a:pt x="24289" y="33936"/>
                    <a:pt x="22514" y="34768"/>
                    <a:pt x="21516" y="35323"/>
                  </a:cubicBezTo>
                  <a:cubicBezTo>
                    <a:pt x="15971" y="38234"/>
                    <a:pt x="7404" y="38788"/>
                    <a:pt x="2080" y="35572"/>
                  </a:cubicBezTo>
                  <a:cubicBezTo>
                    <a:pt x="1942" y="35489"/>
                    <a:pt x="1859" y="35378"/>
                    <a:pt x="1803" y="35212"/>
                  </a:cubicBezTo>
                  <a:cubicBezTo>
                    <a:pt x="1443" y="33022"/>
                    <a:pt x="2441" y="25841"/>
                    <a:pt x="2690" y="23234"/>
                  </a:cubicBezTo>
                  <a:cubicBezTo>
                    <a:pt x="2912" y="20490"/>
                    <a:pt x="2912" y="17745"/>
                    <a:pt x="2690" y="15000"/>
                  </a:cubicBezTo>
                  <a:cubicBezTo>
                    <a:pt x="2469" y="13253"/>
                    <a:pt x="2247" y="11811"/>
                    <a:pt x="2053" y="10564"/>
                  </a:cubicBezTo>
                  <a:cubicBezTo>
                    <a:pt x="833" y="3189"/>
                    <a:pt x="1" y="3272"/>
                    <a:pt x="833" y="2745"/>
                  </a:cubicBezTo>
                  <a:cubicBezTo>
                    <a:pt x="2219" y="1913"/>
                    <a:pt x="3716" y="1276"/>
                    <a:pt x="5269" y="888"/>
                  </a:cubicBezTo>
                  <a:cubicBezTo>
                    <a:pt x="8596" y="0"/>
                    <a:pt x="12089" y="28"/>
                    <a:pt x="15389" y="943"/>
                  </a:cubicBezTo>
                  <a:cubicBezTo>
                    <a:pt x="16414" y="1220"/>
                    <a:pt x="17440" y="1608"/>
                    <a:pt x="18383" y="2080"/>
                  </a:cubicBezTo>
                  <a:cubicBezTo>
                    <a:pt x="18633" y="2191"/>
                    <a:pt x="18827" y="2412"/>
                    <a:pt x="18965" y="2662"/>
                  </a:cubicBezTo>
                  <a:cubicBezTo>
                    <a:pt x="20573" y="5961"/>
                    <a:pt x="21488" y="9871"/>
                    <a:pt x="21544" y="12006"/>
                  </a:cubicBezTo>
                  <a:cubicBezTo>
                    <a:pt x="21544" y="13281"/>
                    <a:pt x="21433" y="14584"/>
                    <a:pt x="21239" y="15832"/>
                  </a:cubicBezTo>
                  <a:cubicBezTo>
                    <a:pt x="20546" y="20961"/>
                    <a:pt x="23873" y="25231"/>
                    <a:pt x="24788" y="32245"/>
                  </a:cubicBezTo>
                  <a:cubicBezTo>
                    <a:pt x="24788" y="32467"/>
                    <a:pt x="24788" y="32661"/>
                    <a:pt x="24704" y="32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74"/>
            <p:cNvSpPr/>
            <p:nvPr/>
          </p:nvSpPr>
          <p:spPr>
            <a:xfrm>
              <a:off x="4024500" y="3392575"/>
              <a:ext cx="273125" cy="205125"/>
            </a:xfrm>
            <a:custGeom>
              <a:avLst/>
              <a:gdLst/>
              <a:ahLst/>
              <a:cxnLst/>
              <a:rect l="l" t="t" r="r" b="b"/>
              <a:pathLst>
                <a:path w="10925" h="8205" extrusionOk="0">
                  <a:moveTo>
                    <a:pt x="4991" y="1"/>
                  </a:moveTo>
                  <a:cubicBezTo>
                    <a:pt x="3316" y="1"/>
                    <a:pt x="1638" y="216"/>
                    <a:pt x="1" y="639"/>
                  </a:cubicBezTo>
                  <a:cubicBezTo>
                    <a:pt x="1054" y="1692"/>
                    <a:pt x="2025" y="2829"/>
                    <a:pt x="2912" y="3994"/>
                  </a:cubicBezTo>
                  <a:cubicBezTo>
                    <a:pt x="3633" y="4992"/>
                    <a:pt x="4437" y="5934"/>
                    <a:pt x="5352" y="6766"/>
                  </a:cubicBezTo>
                  <a:cubicBezTo>
                    <a:pt x="6177" y="7542"/>
                    <a:pt x="7025" y="8204"/>
                    <a:pt x="8140" y="8204"/>
                  </a:cubicBezTo>
                  <a:cubicBezTo>
                    <a:pt x="8261" y="8204"/>
                    <a:pt x="8385" y="8196"/>
                    <a:pt x="8512" y="8180"/>
                  </a:cubicBezTo>
                  <a:cubicBezTo>
                    <a:pt x="10924" y="7848"/>
                    <a:pt x="10564" y="4243"/>
                    <a:pt x="10398" y="2469"/>
                  </a:cubicBezTo>
                  <a:cubicBezTo>
                    <a:pt x="10370" y="1942"/>
                    <a:pt x="10287" y="1415"/>
                    <a:pt x="10176" y="916"/>
                  </a:cubicBezTo>
                  <a:cubicBezTo>
                    <a:pt x="10148" y="833"/>
                    <a:pt x="10120" y="750"/>
                    <a:pt x="10120" y="694"/>
                  </a:cubicBezTo>
                  <a:cubicBezTo>
                    <a:pt x="8445" y="230"/>
                    <a:pt x="6719" y="1"/>
                    <a:pt x="4991"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74"/>
            <p:cNvSpPr/>
            <p:nvPr/>
          </p:nvSpPr>
          <p:spPr>
            <a:xfrm>
              <a:off x="4240750" y="3626875"/>
              <a:ext cx="66575" cy="626625"/>
            </a:xfrm>
            <a:custGeom>
              <a:avLst/>
              <a:gdLst/>
              <a:ahLst/>
              <a:cxnLst/>
              <a:rect l="l" t="t" r="r" b="b"/>
              <a:pathLst>
                <a:path w="2663" h="25065" extrusionOk="0">
                  <a:moveTo>
                    <a:pt x="1" y="0"/>
                  </a:moveTo>
                  <a:lnTo>
                    <a:pt x="1" y="0"/>
                  </a:lnTo>
                  <a:cubicBezTo>
                    <a:pt x="611" y="2024"/>
                    <a:pt x="1054" y="4076"/>
                    <a:pt x="1304" y="6155"/>
                  </a:cubicBezTo>
                  <a:cubicBezTo>
                    <a:pt x="1609" y="8263"/>
                    <a:pt x="1886" y="10342"/>
                    <a:pt x="2080" y="12449"/>
                  </a:cubicBezTo>
                  <a:cubicBezTo>
                    <a:pt x="2274" y="14529"/>
                    <a:pt x="2385" y="16636"/>
                    <a:pt x="2468" y="18743"/>
                  </a:cubicBezTo>
                  <a:cubicBezTo>
                    <a:pt x="2552" y="20850"/>
                    <a:pt x="2579" y="22957"/>
                    <a:pt x="2635" y="25064"/>
                  </a:cubicBezTo>
                  <a:cubicBezTo>
                    <a:pt x="2663" y="22957"/>
                    <a:pt x="2663" y="20850"/>
                    <a:pt x="2607" y="18743"/>
                  </a:cubicBezTo>
                  <a:cubicBezTo>
                    <a:pt x="2552" y="16636"/>
                    <a:pt x="2441" y="14529"/>
                    <a:pt x="2247" y="12421"/>
                  </a:cubicBezTo>
                  <a:cubicBezTo>
                    <a:pt x="2164" y="11368"/>
                    <a:pt x="2025" y="10314"/>
                    <a:pt x="1886" y="9288"/>
                  </a:cubicBezTo>
                  <a:cubicBezTo>
                    <a:pt x="1748" y="8235"/>
                    <a:pt x="1609" y="7209"/>
                    <a:pt x="1443" y="6155"/>
                  </a:cubicBezTo>
                  <a:cubicBezTo>
                    <a:pt x="1276" y="5130"/>
                    <a:pt x="1110" y="4076"/>
                    <a:pt x="860" y="3050"/>
                  </a:cubicBezTo>
                  <a:cubicBezTo>
                    <a:pt x="639" y="1997"/>
                    <a:pt x="334" y="99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74"/>
            <p:cNvSpPr/>
            <p:nvPr/>
          </p:nvSpPr>
          <p:spPr>
            <a:xfrm>
              <a:off x="3963500" y="4226450"/>
              <a:ext cx="305000" cy="40475"/>
            </a:xfrm>
            <a:custGeom>
              <a:avLst/>
              <a:gdLst/>
              <a:ahLst/>
              <a:cxnLst/>
              <a:rect l="l" t="t" r="r" b="b"/>
              <a:pathLst>
                <a:path w="12200" h="1619" extrusionOk="0">
                  <a:moveTo>
                    <a:pt x="1" y="0"/>
                  </a:moveTo>
                  <a:lnTo>
                    <a:pt x="1" y="0"/>
                  </a:lnTo>
                  <a:cubicBezTo>
                    <a:pt x="943" y="416"/>
                    <a:pt x="1942" y="749"/>
                    <a:pt x="2940" y="998"/>
                  </a:cubicBezTo>
                  <a:cubicBezTo>
                    <a:pt x="3938" y="1248"/>
                    <a:pt x="4964" y="1414"/>
                    <a:pt x="5989" y="1525"/>
                  </a:cubicBezTo>
                  <a:cubicBezTo>
                    <a:pt x="6780" y="1587"/>
                    <a:pt x="7554" y="1619"/>
                    <a:pt x="8337" y="1619"/>
                  </a:cubicBezTo>
                  <a:cubicBezTo>
                    <a:pt x="8597" y="1619"/>
                    <a:pt x="8859" y="1615"/>
                    <a:pt x="9122" y="1608"/>
                  </a:cubicBezTo>
                  <a:cubicBezTo>
                    <a:pt x="10148" y="1553"/>
                    <a:pt x="11174" y="1442"/>
                    <a:pt x="12200" y="1275"/>
                  </a:cubicBezTo>
                  <a:lnTo>
                    <a:pt x="12200" y="1275"/>
                  </a:lnTo>
                  <a:cubicBezTo>
                    <a:pt x="11174" y="1386"/>
                    <a:pt x="10148" y="1442"/>
                    <a:pt x="9122" y="1470"/>
                  </a:cubicBezTo>
                  <a:cubicBezTo>
                    <a:pt x="8941" y="1474"/>
                    <a:pt x="8758" y="1477"/>
                    <a:pt x="8575" y="1477"/>
                  </a:cubicBezTo>
                  <a:cubicBezTo>
                    <a:pt x="7725" y="1477"/>
                    <a:pt x="6866" y="1427"/>
                    <a:pt x="6045" y="1359"/>
                  </a:cubicBezTo>
                  <a:cubicBezTo>
                    <a:pt x="4991" y="1248"/>
                    <a:pt x="3993" y="1081"/>
                    <a:pt x="2967" y="860"/>
                  </a:cubicBezTo>
                  <a:cubicBezTo>
                    <a:pt x="1969" y="638"/>
                    <a:pt x="971" y="36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74"/>
            <p:cNvSpPr/>
            <p:nvPr/>
          </p:nvSpPr>
          <p:spPr>
            <a:xfrm>
              <a:off x="4336425" y="4175150"/>
              <a:ext cx="153200" cy="67950"/>
            </a:xfrm>
            <a:custGeom>
              <a:avLst/>
              <a:gdLst/>
              <a:ahLst/>
              <a:cxnLst/>
              <a:rect l="l" t="t" r="r" b="b"/>
              <a:pathLst>
                <a:path w="6128" h="2718" extrusionOk="0">
                  <a:moveTo>
                    <a:pt x="6127" y="0"/>
                  </a:moveTo>
                  <a:cubicBezTo>
                    <a:pt x="5185" y="583"/>
                    <a:pt x="4187" y="1109"/>
                    <a:pt x="3161" y="1553"/>
                  </a:cubicBezTo>
                  <a:cubicBezTo>
                    <a:pt x="2634" y="1803"/>
                    <a:pt x="2135" y="1997"/>
                    <a:pt x="1608" y="2191"/>
                  </a:cubicBezTo>
                  <a:cubicBezTo>
                    <a:pt x="1081" y="2385"/>
                    <a:pt x="555" y="2551"/>
                    <a:pt x="0" y="2717"/>
                  </a:cubicBezTo>
                  <a:cubicBezTo>
                    <a:pt x="555" y="2634"/>
                    <a:pt x="1109" y="2496"/>
                    <a:pt x="1664" y="2329"/>
                  </a:cubicBezTo>
                  <a:cubicBezTo>
                    <a:pt x="2190" y="2135"/>
                    <a:pt x="2717" y="1941"/>
                    <a:pt x="3244" y="1719"/>
                  </a:cubicBezTo>
                  <a:cubicBezTo>
                    <a:pt x="4270" y="1276"/>
                    <a:pt x="5240" y="693"/>
                    <a:pt x="6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74"/>
            <p:cNvSpPr/>
            <p:nvPr/>
          </p:nvSpPr>
          <p:spPr>
            <a:xfrm>
              <a:off x="4221350" y="3031500"/>
              <a:ext cx="135875" cy="174925"/>
            </a:xfrm>
            <a:custGeom>
              <a:avLst/>
              <a:gdLst/>
              <a:ahLst/>
              <a:cxnLst/>
              <a:rect l="l" t="t" r="r" b="b"/>
              <a:pathLst>
                <a:path w="5435" h="6997" extrusionOk="0">
                  <a:moveTo>
                    <a:pt x="1485" y="1"/>
                  </a:moveTo>
                  <a:cubicBezTo>
                    <a:pt x="736" y="1"/>
                    <a:pt x="148" y="413"/>
                    <a:pt x="84" y="1358"/>
                  </a:cubicBezTo>
                  <a:cubicBezTo>
                    <a:pt x="1" y="2744"/>
                    <a:pt x="1248" y="3132"/>
                    <a:pt x="1830" y="4269"/>
                  </a:cubicBezTo>
                  <a:cubicBezTo>
                    <a:pt x="2257" y="5122"/>
                    <a:pt x="2479" y="6996"/>
                    <a:pt x="3257" y="6996"/>
                  </a:cubicBezTo>
                  <a:cubicBezTo>
                    <a:pt x="3339" y="6996"/>
                    <a:pt x="3427" y="6975"/>
                    <a:pt x="3522" y="6931"/>
                  </a:cubicBezTo>
                  <a:cubicBezTo>
                    <a:pt x="4991" y="6237"/>
                    <a:pt x="5435" y="4324"/>
                    <a:pt x="4825" y="2633"/>
                  </a:cubicBezTo>
                  <a:cubicBezTo>
                    <a:pt x="4264" y="1036"/>
                    <a:pt x="2672" y="1"/>
                    <a:pt x="1485"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74"/>
            <p:cNvSpPr/>
            <p:nvPr/>
          </p:nvSpPr>
          <p:spPr>
            <a:xfrm>
              <a:off x="4293450" y="3073050"/>
              <a:ext cx="29825" cy="104700"/>
            </a:xfrm>
            <a:custGeom>
              <a:avLst/>
              <a:gdLst/>
              <a:ahLst/>
              <a:cxnLst/>
              <a:rect l="l" t="t" r="r" b="b"/>
              <a:pathLst>
                <a:path w="1193" h="4188" extrusionOk="0">
                  <a:moveTo>
                    <a:pt x="0" y="1"/>
                  </a:moveTo>
                  <a:lnTo>
                    <a:pt x="0" y="1"/>
                  </a:lnTo>
                  <a:cubicBezTo>
                    <a:pt x="194" y="333"/>
                    <a:pt x="388" y="638"/>
                    <a:pt x="527" y="971"/>
                  </a:cubicBezTo>
                  <a:cubicBezTo>
                    <a:pt x="693" y="1304"/>
                    <a:pt x="832" y="1636"/>
                    <a:pt x="915" y="1997"/>
                  </a:cubicBezTo>
                  <a:cubicBezTo>
                    <a:pt x="1054" y="2718"/>
                    <a:pt x="1081" y="3439"/>
                    <a:pt x="1026" y="4187"/>
                  </a:cubicBezTo>
                  <a:cubicBezTo>
                    <a:pt x="1109" y="3799"/>
                    <a:pt x="1165" y="3439"/>
                    <a:pt x="1192" y="3078"/>
                  </a:cubicBezTo>
                  <a:cubicBezTo>
                    <a:pt x="1192" y="2690"/>
                    <a:pt x="1165" y="2302"/>
                    <a:pt x="1081" y="1941"/>
                  </a:cubicBezTo>
                  <a:cubicBezTo>
                    <a:pt x="887" y="1221"/>
                    <a:pt x="527" y="555"/>
                    <a:pt x="0" y="1"/>
                  </a:cubicBezTo>
                  <a:close/>
                </a:path>
              </a:pathLst>
            </a:custGeom>
            <a:solidFill>
              <a:srgbClr val="3D4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74"/>
            <p:cNvSpPr/>
            <p:nvPr/>
          </p:nvSpPr>
          <p:spPr>
            <a:xfrm>
              <a:off x="3985650" y="3255725"/>
              <a:ext cx="142850" cy="110550"/>
            </a:xfrm>
            <a:custGeom>
              <a:avLst/>
              <a:gdLst/>
              <a:ahLst/>
              <a:cxnLst/>
              <a:rect l="l" t="t" r="r" b="b"/>
              <a:pathLst>
                <a:path w="5714" h="4422" extrusionOk="0">
                  <a:moveTo>
                    <a:pt x="562" y="1"/>
                  </a:moveTo>
                  <a:cubicBezTo>
                    <a:pt x="110" y="1"/>
                    <a:pt x="0" y="321"/>
                    <a:pt x="556" y="1205"/>
                  </a:cubicBezTo>
                  <a:cubicBezTo>
                    <a:pt x="2580" y="4422"/>
                    <a:pt x="5713" y="4422"/>
                    <a:pt x="5713" y="4422"/>
                  </a:cubicBezTo>
                  <a:lnTo>
                    <a:pt x="5325" y="2231"/>
                  </a:lnTo>
                  <a:cubicBezTo>
                    <a:pt x="5325" y="2231"/>
                    <a:pt x="1754" y="1"/>
                    <a:pt x="562"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74"/>
            <p:cNvSpPr/>
            <p:nvPr/>
          </p:nvSpPr>
          <p:spPr>
            <a:xfrm>
              <a:off x="4070950" y="3290650"/>
              <a:ext cx="180525" cy="190525"/>
            </a:xfrm>
            <a:custGeom>
              <a:avLst/>
              <a:gdLst/>
              <a:ahLst/>
              <a:cxnLst/>
              <a:rect l="l" t="t" r="r" b="b"/>
              <a:pathLst>
                <a:path w="7221" h="7621" extrusionOk="0">
                  <a:moveTo>
                    <a:pt x="3973" y="1"/>
                  </a:moveTo>
                  <a:cubicBezTo>
                    <a:pt x="3595" y="1"/>
                    <a:pt x="3206" y="65"/>
                    <a:pt x="2828" y="197"/>
                  </a:cubicBezTo>
                  <a:cubicBezTo>
                    <a:pt x="2301" y="363"/>
                    <a:pt x="2024" y="529"/>
                    <a:pt x="1442" y="723"/>
                  </a:cubicBezTo>
                  <a:cubicBezTo>
                    <a:pt x="832" y="890"/>
                    <a:pt x="1054" y="2831"/>
                    <a:pt x="139" y="4245"/>
                  </a:cubicBezTo>
                  <a:cubicBezTo>
                    <a:pt x="0" y="4411"/>
                    <a:pt x="0" y="4660"/>
                    <a:pt x="139" y="4827"/>
                  </a:cubicBezTo>
                  <a:cubicBezTo>
                    <a:pt x="1433" y="6894"/>
                    <a:pt x="3276" y="7621"/>
                    <a:pt x="4739" y="7621"/>
                  </a:cubicBezTo>
                  <a:cubicBezTo>
                    <a:pt x="6159" y="7621"/>
                    <a:pt x="7220" y="6936"/>
                    <a:pt x="7070" y="6130"/>
                  </a:cubicBezTo>
                  <a:cubicBezTo>
                    <a:pt x="7042" y="5964"/>
                    <a:pt x="6821" y="5215"/>
                    <a:pt x="6654" y="4411"/>
                  </a:cubicBezTo>
                  <a:cubicBezTo>
                    <a:pt x="6543" y="3940"/>
                    <a:pt x="6516" y="3468"/>
                    <a:pt x="6543" y="2997"/>
                  </a:cubicBezTo>
                  <a:cubicBezTo>
                    <a:pt x="6855" y="1061"/>
                    <a:pt x="5506" y="1"/>
                    <a:pt x="3973"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74"/>
            <p:cNvSpPr/>
            <p:nvPr/>
          </p:nvSpPr>
          <p:spPr>
            <a:xfrm>
              <a:off x="4137475" y="3290650"/>
              <a:ext cx="105000" cy="113000"/>
            </a:xfrm>
            <a:custGeom>
              <a:avLst/>
              <a:gdLst/>
              <a:ahLst/>
              <a:cxnLst/>
              <a:rect l="l" t="t" r="r" b="b"/>
              <a:pathLst>
                <a:path w="4200" h="4520" extrusionOk="0">
                  <a:moveTo>
                    <a:pt x="1312" y="1"/>
                  </a:moveTo>
                  <a:cubicBezTo>
                    <a:pt x="934" y="1"/>
                    <a:pt x="545" y="65"/>
                    <a:pt x="167" y="197"/>
                  </a:cubicBezTo>
                  <a:lnTo>
                    <a:pt x="1" y="1777"/>
                  </a:lnTo>
                  <a:cubicBezTo>
                    <a:pt x="1" y="1777"/>
                    <a:pt x="1080" y="4519"/>
                    <a:pt x="3258" y="4519"/>
                  </a:cubicBezTo>
                  <a:cubicBezTo>
                    <a:pt x="3499" y="4519"/>
                    <a:pt x="3753" y="4485"/>
                    <a:pt x="4021" y="4411"/>
                  </a:cubicBezTo>
                  <a:cubicBezTo>
                    <a:pt x="3882" y="3940"/>
                    <a:pt x="3855" y="3468"/>
                    <a:pt x="3910" y="2997"/>
                  </a:cubicBezTo>
                  <a:cubicBezTo>
                    <a:pt x="4199" y="1061"/>
                    <a:pt x="2846" y="1"/>
                    <a:pt x="1312" y="1"/>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74"/>
            <p:cNvSpPr/>
            <p:nvPr/>
          </p:nvSpPr>
          <p:spPr>
            <a:xfrm>
              <a:off x="4046675" y="3049950"/>
              <a:ext cx="264775" cy="316375"/>
            </a:xfrm>
            <a:custGeom>
              <a:avLst/>
              <a:gdLst/>
              <a:ahLst/>
              <a:cxnLst/>
              <a:rect l="l" t="t" r="r" b="b"/>
              <a:pathLst>
                <a:path w="10591" h="12655" extrusionOk="0">
                  <a:moveTo>
                    <a:pt x="5294" y="1"/>
                  </a:moveTo>
                  <a:cubicBezTo>
                    <a:pt x="5203" y="1"/>
                    <a:pt x="5111" y="4"/>
                    <a:pt x="5019" y="10"/>
                  </a:cubicBezTo>
                  <a:cubicBezTo>
                    <a:pt x="2191" y="232"/>
                    <a:pt x="1" y="3032"/>
                    <a:pt x="139" y="6498"/>
                  </a:cubicBezTo>
                  <a:cubicBezTo>
                    <a:pt x="278" y="9963"/>
                    <a:pt x="3134" y="12597"/>
                    <a:pt x="5962" y="12653"/>
                  </a:cubicBezTo>
                  <a:cubicBezTo>
                    <a:pt x="6003" y="12654"/>
                    <a:pt x="6044" y="12654"/>
                    <a:pt x="6084" y="12654"/>
                  </a:cubicBezTo>
                  <a:cubicBezTo>
                    <a:pt x="9214" y="12654"/>
                    <a:pt x="10590" y="9503"/>
                    <a:pt x="10453" y="6082"/>
                  </a:cubicBezTo>
                  <a:cubicBezTo>
                    <a:pt x="10346" y="2885"/>
                    <a:pt x="8130" y="1"/>
                    <a:pt x="5294"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74"/>
            <p:cNvSpPr/>
            <p:nvPr/>
          </p:nvSpPr>
          <p:spPr>
            <a:xfrm>
              <a:off x="4258375" y="3152800"/>
              <a:ext cx="33825" cy="19425"/>
            </a:xfrm>
            <a:custGeom>
              <a:avLst/>
              <a:gdLst/>
              <a:ahLst/>
              <a:cxnLst/>
              <a:rect l="l" t="t" r="r" b="b"/>
              <a:pathLst>
                <a:path w="1353" h="777" extrusionOk="0">
                  <a:moveTo>
                    <a:pt x="532" y="0"/>
                  </a:moveTo>
                  <a:cubicBezTo>
                    <a:pt x="264" y="0"/>
                    <a:pt x="28" y="102"/>
                    <a:pt x="17" y="332"/>
                  </a:cubicBezTo>
                  <a:cubicBezTo>
                    <a:pt x="0" y="600"/>
                    <a:pt x="449" y="777"/>
                    <a:pt x="826" y="777"/>
                  </a:cubicBezTo>
                  <a:cubicBezTo>
                    <a:pt x="1072" y="777"/>
                    <a:pt x="1287" y="701"/>
                    <a:pt x="1320" y="526"/>
                  </a:cubicBezTo>
                  <a:cubicBezTo>
                    <a:pt x="1352" y="202"/>
                    <a:pt x="910" y="0"/>
                    <a:pt x="532"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74"/>
            <p:cNvSpPr/>
            <p:nvPr/>
          </p:nvSpPr>
          <p:spPr>
            <a:xfrm>
              <a:off x="4165050" y="3150875"/>
              <a:ext cx="34225" cy="19025"/>
            </a:xfrm>
            <a:custGeom>
              <a:avLst/>
              <a:gdLst/>
              <a:ahLst/>
              <a:cxnLst/>
              <a:rect l="l" t="t" r="r" b="b"/>
              <a:pathLst>
                <a:path w="1369" h="761" extrusionOk="0">
                  <a:moveTo>
                    <a:pt x="770" y="0"/>
                  </a:moveTo>
                  <a:cubicBezTo>
                    <a:pt x="401" y="0"/>
                    <a:pt x="0" y="181"/>
                    <a:pt x="62" y="492"/>
                  </a:cubicBezTo>
                  <a:cubicBezTo>
                    <a:pt x="99" y="674"/>
                    <a:pt x="359" y="761"/>
                    <a:pt x="634" y="761"/>
                  </a:cubicBezTo>
                  <a:cubicBezTo>
                    <a:pt x="988" y="761"/>
                    <a:pt x="1369" y="618"/>
                    <a:pt x="1338" y="353"/>
                  </a:cubicBezTo>
                  <a:cubicBezTo>
                    <a:pt x="1326" y="110"/>
                    <a:pt x="1058" y="0"/>
                    <a:pt x="770"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74"/>
            <p:cNvSpPr/>
            <p:nvPr/>
          </p:nvSpPr>
          <p:spPr>
            <a:xfrm>
              <a:off x="4262950" y="3205425"/>
              <a:ext cx="18725" cy="20850"/>
            </a:xfrm>
            <a:custGeom>
              <a:avLst/>
              <a:gdLst/>
              <a:ahLst/>
              <a:cxnLst/>
              <a:rect l="l" t="t" r="r" b="b"/>
              <a:pathLst>
                <a:path w="749" h="834" extrusionOk="0">
                  <a:moveTo>
                    <a:pt x="416" y="1"/>
                  </a:moveTo>
                  <a:cubicBezTo>
                    <a:pt x="320" y="1"/>
                    <a:pt x="226" y="45"/>
                    <a:pt x="166" y="140"/>
                  </a:cubicBezTo>
                  <a:cubicBezTo>
                    <a:pt x="0" y="334"/>
                    <a:pt x="83" y="805"/>
                    <a:pt x="416" y="833"/>
                  </a:cubicBezTo>
                  <a:cubicBezTo>
                    <a:pt x="555" y="833"/>
                    <a:pt x="666" y="722"/>
                    <a:pt x="721" y="556"/>
                  </a:cubicBezTo>
                  <a:cubicBezTo>
                    <a:pt x="749" y="445"/>
                    <a:pt x="749" y="334"/>
                    <a:pt x="721" y="223"/>
                  </a:cubicBezTo>
                  <a:cubicBezTo>
                    <a:pt x="673" y="80"/>
                    <a:pt x="544" y="1"/>
                    <a:pt x="416"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74"/>
            <p:cNvSpPr/>
            <p:nvPr/>
          </p:nvSpPr>
          <p:spPr>
            <a:xfrm>
              <a:off x="4172150" y="3199750"/>
              <a:ext cx="19425" cy="20975"/>
            </a:xfrm>
            <a:custGeom>
              <a:avLst/>
              <a:gdLst/>
              <a:ahLst/>
              <a:cxnLst/>
              <a:rect l="l" t="t" r="r" b="b"/>
              <a:pathLst>
                <a:path w="777" h="839" extrusionOk="0">
                  <a:moveTo>
                    <a:pt x="430" y="1"/>
                  </a:moveTo>
                  <a:cubicBezTo>
                    <a:pt x="339" y="1"/>
                    <a:pt x="251" y="38"/>
                    <a:pt x="194" y="117"/>
                  </a:cubicBezTo>
                  <a:cubicBezTo>
                    <a:pt x="0" y="339"/>
                    <a:pt x="83" y="783"/>
                    <a:pt x="388" y="838"/>
                  </a:cubicBezTo>
                  <a:cubicBezTo>
                    <a:pt x="555" y="838"/>
                    <a:pt x="693" y="727"/>
                    <a:pt x="721" y="589"/>
                  </a:cubicBezTo>
                  <a:cubicBezTo>
                    <a:pt x="749" y="478"/>
                    <a:pt x="776" y="339"/>
                    <a:pt x="749" y="228"/>
                  </a:cubicBezTo>
                  <a:cubicBezTo>
                    <a:pt x="699" y="80"/>
                    <a:pt x="562" y="1"/>
                    <a:pt x="430"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74"/>
            <p:cNvSpPr/>
            <p:nvPr/>
          </p:nvSpPr>
          <p:spPr>
            <a:xfrm>
              <a:off x="4192925" y="3269050"/>
              <a:ext cx="56175" cy="38100"/>
            </a:xfrm>
            <a:custGeom>
              <a:avLst/>
              <a:gdLst/>
              <a:ahLst/>
              <a:cxnLst/>
              <a:rect l="l" t="t" r="r" b="b"/>
              <a:pathLst>
                <a:path w="2247" h="1524" extrusionOk="0">
                  <a:moveTo>
                    <a:pt x="361" y="0"/>
                  </a:moveTo>
                  <a:cubicBezTo>
                    <a:pt x="292" y="0"/>
                    <a:pt x="223" y="21"/>
                    <a:pt x="167" y="62"/>
                  </a:cubicBezTo>
                  <a:cubicBezTo>
                    <a:pt x="56" y="201"/>
                    <a:pt x="1" y="367"/>
                    <a:pt x="29" y="534"/>
                  </a:cubicBezTo>
                  <a:cubicBezTo>
                    <a:pt x="56" y="672"/>
                    <a:pt x="84" y="811"/>
                    <a:pt x="167" y="950"/>
                  </a:cubicBezTo>
                  <a:cubicBezTo>
                    <a:pt x="167" y="950"/>
                    <a:pt x="167" y="977"/>
                    <a:pt x="195" y="977"/>
                  </a:cubicBezTo>
                  <a:cubicBezTo>
                    <a:pt x="441" y="1326"/>
                    <a:pt x="824" y="1523"/>
                    <a:pt x="1220" y="1523"/>
                  </a:cubicBezTo>
                  <a:cubicBezTo>
                    <a:pt x="1359" y="1523"/>
                    <a:pt x="1500" y="1499"/>
                    <a:pt x="1637" y="1449"/>
                  </a:cubicBezTo>
                  <a:cubicBezTo>
                    <a:pt x="1803" y="1393"/>
                    <a:pt x="1942" y="1310"/>
                    <a:pt x="2053" y="1199"/>
                  </a:cubicBezTo>
                  <a:cubicBezTo>
                    <a:pt x="2247" y="1005"/>
                    <a:pt x="2163" y="645"/>
                    <a:pt x="1886" y="589"/>
                  </a:cubicBezTo>
                  <a:cubicBezTo>
                    <a:pt x="1775" y="589"/>
                    <a:pt x="1664" y="562"/>
                    <a:pt x="1553" y="562"/>
                  </a:cubicBezTo>
                  <a:cubicBezTo>
                    <a:pt x="1249" y="562"/>
                    <a:pt x="944" y="451"/>
                    <a:pt x="749" y="229"/>
                  </a:cubicBezTo>
                  <a:cubicBezTo>
                    <a:pt x="694" y="173"/>
                    <a:pt x="611" y="118"/>
                    <a:pt x="555" y="62"/>
                  </a:cubicBezTo>
                  <a:cubicBezTo>
                    <a:pt x="500" y="21"/>
                    <a:pt x="431" y="0"/>
                    <a:pt x="361"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74"/>
            <p:cNvSpPr/>
            <p:nvPr/>
          </p:nvSpPr>
          <p:spPr>
            <a:xfrm>
              <a:off x="4197100" y="3289150"/>
              <a:ext cx="37450" cy="18000"/>
            </a:xfrm>
            <a:custGeom>
              <a:avLst/>
              <a:gdLst/>
              <a:ahLst/>
              <a:cxnLst/>
              <a:rect l="l" t="t" r="r" b="b"/>
              <a:pathLst>
                <a:path w="1498" h="720" extrusionOk="0">
                  <a:moveTo>
                    <a:pt x="585" y="0"/>
                  </a:moveTo>
                  <a:cubicBezTo>
                    <a:pt x="547" y="0"/>
                    <a:pt x="509" y="2"/>
                    <a:pt x="472" y="7"/>
                  </a:cubicBezTo>
                  <a:cubicBezTo>
                    <a:pt x="388" y="7"/>
                    <a:pt x="277" y="7"/>
                    <a:pt x="194" y="35"/>
                  </a:cubicBezTo>
                  <a:cubicBezTo>
                    <a:pt x="167" y="63"/>
                    <a:pt x="28" y="90"/>
                    <a:pt x="0" y="118"/>
                  </a:cubicBezTo>
                  <a:cubicBezTo>
                    <a:pt x="28" y="146"/>
                    <a:pt x="28" y="146"/>
                    <a:pt x="28" y="173"/>
                  </a:cubicBezTo>
                  <a:cubicBezTo>
                    <a:pt x="274" y="522"/>
                    <a:pt x="657" y="719"/>
                    <a:pt x="1065" y="719"/>
                  </a:cubicBezTo>
                  <a:cubicBezTo>
                    <a:pt x="1208" y="719"/>
                    <a:pt x="1353" y="695"/>
                    <a:pt x="1497" y="645"/>
                  </a:cubicBezTo>
                  <a:cubicBezTo>
                    <a:pt x="1345" y="264"/>
                    <a:pt x="984" y="0"/>
                    <a:pt x="585" y="0"/>
                  </a:cubicBezTo>
                  <a:close/>
                </a:path>
              </a:pathLst>
            </a:custGeom>
            <a:solidFill>
              <a:srgbClr val="D8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74"/>
            <p:cNvSpPr/>
            <p:nvPr/>
          </p:nvSpPr>
          <p:spPr>
            <a:xfrm>
              <a:off x="4217875" y="3195050"/>
              <a:ext cx="22900" cy="59625"/>
            </a:xfrm>
            <a:custGeom>
              <a:avLst/>
              <a:gdLst/>
              <a:ahLst/>
              <a:cxnLst/>
              <a:rect l="l" t="t" r="r" b="b"/>
              <a:pathLst>
                <a:path w="916" h="2385" extrusionOk="0">
                  <a:moveTo>
                    <a:pt x="445" y="0"/>
                  </a:moveTo>
                  <a:lnTo>
                    <a:pt x="445" y="0"/>
                  </a:lnTo>
                  <a:cubicBezTo>
                    <a:pt x="528" y="499"/>
                    <a:pt x="611" y="971"/>
                    <a:pt x="722" y="1470"/>
                  </a:cubicBezTo>
                  <a:cubicBezTo>
                    <a:pt x="833" y="1664"/>
                    <a:pt x="805" y="1913"/>
                    <a:pt x="666" y="2080"/>
                  </a:cubicBezTo>
                  <a:cubicBezTo>
                    <a:pt x="583" y="2163"/>
                    <a:pt x="472" y="2218"/>
                    <a:pt x="361" y="2246"/>
                  </a:cubicBezTo>
                  <a:cubicBezTo>
                    <a:pt x="251" y="2274"/>
                    <a:pt x="140" y="2357"/>
                    <a:pt x="1" y="2385"/>
                  </a:cubicBezTo>
                  <a:cubicBezTo>
                    <a:pt x="140" y="2385"/>
                    <a:pt x="251" y="2385"/>
                    <a:pt x="389" y="2357"/>
                  </a:cubicBezTo>
                  <a:cubicBezTo>
                    <a:pt x="500" y="2329"/>
                    <a:pt x="639" y="2274"/>
                    <a:pt x="722" y="2191"/>
                  </a:cubicBezTo>
                  <a:cubicBezTo>
                    <a:pt x="833" y="2080"/>
                    <a:pt x="916" y="1969"/>
                    <a:pt x="916" y="1803"/>
                  </a:cubicBezTo>
                  <a:cubicBezTo>
                    <a:pt x="916" y="1692"/>
                    <a:pt x="916" y="1553"/>
                    <a:pt x="888" y="1414"/>
                  </a:cubicBezTo>
                  <a:cubicBezTo>
                    <a:pt x="833" y="1165"/>
                    <a:pt x="777" y="943"/>
                    <a:pt x="722" y="694"/>
                  </a:cubicBezTo>
                  <a:cubicBezTo>
                    <a:pt x="639" y="472"/>
                    <a:pt x="555" y="222"/>
                    <a:pt x="445" y="0"/>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74"/>
            <p:cNvSpPr/>
            <p:nvPr/>
          </p:nvSpPr>
          <p:spPr>
            <a:xfrm>
              <a:off x="4075800" y="3238725"/>
              <a:ext cx="15275" cy="15950"/>
            </a:xfrm>
            <a:custGeom>
              <a:avLst/>
              <a:gdLst/>
              <a:ahLst/>
              <a:cxnLst/>
              <a:rect l="l" t="t" r="r" b="b"/>
              <a:pathLst>
                <a:path w="611" h="638" extrusionOk="0">
                  <a:moveTo>
                    <a:pt x="0" y="0"/>
                  </a:moveTo>
                  <a:cubicBezTo>
                    <a:pt x="28" y="139"/>
                    <a:pt x="111" y="277"/>
                    <a:pt x="222" y="388"/>
                  </a:cubicBezTo>
                  <a:cubicBezTo>
                    <a:pt x="278" y="444"/>
                    <a:pt x="333" y="499"/>
                    <a:pt x="388" y="527"/>
                  </a:cubicBezTo>
                  <a:cubicBezTo>
                    <a:pt x="472" y="582"/>
                    <a:pt x="527" y="610"/>
                    <a:pt x="610" y="638"/>
                  </a:cubicBezTo>
                  <a:cubicBezTo>
                    <a:pt x="582" y="582"/>
                    <a:pt x="555" y="499"/>
                    <a:pt x="499" y="444"/>
                  </a:cubicBezTo>
                  <a:cubicBezTo>
                    <a:pt x="472" y="388"/>
                    <a:pt x="416" y="305"/>
                    <a:pt x="361" y="277"/>
                  </a:cubicBezTo>
                  <a:cubicBezTo>
                    <a:pt x="250" y="139"/>
                    <a:pt x="139" y="56"/>
                    <a:pt x="0" y="0"/>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74"/>
            <p:cNvSpPr/>
            <p:nvPr/>
          </p:nvSpPr>
          <p:spPr>
            <a:xfrm>
              <a:off x="4132050" y="3172525"/>
              <a:ext cx="196125" cy="68875"/>
            </a:xfrm>
            <a:custGeom>
              <a:avLst/>
              <a:gdLst/>
              <a:ahLst/>
              <a:cxnLst/>
              <a:rect l="l" t="t" r="r" b="b"/>
              <a:pathLst>
                <a:path w="7845" h="2755" extrusionOk="0">
                  <a:moveTo>
                    <a:pt x="1840" y="0"/>
                  </a:moveTo>
                  <a:cubicBezTo>
                    <a:pt x="1455" y="0"/>
                    <a:pt x="1064" y="145"/>
                    <a:pt x="772" y="458"/>
                  </a:cubicBezTo>
                  <a:cubicBezTo>
                    <a:pt x="0" y="1283"/>
                    <a:pt x="660" y="2544"/>
                    <a:pt x="1795" y="2544"/>
                  </a:cubicBezTo>
                  <a:cubicBezTo>
                    <a:pt x="1841" y="2544"/>
                    <a:pt x="1889" y="2542"/>
                    <a:pt x="1937" y="2537"/>
                  </a:cubicBezTo>
                  <a:cubicBezTo>
                    <a:pt x="2574" y="2482"/>
                    <a:pt x="3101" y="2010"/>
                    <a:pt x="3184" y="1373"/>
                  </a:cubicBezTo>
                  <a:cubicBezTo>
                    <a:pt x="3406" y="1206"/>
                    <a:pt x="3656" y="1151"/>
                    <a:pt x="3905" y="1151"/>
                  </a:cubicBezTo>
                  <a:cubicBezTo>
                    <a:pt x="4155" y="1179"/>
                    <a:pt x="4404" y="1262"/>
                    <a:pt x="4626" y="1400"/>
                  </a:cubicBezTo>
                  <a:cubicBezTo>
                    <a:pt x="4590" y="2248"/>
                    <a:pt x="5280" y="2755"/>
                    <a:pt x="5989" y="2755"/>
                  </a:cubicBezTo>
                  <a:cubicBezTo>
                    <a:pt x="6370" y="2755"/>
                    <a:pt x="6757" y="2608"/>
                    <a:pt x="7038" y="2288"/>
                  </a:cubicBezTo>
                  <a:cubicBezTo>
                    <a:pt x="7844" y="1428"/>
                    <a:pt x="7115" y="204"/>
                    <a:pt x="5984" y="204"/>
                  </a:cubicBezTo>
                  <a:cubicBezTo>
                    <a:pt x="5948" y="204"/>
                    <a:pt x="5911" y="206"/>
                    <a:pt x="5874" y="208"/>
                  </a:cubicBezTo>
                  <a:cubicBezTo>
                    <a:pt x="5347" y="236"/>
                    <a:pt x="4903" y="569"/>
                    <a:pt x="4682" y="1068"/>
                  </a:cubicBezTo>
                  <a:lnTo>
                    <a:pt x="4682" y="1095"/>
                  </a:lnTo>
                  <a:cubicBezTo>
                    <a:pt x="4432" y="955"/>
                    <a:pt x="4147" y="885"/>
                    <a:pt x="3862" y="885"/>
                  </a:cubicBezTo>
                  <a:cubicBezTo>
                    <a:pt x="3641" y="885"/>
                    <a:pt x="3418" y="927"/>
                    <a:pt x="3212" y="1012"/>
                  </a:cubicBezTo>
                  <a:lnTo>
                    <a:pt x="3184" y="1040"/>
                  </a:lnTo>
                  <a:lnTo>
                    <a:pt x="3184" y="985"/>
                  </a:lnTo>
                  <a:cubicBezTo>
                    <a:pt x="3032" y="358"/>
                    <a:pt x="2445" y="0"/>
                    <a:pt x="1840" y="0"/>
                  </a:cubicBezTo>
                  <a:close/>
                </a:path>
              </a:pathLst>
            </a:custGeom>
            <a:solidFill>
              <a:srgbClr val="424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74"/>
            <p:cNvSpPr/>
            <p:nvPr/>
          </p:nvSpPr>
          <p:spPr>
            <a:xfrm>
              <a:off x="4244450" y="3184625"/>
              <a:ext cx="64575" cy="49975"/>
            </a:xfrm>
            <a:custGeom>
              <a:avLst/>
              <a:gdLst/>
              <a:ahLst/>
              <a:cxnLst/>
              <a:rect l="l" t="t" r="r" b="b"/>
              <a:pathLst>
                <a:path w="2583" h="1999" extrusionOk="0">
                  <a:moveTo>
                    <a:pt x="1509" y="1"/>
                  </a:moveTo>
                  <a:cubicBezTo>
                    <a:pt x="533" y="1"/>
                    <a:pt x="1" y="1146"/>
                    <a:pt x="796" y="1776"/>
                  </a:cubicBezTo>
                  <a:cubicBezTo>
                    <a:pt x="996" y="1930"/>
                    <a:pt x="1224" y="1999"/>
                    <a:pt x="1448" y="1999"/>
                  </a:cubicBezTo>
                  <a:cubicBezTo>
                    <a:pt x="2030" y="1999"/>
                    <a:pt x="2582" y="1537"/>
                    <a:pt x="2542" y="916"/>
                  </a:cubicBezTo>
                  <a:cubicBezTo>
                    <a:pt x="2487" y="417"/>
                    <a:pt x="2043" y="29"/>
                    <a:pt x="1544" y="1"/>
                  </a:cubicBezTo>
                  <a:cubicBezTo>
                    <a:pt x="1532" y="1"/>
                    <a:pt x="1521" y="1"/>
                    <a:pt x="1509" y="1"/>
                  </a:cubicBezTo>
                  <a:close/>
                </a:path>
              </a:pathLst>
            </a:custGeom>
            <a:solidFill>
              <a:srgbClr val="424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74"/>
            <p:cNvSpPr/>
            <p:nvPr/>
          </p:nvSpPr>
          <p:spPr>
            <a:xfrm>
              <a:off x="4148775" y="3179575"/>
              <a:ext cx="55275" cy="49450"/>
            </a:xfrm>
            <a:custGeom>
              <a:avLst/>
              <a:gdLst/>
              <a:ahLst/>
              <a:cxnLst/>
              <a:rect l="l" t="t" r="r" b="b"/>
              <a:pathLst>
                <a:path w="2211" h="1978" extrusionOk="0">
                  <a:moveTo>
                    <a:pt x="1155" y="0"/>
                  </a:moveTo>
                  <a:cubicBezTo>
                    <a:pt x="565" y="0"/>
                    <a:pt x="1" y="476"/>
                    <a:pt x="103" y="1118"/>
                  </a:cubicBezTo>
                  <a:cubicBezTo>
                    <a:pt x="76" y="1146"/>
                    <a:pt x="76" y="1174"/>
                    <a:pt x="103" y="1174"/>
                  </a:cubicBezTo>
                  <a:cubicBezTo>
                    <a:pt x="103" y="1285"/>
                    <a:pt x="159" y="1368"/>
                    <a:pt x="214" y="1451"/>
                  </a:cubicBezTo>
                  <a:cubicBezTo>
                    <a:pt x="270" y="1590"/>
                    <a:pt x="353" y="1673"/>
                    <a:pt x="464" y="1756"/>
                  </a:cubicBezTo>
                  <a:cubicBezTo>
                    <a:pt x="630" y="1895"/>
                    <a:pt x="852" y="1978"/>
                    <a:pt x="1074" y="1978"/>
                  </a:cubicBezTo>
                  <a:lnTo>
                    <a:pt x="1157" y="1978"/>
                  </a:lnTo>
                  <a:cubicBezTo>
                    <a:pt x="1711" y="1978"/>
                    <a:pt x="2155" y="1562"/>
                    <a:pt x="2183" y="1008"/>
                  </a:cubicBezTo>
                  <a:cubicBezTo>
                    <a:pt x="2210" y="786"/>
                    <a:pt x="2127" y="536"/>
                    <a:pt x="1989" y="370"/>
                  </a:cubicBezTo>
                  <a:cubicBezTo>
                    <a:pt x="1822" y="148"/>
                    <a:pt x="1573" y="9"/>
                    <a:pt x="1296" y="9"/>
                  </a:cubicBezTo>
                  <a:cubicBezTo>
                    <a:pt x="1249" y="3"/>
                    <a:pt x="1202" y="0"/>
                    <a:pt x="1155" y="0"/>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74"/>
            <p:cNvSpPr/>
            <p:nvPr/>
          </p:nvSpPr>
          <p:spPr>
            <a:xfrm>
              <a:off x="4160350" y="3188800"/>
              <a:ext cx="43700" cy="40225"/>
            </a:xfrm>
            <a:custGeom>
              <a:avLst/>
              <a:gdLst/>
              <a:ahLst/>
              <a:cxnLst/>
              <a:rect l="l" t="t" r="r" b="b"/>
              <a:pathLst>
                <a:path w="1748" h="1609" extrusionOk="0">
                  <a:moveTo>
                    <a:pt x="1498" y="1"/>
                  </a:moveTo>
                  <a:lnTo>
                    <a:pt x="1" y="1387"/>
                  </a:lnTo>
                  <a:cubicBezTo>
                    <a:pt x="167" y="1526"/>
                    <a:pt x="389" y="1609"/>
                    <a:pt x="611" y="1609"/>
                  </a:cubicBezTo>
                  <a:lnTo>
                    <a:pt x="694" y="1609"/>
                  </a:lnTo>
                  <a:lnTo>
                    <a:pt x="1720" y="639"/>
                  </a:lnTo>
                  <a:cubicBezTo>
                    <a:pt x="1747" y="417"/>
                    <a:pt x="1664" y="167"/>
                    <a:pt x="1498" y="1"/>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74"/>
            <p:cNvSpPr/>
            <p:nvPr/>
          </p:nvSpPr>
          <p:spPr>
            <a:xfrm>
              <a:off x="4150650" y="3179800"/>
              <a:ext cx="39525" cy="36075"/>
            </a:xfrm>
            <a:custGeom>
              <a:avLst/>
              <a:gdLst/>
              <a:ahLst/>
              <a:cxnLst/>
              <a:rect l="l" t="t" r="r" b="b"/>
              <a:pathLst>
                <a:path w="1581" h="1443" extrusionOk="0">
                  <a:moveTo>
                    <a:pt x="1221" y="0"/>
                  </a:moveTo>
                  <a:lnTo>
                    <a:pt x="1" y="1109"/>
                  </a:lnTo>
                  <a:cubicBezTo>
                    <a:pt x="1" y="1137"/>
                    <a:pt x="1" y="1165"/>
                    <a:pt x="1" y="1165"/>
                  </a:cubicBezTo>
                  <a:cubicBezTo>
                    <a:pt x="28" y="1276"/>
                    <a:pt x="84" y="1359"/>
                    <a:pt x="112" y="1442"/>
                  </a:cubicBezTo>
                  <a:lnTo>
                    <a:pt x="1581" y="111"/>
                  </a:lnTo>
                  <a:cubicBezTo>
                    <a:pt x="1470" y="28"/>
                    <a:pt x="1331" y="0"/>
                    <a:pt x="1221" y="0"/>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74"/>
            <p:cNvSpPr/>
            <p:nvPr/>
          </p:nvSpPr>
          <p:spPr>
            <a:xfrm>
              <a:off x="4252675" y="3184550"/>
              <a:ext cx="56050" cy="49325"/>
            </a:xfrm>
            <a:custGeom>
              <a:avLst/>
              <a:gdLst/>
              <a:ahLst/>
              <a:cxnLst/>
              <a:rect l="l" t="t" r="r" b="b"/>
              <a:pathLst>
                <a:path w="2242" h="1973" extrusionOk="0">
                  <a:moveTo>
                    <a:pt x="1205" y="0"/>
                  </a:moveTo>
                  <a:cubicBezTo>
                    <a:pt x="620" y="0"/>
                    <a:pt x="1" y="483"/>
                    <a:pt x="106" y="1141"/>
                  </a:cubicBezTo>
                  <a:lnTo>
                    <a:pt x="106" y="1197"/>
                  </a:lnTo>
                  <a:cubicBezTo>
                    <a:pt x="134" y="1280"/>
                    <a:pt x="162" y="1391"/>
                    <a:pt x="217" y="1474"/>
                  </a:cubicBezTo>
                  <a:cubicBezTo>
                    <a:pt x="273" y="1585"/>
                    <a:pt x="383" y="1696"/>
                    <a:pt x="494" y="1779"/>
                  </a:cubicBezTo>
                  <a:cubicBezTo>
                    <a:pt x="661" y="1890"/>
                    <a:pt x="855" y="1973"/>
                    <a:pt x="1077" y="1973"/>
                  </a:cubicBezTo>
                  <a:lnTo>
                    <a:pt x="1160" y="1973"/>
                  </a:lnTo>
                  <a:cubicBezTo>
                    <a:pt x="1714" y="1973"/>
                    <a:pt x="2158" y="1557"/>
                    <a:pt x="2213" y="1030"/>
                  </a:cubicBezTo>
                  <a:cubicBezTo>
                    <a:pt x="2241" y="781"/>
                    <a:pt x="2158" y="559"/>
                    <a:pt x="1991" y="365"/>
                  </a:cubicBezTo>
                  <a:cubicBezTo>
                    <a:pt x="1825" y="171"/>
                    <a:pt x="1576" y="32"/>
                    <a:pt x="1298" y="4"/>
                  </a:cubicBezTo>
                  <a:cubicBezTo>
                    <a:pt x="1267" y="2"/>
                    <a:pt x="1236" y="0"/>
                    <a:pt x="1205" y="0"/>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74"/>
            <p:cNvSpPr/>
            <p:nvPr/>
          </p:nvSpPr>
          <p:spPr>
            <a:xfrm>
              <a:off x="4265025" y="3194350"/>
              <a:ext cx="43000" cy="39525"/>
            </a:xfrm>
            <a:custGeom>
              <a:avLst/>
              <a:gdLst/>
              <a:ahLst/>
              <a:cxnLst/>
              <a:rect l="l" t="t" r="r" b="b"/>
              <a:pathLst>
                <a:path w="1720" h="1581" extrusionOk="0">
                  <a:moveTo>
                    <a:pt x="1497" y="1"/>
                  </a:moveTo>
                  <a:lnTo>
                    <a:pt x="0" y="1387"/>
                  </a:lnTo>
                  <a:cubicBezTo>
                    <a:pt x="167" y="1498"/>
                    <a:pt x="361" y="1581"/>
                    <a:pt x="583" y="1581"/>
                  </a:cubicBezTo>
                  <a:lnTo>
                    <a:pt x="666" y="1581"/>
                  </a:lnTo>
                  <a:lnTo>
                    <a:pt x="1719" y="638"/>
                  </a:lnTo>
                  <a:cubicBezTo>
                    <a:pt x="1719" y="389"/>
                    <a:pt x="1636" y="167"/>
                    <a:pt x="1497" y="1"/>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74"/>
            <p:cNvSpPr/>
            <p:nvPr/>
          </p:nvSpPr>
          <p:spPr>
            <a:xfrm>
              <a:off x="4255325" y="3185350"/>
              <a:ext cx="39525" cy="36050"/>
            </a:xfrm>
            <a:custGeom>
              <a:avLst/>
              <a:gdLst/>
              <a:ahLst/>
              <a:cxnLst/>
              <a:rect l="l" t="t" r="r" b="b"/>
              <a:pathLst>
                <a:path w="1581" h="1442" extrusionOk="0">
                  <a:moveTo>
                    <a:pt x="1192" y="0"/>
                  </a:moveTo>
                  <a:lnTo>
                    <a:pt x="0" y="1109"/>
                  </a:lnTo>
                  <a:lnTo>
                    <a:pt x="0" y="1165"/>
                  </a:lnTo>
                  <a:cubicBezTo>
                    <a:pt x="28" y="1276"/>
                    <a:pt x="56" y="1359"/>
                    <a:pt x="111" y="1442"/>
                  </a:cubicBezTo>
                  <a:lnTo>
                    <a:pt x="1581" y="111"/>
                  </a:lnTo>
                  <a:cubicBezTo>
                    <a:pt x="1442" y="28"/>
                    <a:pt x="1331" y="0"/>
                    <a:pt x="1192" y="0"/>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74"/>
            <p:cNvSpPr/>
            <p:nvPr/>
          </p:nvSpPr>
          <p:spPr>
            <a:xfrm>
              <a:off x="4069550" y="3262100"/>
              <a:ext cx="68650" cy="79950"/>
            </a:xfrm>
            <a:custGeom>
              <a:avLst/>
              <a:gdLst/>
              <a:ahLst/>
              <a:cxnLst/>
              <a:rect l="l" t="t" r="r" b="b"/>
              <a:pathLst>
                <a:path w="2746" h="3198" extrusionOk="0">
                  <a:moveTo>
                    <a:pt x="1238" y="1"/>
                  </a:moveTo>
                  <a:cubicBezTo>
                    <a:pt x="1195" y="1"/>
                    <a:pt x="1153" y="3"/>
                    <a:pt x="1110" y="8"/>
                  </a:cubicBezTo>
                  <a:cubicBezTo>
                    <a:pt x="1609" y="35"/>
                    <a:pt x="2052" y="313"/>
                    <a:pt x="2302" y="729"/>
                  </a:cubicBezTo>
                  <a:cubicBezTo>
                    <a:pt x="2551" y="1172"/>
                    <a:pt x="2579" y="1671"/>
                    <a:pt x="2413" y="2115"/>
                  </a:cubicBezTo>
                  <a:cubicBezTo>
                    <a:pt x="2246" y="2586"/>
                    <a:pt x="1858" y="2919"/>
                    <a:pt x="1359" y="3030"/>
                  </a:cubicBezTo>
                  <a:cubicBezTo>
                    <a:pt x="1253" y="3055"/>
                    <a:pt x="1144" y="3067"/>
                    <a:pt x="1035" y="3067"/>
                  </a:cubicBezTo>
                  <a:cubicBezTo>
                    <a:pt x="659" y="3067"/>
                    <a:pt x="280" y="2921"/>
                    <a:pt x="1" y="2642"/>
                  </a:cubicBezTo>
                  <a:lnTo>
                    <a:pt x="1" y="2642"/>
                  </a:lnTo>
                  <a:cubicBezTo>
                    <a:pt x="167" y="2863"/>
                    <a:pt x="389" y="3002"/>
                    <a:pt x="611" y="3113"/>
                  </a:cubicBezTo>
                  <a:cubicBezTo>
                    <a:pt x="772" y="3167"/>
                    <a:pt x="945" y="3197"/>
                    <a:pt x="1114" y="3197"/>
                  </a:cubicBezTo>
                  <a:cubicBezTo>
                    <a:pt x="1207" y="3197"/>
                    <a:pt x="1299" y="3188"/>
                    <a:pt x="1387" y="3168"/>
                  </a:cubicBezTo>
                  <a:cubicBezTo>
                    <a:pt x="1942" y="3058"/>
                    <a:pt x="2357" y="2697"/>
                    <a:pt x="2551" y="2198"/>
                  </a:cubicBezTo>
                  <a:cubicBezTo>
                    <a:pt x="2746" y="1699"/>
                    <a:pt x="2690" y="1117"/>
                    <a:pt x="2413" y="673"/>
                  </a:cubicBezTo>
                  <a:cubicBezTo>
                    <a:pt x="2274" y="451"/>
                    <a:pt x="2080" y="285"/>
                    <a:pt x="1831" y="146"/>
                  </a:cubicBezTo>
                  <a:cubicBezTo>
                    <a:pt x="1647" y="55"/>
                    <a:pt x="1444" y="1"/>
                    <a:pt x="1238" y="1"/>
                  </a:cubicBezTo>
                  <a:close/>
                </a:path>
              </a:pathLst>
            </a:custGeom>
            <a:solidFill>
              <a:srgbClr val="747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74"/>
            <p:cNvSpPr/>
            <p:nvPr/>
          </p:nvSpPr>
          <p:spPr>
            <a:xfrm>
              <a:off x="3914300" y="2926800"/>
              <a:ext cx="186675" cy="170925"/>
            </a:xfrm>
            <a:custGeom>
              <a:avLst/>
              <a:gdLst/>
              <a:ahLst/>
              <a:cxnLst/>
              <a:rect l="l" t="t" r="r" b="b"/>
              <a:pathLst>
                <a:path w="7467" h="6837" extrusionOk="0">
                  <a:moveTo>
                    <a:pt x="5050" y="1"/>
                  </a:moveTo>
                  <a:cubicBezTo>
                    <a:pt x="4381" y="1"/>
                    <a:pt x="3728" y="326"/>
                    <a:pt x="3327" y="1026"/>
                  </a:cubicBezTo>
                  <a:cubicBezTo>
                    <a:pt x="3022" y="1581"/>
                    <a:pt x="2468" y="1415"/>
                    <a:pt x="1941" y="1525"/>
                  </a:cubicBezTo>
                  <a:cubicBezTo>
                    <a:pt x="1608" y="1581"/>
                    <a:pt x="1303" y="1720"/>
                    <a:pt x="1026" y="1941"/>
                  </a:cubicBezTo>
                  <a:cubicBezTo>
                    <a:pt x="887" y="2025"/>
                    <a:pt x="777" y="2163"/>
                    <a:pt x="666" y="2302"/>
                  </a:cubicBezTo>
                  <a:cubicBezTo>
                    <a:pt x="56" y="3078"/>
                    <a:pt x="0" y="4187"/>
                    <a:pt x="582" y="5019"/>
                  </a:cubicBezTo>
                  <a:cubicBezTo>
                    <a:pt x="1247" y="6039"/>
                    <a:pt x="2500" y="6836"/>
                    <a:pt x="3752" y="6836"/>
                  </a:cubicBezTo>
                  <a:cubicBezTo>
                    <a:pt x="3962" y="6836"/>
                    <a:pt x="4173" y="6814"/>
                    <a:pt x="4381" y="6766"/>
                  </a:cubicBezTo>
                  <a:cubicBezTo>
                    <a:pt x="6460" y="6267"/>
                    <a:pt x="7375" y="4021"/>
                    <a:pt x="7431" y="2773"/>
                  </a:cubicBezTo>
                  <a:cubicBezTo>
                    <a:pt x="7466" y="1019"/>
                    <a:pt x="6233" y="1"/>
                    <a:pt x="5050"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74"/>
            <p:cNvSpPr/>
            <p:nvPr/>
          </p:nvSpPr>
          <p:spPr>
            <a:xfrm>
              <a:off x="3939250" y="2948300"/>
              <a:ext cx="127550" cy="96350"/>
            </a:xfrm>
            <a:custGeom>
              <a:avLst/>
              <a:gdLst/>
              <a:ahLst/>
              <a:cxnLst/>
              <a:rect l="l" t="t" r="r" b="b"/>
              <a:pathLst>
                <a:path w="5102" h="3854" extrusionOk="0">
                  <a:moveTo>
                    <a:pt x="4242" y="0"/>
                  </a:moveTo>
                  <a:cubicBezTo>
                    <a:pt x="3910" y="0"/>
                    <a:pt x="3605" y="83"/>
                    <a:pt x="3355" y="250"/>
                  </a:cubicBezTo>
                  <a:cubicBezTo>
                    <a:pt x="2801" y="582"/>
                    <a:pt x="2551" y="1220"/>
                    <a:pt x="2024" y="1470"/>
                  </a:cubicBezTo>
                  <a:cubicBezTo>
                    <a:pt x="1747" y="1580"/>
                    <a:pt x="1470" y="1636"/>
                    <a:pt x="1165" y="1664"/>
                  </a:cubicBezTo>
                  <a:cubicBezTo>
                    <a:pt x="998" y="1691"/>
                    <a:pt x="860" y="1747"/>
                    <a:pt x="721" y="1802"/>
                  </a:cubicBezTo>
                  <a:cubicBezTo>
                    <a:pt x="555" y="1885"/>
                    <a:pt x="444" y="1996"/>
                    <a:pt x="333" y="2107"/>
                  </a:cubicBezTo>
                  <a:cubicBezTo>
                    <a:pt x="111" y="2329"/>
                    <a:pt x="0" y="2662"/>
                    <a:pt x="28" y="2994"/>
                  </a:cubicBezTo>
                  <a:cubicBezTo>
                    <a:pt x="83" y="3299"/>
                    <a:pt x="167" y="3577"/>
                    <a:pt x="361" y="3854"/>
                  </a:cubicBezTo>
                  <a:cubicBezTo>
                    <a:pt x="222" y="3577"/>
                    <a:pt x="139" y="3272"/>
                    <a:pt x="111" y="2994"/>
                  </a:cubicBezTo>
                  <a:cubicBezTo>
                    <a:pt x="111" y="2689"/>
                    <a:pt x="222" y="2412"/>
                    <a:pt x="416" y="2190"/>
                  </a:cubicBezTo>
                  <a:cubicBezTo>
                    <a:pt x="638" y="1996"/>
                    <a:pt x="915" y="1858"/>
                    <a:pt x="1193" y="1830"/>
                  </a:cubicBezTo>
                  <a:cubicBezTo>
                    <a:pt x="1497" y="1802"/>
                    <a:pt x="1802" y="1747"/>
                    <a:pt x="2107" y="1636"/>
                  </a:cubicBezTo>
                  <a:cubicBezTo>
                    <a:pt x="2690" y="1331"/>
                    <a:pt x="2939" y="693"/>
                    <a:pt x="3411" y="360"/>
                  </a:cubicBezTo>
                  <a:cubicBezTo>
                    <a:pt x="3670" y="187"/>
                    <a:pt x="3975" y="97"/>
                    <a:pt x="4283" y="97"/>
                  </a:cubicBezTo>
                  <a:cubicBezTo>
                    <a:pt x="4565" y="97"/>
                    <a:pt x="4849" y="173"/>
                    <a:pt x="5102" y="333"/>
                  </a:cubicBezTo>
                  <a:cubicBezTo>
                    <a:pt x="4852" y="139"/>
                    <a:pt x="4547" y="28"/>
                    <a:pt x="4242" y="0"/>
                  </a:cubicBezTo>
                  <a:close/>
                </a:path>
              </a:pathLst>
            </a:custGeom>
            <a:solidFill>
              <a:srgbClr val="3D4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74"/>
            <p:cNvSpPr/>
            <p:nvPr/>
          </p:nvSpPr>
          <p:spPr>
            <a:xfrm>
              <a:off x="3957875" y="3001525"/>
              <a:ext cx="334125" cy="330175"/>
            </a:xfrm>
            <a:custGeom>
              <a:avLst/>
              <a:gdLst/>
              <a:ahLst/>
              <a:cxnLst/>
              <a:rect l="l" t="t" r="r" b="b"/>
              <a:pathLst>
                <a:path w="13365" h="13207" extrusionOk="0">
                  <a:moveTo>
                    <a:pt x="7691" y="0"/>
                  </a:moveTo>
                  <a:cubicBezTo>
                    <a:pt x="4670" y="0"/>
                    <a:pt x="1550" y="2418"/>
                    <a:pt x="725" y="6216"/>
                  </a:cubicBezTo>
                  <a:cubicBezTo>
                    <a:pt x="1" y="9603"/>
                    <a:pt x="2290" y="13206"/>
                    <a:pt x="3974" y="13206"/>
                  </a:cubicBezTo>
                  <a:cubicBezTo>
                    <a:pt x="4096" y="13206"/>
                    <a:pt x="4215" y="13187"/>
                    <a:pt x="4329" y="13148"/>
                  </a:cubicBezTo>
                  <a:cubicBezTo>
                    <a:pt x="4523" y="13065"/>
                    <a:pt x="4662" y="12982"/>
                    <a:pt x="4800" y="12843"/>
                  </a:cubicBezTo>
                  <a:cubicBezTo>
                    <a:pt x="4828" y="12804"/>
                    <a:pt x="4874" y="12790"/>
                    <a:pt x="4931" y="12790"/>
                  </a:cubicBezTo>
                  <a:cubicBezTo>
                    <a:pt x="5103" y="12790"/>
                    <a:pt x="5372" y="12924"/>
                    <a:pt x="5514" y="12924"/>
                  </a:cubicBezTo>
                  <a:cubicBezTo>
                    <a:pt x="5561" y="12924"/>
                    <a:pt x="5593" y="12909"/>
                    <a:pt x="5604" y="12871"/>
                  </a:cubicBezTo>
                  <a:cubicBezTo>
                    <a:pt x="5965" y="10902"/>
                    <a:pt x="4385" y="10736"/>
                    <a:pt x="4190" y="9710"/>
                  </a:cubicBezTo>
                  <a:cubicBezTo>
                    <a:pt x="4080" y="9072"/>
                    <a:pt x="4579" y="8961"/>
                    <a:pt x="5216" y="8850"/>
                  </a:cubicBezTo>
                  <a:cubicBezTo>
                    <a:pt x="7850" y="8462"/>
                    <a:pt x="7046" y="5939"/>
                    <a:pt x="9375" y="5385"/>
                  </a:cubicBezTo>
                  <a:cubicBezTo>
                    <a:pt x="10299" y="5171"/>
                    <a:pt x="10515" y="4918"/>
                    <a:pt x="10610" y="4918"/>
                  </a:cubicBezTo>
                  <a:cubicBezTo>
                    <a:pt x="10626" y="4918"/>
                    <a:pt x="10638" y="4925"/>
                    <a:pt x="10651" y="4941"/>
                  </a:cubicBezTo>
                  <a:cubicBezTo>
                    <a:pt x="10706" y="5052"/>
                    <a:pt x="10318" y="5551"/>
                    <a:pt x="10179" y="5690"/>
                  </a:cubicBezTo>
                  <a:cubicBezTo>
                    <a:pt x="10013" y="5801"/>
                    <a:pt x="9819" y="5939"/>
                    <a:pt x="9902" y="6106"/>
                  </a:cubicBezTo>
                  <a:cubicBezTo>
                    <a:pt x="9955" y="6219"/>
                    <a:pt x="10056" y="6272"/>
                    <a:pt x="10187" y="6272"/>
                  </a:cubicBezTo>
                  <a:cubicBezTo>
                    <a:pt x="11079" y="6272"/>
                    <a:pt x="13364" y="3828"/>
                    <a:pt x="11455" y="1531"/>
                  </a:cubicBezTo>
                  <a:cubicBezTo>
                    <a:pt x="10361" y="480"/>
                    <a:pt x="9036" y="0"/>
                    <a:pt x="7691"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74"/>
            <p:cNvSpPr/>
            <p:nvPr/>
          </p:nvSpPr>
          <p:spPr>
            <a:xfrm>
              <a:off x="4001625" y="3025400"/>
              <a:ext cx="210750" cy="258400"/>
            </a:xfrm>
            <a:custGeom>
              <a:avLst/>
              <a:gdLst/>
              <a:ahLst/>
              <a:cxnLst/>
              <a:rect l="l" t="t" r="r" b="b"/>
              <a:pathLst>
                <a:path w="8430" h="10336" extrusionOk="0">
                  <a:moveTo>
                    <a:pt x="5813" y="0"/>
                  </a:moveTo>
                  <a:cubicBezTo>
                    <a:pt x="4668" y="0"/>
                    <a:pt x="3556" y="389"/>
                    <a:pt x="2635" y="1103"/>
                  </a:cubicBezTo>
                  <a:cubicBezTo>
                    <a:pt x="2080" y="1519"/>
                    <a:pt x="1609" y="1990"/>
                    <a:pt x="1193" y="2572"/>
                  </a:cubicBezTo>
                  <a:cubicBezTo>
                    <a:pt x="417" y="3709"/>
                    <a:pt x="1" y="5040"/>
                    <a:pt x="1" y="6426"/>
                  </a:cubicBezTo>
                  <a:cubicBezTo>
                    <a:pt x="1" y="7119"/>
                    <a:pt x="56" y="7784"/>
                    <a:pt x="195" y="8450"/>
                  </a:cubicBezTo>
                  <a:cubicBezTo>
                    <a:pt x="361" y="9115"/>
                    <a:pt x="611" y="9753"/>
                    <a:pt x="971" y="10335"/>
                  </a:cubicBezTo>
                  <a:cubicBezTo>
                    <a:pt x="333" y="9143"/>
                    <a:pt x="56" y="7784"/>
                    <a:pt x="139" y="6426"/>
                  </a:cubicBezTo>
                  <a:cubicBezTo>
                    <a:pt x="167" y="5761"/>
                    <a:pt x="278" y="5095"/>
                    <a:pt x="472" y="4457"/>
                  </a:cubicBezTo>
                  <a:cubicBezTo>
                    <a:pt x="666" y="3820"/>
                    <a:pt x="971" y="3210"/>
                    <a:pt x="1359" y="2655"/>
                  </a:cubicBezTo>
                  <a:cubicBezTo>
                    <a:pt x="1747" y="2128"/>
                    <a:pt x="2219" y="1629"/>
                    <a:pt x="2745" y="1214"/>
                  </a:cubicBezTo>
                  <a:cubicBezTo>
                    <a:pt x="3272" y="798"/>
                    <a:pt x="3854" y="493"/>
                    <a:pt x="4520" y="326"/>
                  </a:cubicBezTo>
                  <a:cubicBezTo>
                    <a:pt x="5005" y="182"/>
                    <a:pt x="5501" y="110"/>
                    <a:pt x="5996" y="110"/>
                  </a:cubicBezTo>
                  <a:cubicBezTo>
                    <a:pt x="6832" y="110"/>
                    <a:pt x="7663" y="314"/>
                    <a:pt x="8429" y="714"/>
                  </a:cubicBezTo>
                  <a:cubicBezTo>
                    <a:pt x="7819" y="382"/>
                    <a:pt x="7182" y="160"/>
                    <a:pt x="6516" y="49"/>
                  </a:cubicBezTo>
                  <a:cubicBezTo>
                    <a:pt x="6281" y="16"/>
                    <a:pt x="6046" y="0"/>
                    <a:pt x="5813" y="0"/>
                  </a:cubicBezTo>
                  <a:close/>
                </a:path>
              </a:pathLst>
            </a:custGeom>
            <a:solidFill>
              <a:srgbClr val="3D4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74"/>
            <p:cNvSpPr/>
            <p:nvPr/>
          </p:nvSpPr>
          <p:spPr>
            <a:xfrm>
              <a:off x="4238000" y="3032850"/>
              <a:ext cx="27050" cy="60325"/>
            </a:xfrm>
            <a:custGeom>
              <a:avLst/>
              <a:gdLst/>
              <a:ahLst/>
              <a:cxnLst/>
              <a:rect l="l" t="t" r="r" b="b"/>
              <a:pathLst>
                <a:path w="1082" h="2413" extrusionOk="0">
                  <a:moveTo>
                    <a:pt x="0" y="1"/>
                  </a:moveTo>
                  <a:cubicBezTo>
                    <a:pt x="194" y="139"/>
                    <a:pt x="333" y="306"/>
                    <a:pt x="444" y="500"/>
                  </a:cubicBezTo>
                  <a:cubicBezTo>
                    <a:pt x="527" y="694"/>
                    <a:pt x="638" y="916"/>
                    <a:pt x="693" y="1110"/>
                  </a:cubicBezTo>
                  <a:cubicBezTo>
                    <a:pt x="860" y="1525"/>
                    <a:pt x="943" y="1969"/>
                    <a:pt x="970" y="2413"/>
                  </a:cubicBezTo>
                  <a:cubicBezTo>
                    <a:pt x="1081" y="1969"/>
                    <a:pt x="1026" y="1498"/>
                    <a:pt x="860" y="1054"/>
                  </a:cubicBezTo>
                  <a:cubicBezTo>
                    <a:pt x="804" y="832"/>
                    <a:pt x="693" y="611"/>
                    <a:pt x="555" y="444"/>
                  </a:cubicBezTo>
                  <a:cubicBezTo>
                    <a:pt x="416" y="250"/>
                    <a:pt x="222" y="84"/>
                    <a:pt x="0" y="1"/>
                  </a:cubicBezTo>
                  <a:close/>
                </a:path>
              </a:pathLst>
            </a:custGeom>
            <a:solidFill>
              <a:srgbClr val="3D4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74"/>
            <p:cNvSpPr/>
            <p:nvPr/>
          </p:nvSpPr>
          <p:spPr>
            <a:xfrm>
              <a:off x="3998150" y="3010675"/>
              <a:ext cx="99150" cy="82500"/>
            </a:xfrm>
            <a:custGeom>
              <a:avLst/>
              <a:gdLst/>
              <a:ahLst/>
              <a:cxnLst/>
              <a:rect l="l" t="t" r="r" b="b"/>
              <a:pathLst>
                <a:path w="3966" h="3300" extrusionOk="0">
                  <a:moveTo>
                    <a:pt x="3966" y="0"/>
                  </a:moveTo>
                  <a:cubicBezTo>
                    <a:pt x="3522" y="84"/>
                    <a:pt x="3079" y="222"/>
                    <a:pt x="2690" y="444"/>
                  </a:cubicBezTo>
                  <a:cubicBezTo>
                    <a:pt x="2302" y="666"/>
                    <a:pt x="1942" y="915"/>
                    <a:pt x="1609" y="1220"/>
                  </a:cubicBezTo>
                  <a:cubicBezTo>
                    <a:pt x="1276" y="1498"/>
                    <a:pt x="999" y="1830"/>
                    <a:pt x="722" y="2191"/>
                  </a:cubicBezTo>
                  <a:cubicBezTo>
                    <a:pt x="445" y="2551"/>
                    <a:pt x="223" y="2912"/>
                    <a:pt x="1" y="3300"/>
                  </a:cubicBezTo>
                  <a:cubicBezTo>
                    <a:pt x="278" y="2967"/>
                    <a:pt x="528" y="2607"/>
                    <a:pt x="833" y="2274"/>
                  </a:cubicBezTo>
                  <a:cubicBezTo>
                    <a:pt x="1110" y="1941"/>
                    <a:pt x="1415" y="1636"/>
                    <a:pt x="1748" y="1331"/>
                  </a:cubicBezTo>
                  <a:cubicBezTo>
                    <a:pt x="2053" y="1054"/>
                    <a:pt x="2413" y="777"/>
                    <a:pt x="2774" y="555"/>
                  </a:cubicBezTo>
                  <a:cubicBezTo>
                    <a:pt x="3134" y="333"/>
                    <a:pt x="3550" y="139"/>
                    <a:pt x="3966" y="0"/>
                  </a:cubicBezTo>
                  <a:close/>
                </a:path>
              </a:pathLst>
            </a:custGeom>
            <a:solidFill>
              <a:srgbClr val="D8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74"/>
            <p:cNvSpPr/>
            <p:nvPr/>
          </p:nvSpPr>
          <p:spPr>
            <a:xfrm>
              <a:off x="4409875" y="3969975"/>
              <a:ext cx="1250275" cy="693925"/>
            </a:xfrm>
            <a:custGeom>
              <a:avLst/>
              <a:gdLst/>
              <a:ahLst/>
              <a:cxnLst/>
              <a:rect l="l" t="t" r="r" b="b"/>
              <a:pathLst>
                <a:path w="50011" h="27757" extrusionOk="0">
                  <a:moveTo>
                    <a:pt x="140" y="1"/>
                  </a:moveTo>
                  <a:cubicBezTo>
                    <a:pt x="84" y="1"/>
                    <a:pt x="56" y="1"/>
                    <a:pt x="29" y="28"/>
                  </a:cubicBezTo>
                  <a:cubicBezTo>
                    <a:pt x="1" y="56"/>
                    <a:pt x="1" y="111"/>
                    <a:pt x="56" y="139"/>
                  </a:cubicBezTo>
                  <a:cubicBezTo>
                    <a:pt x="3966" y="2856"/>
                    <a:pt x="7930" y="5490"/>
                    <a:pt x="11923" y="8069"/>
                  </a:cubicBezTo>
                  <a:cubicBezTo>
                    <a:pt x="15943" y="10647"/>
                    <a:pt x="19991" y="13170"/>
                    <a:pt x="24094" y="15610"/>
                  </a:cubicBezTo>
                  <a:cubicBezTo>
                    <a:pt x="28170" y="18022"/>
                    <a:pt x="32329" y="20379"/>
                    <a:pt x="36599" y="22514"/>
                  </a:cubicBezTo>
                  <a:cubicBezTo>
                    <a:pt x="38734" y="23595"/>
                    <a:pt x="40896" y="24593"/>
                    <a:pt x="43086" y="25508"/>
                  </a:cubicBezTo>
                  <a:cubicBezTo>
                    <a:pt x="45277" y="26451"/>
                    <a:pt x="47550" y="27199"/>
                    <a:pt x="49879" y="27754"/>
                  </a:cubicBezTo>
                  <a:cubicBezTo>
                    <a:pt x="49885" y="27756"/>
                    <a:pt x="49890" y="27757"/>
                    <a:pt x="49895" y="27757"/>
                  </a:cubicBezTo>
                  <a:cubicBezTo>
                    <a:pt x="49969" y="27757"/>
                    <a:pt x="50010" y="27588"/>
                    <a:pt x="49907" y="27588"/>
                  </a:cubicBezTo>
                  <a:cubicBezTo>
                    <a:pt x="47606" y="27033"/>
                    <a:pt x="45332" y="26284"/>
                    <a:pt x="43142" y="25342"/>
                  </a:cubicBezTo>
                  <a:cubicBezTo>
                    <a:pt x="40952" y="24427"/>
                    <a:pt x="38789" y="23429"/>
                    <a:pt x="36682" y="22347"/>
                  </a:cubicBezTo>
                  <a:cubicBezTo>
                    <a:pt x="32412" y="20213"/>
                    <a:pt x="28281" y="17884"/>
                    <a:pt x="24178" y="15444"/>
                  </a:cubicBezTo>
                  <a:cubicBezTo>
                    <a:pt x="20074" y="13032"/>
                    <a:pt x="16026" y="10509"/>
                    <a:pt x="12006" y="7930"/>
                  </a:cubicBezTo>
                  <a:cubicBezTo>
                    <a:pt x="8014" y="5352"/>
                    <a:pt x="4049" y="2718"/>
                    <a:pt x="140"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74"/>
            <p:cNvSpPr/>
            <p:nvPr/>
          </p:nvSpPr>
          <p:spPr>
            <a:xfrm>
              <a:off x="3857450" y="3449100"/>
              <a:ext cx="451275" cy="526875"/>
            </a:xfrm>
            <a:custGeom>
              <a:avLst/>
              <a:gdLst/>
              <a:ahLst/>
              <a:cxnLst/>
              <a:rect l="l" t="t" r="r" b="b"/>
              <a:pathLst>
                <a:path w="18051" h="21075" extrusionOk="0">
                  <a:moveTo>
                    <a:pt x="3523" y="1"/>
                  </a:moveTo>
                  <a:cubicBezTo>
                    <a:pt x="2458" y="1"/>
                    <a:pt x="1355" y="677"/>
                    <a:pt x="832" y="1844"/>
                  </a:cubicBezTo>
                  <a:cubicBezTo>
                    <a:pt x="139" y="3313"/>
                    <a:pt x="195" y="5060"/>
                    <a:pt x="139" y="6640"/>
                  </a:cubicBezTo>
                  <a:cubicBezTo>
                    <a:pt x="56" y="10050"/>
                    <a:pt x="1" y="14154"/>
                    <a:pt x="1193" y="17619"/>
                  </a:cubicBezTo>
                  <a:cubicBezTo>
                    <a:pt x="2136" y="20392"/>
                    <a:pt x="13198" y="20891"/>
                    <a:pt x="16137" y="21002"/>
                  </a:cubicBezTo>
                  <a:cubicBezTo>
                    <a:pt x="16486" y="21002"/>
                    <a:pt x="16798" y="21074"/>
                    <a:pt x="17074" y="21074"/>
                  </a:cubicBezTo>
                  <a:cubicBezTo>
                    <a:pt x="17281" y="21074"/>
                    <a:pt x="17468" y="21034"/>
                    <a:pt x="17634" y="20891"/>
                  </a:cubicBezTo>
                  <a:cubicBezTo>
                    <a:pt x="17911" y="20614"/>
                    <a:pt x="18050" y="20253"/>
                    <a:pt x="18022" y="19865"/>
                  </a:cubicBezTo>
                  <a:cubicBezTo>
                    <a:pt x="17967" y="18867"/>
                    <a:pt x="16802" y="18479"/>
                    <a:pt x="16775" y="18479"/>
                  </a:cubicBezTo>
                  <a:cubicBezTo>
                    <a:pt x="12394" y="16982"/>
                    <a:pt x="7792" y="15651"/>
                    <a:pt x="5518" y="14625"/>
                  </a:cubicBezTo>
                  <a:cubicBezTo>
                    <a:pt x="5712" y="12379"/>
                    <a:pt x="6017" y="8747"/>
                    <a:pt x="6128" y="3729"/>
                  </a:cubicBezTo>
                  <a:cubicBezTo>
                    <a:pt x="6190" y="1112"/>
                    <a:pt x="4888" y="1"/>
                    <a:pt x="3523"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74"/>
            <p:cNvSpPr/>
            <p:nvPr/>
          </p:nvSpPr>
          <p:spPr>
            <a:xfrm>
              <a:off x="3942700" y="3801950"/>
              <a:ext cx="52725" cy="10700"/>
            </a:xfrm>
            <a:custGeom>
              <a:avLst/>
              <a:gdLst/>
              <a:ahLst/>
              <a:cxnLst/>
              <a:rect l="l" t="t" r="r" b="b"/>
              <a:pathLst>
                <a:path w="2109" h="428" extrusionOk="0">
                  <a:moveTo>
                    <a:pt x="376" y="1"/>
                  </a:moveTo>
                  <a:cubicBezTo>
                    <a:pt x="250" y="1"/>
                    <a:pt x="119" y="20"/>
                    <a:pt x="1" y="40"/>
                  </a:cubicBezTo>
                  <a:cubicBezTo>
                    <a:pt x="361" y="95"/>
                    <a:pt x="722" y="178"/>
                    <a:pt x="1055" y="234"/>
                  </a:cubicBezTo>
                  <a:cubicBezTo>
                    <a:pt x="1415" y="317"/>
                    <a:pt x="1748" y="372"/>
                    <a:pt x="2108" y="428"/>
                  </a:cubicBezTo>
                  <a:cubicBezTo>
                    <a:pt x="1942" y="317"/>
                    <a:pt x="1775" y="262"/>
                    <a:pt x="1609" y="206"/>
                  </a:cubicBezTo>
                  <a:cubicBezTo>
                    <a:pt x="1415" y="151"/>
                    <a:pt x="1249" y="95"/>
                    <a:pt x="1082" y="67"/>
                  </a:cubicBezTo>
                  <a:cubicBezTo>
                    <a:pt x="888" y="40"/>
                    <a:pt x="722" y="12"/>
                    <a:pt x="528" y="12"/>
                  </a:cubicBezTo>
                  <a:cubicBezTo>
                    <a:pt x="479" y="4"/>
                    <a:pt x="428" y="1"/>
                    <a:pt x="376" y="1"/>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74"/>
            <p:cNvSpPr/>
            <p:nvPr/>
          </p:nvSpPr>
          <p:spPr>
            <a:xfrm>
              <a:off x="4255325" y="3866800"/>
              <a:ext cx="212800" cy="139675"/>
            </a:xfrm>
            <a:custGeom>
              <a:avLst/>
              <a:gdLst/>
              <a:ahLst/>
              <a:cxnLst/>
              <a:rect l="l" t="t" r="r" b="b"/>
              <a:pathLst>
                <a:path w="8512" h="5587" extrusionOk="0">
                  <a:moveTo>
                    <a:pt x="4836" y="1"/>
                  </a:moveTo>
                  <a:cubicBezTo>
                    <a:pt x="4320" y="1"/>
                    <a:pt x="3685" y="171"/>
                    <a:pt x="3466" y="218"/>
                  </a:cubicBezTo>
                  <a:cubicBezTo>
                    <a:pt x="2385" y="496"/>
                    <a:pt x="1386" y="1022"/>
                    <a:pt x="582" y="1799"/>
                  </a:cubicBezTo>
                  <a:cubicBezTo>
                    <a:pt x="111" y="2298"/>
                    <a:pt x="0" y="3046"/>
                    <a:pt x="305" y="3656"/>
                  </a:cubicBezTo>
                  <a:cubicBezTo>
                    <a:pt x="1026" y="4710"/>
                    <a:pt x="2440" y="5292"/>
                    <a:pt x="3743" y="5486"/>
                  </a:cubicBezTo>
                  <a:cubicBezTo>
                    <a:pt x="4187" y="5556"/>
                    <a:pt x="4583" y="5586"/>
                    <a:pt x="4932" y="5586"/>
                  </a:cubicBezTo>
                  <a:cubicBezTo>
                    <a:pt x="6783" y="5586"/>
                    <a:pt x="7283" y="4743"/>
                    <a:pt x="6349" y="4627"/>
                  </a:cubicBezTo>
                  <a:cubicBezTo>
                    <a:pt x="6183" y="4599"/>
                    <a:pt x="6017" y="4571"/>
                    <a:pt x="5850" y="4543"/>
                  </a:cubicBezTo>
                  <a:cubicBezTo>
                    <a:pt x="5823" y="4543"/>
                    <a:pt x="5823" y="4516"/>
                    <a:pt x="5795" y="4488"/>
                  </a:cubicBezTo>
                  <a:lnTo>
                    <a:pt x="5795" y="4488"/>
                  </a:lnTo>
                  <a:cubicBezTo>
                    <a:pt x="5813" y="4506"/>
                    <a:pt x="5850" y="4513"/>
                    <a:pt x="5894" y="4513"/>
                  </a:cubicBezTo>
                  <a:cubicBezTo>
                    <a:pt x="5983" y="4513"/>
                    <a:pt x="6100" y="4488"/>
                    <a:pt x="6155" y="4488"/>
                  </a:cubicBezTo>
                  <a:cubicBezTo>
                    <a:pt x="6932" y="4488"/>
                    <a:pt x="8512" y="4433"/>
                    <a:pt x="8013" y="3795"/>
                  </a:cubicBezTo>
                  <a:cubicBezTo>
                    <a:pt x="7846" y="3573"/>
                    <a:pt x="7569" y="3656"/>
                    <a:pt x="6821" y="3434"/>
                  </a:cubicBezTo>
                  <a:cubicBezTo>
                    <a:pt x="6571" y="3379"/>
                    <a:pt x="7458" y="3324"/>
                    <a:pt x="7930" y="2935"/>
                  </a:cubicBezTo>
                  <a:cubicBezTo>
                    <a:pt x="8262" y="2741"/>
                    <a:pt x="8124" y="2270"/>
                    <a:pt x="7736" y="2270"/>
                  </a:cubicBezTo>
                  <a:cubicBezTo>
                    <a:pt x="7636" y="2247"/>
                    <a:pt x="7500" y="2240"/>
                    <a:pt x="7339" y="2240"/>
                  </a:cubicBezTo>
                  <a:cubicBezTo>
                    <a:pt x="6966" y="2240"/>
                    <a:pt x="6457" y="2282"/>
                    <a:pt x="5953" y="2282"/>
                  </a:cubicBezTo>
                  <a:cubicBezTo>
                    <a:pt x="5336" y="2282"/>
                    <a:pt x="4726" y="2218"/>
                    <a:pt x="4381" y="1937"/>
                  </a:cubicBezTo>
                  <a:cubicBezTo>
                    <a:pt x="3799" y="1466"/>
                    <a:pt x="5573" y="939"/>
                    <a:pt x="5573" y="440"/>
                  </a:cubicBezTo>
                  <a:cubicBezTo>
                    <a:pt x="5561" y="102"/>
                    <a:pt x="5234" y="1"/>
                    <a:pt x="4836"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74"/>
            <p:cNvSpPr/>
            <p:nvPr/>
          </p:nvSpPr>
          <p:spPr>
            <a:xfrm>
              <a:off x="4396725" y="3947275"/>
              <a:ext cx="27750" cy="5125"/>
            </a:xfrm>
            <a:custGeom>
              <a:avLst/>
              <a:gdLst/>
              <a:ahLst/>
              <a:cxnLst/>
              <a:rect l="l" t="t" r="r" b="b"/>
              <a:pathLst>
                <a:path w="1110" h="205" extrusionOk="0">
                  <a:moveTo>
                    <a:pt x="288" y="1"/>
                  </a:moveTo>
                  <a:cubicBezTo>
                    <a:pt x="194" y="1"/>
                    <a:pt x="97" y="7"/>
                    <a:pt x="0" y="21"/>
                  </a:cubicBezTo>
                  <a:cubicBezTo>
                    <a:pt x="167" y="105"/>
                    <a:pt x="361" y="160"/>
                    <a:pt x="527" y="188"/>
                  </a:cubicBezTo>
                  <a:cubicBezTo>
                    <a:pt x="598" y="198"/>
                    <a:pt x="669" y="204"/>
                    <a:pt x="740" y="204"/>
                  </a:cubicBezTo>
                  <a:cubicBezTo>
                    <a:pt x="863" y="204"/>
                    <a:pt x="986" y="185"/>
                    <a:pt x="1109" y="132"/>
                  </a:cubicBezTo>
                  <a:cubicBezTo>
                    <a:pt x="1026" y="105"/>
                    <a:pt x="915" y="77"/>
                    <a:pt x="832" y="77"/>
                  </a:cubicBezTo>
                  <a:cubicBezTo>
                    <a:pt x="749" y="49"/>
                    <a:pt x="666" y="21"/>
                    <a:pt x="555" y="21"/>
                  </a:cubicBezTo>
                  <a:cubicBezTo>
                    <a:pt x="472" y="7"/>
                    <a:pt x="381" y="1"/>
                    <a:pt x="288" y="1"/>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74"/>
            <p:cNvSpPr/>
            <p:nvPr/>
          </p:nvSpPr>
          <p:spPr>
            <a:xfrm>
              <a:off x="4376625" y="3975000"/>
              <a:ext cx="28425" cy="5675"/>
            </a:xfrm>
            <a:custGeom>
              <a:avLst/>
              <a:gdLst/>
              <a:ahLst/>
              <a:cxnLst/>
              <a:rect l="l" t="t" r="r" b="b"/>
              <a:pathLst>
                <a:path w="1137" h="227" extrusionOk="0">
                  <a:moveTo>
                    <a:pt x="291" y="1"/>
                  </a:moveTo>
                  <a:cubicBezTo>
                    <a:pt x="194" y="1"/>
                    <a:pt x="97" y="8"/>
                    <a:pt x="0" y="21"/>
                  </a:cubicBezTo>
                  <a:cubicBezTo>
                    <a:pt x="166" y="132"/>
                    <a:pt x="361" y="188"/>
                    <a:pt x="555" y="215"/>
                  </a:cubicBezTo>
                  <a:cubicBezTo>
                    <a:pt x="607" y="223"/>
                    <a:pt x="659" y="226"/>
                    <a:pt x="711" y="226"/>
                  </a:cubicBezTo>
                  <a:cubicBezTo>
                    <a:pt x="853" y="226"/>
                    <a:pt x="995" y="201"/>
                    <a:pt x="1137" y="160"/>
                  </a:cubicBezTo>
                  <a:cubicBezTo>
                    <a:pt x="943" y="77"/>
                    <a:pt x="749" y="49"/>
                    <a:pt x="582" y="21"/>
                  </a:cubicBezTo>
                  <a:cubicBezTo>
                    <a:pt x="485" y="8"/>
                    <a:pt x="388" y="1"/>
                    <a:pt x="291" y="1"/>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74"/>
            <p:cNvSpPr/>
            <p:nvPr/>
          </p:nvSpPr>
          <p:spPr>
            <a:xfrm>
              <a:off x="4258100" y="3918000"/>
              <a:ext cx="9725" cy="40900"/>
            </a:xfrm>
            <a:custGeom>
              <a:avLst/>
              <a:gdLst/>
              <a:ahLst/>
              <a:cxnLst/>
              <a:rect l="l" t="t" r="r" b="b"/>
              <a:pathLst>
                <a:path w="389" h="1636" extrusionOk="0">
                  <a:moveTo>
                    <a:pt x="388" y="0"/>
                  </a:moveTo>
                  <a:lnTo>
                    <a:pt x="388" y="0"/>
                  </a:lnTo>
                  <a:cubicBezTo>
                    <a:pt x="166" y="194"/>
                    <a:pt x="0" y="471"/>
                    <a:pt x="0" y="804"/>
                  </a:cubicBezTo>
                  <a:cubicBezTo>
                    <a:pt x="0" y="1109"/>
                    <a:pt x="83" y="1414"/>
                    <a:pt x="277" y="1636"/>
                  </a:cubicBezTo>
                  <a:cubicBezTo>
                    <a:pt x="222" y="1359"/>
                    <a:pt x="166" y="1081"/>
                    <a:pt x="166" y="804"/>
                  </a:cubicBezTo>
                  <a:cubicBezTo>
                    <a:pt x="194" y="666"/>
                    <a:pt x="194" y="527"/>
                    <a:pt x="250" y="388"/>
                  </a:cubicBezTo>
                  <a:cubicBezTo>
                    <a:pt x="277" y="250"/>
                    <a:pt x="333" y="111"/>
                    <a:pt x="388" y="0"/>
                  </a:cubicBezTo>
                  <a:close/>
                </a:path>
              </a:pathLst>
            </a:custGeom>
            <a:solidFill>
              <a:srgbClr val="D69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74"/>
            <p:cNvSpPr/>
            <p:nvPr/>
          </p:nvSpPr>
          <p:spPr>
            <a:xfrm>
              <a:off x="4364825" y="3921975"/>
              <a:ext cx="212825" cy="164475"/>
            </a:xfrm>
            <a:custGeom>
              <a:avLst/>
              <a:gdLst/>
              <a:ahLst/>
              <a:cxnLst/>
              <a:rect l="l" t="t" r="r" b="b"/>
              <a:pathLst>
                <a:path w="8513" h="6579" extrusionOk="0">
                  <a:moveTo>
                    <a:pt x="1609" y="0"/>
                  </a:moveTo>
                  <a:cubicBezTo>
                    <a:pt x="1601" y="0"/>
                    <a:pt x="1591" y="2"/>
                    <a:pt x="1581" y="8"/>
                  </a:cubicBezTo>
                  <a:cubicBezTo>
                    <a:pt x="1545" y="4"/>
                    <a:pt x="1508" y="2"/>
                    <a:pt x="1472" y="2"/>
                  </a:cubicBezTo>
                  <a:cubicBezTo>
                    <a:pt x="1231" y="2"/>
                    <a:pt x="994" y="78"/>
                    <a:pt x="777" y="174"/>
                  </a:cubicBezTo>
                  <a:cubicBezTo>
                    <a:pt x="528" y="312"/>
                    <a:pt x="334" y="534"/>
                    <a:pt x="223" y="784"/>
                  </a:cubicBezTo>
                  <a:cubicBezTo>
                    <a:pt x="1" y="1311"/>
                    <a:pt x="1" y="1893"/>
                    <a:pt x="223" y="2392"/>
                  </a:cubicBezTo>
                  <a:cubicBezTo>
                    <a:pt x="638" y="3390"/>
                    <a:pt x="1415" y="4222"/>
                    <a:pt x="2385" y="4693"/>
                  </a:cubicBezTo>
                  <a:cubicBezTo>
                    <a:pt x="3328" y="5192"/>
                    <a:pt x="4326" y="5580"/>
                    <a:pt x="5352" y="5858"/>
                  </a:cubicBezTo>
                  <a:cubicBezTo>
                    <a:pt x="6350" y="6135"/>
                    <a:pt x="7404" y="6384"/>
                    <a:pt x="8429" y="6578"/>
                  </a:cubicBezTo>
                  <a:cubicBezTo>
                    <a:pt x="8485" y="6578"/>
                    <a:pt x="8513" y="6551"/>
                    <a:pt x="8513" y="6523"/>
                  </a:cubicBezTo>
                  <a:cubicBezTo>
                    <a:pt x="8513" y="6468"/>
                    <a:pt x="8485" y="6440"/>
                    <a:pt x="8457" y="6440"/>
                  </a:cubicBezTo>
                  <a:cubicBezTo>
                    <a:pt x="7431" y="6246"/>
                    <a:pt x="6378" y="5996"/>
                    <a:pt x="5380" y="5691"/>
                  </a:cubicBezTo>
                  <a:cubicBezTo>
                    <a:pt x="4354" y="5414"/>
                    <a:pt x="3383" y="5026"/>
                    <a:pt x="2441" y="4555"/>
                  </a:cubicBezTo>
                  <a:cubicBezTo>
                    <a:pt x="1997" y="4305"/>
                    <a:pt x="1581" y="4000"/>
                    <a:pt x="1221" y="3612"/>
                  </a:cubicBezTo>
                  <a:cubicBezTo>
                    <a:pt x="860" y="3251"/>
                    <a:pt x="555" y="2808"/>
                    <a:pt x="361" y="2336"/>
                  </a:cubicBezTo>
                  <a:cubicBezTo>
                    <a:pt x="167" y="1865"/>
                    <a:pt x="167" y="1338"/>
                    <a:pt x="361" y="867"/>
                  </a:cubicBezTo>
                  <a:cubicBezTo>
                    <a:pt x="598" y="419"/>
                    <a:pt x="1035" y="172"/>
                    <a:pt x="1506" y="172"/>
                  </a:cubicBezTo>
                  <a:cubicBezTo>
                    <a:pt x="1531" y="172"/>
                    <a:pt x="1556" y="172"/>
                    <a:pt x="1581" y="174"/>
                  </a:cubicBezTo>
                  <a:cubicBezTo>
                    <a:pt x="1637" y="174"/>
                    <a:pt x="1664" y="118"/>
                    <a:pt x="1664" y="91"/>
                  </a:cubicBezTo>
                  <a:cubicBezTo>
                    <a:pt x="1664" y="45"/>
                    <a:pt x="1646" y="0"/>
                    <a:pt x="1609"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74"/>
            <p:cNvSpPr/>
            <p:nvPr/>
          </p:nvSpPr>
          <p:spPr>
            <a:xfrm>
              <a:off x="5712975" y="4848525"/>
              <a:ext cx="319575" cy="565175"/>
            </a:xfrm>
            <a:custGeom>
              <a:avLst/>
              <a:gdLst/>
              <a:ahLst/>
              <a:cxnLst/>
              <a:rect l="l" t="t" r="r" b="b"/>
              <a:pathLst>
                <a:path w="12783" h="22607" extrusionOk="0">
                  <a:moveTo>
                    <a:pt x="6090" y="0"/>
                  </a:moveTo>
                  <a:cubicBezTo>
                    <a:pt x="5232" y="0"/>
                    <a:pt x="4064" y="913"/>
                    <a:pt x="2524" y="1761"/>
                  </a:cubicBezTo>
                  <a:cubicBezTo>
                    <a:pt x="1886" y="2122"/>
                    <a:pt x="1360" y="2649"/>
                    <a:pt x="1027" y="3314"/>
                  </a:cubicBezTo>
                  <a:cubicBezTo>
                    <a:pt x="1" y="5172"/>
                    <a:pt x="944" y="7417"/>
                    <a:pt x="1470" y="9275"/>
                  </a:cubicBezTo>
                  <a:cubicBezTo>
                    <a:pt x="2274" y="11881"/>
                    <a:pt x="3300" y="14432"/>
                    <a:pt x="4576" y="16872"/>
                  </a:cubicBezTo>
                  <a:cubicBezTo>
                    <a:pt x="5574" y="18813"/>
                    <a:pt x="6711" y="20615"/>
                    <a:pt x="7792" y="21668"/>
                  </a:cubicBezTo>
                  <a:cubicBezTo>
                    <a:pt x="8425" y="22258"/>
                    <a:pt x="9092" y="22606"/>
                    <a:pt x="10024" y="22606"/>
                  </a:cubicBezTo>
                  <a:cubicBezTo>
                    <a:pt x="10276" y="22606"/>
                    <a:pt x="10547" y="22581"/>
                    <a:pt x="10842" y="22528"/>
                  </a:cubicBezTo>
                  <a:cubicBezTo>
                    <a:pt x="12089" y="22278"/>
                    <a:pt x="12782" y="21280"/>
                    <a:pt x="12755" y="20698"/>
                  </a:cubicBezTo>
                  <a:cubicBezTo>
                    <a:pt x="12644" y="18341"/>
                    <a:pt x="9372" y="19395"/>
                    <a:pt x="8014" y="14321"/>
                  </a:cubicBezTo>
                  <a:cubicBezTo>
                    <a:pt x="7487" y="12269"/>
                    <a:pt x="7847" y="10107"/>
                    <a:pt x="7958" y="8055"/>
                  </a:cubicBezTo>
                  <a:cubicBezTo>
                    <a:pt x="7986" y="7556"/>
                    <a:pt x="8014" y="7085"/>
                    <a:pt x="7986" y="6613"/>
                  </a:cubicBezTo>
                  <a:cubicBezTo>
                    <a:pt x="7783" y="1511"/>
                    <a:pt x="7194" y="0"/>
                    <a:pt x="6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74"/>
            <p:cNvSpPr/>
            <p:nvPr/>
          </p:nvSpPr>
          <p:spPr>
            <a:xfrm>
              <a:off x="5965300" y="5357650"/>
              <a:ext cx="40900" cy="35375"/>
            </a:xfrm>
            <a:custGeom>
              <a:avLst/>
              <a:gdLst/>
              <a:ahLst/>
              <a:cxnLst/>
              <a:rect l="l" t="t" r="r" b="b"/>
              <a:pathLst>
                <a:path w="1636" h="1415" extrusionOk="0">
                  <a:moveTo>
                    <a:pt x="0" y="0"/>
                  </a:moveTo>
                  <a:lnTo>
                    <a:pt x="0" y="0"/>
                  </a:lnTo>
                  <a:cubicBezTo>
                    <a:pt x="277" y="250"/>
                    <a:pt x="555" y="472"/>
                    <a:pt x="832" y="721"/>
                  </a:cubicBezTo>
                  <a:cubicBezTo>
                    <a:pt x="970" y="832"/>
                    <a:pt x="1109" y="943"/>
                    <a:pt x="1248" y="1054"/>
                  </a:cubicBezTo>
                  <a:lnTo>
                    <a:pt x="1636" y="1414"/>
                  </a:lnTo>
                  <a:cubicBezTo>
                    <a:pt x="1470" y="1082"/>
                    <a:pt x="1220" y="804"/>
                    <a:pt x="943" y="555"/>
                  </a:cubicBezTo>
                  <a:cubicBezTo>
                    <a:pt x="665" y="333"/>
                    <a:pt x="360" y="139"/>
                    <a:pt x="0" y="0"/>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74"/>
            <p:cNvSpPr/>
            <p:nvPr/>
          </p:nvSpPr>
          <p:spPr>
            <a:xfrm>
              <a:off x="5712975" y="4848525"/>
              <a:ext cx="200350" cy="421800"/>
            </a:xfrm>
            <a:custGeom>
              <a:avLst/>
              <a:gdLst/>
              <a:ahLst/>
              <a:cxnLst/>
              <a:rect l="l" t="t" r="r" b="b"/>
              <a:pathLst>
                <a:path w="8014" h="16872" extrusionOk="0">
                  <a:moveTo>
                    <a:pt x="6090" y="0"/>
                  </a:moveTo>
                  <a:cubicBezTo>
                    <a:pt x="5232" y="0"/>
                    <a:pt x="4064" y="913"/>
                    <a:pt x="2524" y="1761"/>
                  </a:cubicBezTo>
                  <a:cubicBezTo>
                    <a:pt x="1886" y="2122"/>
                    <a:pt x="1360" y="2649"/>
                    <a:pt x="1027" y="3314"/>
                  </a:cubicBezTo>
                  <a:cubicBezTo>
                    <a:pt x="1" y="5172"/>
                    <a:pt x="944" y="7417"/>
                    <a:pt x="1470" y="9275"/>
                  </a:cubicBezTo>
                  <a:cubicBezTo>
                    <a:pt x="2274" y="11881"/>
                    <a:pt x="3300" y="14432"/>
                    <a:pt x="4576" y="16872"/>
                  </a:cubicBezTo>
                  <a:cubicBezTo>
                    <a:pt x="4576" y="16678"/>
                    <a:pt x="4603" y="16484"/>
                    <a:pt x="4631" y="16290"/>
                  </a:cubicBezTo>
                  <a:cubicBezTo>
                    <a:pt x="4770" y="15097"/>
                    <a:pt x="4714" y="13822"/>
                    <a:pt x="4992" y="12657"/>
                  </a:cubicBezTo>
                  <a:cubicBezTo>
                    <a:pt x="5380" y="11049"/>
                    <a:pt x="6683" y="10190"/>
                    <a:pt x="7542" y="8831"/>
                  </a:cubicBezTo>
                  <a:cubicBezTo>
                    <a:pt x="7709" y="8582"/>
                    <a:pt x="7847" y="8305"/>
                    <a:pt x="7958" y="8055"/>
                  </a:cubicBezTo>
                  <a:cubicBezTo>
                    <a:pt x="7986" y="7556"/>
                    <a:pt x="8014" y="7085"/>
                    <a:pt x="7986" y="6613"/>
                  </a:cubicBezTo>
                  <a:cubicBezTo>
                    <a:pt x="7783" y="1511"/>
                    <a:pt x="7194" y="0"/>
                    <a:pt x="6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74"/>
            <p:cNvSpPr/>
            <p:nvPr/>
          </p:nvSpPr>
          <p:spPr>
            <a:xfrm>
              <a:off x="5094150" y="4767100"/>
              <a:ext cx="286150" cy="669475"/>
            </a:xfrm>
            <a:custGeom>
              <a:avLst/>
              <a:gdLst/>
              <a:ahLst/>
              <a:cxnLst/>
              <a:rect l="l" t="t" r="r" b="b"/>
              <a:pathLst>
                <a:path w="11446" h="26779" extrusionOk="0">
                  <a:moveTo>
                    <a:pt x="6299" y="0"/>
                  </a:moveTo>
                  <a:cubicBezTo>
                    <a:pt x="3352" y="0"/>
                    <a:pt x="1" y="2640"/>
                    <a:pt x="605" y="5989"/>
                  </a:cubicBezTo>
                  <a:cubicBezTo>
                    <a:pt x="938" y="7708"/>
                    <a:pt x="1991" y="9177"/>
                    <a:pt x="2795" y="10674"/>
                  </a:cubicBezTo>
                  <a:cubicBezTo>
                    <a:pt x="3017" y="11063"/>
                    <a:pt x="3183" y="11451"/>
                    <a:pt x="3350" y="11839"/>
                  </a:cubicBezTo>
                  <a:cubicBezTo>
                    <a:pt x="5069" y="16330"/>
                    <a:pt x="2435" y="19962"/>
                    <a:pt x="4126" y="24177"/>
                  </a:cubicBezTo>
                  <a:cubicBezTo>
                    <a:pt x="4320" y="24842"/>
                    <a:pt x="4653" y="25452"/>
                    <a:pt x="5097" y="25979"/>
                  </a:cubicBezTo>
                  <a:cubicBezTo>
                    <a:pt x="5597" y="26569"/>
                    <a:pt x="6248" y="26778"/>
                    <a:pt x="6937" y="26778"/>
                  </a:cubicBezTo>
                  <a:cubicBezTo>
                    <a:pt x="7316" y="26778"/>
                    <a:pt x="7707" y="26715"/>
                    <a:pt x="8091" y="26617"/>
                  </a:cubicBezTo>
                  <a:cubicBezTo>
                    <a:pt x="9089" y="26367"/>
                    <a:pt x="9782" y="25702"/>
                    <a:pt x="9560" y="24620"/>
                  </a:cubicBezTo>
                  <a:cubicBezTo>
                    <a:pt x="9200" y="22707"/>
                    <a:pt x="6178" y="23678"/>
                    <a:pt x="7786" y="17828"/>
                  </a:cubicBezTo>
                  <a:cubicBezTo>
                    <a:pt x="8507" y="15221"/>
                    <a:pt x="11446" y="10896"/>
                    <a:pt x="11446" y="6044"/>
                  </a:cubicBezTo>
                  <a:cubicBezTo>
                    <a:pt x="11418" y="3050"/>
                    <a:pt x="10004" y="693"/>
                    <a:pt x="7176" y="83"/>
                  </a:cubicBezTo>
                  <a:cubicBezTo>
                    <a:pt x="6891" y="27"/>
                    <a:pt x="6597" y="0"/>
                    <a:pt x="6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74"/>
            <p:cNvSpPr/>
            <p:nvPr/>
          </p:nvSpPr>
          <p:spPr>
            <a:xfrm>
              <a:off x="5342150" y="4788575"/>
              <a:ext cx="39550" cy="130325"/>
            </a:xfrm>
            <a:custGeom>
              <a:avLst/>
              <a:gdLst/>
              <a:ahLst/>
              <a:cxnLst/>
              <a:rect l="l" t="t" r="r" b="b"/>
              <a:pathLst>
                <a:path w="1582" h="5213" extrusionOk="0">
                  <a:moveTo>
                    <a:pt x="1" y="0"/>
                  </a:moveTo>
                  <a:cubicBezTo>
                    <a:pt x="195" y="416"/>
                    <a:pt x="389" y="832"/>
                    <a:pt x="555" y="1248"/>
                  </a:cubicBezTo>
                  <a:cubicBezTo>
                    <a:pt x="722" y="1664"/>
                    <a:pt x="860" y="2108"/>
                    <a:pt x="999" y="2551"/>
                  </a:cubicBezTo>
                  <a:cubicBezTo>
                    <a:pt x="1110" y="2995"/>
                    <a:pt x="1248" y="3438"/>
                    <a:pt x="1332" y="3882"/>
                  </a:cubicBezTo>
                  <a:cubicBezTo>
                    <a:pt x="1443" y="4326"/>
                    <a:pt x="1526" y="4769"/>
                    <a:pt x="1581" y="5213"/>
                  </a:cubicBezTo>
                  <a:cubicBezTo>
                    <a:pt x="1581" y="4298"/>
                    <a:pt x="1443" y="3383"/>
                    <a:pt x="1165" y="2496"/>
                  </a:cubicBezTo>
                  <a:cubicBezTo>
                    <a:pt x="1027" y="2052"/>
                    <a:pt x="860" y="1609"/>
                    <a:pt x="694" y="1193"/>
                  </a:cubicBezTo>
                  <a:cubicBezTo>
                    <a:pt x="500" y="777"/>
                    <a:pt x="278" y="361"/>
                    <a:pt x="1" y="0"/>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74"/>
            <p:cNvSpPr/>
            <p:nvPr/>
          </p:nvSpPr>
          <p:spPr>
            <a:xfrm>
              <a:off x="5278400" y="5383300"/>
              <a:ext cx="29125" cy="39525"/>
            </a:xfrm>
            <a:custGeom>
              <a:avLst/>
              <a:gdLst/>
              <a:ahLst/>
              <a:cxnLst/>
              <a:rect l="l" t="t" r="r" b="b"/>
              <a:pathLst>
                <a:path w="1165" h="1581" extrusionOk="0">
                  <a:moveTo>
                    <a:pt x="0" y="0"/>
                  </a:moveTo>
                  <a:lnTo>
                    <a:pt x="0" y="0"/>
                  </a:lnTo>
                  <a:cubicBezTo>
                    <a:pt x="250" y="194"/>
                    <a:pt x="499" y="444"/>
                    <a:pt x="693" y="693"/>
                  </a:cubicBezTo>
                  <a:cubicBezTo>
                    <a:pt x="804" y="832"/>
                    <a:pt x="887" y="970"/>
                    <a:pt x="943" y="1109"/>
                  </a:cubicBezTo>
                  <a:cubicBezTo>
                    <a:pt x="998" y="1275"/>
                    <a:pt x="1054" y="1414"/>
                    <a:pt x="1109" y="1580"/>
                  </a:cubicBezTo>
                  <a:cubicBezTo>
                    <a:pt x="1165" y="1248"/>
                    <a:pt x="1054" y="887"/>
                    <a:pt x="860" y="582"/>
                  </a:cubicBezTo>
                  <a:cubicBezTo>
                    <a:pt x="638" y="305"/>
                    <a:pt x="333" y="111"/>
                    <a:pt x="0" y="0"/>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74"/>
            <p:cNvSpPr/>
            <p:nvPr/>
          </p:nvSpPr>
          <p:spPr>
            <a:xfrm>
              <a:off x="5096100" y="4847500"/>
              <a:ext cx="36750" cy="131725"/>
            </a:xfrm>
            <a:custGeom>
              <a:avLst/>
              <a:gdLst/>
              <a:ahLst/>
              <a:cxnLst/>
              <a:rect l="l" t="t" r="r" b="b"/>
              <a:pathLst>
                <a:path w="1470" h="5269" extrusionOk="0">
                  <a:moveTo>
                    <a:pt x="139" y="0"/>
                  </a:moveTo>
                  <a:lnTo>
                    <a:pt x="139" y="0"/>
                  </a:lnTo>
                  <a:cubicBezTo>
                    <a:pt x="28" y="444"/>
                    <a:pt x="0" y="915"/>
                    <a:pt x="28" y="1386"/>
                  </a:cubicBezTo>
                  <a:cubicBezTo>
                    <a:pt x="56" y="1858"/>
                    <a:pt x="111" y="2301"/>
                    <a:pt x="222" y="2773"/>
                  </a:cubicBezTo>
                  <a:cubicBezTo>
                    <a:pt x="361" y="3216"/>
                    <a:pt x="527" y="3660"/>
                    <a:pt x="721" y="4076"/>
                  </a:cubicBezTo>
                  <a:cubicBezTo>
                    <a:pt x="832" y="4270"/>
                    <a:pt x="943" y="4492"/>
                    <a:pt x="1082" y="4686"/>
                  </a:cubicBezTo>
                  <a:cubicBezTo>
                    <a:pt x="1192" y="4880"/>
                    <a:pt x="1331" y="5074"/>
                    <a:pt x="1470" y="5268"/>
                  </a:cubicBezTo>
                  <a:cubicBezTo>
                    <a:pt x="1248" y="4852"/>
                    <a:pt x="1026" y="4436"/>
                    <a:pt x="860" y="4020"/>
                  </a:cubicBezTo>
                  <a:cubicBezTo>
                    <a:pt x="693" y="3604"/>
                    <a:pt x="527" y="3161"/>
                    <a:pt x="416" y="2717"/>
                  </a:cubicBezTo>
                  <a:cubicBezTo>
                    <a:pt x="305" y="2274"/>
                    <a:pt x="222" y="1830"/>
                    <a:pt x="167" y="1386"/>
                  </a:cubicBezTo>
                  <a:cubicBezTo>
                    <a:pt x="111" y="915"/>
                    <a:pt x="111" y="472"/>
                    <a:pt x="139" y="0"/>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74"/>
            <p:cNvSpPr/>
            <p:nvPr/>
          </p:nvSpPr>
          <p:spPr>
            <a:xfrm>
              <a:off x="4636550" y="4503075"/>
              <a:ext cx="1548500" cy="617575"/>
            </a:xfrm>
            <a:custGeom>
              <a:avLst/>
              <a:gdLst/>
              <a:ahLst/>
              <a:cxnLst/>
              <a:rect l="l" t="t" r="r" b="b"/>
              <a:pathLst>
                <a:path w="61940" h="24703" extrusionOk="0">
                  <a:moveTo>
                    <a:pt x="52046" y="1"/>
                  </a:moveTo>
                  <a:cubicBezTo>
                    <a:pt x="47954" y="1"/>
                    <a:pt x="45769" y="3459"/>
                    <a:pt x="41616" y="5681"/>
                  </a:cubicBezTo>
                  <a:cubicBezTo>
                    <a:pt x="41422" y="5764"/>
                    <a:pt x="41256" y="5875"/>
                    <a:pt x="41062" y="5959"/>
                  </a:cubicBezTo>
                  <a:cubicBezTo>
                    <a:pt x="40479" y="6236"/>
                    <a:pt x="39897" y="6485"/>
                    <a:pt x="39315" y="6679"/>
                  </a:cubicBezTo>
                  <a:cubicBezTo>
                    <a:pt x="37689" y="7213"/>
                    <a:pt x="35993" y="7490"/>
                    <a:pt x="34270" y="7490"/>
                  </a:cubicBezTo>
                  <a:cubicBezTo>
                    <a:pt x="34113" y="7490"/>
                    <a:pt x="33955" y="7488"/>
                    <a:pt x="33798" y="7483"/>
                  </a:cubicBezTo>
                  <a:lnTo>
                    <a:pt x="33104" y="7483"/>
                  </a:lnTo>
                  <a:cubicBezTo>
                    <a:pt x="27204" y="7375"/>
                    <a:pt x="24957" y="6012"/>
                    <a:pt x="20740" y="6012"/>
                  </a:cubicBezTo>
                  <a:cubicBezTo>
                    <a:pt x="20657" y="6012"/>
                    <a:pt x="20574" y="6013"/>
                    <a:pt x="20489" y="6014"/>
                  </a:cubicBezTo>
                  <a:cubicBezTo>
                    <a:pt x="20416" y="6013"/>
                    <a:pt x="20344" y="6012"/>
                    <a:pt x="20271" y="6012"/>
                  </a:cubicBezTo>
                  <a:cubicBezTo>
                    <a:pt x="18599" y="6012"/>
                    <a:pt x="16955" y="6317"/>
                    <a:pt x="15388" y="6901"/>
                  </a:cubicBezTo>
                  <a:cubicBezTo>
                    <a:pt x="6072" y="10616"/>
                    <a:pt x="11035" y="18546"/>
                    <a:pt x="2218" y="21124"/>
                  </a:cubicBezTo>
                  <a:cubicBezTo>
                    <a:pt x="1137" y="21429"/>
                    <a:pt x="777" y="21485"/>
                    <a:pt x="444" y="21707"/>
                  </a:cubicBezTo>
                  <a:cubicBezTo>
                    <a:pt x="0" y="21956"/>
                    <a:pt x="222" y="22566"/>
                    <a:pt x="832" y="23093"/>
                  </a:cubicBezTo>
                  <a:cubicBezTo>
                    <a:pt x="1491" y="23655"/>
                    <a:pt x="2326" y="23960"/>
                    <a:pt x="3185" y="23960"/>
                  </a:cubicBezTo>
                  <a:cubicBezTo>
                    <a:pt x="3555" y="23960"/>
                    <a:pt x="3930" y="23903"/>
                    <a:pt x="4298" y="23786"/>
                  </a:cubicBezTo>
                  <a:cubicBezTo>
                    <a:pt x="5573" y="23370"/>
                    <a:pt x="5989" y="22649"/>
                    <a:pt x="6488" y="22317"/>
                  </a:cubicBezTo>
                  <a:cubicBezTo>
                    <a:pt x="6534" y="22284"/>
                    <a:pt x="6573" y="22270"/>
                    <a:pt x="6610" y="22270"/>
                  </a:cubicBezTo>
                  <a:cubicBezTo>
                    <a:pt x="6791" y="22270"/>
                    <a:pt x="6918" y="22631"/>
                    <a:pt x="7680" y="22954"/>
                  </a:cubicBezTo>
                  <a:cubicBezTo>
                    <a:pt x="7947" y="23076"/>
                    <a:pt x="8226" y="23133"/>
                    <a:pt x="8501" y="23133"/>
                  </a:cubicBezTo>
                  <a:cubicBezTo>
                    <a:pt x="9165" y="23133"/>
                    <a:pt x="9803" y="22795"/>
                    <a:pt x="10175" y="22206"/>
                  </a:cubicBezTo>
                  <a:cubicBezTo>
                    <a:pt x="11201" y="20487"/>
                    <a:pt x="10397" y="18296"/>
                    <a:pt x="11700" y="16439"/>
                  </a:cubicBezTo>
                  <a:cubicBezTo>
                    <a:pt x="11756" y="16356"/>
                    <a:pt x="11811" y="16245"/>
                    <a:pt x="11894" y="16162"/>
                  </a:cubicBezTo>
                  <a:cubicBezTo>
                    <a:pt x="12449" y="15441"/>
                    <a:pt x="13142" y="14858"/>
                    <a:pt x="13974" y="14470"/>
                  </a:cubicBezTo>
                  <a:cubicBezTo>
                    <a:pt x="14270" y="14322"/>
                    <a:pt x="14590" y="14249"/>
                    <a:pt x="14910" y="14249"/>
                  </a:cubicBezTo>
                  <a:cubicBezTo>
                    <a:pt x="15071" y="14249"/>
                    <a:pt x="15231" y="14267"/>
                    <a:pt x="15388" y="14304"/>
                  </a:cubicBezTo>
                  <a:cubicBezTo>
                    <a:pt x="17301" y="14720"/>
                    <a:pt x="18659" y="16577"/>
                    <a:pt x="21321" y="18601"/>
                  </a:cubicBezTo>
                  <a:cubicBezTo>
                    <a:pt x="22458" y="19433"/>
                    <a:pt x="23706" y="20182"/>
                    <a:pt x="24981" y="20819"/>
                  </a:cubicBezTo>
                  <a:cubicBezTo>
                    <a:pt x="28530" y="22538"/>
                    <a:pt x="32134" y="23675"/>
                    <a:pt x="35960" y="23842"/>
                  </a:cubicBezTo>
                  <a:lnTo>
                    <a:pt x="37291" y="23842"/>
                  </a:lnTo>
                  <a:cubicBezTo>
                    <a:pt x="37707" y="23842"/>
                    <a:pt x="38151" y="23814"/>
                    <a:pt x="38594" y="23786"/>
                  </a:cubicBezTo>
                  <a:lnTo>
                    <a:pt x="38844" y="23786"/>
                  </a:lnTo>
                  <a:cubicBezTo>
                    <a:pt x="38879" y="23783"/>
                    <a:pt x="38916" y="23782"/>
                    <a:pt x="38955" y="23782"/>
                  </a:cubicBezTo>
                  <a:cubicBezTo>
                    <a:pt x="39923" y="23782"/>
                    <a:pt x="41785" y="24702"/>
                    <a:pt x="43357" y="24702"/>
                  </a:cubicBezTo>
                  <a:cubicBezTo>
                    <a:pt x="44011" y="24702"/>
                    <a:pt x="44614" y="24543"/>
                    <a:pt x="45082" y="24091"/>
                  </a:cubicBezTo>
                  <a:cubicBezTo>
                    <a:pt x="46052" y="23176"/>
                    <a:pt x="46940" y="22150"/>
                    <a:pt x="47744" y="21069"/>
                  </a:cubicBezTo>
                  <a:cubicBezTo>
                    <a:pt x="48991" y="19322"/>
                    <a:pt x="49185" y="18491"/>
                    <a:pt x="49241" y="18158"/>
                  </a:cubicBezTo>
                  <a:cubicBezTo>
                    <a:pt x="49324" y="17659"/>
                    <a:pt x="49379" y="17160"/>
                    <a:pt x="49379" y="16688"/>
                  </a:cubicBezTo>
                  <a:cubicBezTo>
                    <a:pt x="49546" y="15884"/>
                    <a:pt x="49878" y="15163"/>
                    <a:pt x="50405" y="14553"/>
                  </a:cubicBezTo>
                  <a:cubicBezTo>
                    <a:pt x="50710" y="14138"/>
                    <a:pt x="51265" y="13528"/>
                    <a:pt x="51875" y="12779"/>
                  </a:cubicBezTo>
                  <a:cubicBezTo>
                    <a:pt x="52786" y="11640"/>
                    <a:pt x="52955" y="11290"/>
                    <a:pt x="53167" y="11290"/>
                  </a:cubicBezTo>
                  <a:cubicBezTo>
                    <a:pt x="53238" y="11290"/>
                    <a:pt x="53315" y="11330"/>
                    <a:pt x="53427" y="11393"/>
                  </a:cubicBezTo>
                  <a:cubicBezTo>
                    <a:pt x="54193" y="11797"/>
                    <a:pt x="55040" y="12005"/>
                    <a:pt x="55882" y="12005"/>
                  </a:cubicBezTo>
                  <a:cubicBezTo>
                    <a:pt x="56137" y="12005"/>
                    <a:pt x="56392" y="11986"/>
                    <a:pt x="56643" y="11947"/>
                  </a:cubicBezTo>
                  <a:cubicBezTo>
                    <a:pt x="57226" y="11892"/>
                    <a:pt x="57697" y="11337"/>
                    <a:pt x="57253" y="10838"/>
                  </a:cubicBezTo>
                  <a:cubicBezTo>
                    <a:pt x="56754" y="10284"/>
                    <a:pt x="55950" y="10256"/>
                    <a:pt x="54897" y="9424"/>
                  </a:cubicBezTo>
                  <a:cubicBezTo>
                    <a:pt x="54758" y="9341"/>
                    <a:pt x="54148" y="8814"/>
                    <a:pt x="54287" y="8703"/>
                  </a:cubicBezTo>
                  <a:cubicBezTo>
                    <a:pt x="54301" y="8690"/>
                    <a:pt x="54315" y="8683"/>
                    <a:pt x="54332" y="8683"/>
                  </a:cubicBezTo>
                  <a:cubicBezTo>
                    <a:pt x="54349" y="8683"/>
                    <a:pt x="54370" y="8690"/>
                    <a:pt x="54398" y="8703"/>
                  </a:cubicBezTo>
                  <a:cubicBezTo>
                    <a:pt x="55033" y="9021"/>
                    <a:pt x="56832" y="9567"/>
                    <a:pt x="58176" y="9567"/>
                  </a:cubicBezTo>
                  <a:cubicBezTo>
                    <a:pt x="58239" y="9567"/>
                    <a:pt x="58301" y="9565"/>
                    <a:pt x="58362" y="9563"/>
                  </a:cubicBezTo>
                  <a:cubicBezTo>
                    <a:pt x="59194" y="9535"/>
                    <a:pt x="59998" y="9202"/>
                    <a:pt x="60608" y="8648"/>
                  </a:cubicBezTo>
                  <a:cubicBezTo>
                    <a:pt x="61246" y="8093"/>
                    <a:pt x="61939" y="7289"/>
                    <a:pt x="61301" y="6707"/>
                  </a:cubicBezTo>
                  <a:cubicBezTo>
                    <a:pt x="60885" y="6291"/>
                    <a:pt x="60719" y="6180"/>
                    <a:pt x="59139" y="5265"/>
                  </a:cubicBezTo>
                  <a:cubicBezTo>
                    <a:pt x="57642" y="4378"/>
                    <a:pt x="58030" y="3796"/>
                    <a:pt x="56782" y="2216"/>
                  </a:cubicBezTo>
                  <a:cubicBezTo>
                    <a:pt x="55756" y="913"/>
                    <a:pt x="54259" y="136"/>
                    <a:pt x="52651" y="25"/>
                  </a:cubicBezTo>
                  <a:cubicBezTo>
                    <a:pt x="52445" y="9"/>
                    <a:pt x="52243" y="1"/>
                    <a:pt x="5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74"/>
            <p:cNvSpPr/>
            <p:nvPr/>
          </p:nvSpPr>
          <p:spPr>
            <a:xfrm>
              <a:off x="5169575" y="4906225"/>
              <a:ext cx="464425" cy="193750"/>
            </a:xfrm>
            <a:custGeom>
              <a:avLst/>
              <a:gdLst/>
              <a:ahLst/>
              <a:cxnLst/>
              <a:rect l="l" t="t" r="r" b="b"/>
              <a:pathLst>
                <a:path w="18577" h="7750" extrusionOk="0">
                  <a:moveTo>
                    <a:pt x="17943" y="0"/>
                  </a:moveTo>
                  <a:cubicBezTo>
                    <a:pt x="16406" y="0"/>
                    <a:pt x="14590" y="1089"/>
                    <a:pt x="13558" y="2254"/>
                  </a:cubicBezTo>
                  <a:cubicBezTo>
                    <a:pt x="12303" y="3710"/>
                    <a:pt x="11491" y="4311"/>
                    <a:pt x="10474" y="4311"/>
                  </a:cubicBezTo>
                  <a:cubicBezTo>
                    <a:pt x="9536" y="4311"/>
                    <a:pt x="8423" y="3799"/>
                    <a:pt x="6627" y="2974"/>
                  </a:cubicBezTo>
                  <a:cubicBezTo>
                    <a:pt x="5358" y="2378"/>
                    <a:pt x="3622" y="1729"/>
                    <a:pt x="2104" y="1729"/>
                  </a:cubicBezTo>
                  <a:cubicBezTo>
                    <a:pt x="1433" y="1729"/>
                    <a:pt x="804" y="1856"/>
                    <a:pt x="277" y="2170"/>
                  </a:cubicBezTo>
                  <a:cubicBezTo>
                    <a:pt x="83" y="2281"/>
                    <a:pt x="0" y="2365"/>
                    <a:pt x="56" y="2475"/>
                  </a:cubicBezTo>
                  <a:cubicBezTo>
                    <a:pt x="1192" y="3307"/>
                    <a:pt x="2412" y="4056"/>
                    <a:pt x="3688" y="4693"/>
                  </a:cubicBezTo>
                  <a:cubicBezTo>
                    <a:pt x="7539" y="6558"/>
                    <a:pt x="11456" y="7750"/>
                    <a:pt x="15611" y="7750"/>
                  </a:cubicBezTo>
                  <a:cubicBezTo>
                    <a:pt x="16152" y="7750"/>
                    <a:pt x="16696" y="7729"/>
                    <a:pt x="17245" y="7688"/>
                  </a:cubicBezTo>
                  <a:lnTo>
                    <a:pt x="17523" y="7688"/>
                  </a:lnTo>
                  <a:cubicBezTo>
                    <a:pt x="17356" y="6523"/>
                    <a:pt x="17245" y="4333"/>
                    <a:pt x="18410" y="673"/>
                  </a:cubicBezTo>
                  <a:cubicBezTo>
                    <a:pt x="18549" y="313"/>
                    <a:pt x="18576" y="63"/>
                    <a:pt x="18160" y="8"/>
                  </a:cubicBezTo>
                  <a:cubicBezTo>
                    <a:pt x="18089" y="3"/>
                    <a:pt x="18016" y="0"/>
                    <a:pt x="17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74"/>
            <p:cNvSpPr/>
            <p:nvPr/>
          </p:nvSpPr>
          <p:spPr>
            <a:xfrm>
              <a:off x="4658025" y="4907500"/>
              <a:ext cx="277275" cy="194950"/>
            </a:xfrm>
            <a:custGeom>
              <a:avLst/>
              <a:gdLst/>
              <a:ahLst/>
              <a:cxnLst/>
              <a:rect l="l" t="t" r="r" b="b"/>
              <a:pathLst>
                <a:path w="11091" h="7798" extrusionOk="0">
                  <a:moveTo>
                    <a:pt x="11019" y="1"/>
                  </a:moveTo>
                  <a:cubicBezTo>
                    <a:pt x="10961" y="1"/>
                    <a:pt x="10908" y="20"/>
                    <a:pt x="10869" y="40"/>
                  </a:cubicBezTo>
                  <a:cubicBezTo>
                    <a:pt x="10231" y="234"/>
                    <a:pt x="9705" y="595"/>
                    <a:pt x="9289" y="1094"/>
                  </a:cubicBezTo>
                  <a:cubicBezTo>
                    <a:pt x="8568" y="1981"/>
                    <a:pt x="8568" y="3284"/>
                    <a:pt x="7792" y="4088"/>
                  </a:cubicBezTo>
                  <a:cubicBezTo>
                    <a:pt x="7384" y="4496"/>
                    <a:pt x="6909" y="4509"/>
                    <a:pt x="6403" y="4509"/>
                  </a:cubicBezTo>
                  <a:cubicBezTo>
                    <a:pt x="6367" y="4509"/>
                    <a:pt x="6331" y="4509"/>
                    <a:pt x="6294" y="4509"/>
                  </a:cubicBezTo>
                  <a:cubicBezTo>
                    <a:pt x="6112" y="4509"/>
                    <a:pt x="5927" y="4511"/>
                    <a:pt x="5740" y="4532"/>
                  </a:cubicBezTo>
                  <a:cubicBezTo>
                    <a:pt x="4686" y="4615"/>
                    <a:pt x="3688" y="5003"/>
                    <a:pt x="2829" y="5585"/>
                  </a:cubicBezTo>
                  <a:cubicBezTo>
                    <a:pt x="1914" y="6223"/>
                    <a:pt x="1137" y="6888"/>
                    <a:pt x="1" y="6916"/>
                  </a:cubicBezTo>
                  <a:cubicBezTo>
                    <a:pt x="682" y="7500"/>
                    <a:pt x="1528" y="7797"/>
                    <a:pt x="2385" y="7797"/>
                  </a:cubicBezTo>
                  <a:cubicBezTo>
                    <a:pt x="2747" y="7797"/>
                    <a:pt x="3112" y="7744"/>
                    <a:pt x="3466" y="7637"/>
                  </a:cubicBezTo>
                  <a:cubicBezTo>
                    <a:pt x="4769" y="7221"/>
                    <a:pt x="5185" y="6500"/>
                    <a:pt x="5657" y="6167"/>
                  </a:cubicBezTo>
                  <a:cubicBezTo>
                    <a:pt x="5703" y="6135"/>
                    <a:pt x="5743" y="6120"/>
                    <a:pt x="5780" y="6120"/>
                  </a:cubicBezTo>
                  <a:cubicBezTo>
                    <a:pt x="5967" y="6120"/>
                    <a:pt x="6110" y="6482"/>
                    <a:pt x="6849" y="6805"/>
                  </a:cubicBezTo>
                  <a:cubicBezTo>
                    <a:pt x="7113" y="6917"/>
                    <a:pt x="7388" y="6971"/>
                    <a:pt x="7659" y="6971"/>
                  </a:cubicBezTo>
                  <a:cubicBezTo>
                    <a:pt x="8328" y="6971"/>
                    <a:pt x="8969" y="6640"/>
                    <a:pt x="9344" y="6029"/>
                  </a:cubicBezTo>
                  <a:cubicBezTo>
                    <a:pt x="10370" y="4337"/>
                    <a:pt x="9566" y="2147"/>
                    <a:pt x="10869" y="290"/>
                  </a:cubicBezTo>
                  <a:cubicBezTo>
                    <a:pt x="10925" y="206"/>
                    <a:pt x="11008" y="95"/>
                    <a:pt x="11091" y="12"/>
                  </a:cubicBezTo>
                  <a:cubicBezTo>
                    <a:pt x="11067" y="4"/>
                    <a:pt x="11042" y="1"/>
                    <a:pt x="110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74"/>
            <p:cNvSpPr/>
            <p:nvPr/>
          </p:nvSpPr>
          <p:spPr>
            <a:xfrm>
              <a:off x="6128175" y="4650650"/>
              <a:ext cx="52000" cy="68625"/>
            </a:xfrm>
            <a:custGeom>
              <a:avLst/>
              <a:gdLst/>
              <a:ahLst/>
              <a:cxnLst/>
              <a:rect l="l" t="t" r="r" b="b"/>
              <a:pathLst>
                <a:path w="2080" h="2745" extrusionOk="0">
                  <a:moveTo>
                    <a:pt x="555" y="0"/>
                  </a:moveTo>
                  <a:cubicBezTo>
                    <a:pt x="333" y="194"/>
                    <a:pt x="167" y="471"/>
                    <a:pt x="111" y="776"/>
                  </a:cubicBezTo>
                  <a:cubicBezTo>
                    <a:pt x="1" y="1525"/>
                    <a:pt x="333" y="2301"/>
                    <a:pt x="943" y="2745"/>
                  </a:cubicBezTo>
                  <a:cubicBezTo>
                    <a:pt x="1137" y="2551"/>
                    <a:pt x="1331" y="2385"/>
                    <a:pt x="1498" y="2190"/>
                  </a:cubicBezTo>
                  <a:cubicBezTo>
                    <a:pt x="1886" y="1747"/>
                    <a:pt x="2080" y="1220"/>
                    <a:pt x="1664" y="804"/>
                  </a:cubicBezTo>
                  <a:cubicBezTo>
                    <a:pt x="1331" y="499"/>
                    <a:pt x="943" y="222"/>
                    <a:pt x="555" y="0"/>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74"/>
            <p:cNvSpPr/>
            <p:nvPr/>
          </p:nvSpPr>
          <p:spPr>
            <a:xfrm>
              <a:off x="6008950" y="4607525"/>
              <a:ext cx="28525" cy="25475"/>
            </a:xfrm>
            <a:custGeom>
              <a:avLst/>
              <a:gdLst/>
              <a:ahLst/>
              <a:cxnLst/>
              <a:rect l="l" t="t" r="r" b="b"/>
              <a:pathLst>
                <a:path w="1141" h="1019" extrusionOk="0">
                  <a:moveTo>
                    <a:pt x="522" y="1"/>
                  </a:moveTo>
                  <a:cubicBezTo>
                    <a:pt x="428" y="1"/>
                    <a:pt x="334" y="29"/>
                    <a:pt x="250" y="89"/>
                  </a:cubicBezTo>
                  <a:cubicBezTo>
                    <a:pt x="1" y="339"/>
                    <a:pt x="28" y="727"/>
                    <a:pt x="333" y="949"/>
                  </a:cubicBezTo>
                  <a:cubicBezTo>
                    <a:pt x="408" y="997"/>
                    <a:pt x="481" y="1018"/>
                    <a:pt x="549" y="1018"/>
                  </a:cubicBezTo>
                  <a:cubicBezTo>
                    <a:pt x="910" y="1018"/>
                    <a:pt x="1140" y="425"/>
                    <a:pt x="860" y="145"/>
                  </a:cubicBezTo>
                  <a:cubicBezTo>
                    <a:pt x="766" y="50"/>
                    <a:pt x="645" y="1"/>
                    <a:pt x="522" y="1"/>
                  </a:cubicBezTo>
                  <a:close/>
                </a:path>
              </a:pathLst>
            </a:custGeom>
            <a:solidFill>
              <a:srgbClr val="20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74"/>
            <p:cNvSpPr/>
            <p:nvPr/>
          </p:nvSpPr>
          <p:spPr>
            <a:xfrm>
              <a:off x="5825275" y="4553600"/>
              <a:ext cx="141425" cy="176600"/>
            </a:xfrm>
            <a:custGeom>
              <a:avLst/>
              <a:gdLst/>
              <a:ahLst/>
              <a:cxnLst/>
              <a:rect l="l" t="t" r="r" b="b"/>
              <a:pathLst>
                <a:path w="5657" h="7064" extrusionOk="0">
                  <a:moveTo>
                    <a:pt x="2052" y="1"/>
                  </a:moveTo>
                  <a:cubicBezTo>
                    <a:pt x="1387" y="306"/>
                    <a:pt x="805" y="777"/>
                    <a:pt x="361" y="1359"/>
                  </a:cubicBezTo>
                  <a:cubicBezTo>
                    <a:pt x="139" y="1636"/>
                    <a:pt x="28" y="1997"/>
                    <a:pt x="0" y="2385"/>
                  </a:cubicBezTo>
                  <a:cubicBezTo>
                    <a:pt x="0" y="2745"/>
                    <a:pt x="195" y="3106"/>
                    <a:pt x="527" y="3328"/>
                  </a:cubicBezTo>
                  <a:cubicBezTo>
                    <a:pt x="832" y="3522"/>
                    <a:pt x="1193" y="3633"/>
                    <a:pt x="1359" y="3938"/>
                  </a:cubicBezTo>
                  <a:cubicBezTo>
                    <a:pt x="1525" y="4215"/>
                    <a:pt x="1609" y="4548"/>
                    <a:pt x="1581" y="4908"/>
                  </a:cubicBezTo>
                  <a:cubicBezTo>
                    <a:pt x="1553" y="5268"/>
                    <a:pt x="1581" y="5629"/>
                    <a:pt x="1692" y="5989"/>
                  </a:cubicBezTo>
                  <a:cubicBezTo>
                    <a:pt x="1830" y="6350"/>
                    <a:pt x="2108" y="6627"/>
                    <a:pt x="2440" y="6821"/>
                  </a:cubicBezTo>
                  <a:cubicBezTo>
                    <a:pt x="2654" y="6977"/>
                    <a:pt x="2909" y="7064"/>
                    <a:pt x="3176" y="7064"/>
                  </a:cubicBezTo>
                  <a:cubicBezTo>
                    <a:pt x="3290" y="7064"/>
                    <a:pt x="3406" y="7048"/>
                    <a:pt x="3522" y="7015"/>
                  </a:cubicBezTo>
                  <a:cubicBezTo>
                    <a:pt x="3882" y="6904"/>
                    <a:pt x="4187" y="6627"/>
                    <a:pt x="4326" y="6267"/>
                  </a:cubicBezTo>
                  <a:cubicBezTo>
                    <a:pt x="4437" y="5906"/>
                    <a:pt x="4464" y="5518"/>
                    <a:pt x="4381" y="5157"/>
                  </a:cubicBezTo>
                  <a:cubicBezTo>
                    <a:pt x="4353" y="4991"/>
                    <a:pt x="4326" y="4825"/>
                    <a:pt x="4270" y="4631"/>
                  </a:cubicBezTo>
                  <a:cubicBezTo>
                    <a:pt x="4243" y="4464"/>
                    <a:pt x="4215" y="4298"/>
                    <a:pt x="4215" y="4132"/>
                  </a:cubicBezTo>
                  <a:cubicBezTo>
                    <a:pt x="4215" y="3965"/>
                    <a:pt x="4298" y="3827"/>
                    <a:pt x="4437" y="3716"/>
                  </a:cubicBezTo>
                  <a:cubicBezTo>
                    <a:pt x="4575" y="3605"/>
                    <a:pt x="4714" y="3522"/>
                    <a:pt x="4880" y="3438"/>
                  </a:cubicBezTo>
                  <a:cubicBezTo>
                    <a:pt x="5213" y="3272"/>
                    <a:pt x="5462" y="2967"/>
                    <a:pt x="5573" y="2607"/>
                  </a:cubicBezTo>
                  <a:cubicBezTo>
                    <a:pt x="5657" y="2246"/>
                    <a:pt x="5629" y="1858"/>
                    <a:pt x="5462" y="1525"/>
                  </a:cubicBezTo>
                  <a:cubicBezTo>
                    <a:pt x="5324" y="1193"/>
                    <a:pt x="5157" y="888"/>
                    <a:pt x="4908" y="610"/>
                  </a:cubicBezTo>
                  <a:lnTo>
                    <a:pt x="4908" y="610"/>
                  </a:lnTo>
                  <a:cubicBezTo>
                    <a:pt x="5130" y="888"/>
                    <a:pt x="5296" y="1220"/>
                    <a:pt x="5435" y="1553"/>
                  </a:cubicBezTo>
                  <a:cubicBezTo>
                    <a:pt x="5573" y="1886"/>
                    <a:pt x="5573" y="2246"/>
                    <a:pt x="5490" y="2579"/>
                  </a:cubicBezTo>
                  <a:cubicBezTo>
                    <a:pt x="5379" y="2912"/>
                    <a:pt x="5130" y="3189"/>
                    <a:pt x="4825" y="3355"/>
                  </a:cubicBezTo>
                  <a:cubicBezTo>
                    <a:pt x="4658" y="3411"/>
                    <a:pt x="4492" y="3522"/>
                    <a:pt x="4353" y="3633"/>
                  </a:cubicBezTo>
                  <a:cubicBezTo>
                    <a:pt x="4187" y="3743"/>
                    <a:pt x="4104" y="3938"/>
                    <a:pt x="4076" y="4132"/>
                  </a:cubicBezTo>
                  <a:cubicBezTo>
                    <a:pt x="4076" y="4326"/>
                    <a:pt x="4104" y="4492"/>
                    <a:pt x="4132" y="4686"/>
                  </a:cubicBezTo>
                  <a:cubicBezTo>
                    <a:pt x="4187" y="4853"/>
                    <a:pt x="4215" y="5019"/>
                    <a:pt x="4243" y="5213"/>
                  </a:cubicBezTo>
                  <a:cubicBezTo>
                    <a:pt x="4326" y="5546"/>
                    <a:pt x="4298" y="5878"/>
                    <a:pt x="4187" y="6211"/>
                  </a:cubicBezTo>
                  <a:cubicBezTo>
                    <a:pt x="4076" y="6544"/>
                    <a:pt x="3799" y="6766"/>
                    <a:pt x="3494" y="6876"/>
                  </a:cubicBezTo>
                  <a:cubicBezTo>
                    <a:pt x="3413" y="6890"/>
                    <a:pt x="3331" y="6897"/>
                    <a:pt x="3248" y="6897"/>
                  </a:cubicBezTo>
                  <a:cubicBezTo>
                    <a:pt x="2991" y="6897"/>
                    <a:pt x="2733" y="6829"/>
                    <a:pt x="2524" y="6682"/>
                  </a:cubicBezTo>
                  <a:cubicBezTo>
                    <a:pt x="2246" y="6516"/>
                    <a:pt x="1997" y="6267"/>
                    <a:pt x="1858" y="5934"/>
                  </a:cubicBezTo>
                  <a:cubicBezTo>
                    <a:pt x="1775" y="5601"/>
                    <a:pt x="1719" y="5241"/>
                    <a:pt x="1775" y="4908"/>
                  </a:cubicBezTo>
                  <a:cubicBezTo>
                    <a:pt x="1803" y="4520"/>
                    <a:pt x="1692" y="4159"/>
                    <a:pt x="1498" y="3827"/>
                  </a:cubicBezTo>
                  <a:cubicBezTo>
                    <a:pt x="1387" y="3660"/>
                    <a:pt x="1248" y="3549"/>
                    <a:pt x="1082" y="3466"/>
                  </a:cubicBezTo>
                  <a:cubicBezTo>
                    <a:pt x="915" y="3355"/>
                    <a:pt x="749" y="3300"/>
                    <a:pt x="610" y="3217"/>
                  </a:cubicBezTo>
                  <a:cubicBezTo>
                    <a:pt x="305" y="3023"/>
                    <a:pt x="139" y="2718"/>
                    <a:pt x="139" y="2357"/>
                  </a:cubicBezTo>
                  <a:cubicBezTo>
                    <a:pt x="139" y="2024"/>
                    <a:pt x="250" y="1664"/>
                    <a:pt x="472" y="1387"/>
                  </a:cubicBezTo>
                  <a:cubicBezTo>
                    <a:pt x="888" y="805"/>
                    <a:pt x="1414" y="333"/>
                    <a:pt x="2052" y="1"/>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74"/>
            <p:cNvSpPr/>
            <p:nvPr/>
          </p:nvSpPr>
          <p:spPr>
            <a:xfrm>
              <a:off x="5011525" y="4694125"/>
              <a:ext cx="207975" cy="43175"/>
            </a:xfrm>
            <a:custGeom>
              <a:avLst/>
              <a:gdLst/>
              <a:ahLst/>
              <a:cxnLst/>
              <a:rect l="l" t="t" r="r" b="b"/>
              <a:pathLst>
                <a:path w="8319" h="1727" extrusionOk="0">
                  <a:moveTo>
                    <a:pt x="5106" y="1"/>
                  </a:moveTo>
                  <a:cubicBezTo>
                    <a:pt x="4742" y="1"/>
                    <a:pt x="4381" y="22"/>
                    <a:pt x="4021" y="63"/>
                  </a:cubicBezTo>
                  <a:cubicBezTo>
                    <a:pt x="3272" y="146"/>
                    <a:pt x="2579" y="313"/>
                    <a:pt x="1886" y="590"/>
                  </a:cubicBezTo>
                  <a:cubicBezTo>
                    <a:pt x="1193" y="867"/>
                    <a:pt x="555" y="1255"/>
                    <a:pt x="1" y="1727"/>
                  </a:cubicBezTo>
                  <a:cubicBezTo>
                    <a:pt x="583" y="1311"/>
                    <a:pt x="1248" y="978"/>
                    <a:pt x="1914" y="729"/>
                  </a:cubicBezTo>
                  <a:cubicBezTo>
                    <a:pt x="2607" y="479"/>
                    <a:pt x="3300" y="313"/>
                    <a:pt x="4021" y="257"/>
                  </a:cubicBezTo>
                  <a:cubicBezTo>
                    <a:pt x="4486" y="204"/>
                    <a:pt x="4952" y="173"/>
                    <a:pt x="5410" y="173"/>
                  </a:cubicBezTo>
                  <a:cubicBezTo>
                    <a:pt x="5661" y="173"/>
                    <a:pt x="5910" y="182"/>
                    <a:pt x="6156" y="202"/>
                  </a:cubicBezTo>
                  <a:cubicBezTo>
                    <a:pt x="6877" y="257"/>
                    <a:pt x="7598" y="341"/>
                    <a:pt x="8318" y="451"/>
                  </a:cubicBezTo>
                  <a:cubicBezTo>
                    <a:pt x="7625" y="285"/>
                    <a:pt x="6904" y="146"/>
                    <a:pt x="6211" y="63"/>
                  </a:cubicBezTo>
                  <a:cubicBezTo>
                    <a:pt x="5837" y="22"/>
                    <a:pt x="5470" y="1"/>
                    <a:pt x="5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74"/>
            <p:cNvSpPr/>
            <p:nvPr/>
          </p:nvSpPr>
          <p:spPr>
            <a:xfrm>
              <a:off x="5600000" y="4872075"/>
              <a:ext cx="264300" cy="561475"/>
            </a:xfrm>
            <a:custGeom>
              <a:avLst/>
              <a:gdLst/>
              <a:ahLst/>
              <a:cxnLst/>
              <a:rect l="l" t="t" r="r" b="b"/>
              <a:pathLst>
                <a:path w="10572" h="22459" extrusionOk="0">
                  <a:moveTo>
                    <a:pt x="4668" y="0"/>
                  </a:moveTo>
                  <a:cubicBezTo>
                    <a:pt x="4385" y="0"/>
                    <a:pt x="4095" y="23"/>
                    <a:pt x="3799" y="71"/>
                  </a:cubicBezTo>
                  <a:cubicBezTo>
                    <a:pt x="3051" y="182"/>
                    <a:pt x="2357" y="487"/>
                    <a:pt x="1775" y="986"/>
                  </a:cubicBezTo>
                  <a:cubicBezTo>
                    <a:pt x="1" y="2511"/>
                    <a:pt x="361" y="6059"/>
                    <a:pt x="195" y="7584"/>
                  </a:cubicBezTo>
                  <a:cubicBezTo>
                    <a:pt x="139" y="8222"/>
                    <a:pt x="167" y="10690"/>
                    <a:pt x="223" y="11494"/>
                  </a:cubicBezTo>
                  <a:cubicBezTo>
                    <a:pt x="333" y="12991"/>
                    <a:pt x="472" y="14460"/>
                    <a:pt x="694" y="15902"/>
                  </a:cubicBezTo>
                  <a:cubicBezTo>
                    <a:pt x="943" y="17482"/>
                    <a:pt x="1248" y="19118"/>
                    <a:pt x="1941" y="20588"/>
                  </a:cubicBezTo>
                  <a:cubicBezTo>
                    <a:pt x="2413" y="21586"/>
                    <a:pt x="3134" y="22196"/>
                    <a:pt x="4492" y="22418"/>
                  </a:cubicBezTo>
                  <a:cubicBezTo>
                    <a:pt x="4655" y="22446"/>
                    <a:pt x="4813" y="22459"/>
                    <a:pt x="4965" y="22459"/>
                  </a:cubicBezTo>
                  <a:cubicBezTo>
                    <a:pt x="6008" y="22459"/>
                    <a:pt x="6787" y="21851"/>
                    <a:pt x="6932" y="21392"/>
                  </a:cubicBezTo>
                  <a:cubicBezTo>
                    <a:pt x="7653" y="19118"/>
                    <a:pt x="4187" y="18980"/>
                    <a:pt x="4659" y="13767"/>
                  </a:cubicBezTo>
                  <a:cubicBezTo>
                    <a:pt x="4908" y="11133"/>
                    <a:pt x="6183" y="9886"/>
                    <a:pt x="7570" y="7889"/>
                  </a:cubicBezTo>
                  <a:cubicBezTo>
                    <a:pt x="10572" y="3553"/>
                    <a:pt x="8183" y="0"/>
                    <a:pt x="4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74"/>
            <p:cNvSpPr/>
            <p:nvPr/>
          </p:nvSpPr>
          <p:spPr>
            <a:xfrm>
              <a:off x="5600700" y="4923050"/>
              <a:ext cx="21500" cy="176075"/>
            </a:xfrm>
            <a:custGeom>
              <a:avLst/>
              <a:gdLst/>
              <a:ahLst/>
              <a:cxnLst/>
              <a:rect l="l" t="t" r="r" b="b"/>
              <a:pathLst>
                <a:path w="860" h="7043" extrusionOk="0">
                  <a:moveTo>
                    <a:pt x="860" y="0"/>
                  </a:moveTo>
                  <a:cubicBezTo>
                    <a:pt x="499" y="1137"/>
                    <a:pt x="278" y="2301"/>
                    <a:pt x="139" y="3466"/>
                  </a:cubicBezTo>
                  <a:cubicBezTo>
                    <a:pt x="56" y="4076"/>
                    <a:pt x="28" y="4658"/>
                    <a:pt x="28" y="5268"/>
                  </a:cubicBezTo>
                  <a:cubicBezTo>
                    <a:pt x="0" y="5850"/>
                    <a:pt x="56" y="6433"/>
                    <a:pt x="139" y="7043"/>
                  </a:cubicBezTo>
                  <a:cubicBezTo>
                    <a:pt x="111" y="6433"/>
                    <a:pt x="111" y="5850"/>
                    <a:pt x="139" y="5268"/>
                  </a:cubicBezTo>
                  <a:cubicBezTo>
                    <a:pt x="167" y="4658"/>
                    <a:pt x="222" y="4076"/>
                    <a:pt x="305" y="3494"/>
                  </a:cubicBezTo>
                  <a:cubicBezTo>
                    <a:pt x="416" y="2329"/>
                    <a:pt x="666" y="1165"/>
                    <a:pt x="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74"/>
            <p:cNvSpPr/>
            <p:nvPr/>
          </p:nvSpPr>
          <p:spPr>
            <a:xfrm>
              <a:off x="5763575" y="4920975"/>
              <a:ext cx="110250" cy="185775"/>
            </a:xfrm>
            <a:custGeom>
              <a:avLst/>
              <a:gdLst/>
              <a:ahLst/>
              <a:cxnLst/>
              <a:rect l="l" t="t" r="r" b="b"/>
              <a:pathLst>
                <a:path w="4410" h="7431" extrusionOk="0">
                  <a:moveTo>
                    <a:pt x="4298" y="0"/>
                  </a:moveTo>
                  <a:lnTo>
                    <a:pt x="4298" y="0"/>
                  </a:lnTo>
                  <a:cubicBezTo>
                    <a:pt x="4326" y="721"/>
                    <a:pt x="4187" y="1470"/>
                    <a:pt x="3882" y="2135"/>
                  </a:cubicBezTo>
                  <a:cubicBezTo>
                    <a:pt x="3578" y="2800"/>
                    <a:pt x="3217" y="3438"/>
                    <a:pt x="2801" y="4020"/>
                  </a:cubicBezTo>
                  <a:cubicBezTo>
                    <a:pt x="2385" y="4630"/>
                    <a:pt x="1914" y="5212"/>
                    <a:pt x="1443" y="5767"/>
                  </a:cubicBezTo>
                  <a:cubicBezTo>
                    <a:pt x="971" y="6322"/>
                    <a:pt x="500" y="6876"/>
                    <a:pt x="1" y="7431"/>
                  </a:cubicBezTo>
                  <a:cubicBezTo>
                    <a:pt x="528" y="6931"/>
                    <a:pt x="1054" y="6405"/>
                    <a:pt x="1554" y="5850"/>
                  </a:cubicBezTo>
                  <a:cubicBezTo>
                    <a:pt x="2053" y="5296"/>
                    <a:pt x="2524" y="4741"/>
                    <a:pt x="2940" y="4131"/>
                  </a:cubicBezTo>
                  <a:cubicBezTo>
                    <a:pt x="3356" y="3521"/>
                    <a:pt x="3716" y="2856"/>
                    <a:pt x="3993" y="2163"/>
                  </a:cubicBezTo>
                  <a:cubicBezTo>
                    <a:pt x="4298" y="1497"/>
                    <a:pt x="4409" y="721"/>
                    <a:pt x="4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74"/>
            <p:cNvSpPr/>
            <p:nvPr/>
          </p:nvSpPr>
          <p:spPr>
            <a:xfrm>
              <a:off x="5713675" y="5376350"/>
              <a:ext cx="26375" cy="47175"/>
            </a:xfrm>
            <a:custGeom>
              <a:avLst/>
              <a:gdLst/>
              <a:ahLst/>
              <a:cxnLst/>
              <a:rect l="l" t="t" r="r" b="b"/>
              <a:pathLst>
                <a:path w="1055" h="1887" extrusionOk="0">
                  <a:moveTo>
                    <a:pt x="1" y="1"/>
                  </a:moveTo>
                  <a:lnTo>
                    <a:pt x="1" y="1"/>
                  </a:lnTo>
                  <a:cubicBezTo>
                    <a:pt x="167" y="306"/>
                    <a:pt x="361" y="611"/>
                    <a:pt x="527" y="916"/>
                  </a:cubicBezTo>
                  <a:cubicBezTo>
                    <a:pt x="638" y="1054"/>
                    <a:pt x="722" y="1221"/>
                    <a:pt x="805" y="1387"/>
                  </a:cubicBezTo>
                  <a:lnTo>
                    <a:pt x="1054" y="1886"/>
                  </a:lnTo>
                  <a:cubicBezTo>
                    <a:pt x="999" y="1498"/>
                    <a:pt x="888" y="1165"/>
                    <a:pt x="694" y="833"/>
                  </a:cubicBezTo>
                  <a:cubicBezTo>
                    <a:pt x="500" y="528"/>
                    <a:pt x="278" y="223"/>
                    <a:pt x="1" y="1"/>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74"/>
            <p:cNvSpPr/>
            <p:nvPr/>
          </p:nvSpPr>
          <p:spPr>
            <a:xfrm>
              <a:off x="4838950" y="4773925"/>
              <a:ext cx="356275" cy="648475"/>
            </a:xfrm>
            <a:custGeom>
              <a:avLst/>
              <a:gdLst/>
              <a:ahLst/>
              <a:cxnLst/>
              <a:rect l="l" t="t" r="r" b="b"/>
              <a:pathLst>
                <a:path w="14251" h="25939" extrusionOk="0">
                  <a:moveTo>
                    <a:pt x="8512" y="1"/>
                  </a:moveTo>
                  <a:cubicBezTo>
                    <a:pt x="6102" y="1"/>
                    <a:pt x="3529" y="1388"/>
                    <a:pt x="3078" y="3997"/>
                  </a:cubicBezTo>
                  <a:cubicBezTo>
                    <a:pt x="2773" y="5716"/>
                    <a:pt x="3272" y="7462"/>
                    <a:pt x="3521" y="9154"/>
                  </a:cubicBezTo>
                  <a:cubicBezTo>
                    <a:pt x="3577" y="9597"/>
                    <a:pt x="3632" y="10013"/>
                    <a:pt x="3632" y="10457"/>
                  </a:cubicBezTo>
                  <a:cubicBezTo>
                    <a:pt x="3688" y="15226"/>
                    <a:pt x="0" y="17749"/>
                    <a:pt x="111" y="22296"/>
                  </a:cubicBezTo>
                  <a:cubicBezTo>
                    <a:pt x="83" y="22989"/>
                    <a:pt x="166" y="23654"/>
                    <a:pt x="388" y="24320"/>
                  </a:cubicBezTo>
                  <a:cubicBezTo>
                    <a:pt x="804" y="25429"/>
                    <a:pt x="1885" y="25817"/>
                    <a:pt x="2994" y="25928"/>
                  </a:cubicBezTo>
                  <a:cubicBezTo>
                    <a:pt x="3083" y="25935"/>
                    <a:pt x="3171" y="25939"/>
                    <a:pt x="3257" y="25939"/>
                  </a:cubicBezTo>
                  <a:cubicBezTo>
                    <a:pt x="4168" y="25939"/>
                    <a:pt x="4922" y="25529"/>
                    <a:pt x="5074" y="24541"/>
                  </a:cubicBezTo>
                  <a:cubicBezTo>
                    <a:pt x="5407" y="22628"/>
                    <a:pt x="2218" y="22490"/>
                    <a:pt x="5739" y="17555"/>
                  </a:cubicBezTo>
                  <a:cubicBezTo>
                    <a:pt x="7320" y="15364"/>
                    <a:pt x="11562" y="12314"/>
                    <a:pt x="13225" y="7767"/>
                  </a:cubicBezTo>
                  <a:cubicBezTo>
                    <a:pt x="14251" y="4939"/>
                    <a:pt x="13724" y="2250"/>
                    <a:pt x="11257" y="725"/>
                  </a:cubicBezTo>
                  <a:cubicBezTo>
                    <a:pt x="10478" y="238"/>
                    <a:pt x="9509" y="1"/>
                    <a:pt x="85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74"/>
            <p:cNvSpPr/>
            <p:nvPr/>
          </p:nvSpPr>
          <p:spPr>
            <a:xfrm>
              <a:off x="5170250" y="4832925"/>
              <a:ext cx="14600" cy="136575"/>
            </a:xfrm>
            <a:custGeom>
              <a:avLst/>
              <a:gdLst/>
              <a:ahLst/>
              <a:cxnLst/>
              <a:rect l="l" t="t" r="r" b="b"/>
              <a:pathLst>
                <a:path w="584" h="5463" extrusionOk="0">
                  <a:moveTo>
                    <a:pt x="334" y="1"/>
                  </a:moveTo>
                  <a:cubicBezTo>
                    <a:pt x="389" y="472"/>
                    <a:pt x="417" y="916"/>
                    <a:pt x="417" y="1387"/>
                  </a:cubicBezTo>
                  <a:cubicBezTo>
                    <a:pt x="444" y="1831"/>
                    <a:pt x="417" y="2274"/>
                    <a:pt x="361" y="2746"/>
                  </a:cubicBezTo>
                  <a:cubicBezTo>
                    <a:pt x="361" y="3189"/>
                    <a:pt x="306" y="3661"/>
                    <a:pt x="250" y="4104"/>
                  </a:cubicBezTo>
                  <a:cubicBezTo>
                    <a:pt x="195" y="4548"/>
                    <a:pt x="112" y="5019"/>
                    <a:pt x="1" y="5463"/>
                  </a:cubicBezTo>
                  <a:cubicBezTo>
                    <a:pt x="334" y="4576"/>
                    <a:pt x="500" y="3661"/>
                    <a:pt x="555" y="2746"/>
                  </a:cubicBezTo>
                  <a:cubicBezTo>
                    <a:pt x="583" y="2274"/>
                    <a:pt x="583" y="1831"/>
                    <a:pt x="555" y="1359"/>
                  </a:cubicBezTo>
                  <a:cubicBezTo>
                    <a:pt x="528" y="916"/>
                    <a:pt x="444" y="445"/>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74"/>
            <p:cNvSpPr/>
            <p:nvPr/>
          </p:nvSpPr>
          <p:spPr>
            <a:xfrm>
              <a:off x="4913800" y="5369425"/>
              <a:ext cx="17350" cy="47150"/>
            </a:xfrm>
            <a:custGeom>
              <a:avLst/>
              <a:gdLst/>
              <a:ahLst/>
              <a:cxnLst/>
              <a:rect l="l" t="t" r="r" b="b"/>
              <a:pathLst>
                <a:path w="694" h="1886" extrusionOk="0">
                  <a:moveTo>
                    <a:pt x="0" y="1"/>
                  </a:moveTo>
                  <a:lnTo>
                    <a:pt x="0" y="1"/>
                  </a:lnTo>
                  <a:cubicBezTo>
                    <a:pt x="194" y="278"/>
                    <a:pt x="305" y="611"/>
                    <a:pt x="416" y="915"/>
                  </a:cubicBezTo>
                  <a:cubicBezTo>
                    <a:pt x="472" y="1082"/>
                    <a:pt x="499" y="1220"/>
                    <a:pt x="499" y="1387"/>
                  </a:cubicBezTo>
                  <a:cubicBezTo>
                    <a:pt x="499" y="1553"/>
                    <a:pt x="499" y="1720"/>
                    <a:pt x="499" y="1886"/>
                  </a:cubicBezTo>
                  <a:cubicBezTo>
                    <a:pt x="666" y="1581"/>
                    <a:pt x="694" y="1193"/>
                    <a:pt x="610" y="860"/>
                  </a:cubicBezTo>
                  <a:cubicBezTo>
                    <a:pt x="499" y="527"/>
                    <a:pt x="278" y="222"/>
                    <a:pt x="0" y="1"/>
                  </a:cubicBezTo>
                  <a:close/>
                </a:path>
              </a:pathLst>
            </a:custGeom>
            <a:solidFill>
              <a:srgbClr val="94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74"/>
            <p:cNvSpPr/>
            <p:nvPr/>
          </p:nvSpPr>
          <p:spPr>
            <a:xfrm>
              <a:off x="4908250" y="4805200"/>
              <a:ext cx="22900" cy="134500"/>
            </a:xfrm>
            <a:custGeom>
              <a:avLst/>
              <a:gdLst/>
              <a:ahLst/>
              <a:cxnLst/>
              <a:rect l="l" t="t" r="r" b="b"/>
              <a:pathLst>
                <a:path w="916" h="5380" extrusionOk="0">
                  <a:moveTo>
                    <a:pt x="916" y="1"/>
                  </a:moveTo>
                  <a:cubicBezTo>
                    <a:pt x="638" y="389"/>
                    <a:pt x="472" y="805"/>
                    <a:pt x="333" y="1249"/>
                  </a:cubicBezTo>
                  <a:cubicBezTo>
                    <a:pt x="195" y="1692"/>
                    <a:pt x="112" y="2164"/>
                    <a:pt x="56" y="2635"/>
                  </a:cubicBezTo>
                  <a:cubicBezTo>
                    <a:pt x="1" y="3078"/>
                    <a:pt x="1" y="3550"/>
                    <a:pt x="56" y="4021"/>
                  </a:cubicBezTo>
                  <a:cubicBezTo>
                    <a:pt x="84" y="4243"/>
                    <a:pt x="112" y="4465"/>
                    <a:pt x="167" y="4714"/>
                  </a:cubicBezTo>
                  <a:cubicBezTo>
                    <a:pt x="195" y="4936"/>
                    <a:pt x="278" y="5158"/>
                    <a:pt x="333" y="5380"/>
                  </a:cubicBezTo>
                  <a:cubicBezTo>
                    <a:pt x="250" y="4908"/>
                    <a:pt x="222" y="4465"/>
                    <a:pt x="195" y="3993"/>
                  </a:cubicBezTo>
                  <a:cubicBezTo>
                    <a:pt x="167" y="3522"/>
                    <a:pt x="167" y="3078"/>
                    <a:pt x="222" y="2635"/>
                  </a:cubicBezTo>
                  <a:cubicBezTo>
                    <a:pt x="250" y="2164"/>
                    <a:pt x="333" y="1720"/>
                    <a:pt x="444" y="1276"/>
                  </a:cubicBezTo>
                  <a:cubicBezTo>
                    <a:pt x="555" y="833"/>
                    <a:pt x="721" y="417"/>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74"/>
            <p:cNvSpPr/>
            <p:nvPr/>
          </p:nvSpPr>
          <p:spPr>
            <a:xfrm>
              <a:off x="5464850" y="4647175"/>
              <a:ext cx="431850" cy="453325"/>
            </a:xfrm>
            <a:custGeom>
              <a:avLst/>
              <a:gdLst/>
              <a:ahLst/>
              <a:cxnLst/>
              <a:rect l="l" t="t" r="r" b="b"/>
              <a:pathLst>
                <a:path w="17274" h="18133" extrusionOk="0">
                  <a:moveTo>
                    <a:pt x="8512" y="0"/>
                  </a:moveTo>
                  <a:cubicBezTo>
                    <a:pt x="8318" y="84"/>
                    <a:pt x="8152" y="195"/>
                    <a:pt x="7957" y="278"/>
                  </a:cubicBezTo>
                  <a:cubicBezTo>
                    <a:pt x="7375" y="555"/>
                    <a:pt x="6793" y="777"/>
                    <a:pt x="6211" y="971"/>
                  </a:cubicBezTo>
                  <a:cubicBezTo>
                    <a:pt x="6377" y="1442"/>
                    <a:pt x="7347" y="2607"/>
                    <a:pt x="8401" y="6627"/>
                  </a:cubicBezTo>
                  <a:cubicBezTo>
                    <a:pt x="8451" y="6801"/>
                    <a:pt x="8456" y="6908"/>
                    <a:pt x="8155" y="6908"/>
                  </a:cubicBezTo>
                  <a:cubicBezTo>
                    <a:pt x="8121" y="6908"/>
                    <a:pt x="8083" y="6907"/>
                    <a:pt x="8041" y="6904"/>
                  </a:cubicBezTo>
                  <a:cubicBezTo>
                    <a:pt x="7892" y="6897"/>
                    <a:pt x="7743" y="6894"/>
                    <a:pt x="7594" y="6894"/>
                  </a:cubicBezTo>
                  <a:cubicBezTo>
                    <a:pt x="6551" y="6894"/>
                    <a:pt x="5514" y="7064"/>
                    <a:pt x="4519" y="7403"/>
                  </a:cubicBezTo>
                  <a:cubicBezTo>
                    <a:pt x="4501" y="7410"/>
                    <a:pt x="4484" y="7413"/>
                    <a:pt x="4467" y="7413"/>
                  </a:cubicBezTo>
                  <a:cubicBezTo>
                    <a:pt x="4211" y="7413"/>
                    <a:pt x="4183" y="6645"/>
                    <a:pt x="4131" y="6488"/>
                  </a:cubicBezTo>
                  <a:cubicBezTo>
                    <a:pt x="3965" y="5795"/>
                    <a:pt x="3272" y="2551"/>
                    <a:pt x="2579" y="1719"/>
                  </a:cubicBezTo>
                  <a:cubicBezTo>
                    <a:pt x="2163" y="1775"/>
                    <a:pt x="1359" y="1775"/>
                    <a:pt x="721" y="1775"/>
                  </a:cubicBezTo>
                  <a:lnTo>
                    <a:pt x="0" y="1775"/>
                  </a:lnTo>
                  <a:cubicBezTo>
                    <a:pt x="167" y="2246"/>
                    <a:pt x="499" y="2329"/>
                    <a:pt x="1470" y="6156"/>
                  </a:cubicBezTo>
                  <a:cubicBezTo>
                    <a:pt x="2301" y="9594"/>
                    <a:pt x="2745" y="13115"/>
                    <a:pt x="2828" y="16636"/>
                  </a:cubicBezTo>
                  <a:lnTo>
                    <a:pt x="2800" y="16636"/>
                  </a:lnTo>
                  <a:cubicBezTo>
                    <a:pt x="2800" y="17052"/>
                    <a:pt x="2828" y="17967"/>
                    <a:pt x="2828" y="18133"/>
                  </a:cubicBezTo>
                  <a:lnTo>
                    <a:pt x="4131" y="18133"/>
                  </a:lnTo>
                  <a:cubicBezTo>
                    <a:pt x="4575" y="18133"/>
                    <a:pt x="5019" y="18133"/>
                    <a:pt x="5434" y="18078"/>
                  </a:cubicBezTo>
                  <a:cubicBezTo>
                    <a:pt x="5434" y="17440"/>
                    <a:pt x="5434" y="16747"/>
                    <a:pt x="5379" y="16081"/>
                  </a:cubicBezTo>
                  <a:cubicBezTo>
                    <a:pt x="4963" y="11617"/>
                    <a:pt x="5296" y="14390"/>
                    <a:pt x="4741" y="10120"/>
                  </a:cubicBezTo>
                  <a:cubicBezTo>
                    <a:pt x="4714" y="9926"/>
                    <a:pt x="4769" y="9843"/>
                    <a:pt x="4991" y="9788"/>
                  </a:cubicBezTo>
                  <a:cubicBezTo>
                    <a:pt x="6155" y="9594"/>
                    <a:pt x="7334" y="9496"/>
                    <a:pt x="8515" y="9496"/>
                  </a:cubicBezTo>
                  <a:cubicBezTo>
                    <a:pt x="9697" y="9496"/>
                    <a:pt x="10882" y="9594"/>
                    <a:pt x="12061" y="9788"/>
                  </a:cubicBezTo>
                  <a:cubicBezTo>
                    <a:pt x="13503" y="10037"/>
                    <a:pt x="14889" y="10425"/>
                    <a:pt x="16275" y="10952"/>
                  </a:cubicBezTo>
                  <a:cubicBezTo>
                    <a:pt x="16497" y="10203"/>
                    <a:pt x="16830" y="9483"/>
                    <a:pt x="17273" y="8817"/>
                  </a:cubicBezTo>
                  <a:cubicBezTo>
                    <a:pt x="15887" y="8069"/>
                    <a:pt x="12865" y="7403"/>
                    <a:pt x="11007" y="7154"/>
                  </a:cubicBezTo>
                  <a:cubicBezTo>
                    <a:pt x="10730" y="7098"/>
                    <a:pt x="10841" y="6960"/>
                    <a:pt x="10675" y="5934"/>
                  </a:cubicBezTo>
                  <a:cubicBezTo>
                    <a:pt x="10286" y="3300"/>
                    <a:pt x="9011" y="583"/>
                    <a:pt x="8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74"/>
            <p:cNvSpPr/>
            <p:nvPr/>
          </p:nvSpPr>
          <p:spPr>
            <a:xfrm>
              <a:off x="5502975" y="4713025"/>
              <a:ext cx="65875" cy="363225"/>
            </a:xfrm>
            <a:custGeom>
              <a:avLst/>
              <a:gdLst/>
              <a:ahLst/>
              <a:cxnLst/>
              <a:rect l="l" t="t" r="r" b="b"/>
              <a:pathLst>
                <a:path w="2635" h="14529" extrusionOk="0">
                  <a:moveTo>
                    <a:pt x="0" y="0"/>
                  </a:moveTo>
                  <a:cubicBezTo>
                    <a:pt x="416" y="1165"/>
                    <a:pt x="776" y="2357"/>
                    <a:pt x="1054" y="3549"/>
                  </a:cubicBezTo>
                  <a:cubicBezTo>
                    <a:pt x="1359" y="4741"/>
                    <a:pt x="1636" y="5961"/>
                    <a:pt x="1858" y="7181"/>
                  </a:cubicBezTo>
                  <a:cubicBezTo>
                    <a:pt x="2080" y="8374"/>
                    <a:pt x="2218" y="9593"/>
                    <a:pt x="2357" y="10841"/>
                  </a:cubicBezTo>
                  <a:cubicBezTo>
                    <a:pt x="2495" y="12061"/>
                    <a:pt x="2551" y="13281"/>
                    <a:pt x="2606" y="14529"/>
                  </a:cubicBezTo>
                  <a:cubicBezTo>
                    <a:pt x="2606" y="13891"/>
                    <a:pt x="2634" y="13281"/>
                    <a:pt x="2606" y="12671"/>
                  </a:cubicBezTo>
                  <a:cubicBezTo>
                    <a:pt x="2579" y="12061"/>
                    <a:pt x="2551" y="11423"/>
                    <a:pt x="2495" y="10813"/>
                  </a:cubicBezTo>
                  <a:cubicBezTo>
                    <a:pt x="2412" y="9566"/>
                    <a:pt x="2246" y="8346"/>
                    <a:pt x="2024" y="7126"/>
                  </a:cubicBezTo>
                  <a:cubicBezTo>
                    <a:pt x="1802" y="5906"/>
                    <a:pt x="1553" y="4714"/>
                    <a:pt x="1192" y="3522"/>
                  </a:cubicBezTo>
                  <a:cubicBezTo>
                    <a:pt x="887" y="2329"/>
                    <a:pt x="471" y="116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74"/>
            <p:cNvSpPr/>
            <p:nvPr/>
          </p:nvSpPr>
          <p:spPr>
            <a:xfrm>
              <a:off x="5579900" y="4851925"/>
              <a:ext cx="299475" cy="33025"/>
            </a:xfrm>
            <a:custGeom>
              <a:avLst/>
              <a:gdLst/>
              <a:ahLst/>
              <a:cxnLst/>
              <a:rect l="l" t="t" r="r" b="b"/>
              <a:pathLst>
                <a:path w="11979" h="1321" extrusionOk="0">
                  <a:moveTo>
                    <a:pt x="4129" y="1"/>
                  </a:moveTo>
                  <a:cubicBezTo>
                    <a:pt x="3757" y="1"/>
                    <a:pt x="3388" y="7"/>
                    <a:pt x="3023" y="17"/>
                  </a:cubicBezTo>
                  <a:cubicBezTo>
                    <a:pt x="1997" y="73"/>
                    <a:pt x="999" y="211"/>
                    <a:pt x="1" y="405"/>
                  </a:cubicBezTo>
                  <a:cubicBezTo>
                    <a:pt x="999" y="267"/>
                    <a:pt x="2025" y="184"/>
                    <a:pt x="3023" y="156"/>
                  </a:cubicBezTo>
                  <a:cubicBezTo>
                    <a:pt x="3272" y="149"/>
                    <a:pt x="3524" y="145"/>
                    <a:pt x="3776" y="145"/>
                  </a:cubicBezTo>
                  <a:cubicBezTo>
                    <a:pt x="4532" y="145"/>
                    <a:pt x="5296" y="177"/>
                    <a:pt x="6045" y="239"/>
                  </a:cubicBezTo>
                  <a:cubicBezTo>
                    <a:pt x="6544" y="267"/>
                    <a:pt x="7043" y="322"/>
                    <a:pt x="7542" y="378"/>
                  </a:cubicBezTo>
                  <a:cubicBezTo>
                    <a:pt x="8041" y="461"/>
                    <a:pt x="8540" y="516"/>
                    <a:pt x="9039" y="627"/>
                  </a:cubicBezTo>
                  <a:cubicBezTo>
                    <a:pt x="10037" y="794"/>
                    <a:pt x="11008" y="1015"/>
                    <a:pt x="11978" y="1320"/>
                  </a:cubicBezTo>
                  <a:cubicBezTo>
                    <a:pt x="11035" y="960"/>
                    <a:pt x="10065" y="683"/>
                    <a:pt x="9067" y="489"/>
                  </a:cubicBezTo>
                  <a:cubicBezTo>
                    <a:pt x="8069" y="267"/>
                    <a:pt x="7071" y="128"/>
                    <a:pt x="6073" y="73"/>
                  </a:cubicBezTo>
                  <a:cubicBezTo>
                    <a:pt x="5422" y="20"/>
                    <a:pt x="4772" y="1"/>
                    <a:pt x="4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74"/>
            <p:cNvSpPr/>
            <p:nvPr/>
          </p:nvSpPr>
          <p:spPr>
            <a:xfrm>
              <a:off x="5652000" y="4667975"/>
              <a:ext cx="51300" cy="145575"/>
            </a:xfrm>
            <a:custGeom>
              <a:avLst/>
              <a:gdLst/>
              <a:ahLst/>
              <a:cxnLst/>
              <a:rect l="l" t="t" r="r" b="b"/>
              <a:pathLst>
                <a:path w="2052" h="5823" extrusionOk="0">
                  <a:moveTo>
                    <a:pt x="0" y="0"/>
                  </a:moveTo>
                  <a:lnTo>
                    <a:pt x="0" y="0"/>
                  </a:lnTo>
                  <a:cubicBezTo>
                    <a:pt x="250" y="444"/>
                    <a:pt x="499" y="915"/>
                    <a:pt x="693" y="1387"/>
                  </a:cubicBezTo>
                  <a:cubicBezTo>
                    <a:pt x="887" y="1858"/>
                    <a:pt x="1081" y="2357"/>
                    <a:pt x="1248" y="2828"/>
                  </a:cubicBezTo>
                  <a:cubicBezTo>
                    <a:pt x="1580" y="3826"/>
                    <a:pt x="1830" y="4824"/>
                    <a:pt x="2052" y="5823"/>
                  </a:cubicBezTo>
                  <a:cubicBezTo>
                    <a:pt x="2052" y="5573"/>
                    <a:pt x="2024" y="5324"/>
                    <a:pt x="1969" y="5046"/>
                  </a:cubicBezTo>
                  <a:cubicBezTo>
                    <a:pt x="1913" y="4797"/>
                    <a:pt x="1885" y="4547"/>
                    <a:pt x="1830" y="4298"/>
                  </a:cubicBezTo>
                  <a:cubicBezTo>
                    <a:pt x="1719" y="3771"/>
                    <a:pt x="1580" y="3272"/>
                    <a:pt x="1414" y="2773"/>
                  </a:cubicBezTo>
                  <a:cubicBezTo>
                    <a:pt x="1248" y="2274"/>
                    <a:pt x="1054" y="1802"/>
                    <a:pt x="832" y="1331"/>
                  </a:cubicBezTo>
                  <a:cubicBezTo>
                    <a:pt x="582" y="860"/>
                    <a:pt x="333" y="41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a:extLst>
              <a:ext uri="{FF2B5EF4-FFF2-40B4-BE49-F238E27FC236}">
                <a16:creationId xmlns:a16="http://schemas.microsoft.com/office/drawing/2014/main" id="{69D8CCCC-F303-7287-2B2B-85C0FFBCBE39}"/>
              </a:ext>
            </a:extLst>
          </p:cNvPr>
          <p:cNvSpPr/>
          <p:nvPr/>
        </p:nvSpPr>
        <p:spPr>
          <a:xfrm>
            <a:off x="877116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6EAD0A22-A0BC-0E3A-4D61-E9F1FDCB6CB1}"/>
              </a:ext>
            </a:extLst>
          </p:cNvPr>
          <p:cNvSpPr/>
          <p:nvPr/>
        </p:nvSpPr>
        <p:spPr>
          <a:xfrm>
            <a:off x="364747"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4101"/>
        <p:cNvGrpSpPr/>
        <p:nvPr/>
      </p:nvGrpSpPr>
      <p:grpSpPr>
        <a:xfrm>
          <a:off x="0" y="0"/>
          <a:ext cx="0" cy="0"/>
          <a:chOff x="0" y="0"/>
          <a:chExt cx="0" cy="0"/>
        </a:xfrm>
      </p:grpSpPr>
      <p:sp>
        <p:nvSpPr>
          <p:cNvPr id="4102" name="Google Shape;4102;p81"/>
          <p:cNvSpPr txBox="1"/>
          <p:nvPr/>
        </p:nvSpPr>
        <p:spPr>
          <a:xfrm>
            <a:off x="1068100" y="1534076"/>
            <a:ext cx="7047300" cy="482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dirty="0">
                <a:solidFill>
                  <a:schemeClr val="accent1">
                    <a:lumMod val="50000"/>
                  </a:schemeClr>
                </a:solidFill>
              </a:rPr>
              <a:t>You can easily resize these resources without losing quality. To change the color, just ungroup the resource and click on the object you want to change. Then, click on the paint bucket and select the color you want. Group the resource again when you’re done</a:t>
            </a:r>
            <a:r>
              <a:rPr lang="en" sz="1100" dirty="0" smtClean="0">
                <a:solidFill>
                  <a:schemeClr val="accent1">
                    <a:lumMod val="50000"/>
                  </a:schemeClr>
                </a:solidFill>
              </a:rPr>
              <a:t>.</a:t>
            </a:r>
            <a:endParaRPr sz="1100" dirty="0">
              <a:solidFill>
                <a:schemeClr val="accent1">
                  <a:lumMod val="50000"/>
                </a:schemeClr>
              </a:solidFill>
            </a:endParaRPr>
          </a:p>
        </p:txBody>
      </p:sp>
      <p:grpSp>
        <p:nvGrpSpPr>
          <p:cNvPr id="4103" name="Google Shape;4103;p81"/>
          <p:cNvGrpSpPr/>
          <p:nvPr/>
        </p:nvGrpSpPr>
        <p:grpSpPr>
          <a:xfrm>
            <a:off x="5156078" y="3085736"/>
            <a:ext cx="474294" cy="551291"/>
            <a:chOff x="4727025" y="1332775"/>
            <a:chExt cx="59900" cy="69625"/>
          </a:xfrm>
        </p:grpSpPr>
        <p:sp>
          <p:nvSpPr>
            <p:cNvPr id="4104" name="Google Shape;4104;p81"/>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1"/>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6" name="Google Shape;4106;p81"/>
          <p:cNvGrpSpPr/>
          <p:nvPr/>
        </p:nvGrpSpPr>
        <p:grpSpPr>
          <a:xfrm>
            <a:off x="5769734" y="2314340"/>
            <a:ext cx="555653" cy="557031"/>
            <a:chOff x="4820425" y="1329900"/>
            <a:chExt cx="70175" cy="70350"/>
          </a:xfrm>
        </p:grpSpPr>
        <p:sp>
          <p:nvSpPr>
            <p:cNvPr id="4107" name="Google Shape;4107;p81"/>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1"/>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1"/>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1"/>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1" name="Google Shape;4111;p81"/>
          <p:cNvGrpSpPr/>
          <p:nvPr/>
        </p:nvGrpSpPr>
        <p:grpSpPr>
          <a:xfrm>
            <a:off x="6396103" y="2318845"/>
            <a:ext cx="582574" cy="533871"/>
            <a:chOff x="4903200" y="1331525"/>
            <a:chExt cx="73575" cy="67425"/>
          </a:xfrm>
        </p:grpSpPr>
        <p:sp>
          <p:nvSpPr>
            <p:cNvPr id="4112" name="Google Shape;4112;p81"/>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1"/>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4" name="Google Shape;4114;p81"/>
          <p:cNvGrpSpPr/>
          <p:nvPr/>
        </p:nvGrpSpPr>
        <p:grpSpPr>
          <a:xfrm>
            <a:off x="5755581" y="3078709"/>
            <a:ext cx="583960" cy="565345"/>
            <a:chOff x="4815575" y="1416800"/>
            <a:chExt cx="73750" cy="71400"/>
          </a:xfrm>
        </p:grpSpPr>
        <p:sp>
          <p:nvSpPr>
            <p:cNvPr id="4115" name="Google Shape;4115;p81"/>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1"/>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1"/>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8" name="Google Shape;4118;p81"/>
          <p:cNvGrpSpPr/>
          <p:nvPr/>
        </p:nvGrpSpPr>
        <p:grpSpPr>
          <a:xfrm>
            <a:off x="6390362" y="3108896"/>
            <a:ext cx="589898" cy="504970"/>
            <a:chOff x="4902475" y="1418875"/>
            <a:chExt cx="74500" cy="63775"/>
          </a:xfrm>
        </p:grpSpPr>
        <p:sp>
          <p:nvSpPr>
            <p:cNvPr id="4119" name="Google Shape;4119;p81"/>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1"/>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1" name="Google Shape;4121;p81"/>
          <p:cNvGrpSpPr/>
          <p:nvPr/>
        </p:nvGrpSpPr>
        <p:grpSpPr>
          <a:xfrm>
            <a:off x="5765577" y="3826000"/>
            <a:ext cx="563967" cy="567127"/>
            <a:chOff x="4818100" y="1507675"/>
            <a:chExt cx="71225" cy="71625"/>
          </a:xfrm>
        </p:grpSpPr>
        <p:sp>
          <p:nvSpPr>
            <p:cNvPr id="4122" name="Google Shape;4122;p81"/>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1"/>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1"/>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1"/>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6" name="Google Shape;4126;p81"/>
          <p:cNvGrpSpPr/>
          <p:nvPr/>
        </p:nvGrpSpPr>
        <p:grpSpPr>
          <a:xfrm>
            <a:off x="5079075" y="3829461"/>
            <a:ext cx="628301" cy="588505"/>
            <a:chOff x="4721450" y="1509475"/>
            <a:chExt cx="79350" cy="74325"/>
          </a:xfrm>
        </p:grpSpPr>
        <p:sp>
          <p:nvSpPr>
            <p:cNvPr id="4127" name="Google Shape;4127;p81"/>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1"/>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1"/>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1"/>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81"/>
          <p:cNvGrpSpPr/>
          <p:nvPr/>
        </p:nvGrpSpPr>
        <p:grpSpPr>
          <a:xfrm>
            <a:off x="6424608" y="3814027"/>
            <a:ext cx="557038" cy="562772"/>
            <a:chOff x="4906800" y="1507500"/>
            <a:chExt cx="70350" cy="71075"/>
          </a:xfrm>
        </p:grpSpPr>
        <p:sp>
          <p:nvSpPr>
            <p:cNvPr id="4132" name="Google Shape;4132;p81"/>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1"/>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1"/>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1"/>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1"/>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7" name="Google Shape;4137;p81"/>
          <p:cNvGrpSpPr/>
          <p:nvPr/>
        </p:nvGrpSpPr>
        <p:grpSpPr>
          <a:xfrm>
            <a:off x="4462216" y="2340963"/>
            <a:ext cx="517934" cy="517934"/>
            <a:chOff x="3736598" y="2170606"/>
            <a:chExt cx="404889" cy="404889"/>
          </a:xfrm>
        </p:grpSpPr>
        <p:sp>
          <p:nvSpPr>
            <p:cNvPr id="4138" name="Google Shape;4138;p81"/>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1"/>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1"/>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1"/>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2" name="Google Shape;4142;p81"/>
          <p:cNvGrpSpPr/>
          <p:nvPr/>
        </p:nvGrpSpPr>
        <p:grpSpPr>
          <a:xfrm>
            <a:off x="3729277" y="2341061"/>
            <a:ext cx="586986" cy="517740"/>
            <a:chOff x="3161917" y="2170682"/>
            <a:chExt cx="458870" cy="404737"/>
          </a:xfrm>
        </p:grpSpPr>
        <p:sp>
          <p:nvSpPr>
            <p:cNvPr id="4143" name="Google Shape;4143;p81"/>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1"/>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1"/>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6" name="Google Shape;4146;p81"/>
          <p:cNvGrpSpPr/>
          <p:nvPr/>
        </p:nvGrpSpPr>
        <p:grpSpPr>
          <a:xfrm>
            <a:off x="3752299" y="3102400"/>
            <a:ext cx="540943" cy="517963"/>
            <a:chOff x="3179914" y="2889488"/>
            <a:chExt cx="422876" cy="404911"/>
          </a:xfrm>
        </p:grpSpPr>
        <p:sp>
          <p:nvSpPr>
            <p:cNvPr id="4147" name="Google Shape;4147;p81"/>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1"/>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1"/>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1"/>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1"/>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1"/>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3" name="Google Shape;4153;p81"/>
          <p:cNvGrpSpPr/>
          <p:nvPr/>
        </p:nvGrpSpPr>
        <p:grpSpPr>
          <a:xfrm>
            <a:off x="4453093" y="3102358"/>
            <a:ext cx="536180" cy="518047"/>
            <a:chOff x="3729467" y="2889422"/>
            <a:chExt cx="419153" cy="404977"/>
          </a:xfrm>
        </p:grpSpPr>
        <p:sp>
          <p:nvSpPr>
            <p:cNvPr id="4154" name="Google Shape;4154;p81"/>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1"/>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1"/>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1"/>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1"/>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1"/>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1"/>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1" name="Google Shape;4161;p81"/>
          <p:cNvGrpSpPr/>
          <p:nvPr/>
        </p:nvGrpSpPr>
        <p:grpSpPr>
          <a:xfrm>
            <a:off x="1990126" y="3445787"/>
            <a:ext cx="965351" cy="134611"/>
            <a:chOff x="4411970" y="2962952"/>
            <a:chExt cx="706544" cy="104212"/>
          </a:xfrm>
        </p:grpSpPr>
        <p:sp>
          <p:nvSpPr>
            <p:cNvPr id="4162" name="Google Shape;4162;p81"/>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1"/>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1"/>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1"/>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6" name="Google Shape;4166;p81"/>
          <p:cNvGrpSpPr/>
          <p:nvPr/>
        </p:nvGrpSpPr>
        <p:grpSpPr>
          <a:xfrm>
            <a:off x="1990126" y="3041077"/>
            <a:ext cx="960158" cy="289172"/>
            <a:chOff x="4411970" y="2726085"/>
            <a:chExt cx="643107" cy="193659"/>
          </a:xfrm>
        </p:grpSpPr>
        <p:sp>
          <p:nvSpPr>
            <p:cNvPr id="4167" name="Google Shape;4167;p81"/>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1"/>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1"/>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0" name="Google Shape;4170;p81"/>
          <p:cNvGrpSpPr/>
          <p:nvPr/>
        </p:nvGrpSpPr>
        <p:grpSpPr>
          <a:xfrm>
            <a:off x="998624" y="3295400"/>
            <a:ext cx="811503" cy="252584"/>
            <a:chOff x="4411970" y="4340222"/>
            <a:chExt cx="779467" cy="242683"/>
          </a:xfrm>
        </p:grpSpPr>
        <p:sp>
          <p:nvSpPr>
            <p:cNvPr id="4171" name="Google Shape;4171;p81"/>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1"/>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1"/>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4" name="Google Shape;4174;p81"/>
          <p:cNvGrpSpPr/>
          <p:nvPr/>
        </p:nvGrpSpPr>
        <p:grpSpPr>
          <a:xfrm>
            <a:off x="1990126" y="2709308"/>
            <a:ext cx="965160" cy="216230"/>
            <a:chOff x="4411970" y="2468674"/>
            <a:chExt cx="747317" cy="167425"/>
          </a:xfrm>
        </p:grpSpPr>
        <p:sp>
          <p:nvSpPr>
            <p:cNvPr id="4175" name="Google Shape;4175;p81"/>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81"/>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7" name="Google Shape;4177;p81"/>
          <p:cNvSpPr/>
          <p:nvPr/>
        </p:nvSpPr>
        <p:spPr>
          <a:xfrm>
            <a:off x="996874" y="3014089"/>
            <a:ext cx="810618" cy="192983"/>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8" name="Google Shape;4178;p81"/>
          <p:cNvGrpSpPr/>
          <p:nvPr/>
        </p:nvGrpSpPr>
        <p:grpSpPr>
          <a:xfrm>
            <a:off x="997692" y="2334687"/>
            <a:ext cx="1959041" cy="208784"/>
            <a:chOff x="6336019" y="3733725"/>
            <a:chExt cx="2566206" cy="351310"/>
          </a:xfrm>
        </p:grpSpPr>
        <p:sp>
          <p:nvSpPr>
            <p:cNvPr id="4179" name="Google Shape;4179;p81"/>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81"/>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1"/>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1"/>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3" name="Google Shape;4183;p81"/>
          <p:cNvGrpSpPr/>
          <p:nvPr/>
        </p:nvGrpSpPr>
        <p:grpSpPr>
          <a:xfrm>
            <a:off x="1990126" y="3950602"/>
            <a:ext cx="946551" cy="153200"/>
            <a:chOff x="4404545" y="3301592"/>
            <a:chExt cx="782403" cy="129272"/>
          </a:xfrm>
        </p:grpSpPr>
        <p:sp>
          <p:nvSpPr>
            <p:cNvPr id="4184" name="Google Shape;4184;p81"/>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1"/>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6" name="Google Shape;4186;p81"/>
          <p:cNvGrpSpPr/>
          <p:nvPr/>
        </p:nvGrpSpPr>
        <p:grpSpPr>
          <a:xfrm>
            <a:off x="1990126" y="3695937"/>
            <a:ext cx="962257" cy="139127"/>
            <a:chOff x="4411970" y="3131459"/>
            <a:chExt cx="710520" cy="117397"/>
          </a:xfrm>
        </p:grpSpPr>
        <p:sp>
          <p:nvSpPr>
            <p:cNvPr id="4187" name="Google Shape;4187;p81"/>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81"/>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9" name="Google Shape;4189;p81" descr="Timeline background shape"/>
          <p:cNvSpPr/>
          <p:nvPr/>
        </p:nvSpPr>
        <p:spPr>
          <a:xfrm>
            <a:off x="1990126" y="4219341"/>
            <a:ext cx="960300" cy="153000"/>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0" name="Google Shape;4190;p81"/>
          <p:cNvGrpSpPr/>
          <p:nvPr/>
        </p:nvGrpSpPr>
        <p:grpSpPr>
          <a:xfrm>
            <a:off x="990271" y="3621603"/>
            <a:ext cx="823838" cy="458988"/>
            <a:chOff x="4411970" y="1801825"/>
            <a:chExt cx="734586" cy="409262"/>
          </a:xfrm>
        </p:grpSpPr>
        <p:sp>
          <p:nvSpPr>
            <p:cNvPr id="4191" name="Google Shape;4191;p81"/>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81"/>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3" name="Google Shape;4193;p81"/>
          <p:cNvGrpSpPr/>
          <p:nvPr/>
        </p:nvGrpSpPr>
        <p:grpSpPr>
          <a:xfrm>
            <a:off x="3095243" y="2339173"/>
            <a:ext cx="521514" cy="521514"/>
            <a:chOff x="5681300" y="2527788"/>
            <a:chExt cx="805800" cy="805800"/>
          </a:xfrm>
        </p:grpSpPr>
        <p:sp>
          <p:nvSpPr>
            <p:cNvPr id="4194" name="Google Shape;4194;p81"/>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81"/>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6" name="Google Shape;4196;p81"/>
          <p:cNvGrpSpPr/>
          <p:nvPr/>
        </p:nvGrpSpPr>
        <p:grpSpPr>
          <a:xfrm>
            <a:off x="3089483" y="3094865"/>
            <a:ext cx="533033" cy="533033"/>
            <a:chOff x="4049800" y="640400"/>
            <a:chExt cx="858900" cy="858900"/>
          </a:xfrm>
        </p:grpSpPr>
        <p:sp>
          <p:nvSpPr>
            <p:cNvPr id="4197" name="Google Shape;4197;p81"/>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81"/>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9" name="Google Shape;4199;p81"/>
          <p:cNvGrpSpPr/>
          <p:nvPr/>
        </p:nvGrpSpPr>
        <p:grpSpPr>
          <a:xfrm>
            <a:off x="3014966" y="3772543"/>
            <a:ext cx="682068" cy="682068"/>
            <a:chOff x="5080188" y="927900"/>
            <a:chExt cx="961200" cy="961200"/>
          </a:xfrm>
        </p:grpSpPr>
        <p:sp>
          <p:nvSpPr>
            <p:cNvPr id="4200" name="Google Shape;4200;p81"/>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81"/>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81"/>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81"/>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81"/>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81"/>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81"/>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81"/>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8" name="Google Shape;4208;p81"/>
          <p:cNvGrpSpPr/>
          <p:nvPr/>
        </p:nvGrpSpPr>
        <p:grpSpPr>
          <a:xfrm>
            <a:off x="4478465" y="3869234"/>
            <a:ext cx="505650" cy="504006"/>
            <a:chOff x="6039282" y="1042577"/>
            <a:chExt cx="734315" cy="731929"/>
          </a:xfrm>
        </p:grpSpPr>
        <p:sp>
          <p:nvSpPr>
            <p:cNvPr id="4209" name="Google Shape;4209;p81"/>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81"/>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81"/>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81"/>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81"/>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81"/>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81"/>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81"/>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81"/>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81"/>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81"/>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81"/>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81"/>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81"/>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81"/>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81"/>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81"/>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81"/>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81"/>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81"/>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81"/>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0" name="Google Shape;4230;p81"/>
          <p:cNvGrpSpPr/>
          <p:nvPr/>
        </p:nvGrpSpPr>
        <p:grpSpPr>
          <a:xfrm>
            <a:off x="5091067" y="2298862"/>
            <a:ext cx="567744" cy="602136"/>
            <a:chOff x="1825800" y="1651625"/>
            <a:chExt cx="539989" cy="571775"/>
          </a:xfrm>
        </p:grpSpPr>
        <p:sp>
          <p:nvSpPr>
            <p:cNvPr id="4231" name="Google Shape;4231;p81"/>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81"/>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81"/>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81"/>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5" name="Google Shape;4235;p81"/>
          <p:cNvGrpSpPr/>
          <p:nvPr/>
        </p:nvGrpSpPr>
        <p:grpSpPr>
          <a:xfrm>
            <a:off x="3765995" y="3855579"/>
            <a:ext cx="508123" cy="507955"/>
            <a:chOff x="1897577" y="2802432"/>
            <a:chExt cx="492176" cy="492014"/>
          </a:xfrm>
        </p:grpSpPr>
        <p:sp>
          <p:nvSpPr>
            <p:cNvPr id="4236" name="Google Shape;4236;p81"/>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81"/>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81"/>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81"/>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81"/>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81"/>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81"/>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81"/>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81"/>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81"/>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81"/>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81"/>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8" name="Google Shape;4248;p81"/>
          <p:cNvGrpSpPr/>
          <p:nvPr/>
        </p:nvGrpSpPr>
        <p:grpSpPr>
          <a:xfrm>
            <a:off x="997525" y="4169123"/>
            <a:ext cx="809227" cy="200842"/>
            <a:chOff x="2013045" y="4813233"/>
            <a:chExt cx="921986" cy="228854"/>
          </a:xfrm>
        </p:grpSpPr>
        <p:sp>
          <p:nvSpPr>
            <p:cNvPr id="4249" name="Google Shape;4249;p81"/>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81"/>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1" name="Google Shape;4251;p81"/>
          <p:cNvGrpSpPr/>
          <p:nvPr/>
        </p:nvGrpSpPr>
        <p:grpSpPr>
          <a:xfrm>
            <a:off x="1005985" y="2656004"/>
            <a:ext cx="792421" cy="269941"/>
            <a:chOff x="1046767" y="4756633"/>
            <a:chExt cx="859646" cy="292841"/>
          </a:xfrm>
        </p:grpSpPr>
        <p:sp>
          <p:nvSpPr>
            <p:cNvPr id="4252" name="Google Shape;4252;p81"/>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81"/>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81"/>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5" name="Google Shape;4255;p81"/>
          <p:cNvSpPr/>
          <p:nvPr/>
        </p:nvSpPr>
        <p:spPr>
          <a:xfrm>
            <a:off x="7439738" y="2350672"/>
            <a:ext cx="185410" cy="94006"/>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81"/>
          <p:cNvSpPr/>
          <p:nvPr/>
        </p:nvSpPr>
        <p:spPr>
          <a:xfrm>
            <a:off x="7139193" y="2333075"/>
            <a:ext cx="171771" cy="129198"/>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81"/>
          <p:cNvSpPr/>
          <p:nvPr/>
        </p:nvSpPr>
        <p:spPr>
          <a:xfrm>
            <a:off x="7761482" y="233952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81"/>
          <p:cNvSpPr/>
          <p:nvPr/>
        </p:nvSpPr>
        <p:spPr>
          <a:xfrm>
            <a:off x="8056187" y="2333075"/>
            <a:ext cx="163855" cy="129198"/>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9" name="Google Shape;4259;p81"/>
          <p:cNvGrpSpPr/>
          <p:nvPr/>
        </p:nvGrpSpPr>
        <p:grpSpPr>
          <a:xfrm>
            <a:off x="7141841" y="2550562"/>
            <a:ext cx="166473" cy="141497"/>
            <a:chOff x="4660325" y="1866850"/>
            <a:chExt cx="68350" cy="58100"/>
          </a:xfrm>
        </p:grpSpPr>
        <p:sp>
          <p:nvSpPr>
            <p:cNvPr id="4260" name="Google Shape;4260;p81"/>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81"/>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2" name="Google Shape;4262;p81"/>
          <p:cNvGrpSpPr/>
          <p:nvPr/>
        </p:nvGrpSpPr>
        <p:grpSpPr>
          <a:xfrm>
            <a:off x="7451186" y="2576286"/>
            <a:ext cx="162515" cy="90049"/>
            <a:chOff x="4791775" y="1877500"/>
            <a:chExt cx="66725" cy="36975"/>
          </a:xfrm>
        </p:grpSpPr>
        <p:sp>
          <p:nvSpPr>
            <p:cNvPr id="4263" name="Google Shape;4263;p81"/>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81"/>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5" name="Google Shape;4265;p81"/>
          <p:cNvGrpSpPr/>
          <p:nvPr/>
        </p:nvGrpSpPr>
        <p:grpSpPr>
          <a:xfrm>
            <a:off x="7772899" y="2576286"/>
            <a:ext cx="144979" cy="90049"/>
            <a:chOff x="4923925" y="1877500"/>
            <a:chExt cx="59525" cy="36975"/>
          </a:xfrm>
        </p:grpSpPr>
        <p:sp>
          <p:nvSpPr>
            <p:cNvPr id="4266" name="Google Shape;4266;p81"/>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81"/>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8" name="Google Shape;4268;p81"/>
          <p:cNvGrpSpPr/>
          <p:nvPr/>
        </p:nvGrpSpPr>
        <p:grpSpPr>
          <a:xfrm>
            <a:off x="8067390" y="2558477"/>
            <a:ext cx="141447" cy="125667"/>
            <a:chOff x="5058450" y="1870100"/>
            <a:chExt cx="58075" cy="51600"/>
          </a:xfrm>
        </p:grpSpPr>
        <p:sp>
          <p:nvSpPr>
            <p:cNvPr id="4269" name="Google Shape;4269;p81"/>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81"/>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1" name="Google Shape;4271;p81"/>
          <p:cNvGrpSpPr/>
          <p:nvPr/>
        </p:nvGrpSpPr>
        <p:grpSpPr>
          <a:xfrm>
            <a:off x="7481905" y="2980885"/>
            <a:ext cx="101077" cy="107645"/>
            <a:chOff x="4811425" y="2065025"/>
            <a:chExt cx="41500" cy="44200"/>
          </a:xfrm>
        </p:grpSpPr>
        <p:sp>
          <p:nvSpPr>
            <p:cNvPr id="4272" name="Google Shape;4272;p81"/>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81"/>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4" name="Google Shape;4274;p81"/>
          <p:cNvGrpSpPr/>
          <p:nvPr/>
        </p:nvGrpSpPr>
        <p:grpSpPr>
          <a:xfrm>
            <a:off x="7774342" y="2981098"/>
            <a:ext cx="120867" cy="107218"/>
            <a:chOff x="4929875" y="2065025"/>
            <a:chExt cx="49625" cy="44025"/>
          </a:xfrm>
        </p:grpSpPr>
        <p:sp>
          <p:nvSpPr>
            <p:cNvPr id="4275" name="Google Shape;4275;p81"/>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81"/>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7" name="Google Shape;4277;p81"/>
          <p:cNvGrpSpPr/>
          <p:nvPr/>
        </p:nvGrpSpPr>
        <p:grpSpPr>
          <a:xfrm>
            <a:off x="8103011" y="2984112"/>
            <a:ext cx="70206" cy="101191"/>
            <a:chOff x="5083925" y="2066350"/>
            <a:chExt cx="28825" cy="41550"/>
          </a:xfrm>
        </p:grpSpPr>
        <p:sp>
          <p:nvSpPr>
            <p:cNvPr id="4278" name="Google Shape;4278;p81"/>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81"/>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0" name="Google Shape;4280;p81"/>
          <p:cNvGrpSpPr/>
          <p:nvPr/>
        </p:nvGrpSpPr>
        <p:grpSpPr>
          <a:xfrm>
            <a:off x="7134565" y="2999759"/>
            <a:ext cx="181026" cy="69896"/>
            <a:chOff x="4659775" y="2072775"/>
            <a:chExt cx="74325" cy="28700"/>
          </a:xfrm>
        </p:grpSpPr>
        <p:sp>
          <p:nvSpPr>
            <p:cNvPr id="4281" name="Google Shape;4281;p81"/>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81"/>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81"/>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4" name="Google Shape;4284;p81"/>
          <p:cNvGrpSpPr/>
          <p:nvPr/>
        </p:nvGrpSpPr>
        <p:grpSpPr>
          <a:xfrm>
            <a:off x="8054421" y="2790324"/>
            <a:ext cx="167387" cy="89197"/>
            <a:chOff x="4662475" y="1976500"/>
            <a:chExt cx="68725" cy="36625"/>
          </a:xfrm>
        </p:grpSpPr>
        <p:sp>
          <p:nvSpPr>
            <p:cNvPr id="4285" name="Google Shape;4285;p81"/>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81"/>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81"/>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8" name="Google Shape;4288;p81"/>
          <p:cNvGrpSpPr/>
          <p:nvPr/>
        </p:nvGrpSpPr>
        <p:grpSpPr>
          <a:xfrm>
            <a:off x="7751326" y="2793764"/>
            <a:ext cx="166899" cy="82317"/>
            <a:chOff x="4920150" y="1977875"/>
            <a:chExt cx="68525" cy="33800"/>
          </a:xfrm>
        </p:grpSpPr>
        <p:sp>
          <p:nvSpPr>
            <p:cNvPr id="4289" name="Google Shape;4289;p81"/>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81"/>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81"/>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2" name="Google Shape;4292;p81"/>
          <p:cNvGrpSpPr/>
          <p:nvPr/>
        </p:nvGrpSpPr>
        <p:grpSpPr>
          <a:xfrm>
            <a:off x="7162483" y="3197682"/>
            <a:ext cx="125190" cy="127859"/>
            <a:chOff x="4676550" y="2160575"/>
            <a:chExt cx="51400" cy="52500"/>
          </a:xfrm>
        </p:grpSpPr>
        <p:sp>
          <p:nvSpPr>
            <p:cNvPr id="4293" name="Google Shape;4293;p81"/>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81"/>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81"/>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6" name="Google Shape;4296;p81"/>
          <p:cNvGrpSpPr/>
          <p:nvPr/>
        </p:nvGrpSpPr>
        <p:grpSpPr>
          <a:xfrm>
            <a:off x="7459741" y="3204714"/>
            <a:ext cx="145405" cy="113794"/>
            <a:chOff x="4768325" y="2163475"/>
            <a:chExt cx="59700" cy="46725"/>
          </a:xfrm>
        </p:grpSpPr>
        <p:sp>
          <p:nvSpPr>
            <p:cNvPr id="4297" name="Google Shape;4297;p81"/>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81"/>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9" name="Google Shape;4299;p81"/>
          <p:cNvSpPr/>
          <p:nvPr/>
        </p:nvSpPr>
        <p:spPr>
          <a:xfrm>
            <a:off x="7791696" y="3196221"/>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81"/>
          <p:cNvSpPr/>
          <p:nvPr/>
        </p:nvSpPr>
        <p:spPr>
          <a:xfrm>
            <a:off x="8064072" y="4203306"/>
            <a:ext cx="148084" cy="16298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81"/>
          <p:cNvSpPr/>
          <p:nvPr/>
        </p:nvSpPr>
        <p:spPr>
          <a:xfrm>
            <a:off x="7165528" y="3431527"/>
            <a:ext cx="119101" cy="163415"/>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81"/>
          <p:cNvSpPr/>
          <p:nvPr/>
        </p:nvSpPr>
        <p:spPr>
          <a:xfrm>
            <a:off x="7133499" y="4219136"/>
            <a:ext cx="183157" cy="131329"/>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81"/>
          <p:cNvSpPr/>
          <p:nvPr/>
        </p:nvSpPr>
        <p:spPr>
          <a:xfrm>
            <a:off x="7150823" y="3700780"/>
            <a:ext cx="148511" cy="112515"/>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81"/>
          <p:cNvSpPr/>
          <p:nvPr/>
        </p:nvSpPr>
        <p:spPr>
          <a:xfrm>
            <a:off x="7784572" y="3682697"/>
            <a:ext cx="100408" cy="14868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5" name="Google Shape;4305;p81"/>
          <p:cNvGrpSpPr/>
          <p:nvPr/>
        </p:nvGrpSpPr>
        <p:grpSpPr>
          <a:xfrm>
            <a:off x="7476059" y="3459808"/>
            <a:ext cx="112768" cy="106853"/>
            <a:chOff x="4768575" y="2253950"/>
            <a:chExt cx="46300" cy="43875"/>
          </a:xfrm>
        </p:grpSpPr>
        <p:sp>
          <p:nvSpPr>
            <p:cNvPr id="4306" name="Google Shape;4306;p81"/>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81"/>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8" name="Google Shape;4308;p81"/>
          <p:cNvGrpSpPr/>
          <p:nvPr/>
        </p:nvGrpSpPr>
        <p:grpSpPr>
          <a:xfrm>
            <a:off x="7775682" y="3948834"/>
            <a:ext cx="118187" cy="146246"/>
            <a:chOff x="4960900" y="2433225"/>
            <a:chExt cx="48525" cy="60050"/>
          </a:xfrm>
        </p:grpSpPr>
        <p:sp>
          <p:nvSpPr>
            <p:cNvPr id="4309" name="Google Shape;4309;p81"/>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81"/>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1" name="Google Shape;4311;p81"/>
          <p:cNvGrpSpPr/>
          <p:nvPr/>
        </p:nvGrpSpPr>
        <p:grpSpPr>
          <a:xfrm>
            <a:off x="7464247" y="4212895"/>
            <a:ext cx="136394" cy="143810"/>
            <a:chOff x="4854075" y="2527625"/>
            <a:chExt cx="56000" cy="59050"/>
          </a:xfrm>
        </p:grpSpPr>
        <p:sp>
          <p:nvSpPr>
            <p:cNvPr id="4312" name="Google Shape;4312;p81"/>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81"/>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4" name="Google Shape;4314;p81"/>
          <p:cNvSpPr/>
          <p:nvPr/>
        </p:nvSpPr>
        <p:spPr>
          <a:xfrm>
            <a:off x="7479500" y="3955623"/>
            <a:ext cx="105888" cy="132668"/>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81"/>
          <p:cNvSpPr/>
          <p:nvPr/>
        </p:nvSpPr>
        <p:spPr>
          <a:xfrm>
            <a:off x="8058166" y="3195277"/>
            <a:ext cx="159897" cy="132668"/>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81"/>
          <p:cNvSpPr/>
          <p:nvPr/>
        </p:nvSpPr>
        <p:spPr>
          <a:xfrm>
            <a:off x="7157429" y="3955623"/>
            <a:ext cx="135298" cy="132668"/>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7" name="Google Shape;4317;p81"/>
          <p:cNvGrpSpPr/>
          <p:nvPr/>
        </p:nvGrpSpPr>
        <p:grpSpPr>
          <a:xfrm>
            <a:off x="8088458" y="3676639"/>
            <a:ext cx="99312" cy="160797"/>
            <a:chOff x="5059700" y="2334775"/>
            <a:chExt cx="40775" cy="66025"/>
          </a:xfrm>
        </p:grpSpPr>
        <p:sp>
          <p:nvSpPr>
            <p:cNvPr id="4318" name="Google Shape;4318;p81"/>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81"/>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81"/>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81"/>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81"/>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81"/>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81"/>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81"/>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81"/>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7" name="Google Shape;4327;p81"/>
          <p:cNvGrpSpPr/>
          <p:nvPr/>
        </p:nvGrpSpPr>
        <p:grpSpPr>
          <a:xfrm>
            <a:off x="8045622" y="3941771"/>
            <a:ext cx="184984" cy="160371"/>
            <a:chOff x="5037700" y="2430325"/>
            <a:chExt cx="75950" cy="65850"/>
          </a:xfrm>
        </p:grpSpPr>
        <p:sp>
          <p:nvSpPr>
            <p:cNvPr id="4328" name="Google Shape;4328;p81"/>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81"/>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0" name="Google Shape;4330;p81"/>
          <p:cNvGrpSpPr/>
          <p:nvPr/>
        </p:nvGrpSpPr>
        <p:grpSpPr>
          <a:xfrm>
            <a:off x="7465128" y="3708223"/>
            <a:ext cx="173014" cy="97629"/>
            <a:chOff x="4756975" y="2341800"/>
            <a:chExt cx="91975" cy="51925"/>
          </a:xfrm>
        </p:grpSpPr>
        <p:sp>
          <p:nvSpPr>
            <p:cNvPr id="4331" name="Google Shape;4331;p81"/>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81"/>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81"/>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81"/>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81"/>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81"/>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81"/>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81"/>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81"/>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81"/>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81"/>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81"/>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81"/>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81"/>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81"/>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81"/>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81"/>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81"/>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81"/>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81"/>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1" name="Google Shape;4351;p81"/>
          <p:cNvGrpSpPr/>
          <p:nvPr/>
        </p:nvGrpSpPr>
        <p:grpSpPr>
          <a:xfrm>
            <a:off x="7732065" y="4196920"/>
            <a:ext cx="212497" cy="175761"/>
            <a:chOff x="4943575" y="2516350"/>
            <a:chExt cx="98675" cy="81700"/>
          </a:xfrm>
        </p:grpSpPr>
        <p:sp>
          <p:nvSpPr>
            <p:cNvPr id="4352" name="Google Shape;4352;p81"/>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81"/>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81"/>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81"/>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81"/>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81"/>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81"/>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81"/>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81"/>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81"/>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81"/>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81"/>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81"/>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81"/>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81"/>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81"/>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81"/>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81"/>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81"/>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81"/>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81"/>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81"/>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81"/>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81"/>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81"/>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81"/>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81"/>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81"/>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81"/>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81"/>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81"/>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81"/>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81"/>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81"/>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81"/>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81"/>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81"/>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81"/>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81"/>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81"/>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81"/>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81"/>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81"/>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81"/>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81"/>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81"/>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81"/>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81"/>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81"/>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81"/>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81"/>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81"/>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81"/>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81"/>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81"/>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81"/>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81"/>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81"/>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81"/>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81"/>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81"/>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81"/>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81"/>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81"/>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81"/>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81"/>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81"/>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81"/>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81"/>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81"/>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81"/>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81"/>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81"/>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81"/>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81"/>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81"/>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81"/>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81"/>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0" name="Google Shape;4430;p81"/>
          <p:cNvSpPr/>
          <p:nvPr/>
        </p:nvSpPr>
        <p:spPr>
          <a:xfrm>
            <a:off x="7747607" y="3426066"/>
            <a:ext cx="174337" cy="174337"/>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81"/>
          <p:cNvSpPr/>
          <p:nvPr/>
        </p:nvSpPr>
        <p:spPr>
          <a:xfrm>
            <a:off x="8063864" y="3454885"/>
            <a:ext cx="148500" cy="116700"/>
          </a:xfrm>
          <a:prstGeom prst="stripedRightArrow">
            <a:avLst>
              <a:gd name="adj1" fmla="val 50000"/>
              <a:gd name="adj2" fmla="val 50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81"/>
          <p:cNvSpPr/>
          <p:nvPr/>
        </p:nvSpPr>
        <p:spPr>
          <a:xfrm>
            <a:off x="7165978"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81"/>
          <p:cNvSpPr/>
          <p:nvPr/>
        </p:nvSpPr>
        <p:spPr>
          <a:xfrm flipH="1">
            <a:off x="7473344"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81"/>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accent1">
                    <a:lumMod val="50000"/>
                  </a:schemeClr>
                </a:solidFill>
                <a:latin typeface="Arial"/>
                <a:ea typeface="Arial"/>
                <a:cs typeface="Arial"/>
                <a:sym typeface="Arial"/>
              </a:rPr>
              <a:t>Use our editable graphic resources...</a:t>
            </a:r>
            <a:endParaRPr>
              <a:solidFill>
                <a:schemeClr val="accent1">
                  <a:lumMod val="50000"/>
                </a:schemeClr>
              </a:solidFill>
              <a:latin typeface="Arial"/>
              <a:ea typeface="Arial"/>
              <a:cs typeface="Arial"/>
              <a:sym typeface="Arial"/>
            </a:endParaRPr>
          </a:p>
          <a:p>
            <a:pPr marL="0" lvl="0" indent="0" algn="ctr" rtl="0">
              <a:spcBef>
                <a:spcPts val="0"/>
              </a:spcBef>
              <a:spcAft>
                <a:spcPts val="0"/>
              </a:spcAft>
              <a:buClr>
                <a:srgbClr val="000000"/>
              </a:buClr>
              <a:buSzPts val="1100"/>
              <a:buFont typeface="Arial"/>
              <a:buNone/>
            </a:pPr>
            <a:endParaRPr>
              <a:solidFill>
                <a:schemeClr val="accent1">
                  <a:lumMod val="50000"/>
                </a:schemeClr>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38"/>
        <p:cNvGrpSpPr/>
        <p:nvPr/>
      </p:nvGrpSpPr>
      <p:grpSpPr>
        <a:xfrm>
          <a:off x="0" y="0"/>
          <a:ext cx="0" cy="0"/>
          <a:chOff x="0" y="0"/>
          <a:chExt cx="0" cy="0"/>
        </a:xfrm>
      </p:grpSpPr>
      <p:grpSp>
        <p:nvGrpSpPr>
          <p:cNvPr id="4439" name="Google Shape;4439;p82"/>
          <p:cNvGrpSpPr/>
          <p:nvPr/>
        </p:nvGrpSpPr>
        <p:grpSpPr>
          <a:xfrm>
            <a:off x="745571" y="1168666"/>
            <a:ext cx="2492868" cy="1379876"/>
            <a:chOff x="2654821" y="2311071"/>
            <a:chExt cx="2279715" cy="1262120"/>
          </a:xfrm>
        </p:grpSpPr>
        <p:grpSp>
          <p:nvGrpSpPr>
            <p:cNvPr id="4440" name="Google Shape;4440;p82"/>
            <p:cNvGrpSpPr/>
            <p:nvPr/>
          </p:nvGrpSpPr>
          <p:grpSpPr>
            <a:xfrm>
              <a:off x="4034269" y="2840745"/>
              <a:ext cx="40212" cy="36437"/>
              <a:chOff x="4293400" y="2574725"/>
              <a:chExt cx="84425" cy="80100"/>
            </a:xfrm>
          </p:grpSpPr>
          <p:sp>
            <p:nvSpPr>
              <p:cNvPr id="4441" name="Google Shape;4441;p82"/>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5F7D95"/>
              </a:solidFill>
              <a:ln>
                <a:noFill/>
              </a:ln>
            </p:spPr>
          </p:sp>
          <p:sp>
            <p:nvSpPr>
              <p:cNvPr id="4442" name="Google Shape;4442;p82"/>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3" name="Google Shape;4443;p82"/>
            <p:cNvGrpSpPr/>
            <p:nvPr/>
          </p:nvGrpSpPr>
          <p:grpSpPr>
            <a:xfrm>
              <a:off x="3894606" y="2334874"/>
              <a:ext cx="913198" cy="518984"/>
              <a:chOff x="4000175" y="1462675"/>
              <a:chExt cx="1917275" cy="1140875"/>
            </a:xfrm>
          </p:grpSpPr>
          <p:sp>
            <p:nvSpPr>
              <p:cNvPr id="4444" name="Google Shape;4444;p82"/>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5F7D95"/>
              </a:solidFill>
              <a:ln>
                <a:noFill/>
              </a:ln>
            </p:spPr>
          </p:sp>
          <p:grpSp>
            <p:nvGrpSpPr>
              <p:cNvPr id="4445" name="Google Shape;4445;p82"/>
              <p:cNvGrpSpPr/>
              <p:nvPr/>
            </p:nvGrpSpPr>
            <p:grpSpPr>
              <a:xfrm>
                <a:off x="4000175" y="1462675"/>
                <a:ext cx="1917275" cy="1140875"/>
                <a:chOff x="4000175" y="1462675"/>
                <a:chExt cx="1917275" cy="1140875"/>
              </a:xfrm>
            </p:grpSpPr>
            <p:sp>
              <p:nvSpPr>
                <p:cNvPr id="4446" name="Google Shape;4446;p82"/>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5F7D95"/>
                </a:solidFill>
                <a:ln>
                  <a:noFill/>
                </a:ln>
              </p:spPr>
            </p:sp>
            <p:sp>
              <p:nvSpPr>
                <p:cNvPr id="4447" name="Google Shape;4447;p82"/>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82"/>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82"/>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82"/>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4451" name="Google Shape;4451;p82"/>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52" name="Google Shape;4452;p82"/>
            <p:cNvGrpSpPr/>
            <p:nvPr/>
          </p:nvGrpSpPr>
          <p:grpSpPr>
            <a:xfrm>
              <a:off x="3875768" y="2846704"/>
              <a:ext cx="44796" cy="47366"/>
              <a:chOff x="3960625" y="2587825"/>
              <a:chExt cx="94050" cy="104125"/>
            </a:xfrm>
          </p:grpSpPr>
          <p:sp>
            <p:nvSpPr>
              <p:cNvPr id="4453" name="Google Shape;4453;p82"/>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5F7D95"/>
              </a:solidFill>
              <a:ln>
                <a:noFill/>
              </a:ln>
            </p:spPr>
          </p:sp>
          <p:sp>
            <p:nvSpPr>
              <p:cNvPr id="4454" name="Google Shape;4454;p82"/>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5" name="Google Shape;4455;p82"/>
            <p:cNvGrpSpPr/>
            <p:nvPr/>
          </p:nvGrpSpPr>
          <p:grpSpPr>
            <a:xfrm>
              <a:off x="3782759" y="2807162"/>
              <a:ext cx="82686" cy="85487"/>
              <a:chOff x="3765350" y="2500900"/>
              <a:chExt cx="173600" cy="187925"/>
            </a:xfrm>
          </p:grpSpPr>
          <p:sp>
            <p:nvSpPr>
              <p:cNvPr id="4456" name="Google Shape;4456;p82"/>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5F7D95"/>
              </a:solidFill>
              <a:ln>
                <a:noFill/>
              </a:ln>
            </p:spPr>
          </p:sp>
          <p:sp>
            <p:nvSpPr>
              <p:cNvPr id="4457" name="Google Shape;4457;p82"/>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82"/>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82"/>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82"/>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82"/>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2" name="Google Shape;4462;p82"/>
            <p:cNvGrpSpPr/>
            <p:nvPr/>
          </p:nvGrpSpPr>
          <p:grpSpPr>
            <a:xfrm>
              <a:off x="3775674" y="2798496"/>
              <a:ext cx="40545" cy="23564"/>
              <a:chOff x="3750475" y="2481850"/>
              <a:chExt cx="85125" cy="51800"/>
            </a:xfrm>
          </p:grpSpPr>
          <p:sp>
            <p:nvSpPr>
              <p:cNvPr id="4463" name="Google Shape;4463;p82"/>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82"/>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5F7D95"/>
              </a:solidFill>
              <a:ln>
                <a:noFill/>
              </a:ln>
            </p:spPr>
          </p:sp>
        </p:grpSp>
        <p:grpSp>
          <p:nvGrpSpPr>
            <p:cNvPr id="4465" name="Google Shape;4465;p82"/>
            <p:cNvGrpSpPr/>
            <p:nvPr/>
          </p:nvGrpSpPr>
          <p:grpSpPr>
            <a:xfrm>
              <a:off x="3716946" y="2776024"/>
              <a:ext cx="81971" cy="76912"/>
              <a:chOff x="3627175" y="2432450"/>
              <a:chExt cx="172100" cy="169075"/>
            </a:xfrm>
          </p:grpSpPr>
          <p:sp>
            <p:nvSpPr>
              <p:cNvPr id="4466" name="Google Shape;4466;p82"/>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82"/>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5F7D95"/>
              </a:solidFill>
              <a:ln>
                <a:noFill/>
              </a:ln>
            </p:spPr>
          </p:sp>
          <p:sp>
            <p:nvSpPr>
              <p:cNvPr id="4468" name="Google Shape;4468;p82"/>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5F7D95"/>
              </a:solidFill>
              <a:ln>
                <a:noFill/>
              </a:ln>
            </p:spPr>
          </p:sp>
        </p:grpSp>
        <p:grpSp>
          <p:nvGrpSpPr>
            <p:cNvPr id="4469" name="Google Shape;4469;p82"/>
            <p:cNvGrpSpPr/>
            <p:nvPr/>
          </p:nvGrpSpPr>
          <p:grpSpPr>
            <a:xfrm>
              <a:off x="3685682" y="2845624"/>
              <a:ext cx="29311" cy="45055"/>
              <a:chOff x="3561536" y="2585450"/>
              <a:chExt cx="61539" cy="99045"/>
            </a:xfrm>
          </p:grpSpPr>
          <p:sp>
            <p:nvSpPr>
              <p:cNvPr id="4470" name="Google Shape;4470;p82"/>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82"/>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5F7D95"/>
              </a:solidFill>
              <a:ln>
                <a:noFill/>
              </a:ln>
            </p:spPr>
          </p:sp>
        </p:grpSp>
        <p:grpSp>
          <p:nvGrpSpPr>
            <p:cNvPr id="4472" name="Google Shape;4472;p82"/>
            <p:cNvGrpSpPr/>
            <p:nvPr/>
          </p:nvGrpSpPr>
          <p:grpSpPr>
            <a:xfrm>
              <a:off x="3849905" y="2572252"/>
              <a:ext cx="74339" cy="119559"/>
              <a:chOff x="3906325" y="1984500"/>
              <a:chExt cx="156075" cy="262825"/>
            </a:xfrm>
          </p:grpSpPr>
          <p:sp>
            <p:nvSpPr>
              <p:cNvPr id="4473" name="Google Shape;4473;p82"/>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5F7D95"/>
              </a:solidFill>
              <a:ln>
                <a:noFill/>
              </a:ln>
            </p:spPr>
          </p:sp>
          <p:sp>
            <p:nvSpPr>
              <p:cNvPr id="4474" name="Google Shape;4474;p82"/>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5" name="Google Shape;4475;p82"/>
            <p:cNvGrpSpPr/>
            <p:nvPr/>
          </p:nvGrpSpPr>
          <p:grpSpPr>
            <a:xfrm>
              <a:off x="2654821" y="2414345"/>
              <a:ext cx="667570" cy="558731"/>
              <a:chOff x="1397225" y="1637375"/>
              <a:chExt cx="1401575" cy="1228250"/>
            </a:xfrm>
          </p:grpSpPr>
          <p:sp>
            <p:nvSpPr>
              <p:cNvPr id="4476" name="Google Shape;4476;p82"/>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5F7D95"/>
              </a:solidFill>
              <a:ln>
                <a:noFill/>
              </a:ln>
            </p:spPr>
          </p:sp>
          <p:grpSp>
            <p:nvGrpSpPr>
              <p:cNvPr id="4477" name="Google Shape;4477;p82"/>
              <p:cNvGrpSpPr/>
              <p:nvPr/>
            </p:nvGrpSpPr>
            <p:grpSpPr>
              <a:xfrm>
                <a:off x="1397225" y="1637375"/>
                <a:ext cx="1398775" cy="1228250"/>
                <a:chOff x="1397225" y="1637375"/>
                <a:chExt cx="1398775" cy="1228250"/>
              </a:xfrm>
            </p:grpSpPr>
            <p:sp>
              <p:nvSpPr>
                <p:cNvPr id="4478" name="Google Shape;4478;p82"/>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82"/>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80" name="Google Shape;4480;p82"/>
            <p:cNvGrpSpPr/>
            <p:nvPr/>
          </p:nvGrpSpPr>
          <p:grpSpPr>
            <a:xfrm>
              <a:off x="3230417" y="3103734"/>
              <a:ext cx="282982" cy="280332"/>
              <a:chOff x="2605700" y="3152850"/>
              <a:chExt cx="594125" cy="616250"/>
            </a:xfrm>
          </p:grpSpPr>
          <p:sp>
            <p:nvSpPr>
              <p:cNvPr id="4481" name="Google Shape;4481;p82"/>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5F7D95"/>
              </a:solidFill>
              <a:ln>
                <a:noFill/>
              </a:ln>
            </p:spPr>
          </p:sp>
          <p:sp>
            <p:nvSpPr>
              <p:cNvPr id="4482" name="Google Shape;4482;p82"/>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grpSp>
          <p:nvGrpSpPr>
            <p:cNvPr id="4483" name="Google Shape;4483;p82"/>
            <p:cNvGrpSpPr/>
            <p:nvPr/>
          </p:nvGrpSpPr>
          <p:grpSpPr>
            <a:xfrm>
              <a:off x="3265985" y="3226989"/>
              <a:ext cx="87151" cy="346202"/>
              <a:chOff x="2680375" y="3423800"/>
              <a:chExt cx="182975" cy="761050"/>
            </a:xfrm>
          </p:grpSpPr>
          <p:sp>
            <p:nvSpPr>
              <p:cNvPr id="4484" name="Google Shape;4484;p82"/>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5F7D95"/>
              </a:solidFill>
              <a:ln>
                <a:noFill/>
              </a:ln>
            </p:spPr>
          </p:sp>
          <p:sp>
            <p:nvSpPr>
              <p:cNvPr id="4485" name="Google Shape;4485;p82"/>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6" name="Google Shape;4486;p82"/>
            <p:cNvGrpSpPr/>
            <p:nvPr/>
          </p:nvGrpSpPr>
          <p:grpSpPr>
            <a:xfrm>
              <a:off x="3855466" y="3289811"/>
              <a:ext cx="112514" cy="94210"/>
              <a:chOff x="3918000" y="3561900"/>
              <a:chExt cx="236225" cy="207100"/>
            </a:xfrm>
          </p:grpSpPr>
          <p:sp>
            <p:nvSpPr>
              <p:cNvPr id="4487" name="Google Shape;4487;p82"/>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5F7D95"/>
              </a:solidFill>
              <a:ln>
                <a:noFill/>
              </a:ln>
            </p:spPr>
          </p:sp>
          <p:sp>
            <p:nvSpPr>
              <p:cNvPr id="4488" name="Google Shape;4488;p82"/>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9" name="Google Shape;4489;p82"/>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82"/>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82"/>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nvGrpSpPr>
            <p:cNvPr id="4492" name="Google Shape;4492;p82"/>
            <p:cNvGrpSpPr/>
            <p:nvPr/>
          </p:nvGrpSpPr>
          <p:grpSpPr>
            <a:xfrm>
              <a:off x="2905224" y="2311071"/>
              <a:ext cx="596721" cy="528992"/>
              <a:chOff x="1922950" y="1410350"/>
              <a:chExt cx="1252825" cy="1162875"/>
            </a:xfrm>
          </p:grpSpPr>
          <p:sp>
            <p:nvSpPr>
              <p:cNvPr id="4493" name="Google Shape;4493;p82"/>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82"/>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82"/>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82"/>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82"/>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82"/>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82"/>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82"/>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82"/>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82"/>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82"/>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82"/>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82"/>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82"/>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82"/>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82"/>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grpSp>
        <p:sp>
          <p:nvSpPr>
            <p:cNvPr id="4509" name="Google Shape;4509;p82"/>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82"/>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82"/>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82"/>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82"/>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82"/>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82"/>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82"/>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82"/>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82"/>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82"/>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82"/>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82"/>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82"/>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82"/>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82"/>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82"/>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82"/>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82"/>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82"/>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4529" name="Google Shape;4529;p82"/>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4530" name="Google Shape;4530;p82"/>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1" name="Google Shape;4531;p82"/>
            <p:cNvGrpSpPr/>
            <p:nvPr/>
          </p:nvGrpSpPr>
          <p:grpSpPr>
            <a:xfrm>
              <a:off x="3280929" y="3294542"/>
              <a:ext cx="109894" cy="272224"/>
              <a:chOff x="2711750" y="3572300"/>
              <a:chExt cx="230725" cy="598425"/>
            </a:xfrm>
          </p:grpSpPr>
          <p:sp>
            <p:nvSpPr>
              <p:cNvPr id="4532" name="Google Shape;4532;p82"/>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82"/>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4" name="Google Shape;4534;p82"/>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5" name="Google Shape;4535;p82"/>
            <p:cNvGrpSpPr/>
            <p:nvPr/>
          </p:nvGrpSpPr>
          <p:grpSpPr>
            <a:xfrm>
              <a:off x="3790439" y="2408636"/>
              <a:ext cx="73017" cy="75684"/>
              <a:chOff x="3781475" y="1624825"/>
              <a:chExt cx="153300" cy="166375"/>
            </a:xfrm>
          </p:grpSpPr>
          <p:sp>
            <p:nvSpPr>
              <p:cNvPr id="4536" name="Google Shape;4536;p82"/>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82"/>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82"/>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82"/>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0" name="Google Shape;4540;p82"/>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82"/>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82"/>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82"/>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82"/>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82"/>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82"/>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7" name="Google Shape;4547;p82"/>
            <p:cNvGrpSpPr/>
            <p:nvPr/>
          </p:nvGrpSpPr>
          <p:grpSpPr>
            <a:xfrm>
              <a:off x="4403342" y="3107749"/>
              <a:ext cx="316680" cy="101374"/>
              <a:chOff x="5068275" y="3161675"/>
              <a:chExt cx="664875" cy="222850"/>
            </a:xfrm>
          </p:grpSpPr>
          <p:sp>
            <p:nvSpPr>
              <p:cNvPr id="4548" name="Google Shape;4548;p82"/>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82"/>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82"/>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82"/>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2" name="Google Shape;4552;p82"/>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82"/>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82"/>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82"/>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82"/>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82"/>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82"/>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82"/>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82"/>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82"/>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82"/>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82"/>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82"/>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82"/>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82"/>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82"/>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82"/>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82"/>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82"/>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82"/>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82"/>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82"/>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82"/>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82"/>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82"/>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82"/>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82"/>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82"/>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82"/>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1" name="Google Shape;4581;p82"/>
            <p:cNvGrpSpPr/>
            <p:nvPr/>
          </p:nvGrpSpPr>
          <p:grpSpPr>
            <a:xfrm>
              <a:off x="3697513" y="2707266"/>
              <a:ext cx="59549" cy="79733"/>
              <a:chOff x="3586375" y="2281300"/>
              <a:chExt cx="125025" cy="175275"/>
            </a:xfrm>
          </p:grpSpPr>
          <p:sp>
            <p:nvSpPr>
              <p:cNvPr id="4582" name="Google Shape;4582;p82"/>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82"/>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4" name="Google Shape;4584;p82"/>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5" name="Google Shape;4585;p82"/>
            <p:cNvGrpSpPr/>
            <p:nvPr/>
          </p:nvGrpSpPr>
          <p:grpSpPr>
            <a:xfrm>
              <a:off x="4513224" y="3221724"/>
              <a:ext cx="274563" cy="280321"/>
              <a:chOff x="5298975" y="3412225"/>
              <a:chExt cx="576450" cy="616225"/>
            </a:xfrm>
          </p:grpSpPr>
          <p:sp>
            <p:nvSpPr>
              <p:cNvPr id="4586" name="Google Shape;4586;p82"/>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4587" name="Google Shape;4587;p82"/>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8" name="Google Shape;4588;p82"/>
            <p:cNvGrpSpPr/>
            <p:nvPr/>
          </p:nvGrpSpPr>
          <p:grpSpPr>
            <a:xfrm>
              <a:off x="4824403" y="3421846"/>
              <a:ext cx="110132" cy="130647"/>
              <a:chOff x="5952300" y="3852150"/>
              <a:chExt cx="231225" cy="287200"/>
            </a:xfrm>
          </p:grpSpPr>
          <p:sp>
            <p:nvSpPr>
              <p:cNvPr id="4589" name="Google Shape;4589;p82"/>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82"/>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1" name="Google Shape;4591;p82"/>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82"/>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82"/>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82"/>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82"/>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82"/>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82"/>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82"/>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9" name="Google Shape;4599;p82"/>
            <p:cNvGrpSpPr/>
            <p:nvPr/>
          </p:nvGrpSpPr>
          <p:grpSpPr>
            <a:xfrm>
              <a:off x="4295710" y="3079670"/>
              <a:ext cx="14968" cy="27135"/>
              <a:chOff x="4842300" y="3099950"/>
              <a:chExt cx="31425" cy="59650"/>
            </a:xfrm>
          </p:grpSpPr>
          <p:sp>
            <p:nvSpPr>
              <p:cNvPr id="4600" name="Google Shape;4600;p82"/>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82"/>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82"/>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82"/>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4" name="Google Shape;4604;p82"/>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82"/>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82"/>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82"/>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82"/>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82"/>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82"/>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82"/>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2" name="Google Shape;4612;p82"/>
            <p:cNvGrpSpPr/>
            <p:nvPr/>
          </p:nvGrpSpPr>
          <p:grpSpPr>
            <a:xfrm>
              <a:off x="3831056" y="2816010"/>
              <a:ext cx="37378" cy="27612"/>
              <a:chOff x="3866750" y="2520350"/>
              <a:chExt cx="78475" cy="60700"/>
            </a:xfrm>
          </p:grpSpPr>
          <p:sp>
            <p:nvSpPr>
              <p:cNvPr id="4613" name="Google Shape;4613;p82"/>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82"/>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82"/>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82"/>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7" name="Google Shape;4617;p82"/>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82"/>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82"/>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82"/>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82"/>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82"/>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82"/>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82"/>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82"/>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82"/>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82"/>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82"/>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82"/>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82"/>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82"/>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82"/>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82"/>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4634" name="Google Shape;4634;p82"/>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82"/>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82"/>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82"/>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82"/>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82"/>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82"/>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82"/>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82"/>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82"/>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82"/>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82"/>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4646" name="Google Shape;4646;p82"/>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82"/>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82"/>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82"/>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82"/>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82"/>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82"/>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82"/>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82"/>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82"/>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82"/>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82"/>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82"/>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9" name="Google Shape;4659;p82"/>
            <p:cNvGrpSpPr/>
            <p:nvPr/>
          </p:nvGrpSpPr>
          <p:grpSpPr>
            <a:xfrm>
              <a:off x="3632736" y="3051591"/>
              <a:ext cx="63288" cy="45217"/>
              <a:chOff x="3450375" y="3038225"/>
              <a:chExt cx="132875" cy="99400"/>
            </a:xfrm>
          </p:grpSpPr>
          <p:sp>
            <p:nvSpPr>
              <p:cNvPr id="4660" name="Google Shape;4660;p82"/>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82"/>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2" name="Google Shape;4662;p82"/>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82"/>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82"/>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82"/>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82"/>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82"/>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82"/>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82"/>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82"/>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4671" name="Google Shape;4671;p82"/>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82"/>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82"/>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82"/>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82"/>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82"/>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82"/>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82"/>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82"/>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82"/>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4681" name="Google Shape;4681;p82"/>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82"/>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82"/>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82"/>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82"/>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82"/>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4687" name="Google Shape;4687;p82"/>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82"/>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82"/>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82"/>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82"/>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82"/>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82"/>
            <p:cNvSpPr/>
            <p:nvPr/>
          </p:nvSpPr>
          <p:spPr>
            <a:xfrm>
              <a:off x="4036853" y="2853608"/>
              <a:ext cx="1250" cy="1205"/>
            </a:xfrm>
            <a:custGeom>
              <a:avLst/>
              <a:gdLst/>
              <a:ahLst/>
              <a:cxnLst/>
              <a:rect l="l" t="t" r="r" b="b"/>
              <a:pathLst>
                <a:path w="105" h="106" fill="none" extrusionOk="0">
                  <a:moveTo>
                    <a:pt x="105" y="105"/>
                  </a:moveTo>
                  <a:lnTo>
                    <a:pt x="0" y="1"/>
                  </a:lnTo>
                </a:path>
              </a:pathLst>
            </a:custGeom>
            <a:solidFill>
              <a:srgbClr val="5F7D95"/>
            </a:solid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82"/>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82"/>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82"/>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7" name="Google Shape;4697;p82"/>
          <p:cNvGrpSpPr/>
          <p:nvPr/>
        </p:nvGrpSpPr>
        <p:grpSpPr>
          <a:xfrm>
            <a:off x="3554131" y="1233340"/>
            <a:ext cx="2078182" cy="1366558"/>
            <a:chOff x="235800" y="830650"/>
            <a:chExt cx="6978450" cy="4588844"/>
          </a:xfrm>
        </p:grpSpPr>
        <p:sp>
          <p:nvSpPr>
            <p:cNvPr id="4698" name="Google Shape;4698;p82"/>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82"/>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82"/>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82"/>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82"/>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82"/>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4" name="Google Shape;4704;p82"/>
          <p:cNvGrpSpPr/>
          <p:nvPr/>
        </p:nvGrpSpPr>
        <p:grpSpPr>
          <a:xfrm>
            <a:off x="742628" y="3064442"/>
            <a:ext cx="2622876" cy="1333540"/>
            <a:chOff x="238125" y="1038125"/>
            <a:chExt cx="7146800" cy="3633625"/>
          </a:xfrm>
        </p:grpSpPr>
        <p:sp>
          <p:nvSpPr>
            <p:cNvPr id="4705" name="Google Shape;4705;p82"/>
            <p:cNvSpPr/>
            <p:nvPr/>
          </p:nvSpPr>
          <p:spPr>
            <a:xfrm>
              <a:off x="6256150" y="3780375"/>
              <a:ext cx="62400" cy="53425"/>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82"/>
            <p:cNvSpPr/>
            <p:nvPr/>
          </p:nvSpPr>
          <p:spPr>
            <a:xfrm>
              <a:off x="6256150" y="3856775"/>
              <a:ext cx="62200" cy="53250"/>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82"/>
            <p:cNvSpPr/>
            <p:nvPr/>
          </p:nvSpPr>
          <p:spPr>
            <a:xfrm>
              <a:off x="6256150" y="3932800"/>
              <a:ext cx="62200" cy="53425"/>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82"/>
            <p:cNvSpPr/>
            <p:nvPr/>
          </p:nvSpPr>
          <p:spPr>
            <a:xfrm>
              <a:off x="6332350"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82"/>
            <p:cNvSpPr/>
            <p:nvPr/>
          </p:nvSpPr>
          <p:spPr>
            <a:xfrm>
              <a:off x="6332350"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82"/>
            <p:cNvSpPr/>
            <p:nvPr/>
          </p:nvSpPr>
          <p:spPr>
            <a:xfrm>
              <a:off x="6408350" y="385677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82"/>
            <p:cNvSpPr/>
            <p:nvPr/>
          </p:nvSpPr>
          <p:spPr>
            <a:xfrm>
              <a:off x="6408350" y="3932800"/>
              <a:ext cx="62425" cy="53425"/>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82"/>
            <p:cNvSpPr/>
            <p:nvPr/>
          </p:nvSpPr>
          <p:spPr>
            <a:xfrm>
              <a:off x="6408350" y="4085225"/>
              <a:ext cx="62425" cy="53350"/>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82"/>
            <p:cNvSpPr/>
            <p:nvPr/>
          </p:nvSpPr>
          <p:spPr>
            <a:xfrm>
              <a:off x="6484575" y="385677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82"/>
            <p:cNvSpPr/>
            <p:nvPr/>
          </p:nvSpPr>
          <p:spPr>
            <a:xfrm>
              <a:off x="648457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82"/>
            <p:cNvSpPr/>
            <p:nvPr/>
          </p:nvSpPr>
          <p:spPr>
            <a:xfrm>
              <a:off x="6484575" y="4161425"/>
              <a:ext cx="62425" cy="53300"/>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82"/>
            <p:cNvSpPr/>
            <p:nvPr/>
          </p:nvSpPr>
          <p:spPr>
            <a:xfrm>
              <a:off x="6484575" y="40852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82"/>
            <p:cNvSpPr/>
            <p:nvPr/>
          </p:nvSpPr>
          <p:spPr>
            <a:xfrm>
              <a:off x="6484575" y="4009000"/>
              <a:ext cx="62425" cy="53350"/>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82"/>
            <p:cNvSpPr/>
            <p:nvPr/>
          </p:nvSpPr>
          <p:spPr>
            <a:xfrm>
              <a:off x="6638425" y="3856775"/>
              <a:ext cx="62425" cy="53250"/>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82"/>
            <p:cNvSpPr/>
            <p:nvPr/>
          </p:nvSpPr>
          <p:spPr>
            <a:xfrm>
              <a:off x="663842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82"/>
            <p:cNvSpPr/>
            <p:nvPr/>
          </p:nvSpPr>
          <p:spPr>
            <a:xfrm>
              <a:off x="6638425" y="4161425"/>
              <a:ext cx="62425" cy="53300"/>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82"/>
            <p:cNvSpPr/>
            <p:nvPr/>
          </p:nvSpPr>
          <p:spPr>
            <a:xfrm>
              <a:off x="6638425" y="4085225"/>
              <a:ext cx="62425" cy="53350"/>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82"/>
            <p:cNvSpPr/>
            <p:nvPr/>
          </p:nvSpPr>
          <p:spPr>
            <a:xfrm>
              <a:off x="6638425" y="4009000"/>
              <a:ext cx="62425" cy="53350"/>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82"/>
            <p:cNvSpPr/>
            <p:nvPr/>
          </p:nvSpPr>
          <p:spPr>
            <a:xfrm>
              <a:off x="6715450" y="393280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82"/>
            <p:cNvSpPr/>
            <p:nvPr/>
          </p:nvSpPr>
          <p:spPr>
            <a:xfrm>
              <a:off x="6715450" y="40852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82"/>
            <p:cNvSpPr/>
            <p:nvPr/>
          </p:nvSpPr>
          <p:spPr>
            <a:xfrm>
              <a:off x="6715450" y="4009000"/>
              <a:ext cx="62225" cy="53350"/>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82"/>
            <p:cNvSpPr/>
            <p:nvPr/>
          </p:nvSpPr>
          <p:spPr>
            <a:xfrm>
              <a:off x="6408350" y="4009000"/>
              <a:ext cx="62425" cy="53350"/>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82"/>
            <p:cNvSpPr/>
            <p:nvPr/>
          </p:nvSpPr>
          <p:spPr>
            <a:xfrm>
              <a:off x="6332350"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82"/>
            <p:cNvSpPr/>
            <p:nvPr/>
          </p:nvSpPr>
          <p:spPr>
            <a:xfrm>
              <a:off x="6256150" y="4009000"/>
              <a:ext cx="62200" cy="53350"/>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82"/>
            <p:cNvSpPr/>
            <p:nvPr/>
          </p:nvSpPr>
          <p:spPr>
            <a:xfrm>
              <a:off x="5951475"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82"/>
            <p:cNvSpPr/>
            <p:nvPr/>
          </p:nvSpPr>
          <p:spPr>
            <a:xfrm>
              <a:off x="5951475" y="4009000"/>
              <a:ext cx="62225" cy="53350"/>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82"/>
            <p:cNvSpPr/>
            <p:nvPr/>
          </p:nvSpPr>
          <p:spPr>
            <a:xfrm>
              <a:off x="6027500" y="385677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82"/>
            <p:cNvSpPr/>
            <p:nvPr/>
          </p:nvSpPr>
          <p:spPr>
            <a:xfrm>
              <a:off x="6027500" y="39328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82"/>
            <p:cNvSpPr/>
            <p:nvPr/>
          </p:nvSpPr>
          <p:spPr>
            <a:xfrm>
              <a:off x="6027500" y="4009000"/>
              <a:ext cx="62425" cy="53350"/>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82"/>
            <p:cNvSpPr/>
            <p:nvPr/>
          </p:nvSpPr>
          <p:spPr>
            <a:xfrm>
              <a:off x="6103700" y="3780375"/>
              <a:ext cx="62425" cy="5347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82"/>
            <p:cNvSpPr/>
            <p:nvPr/>
          </p:nvSpPr>
          <p:spPr>
            <a:xfrm>
              <a:off x="6103700" y="3856775"/>
              <a:ext cx="62425" cy="53300"/>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82"/>
            <p:cNvSpPr/>
            <p:nvPr/>
          </p:nvSpPr>
          <p:spPr>
            <a:xfrm>
              <a:off x="6103700" y="3932800"/>
              <a:ext cx="62425" cy="5347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82"/>
            <p:cNvSpPr/>
            <p:nvPr/>
          </p:nvSpPr>
          <p:spPr>
            <a:xfrm>
              <a:off x="6103700" y="4009000"/>
              <a:ext cx="62425" cy="53350"/>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82"/>
            <p:cNvSpPr/>
            <p:nvPr/>
          </p:nvSpPr>
          <p:spPr>
            <a:xfrm>
              <a:off x="61799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82"/>
            <p:cNvSpPr/>
            <p:nvPr/>
          </p:nvSpPr>
          <p:spPr>
            <a:xfrm>
              <a:off x="61799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82"/>
            <p:cNvSpPr/>
            <p:nvPr/>
          </p:nvSpPr>
          <p:spPr>
            <a:xfrm>
              <a:off x="61799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82"/>
            <p:cNvSpPr/>
            <p:nvPr/>
          </p:nvSpPr>
          <p:spPr>
            <a:xfrm>
              <a:off x="61799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82"/>
            <p:cNvSpPr/>
            <p:nvPr/>
          </p:nvSpPr>
          <p:spPr>
            <a:xfrm>
              <a:off x="61799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82"/>
            <p:cNvSpPr/>
            <p:nvPr/>
          </p:nvSpPr>
          <p:spPr>
            <a:xfrm>
              <a:off x="717030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82"/>
            <p:cNvSpPr/>
            <p:nvPr/>
          </p:nvSpPr>
          <p:spPr>
            <a:xfrm>
              <a:off x="68656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82"/>
            <p:cNvSpPr/>
            <p:nvPr/>
          </p:nvSpPr>
          <p:spPr>
            <a:xfrm>
              <a:off x="686565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82"/>
            <p:cNvSpPr/>
            <p:nvPr/>
          </p:nvSpPr>
          <p:spPr>
            <a:xfrm>
              <a:off x="69418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82"/>
            <p:cNvSpPr/>
            <p:nvPr/>
          </p:nvSpPr>
          <p:spPr>
            <a:xfrm>
              <a:off x="6789225" y="3627950"/>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82"/>
            <p:cNvSpPr/>
            <p:nvPr/>
          </p:nvSpPr>
          <p:spPr>
            <a:xfrm>
              <a:off x="6637000" y="3475725"/>
              <a:ext cx="62225" cy="53350"/>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82"/>
            <p:cNvSpPr/>
            <p:nvPr/>
          </p:nvSpPr>
          <p:spPr>
            <a:xfrm>
              <a:off x="6256150" y="3399500"/>
              <a:ext cx="62200" cy="53350"/>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82"/>
            <p:cNvSpPr/>
            <p:nvPr/>
          </p:nvSpPr>
          <p:spPr>
            <a:xfrm>
              <a:off x="6484575" y="355192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82"/>
            <p:cNvSpPr/>
            <p:nvPr/>
          </p:nvSpPr>
          <p:spPr>
            <a:xfrm>
              <a:off x="6484575" y="34757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82"/>
            <p:cNvSpPr/>
            <p:nvPr/>
          </p:nvSpPr>
          <p:spPr>
            <a:xfrm>
              <a:off x="6408350" y="355192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82"/>
            <p:cNvSpPr/>
            <p:nvPr/>
          </p:nvSpPr>
          <p:spPr>
            <a:xfrm>
              <a:off x="6408350" y="3475725"/>
              <a:ext cx="62425" cy="53350"/>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82"/>
            <p:cNvSpPr/>
            <p:nvPr/>
          </p:nvSpPr>
          <p:spPr>
            <a:xfrm>
              <a:off x="6332350"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82"/>
            <p:cNvSpPr/>
            <p:nvPr/>
          </p:nvSpPr>
          <p:spPr>
            <a:xfrm>
              <a:off x="6332350" y="33995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82"/>
            <p:cNvSpPr/>
            <p:nvPr/>
          </p:nvSpPr>
          <p:spPr>
            <a:xfrm>
              <a:off x="7094075" y="4237450"/>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82"/>
            <p:cNvSpPr/>
            <p:nvPr/>
          </p:nvSpPr>
          <p:spPr>
            <a:xfrm>
              <a:off x="7017875" y="4389875"/>
              <a:ext cx="62400" cy="53350"/>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82"/>
            <p:cNvSpPr/>
            <p:nvPr/>
          </p:nvSpPr>
          <p:spPr>
            <a:xfrm>
              <a:off x="7017875" y="4313650"/>
              <a:ext cx="62400" cy="53450"/>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82"/>
            <p:cNvSpPr/>
            <p:nvPr/>
          </p:nvSpPr>
          <p:spPr>
            <a:xfrm>
              <a:off x="6941850" y="438987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82"/>
            <p:cNvSpPr/>
            <p:nvPr/>
          </p:nvSpPr>
          <p:spPr>
            <a:xfrm>
              <a:off x="6484575" y="438987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82"/>
            <p:cNvSpPr/>
            <p:nvPr/>
          </p:nvSpPr>
          <p:spPr>
            <a:xfrm>
              <a:off x="6560800" y="42374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82"/>
            <p:cNvSpPr/>
            <p:nvPr/>
          </p:nvSpPr>
          <p:spPr>
            <a:xfrm>
              <a:off x="6560800" y="4161425"/>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82"/>
            <p:cNvSpPr/>
            <p:nvPr/>
          </p:nvSpPr>
          <p:spPr>
            <a:xfrm>
              <a:off x="6560800" y="40852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82"/>
            <p:cNvSpPr/>
            <p:nvPr/>
          </p:nvSpPr>
          <p:spPr>
            <a:xfrm>
              <a:off x="6560800" y="4009000"/>
              <a:ext cx="62200" cy="53350"/>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82"/>
            <p:cNvSpPr/>
            <p:nvPr/>
          </p:nvSpPr>
          <p:spPr>
            <a:xfrm>
              <a:off x="6560800" y="39328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82"/>
            <p:cNvSpPr/>
            <p:nvPr/>
          </p:nvSpPr>
          <p:spPr>
            <a:xfrm>
              <a:off x="65608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82"/>
            <p:cNvSpPr/>
            <p:nvPr/>
          </p:nvSpPr>
          <p:spPr>
            <a:xfrm>
              <a:off x="65608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82"/>
            <p:cNvSpPr/>
            <p:nvPr/>
          </p:nvSpPr>
          <p:spPr>
            <a:xfrm>
              <a:off x="6484575" y="4237450"/>
              <a:ext cx="62425" cy="53425"/>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82"/>
            <p:cNvSpPr/>
            <p:nvPr/>
          </p:nvSpPr>
          <p:spPr>
            <a:xfrm>
              <a:off x="6484575" y="3780375"/>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82"/>
            <p:cNvSpPr/>
            <p:nvPr/>
          </p:nvSpPr>
          <p:spPr>
            <a:xfrm>
              <a:off x="6484575" y="3704150"/>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82"/>
            <p:cNvSpPr/>
            <p:nvPr/>
          </p:nvSpPr>
          <p:spPr>
            <a:xfrm>
              <a:off x="6408350" y="4237450"/>
              <a:ext cx="62425" cy="53425"/>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82"/>
            <p:cNvSpPr/>
            <p:nvPr/>
          </p:nvSpPr>
          <p:spPr>
            <a:xfrm>
              <a:off x="6408350" y="4161425"/>
              <a:ext cx="62425" cy="53300"/>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82"/>
            <p:cNvSpPr/>
            <p:nvPr/>
          </p:nvSpPr>
          <p:spPr>
            <a:xfrm>
              <a:off x="6408350" y="3780375"/>
              <a:ext cx="62425" cy="53425"/>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82"/>
            <p:cNvSpPr/>
            <p:nvPr/>
          </p:nvSpPr>
          <p:spPr>
            <a:xfrm>
              <a:off x="6408350" y="3704150"/>
              <a:ext cx="62425" cy="53450"/>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82"/>
            <p:cNvSpPr/>
            <p:nvPr/>
          </p:nvSpPr>
          <p:spPr>
            <a:xfrm>
              <a:off x="6332350"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82"/>
            <p:cNvSpPr/>
            <p:nvPr/>
          </p:nvSpPr>
          <p:spPr>
            <a:xfrm>
              <a:off x="6332350"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82"/>
            <p:cNvSpPr/>
            <p:nvPr/>
          </p:nvSpPr>
          <p:spPr>
            <a:xfrm>
              <a:off x="633235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82"/>
            <p:cNvSpPr/>
            <p:nvPr/>
          </p:nvSpPr>
          <p:spPr>
            <a:xfrm>
              <a:off x="63323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82"/>
            <p:cNvSpPr/>
            <p:nvPr/>
          </p:nvSpPr>
          <p:spPr>
            <a:xfrm>
              <a:off x="6256150" y="4085225"/>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82"/>
            <p:cNvSpPr/>
            <p:nvPr/>
          </p:nvSpPr>
          <p:spPr>
            <a:xfrm>
              <a:off x="6256150" y="3704150"/>
              <a:ext cx="62200" cy="53450"/>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82"/>
            <p:cNvSpPr/>
            <p:nvPr/>
          </p:nvSpPr>
          <p:spPr>
            <a:xfrm>
              <a:off x="6256150" y="3627950"/>
              <a:ext cx="62200" cy="53425"/>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82"/>
            <p:cNvSpPr/>
            <p:nvPr/>
          </p:nvSpPr>
          <p:spPr>
            <a:xfrm>
              <a:off x="617992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82"/>
            <p:cNvSpPr/>
            <p:nvPr/>
          </p:nvSpPr>
          <p:spPr>
            <a:xfrm>
              <a:off x="61799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82"/>
            <p:cNvSpPr/>
            <p:nvPr/>
          </p:nvSpPr>
          <p:spPr>
            <a:xfrm>
              <a:off x="6103700" y="4085225"/>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82"/>
            <p:cNvSpPr/>
            <p:nvPr/>
          </p:nvSpPr>
          <p:spPr>
            <a:xfrm>
              <a:off x="6103700" y="3704150"/>
              <a:ext cx="62425" cy="53450"/>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82"/>
            <p:cNvSpPr/>
            <p:nvPr/>
          </p:nvSpPr>
          <p:spPr>
            <a:xfrm>
              <a:off x="6027500" y="4085225"/>
              <a:ext cx="62425" cy="53350"/>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82"/>
            <p:cNvSpPr/>
            <p:nvPr/>
          </p:nvSpPr>
          <p:spPr>
            <a:xfrm>
              <a:off x="6027500" y="3780375"/>
              <a:ext cx="62425" cy="53425"/>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82"/>
            <p:cNvSpPr/>
            <p:nvPr/>
          </p:nvSpPr>
          <p:spPr>
            <a:xfrm>
              <a:off x="6027500" y="3704150"/>
              <a:ext cx="62425" cy="53450"/>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82"/>
            <p:cNvSpPr/>
            <p:nvPr/>
          </p:nvSpPr>
          <p:spPr>
            <a:xfrm>
              <a:off x="59514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82"/>
            <p:cNvSpPr/>
            <p:nvPr/>
          </p:nvSpPr>
          <p:spPr>
            <a:xfrm>
              <a:off x="5951475"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82"/>
            <p:cNvSpPr/>
            <p:nvPr/>
          </p:nvSpPr>
          <p:spPr>
            <a:xfrm>
              <a:off x="5951475" y="3780375"/>
              <a:ext cx="62425" cy="53425"/>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82"/>
            <p:cNvSpPr/>
            <p:nvPr/>
          </p:nvSpPr>
          <p:spPr>
            <a:xfrm>
              <a:off x="587527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82"/>
            <p:cNvSpPr/>
            <p:nvPr/>
          </p:nvSpPr>
          <p:spPr>
            <a:xfrm>
              <a:off x="587527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82"/>
            <p:cNvSpPr/>
            <p:nvPr/>
          </p:nvSpPr>
          <p:spPr>
            <a:xfrm>
              <a:off x="587527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82"/>
            <p:cNvSpPr/>
            <p:nvPr/>
          </p:nvSpPr>
          <p:spPr>
            <a:xfrm>
              <a:off x="587527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82"/>
            <p:cNvSpPr/>
            <p:nvPr/>
          </p:nvSpPr>
          <p:spPr>
            <a:xfrm>
              <a:off x="45040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82"/>
            <p:cNvSpPr/>
            <p:nvPr/>
          </p:nvSpPr>
          <p:spPr>
            <a:xfrm>
              <a:off x="450405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82"/>
            <p:cNvSpPr/>
            <p:nvPr/>
          </p:nvSpPr>
          <p:spPr>
            <a:xfrm>
              <a:off x="450405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82"/>
            <p:cNvSpPr/>
            <p:nvPr/>
          </p:nvSpPr>
          <p:spPr>
            <a:xfrm>
              <a:off x="4427825" y="39328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82"/>
            <p:cNvSpPr/>
            <p:nvPr/>
          </p:nvSpPr>
          <p:spPr>
            <a:xfrm>
              <a:off x="4427825" y="3856775"/>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82"/>
            <p:cNvSpPr/>
            <p:nvPr/>
          </p:nvSpPr>
          <p:spPr>
            <a:xfrm>
              <a:off x="4427825" y="3780375"/>
              <a:ext cx="62425" cy="53425"/>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82"/>
            <p:cNvSpPr/>
            <p:nvPr/>
          </p:nvSpPr>
          <p:spPr>
            <a:xfrm>
              <a:off x="4351600" y="3171075"/>
              <a:ext cx="62425" cy="53350"/>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82"/>
            <p:cNvSpPr/>
            <p:nvPr/>
          </p:nvSpPr>
          <p:spPr>
            <a:xfrm>
              <a:off x="435160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82"/>
            <p:cNvSpPr/>
            <p:nvPr/>
          </p:nvSpPr>
          <p:spPr>
            <a:xfrm>
              <a:off x="3970950" y="27902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82"/>
            <p:cNvSpPr/>
            <p:nvPr/>
          </p:nvSpPr>
          <p:spPr>
            <a:xfrm>
              <a:off x="3970950" y="2866425"/>
              <a:ext cx="62225" cy="53275"/>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82"/>
            <p:cNvSpPr/>
            <p:nvPr/>
          </p:nvSpPr>
          <p:spPr>
            <a:xfrm>
              <a:off x="3970950" y="2942425"/>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82"/>
            <p:cNvSpPr/>
            <p:nvPr/>
          </p:nvSpPr>
          <p:spPr>
            <a:xfrm>
              <a:off x="3970950" y="301865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82"/>
            <p:cNvSpPr/>
            <p:nvPr/>
          </p:nvSpPr>
          <p:spPr>
            <a:xfrm>
              <a:off x="3970950" y="309485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82"/>
            <p:cNvSpPr/>
            <p:nvPr/>
          </p:nvSpPr>
          <p:spPr>
            <a:xfrm>
              <a:off x="3970950" y="317107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82"/>
            <p:cNvSpPr/>
            <p:nvPr/>
          </p:nvSpPr>
          <p:spPr>
            <a:xfrm>
              <a:off x="3970950" y="3247075"/>
              <a:ext cx="62225" cy="53450"/>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82"/>
            <p:cNvSpPr/>
            <p:nvPr/>
          </p:nvSpPr>
          <p:spPr>
            <a:xfrm>
              <a:off x="3970950" y="33233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82"/>
            <p:cNvSpPr/>
            <p:nvPr/>
          </p:nvSpPr>
          <p:spPr>
            <a:xfrm>
              <a:off x="3970950" y="33995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82"/>
            <p:cNvSpPr/>
            <p:nvPr/>
          </p:nvSpPr>
          <p:spPr>
            <a:xfrm>
              <a:off x="3970950" y="347572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82"/>
            <p:cNvSpPr/>
            <p:nvPr/>
          </p:nvSpPr>
          <p:spPr>
            <a:xfrm>
              <a:off x="3970950" y="355192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82"/>
            <p:cNvSpPr/>
            <p:nvPr/>
          </p:nvSpPr>
          <p:spPr>
            <a:xfrm>
              <a:off x="3970950" y="3627950"/>
              <a:ext cx="62225" cy="53425"/>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82"/>
            <p:cNvSpPr/>
            <p:nvPr/>
          </p:nvSpPr>
          <p:spPr>
            <a:xfrm>
              <a:off x="3970950" y="3704150"/>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82"/>
            <p:cNvSpPr/>
            <p:nvPr/>
          </p:nvSpPr>
          <p:spPr>
            <a:xfrm>
              <a:off x="3970950" y="3780375"/>
              <a:ext cx="62425" cy="53425"/>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82"/>
            <p:cNvSpPr/>
            <p:nvPr/>
          </p:nvSpPr>
          <p:spPr>
            <a:xfrm>
              <a:off x="3970950" y="385677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82"/>
            <p:cNvSpPr/>
            <p:nvPr/>
          </p:nvSpPr>
          <p:spPr>
            <a:xfrm>
              <a:off x="3970950" y="4009000"/>
              <a:ext cx="62225" cy="53350"/>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82"/>
            <p:cNvSpPr/>
            <p:nvPr/>
          </p:nvSpPr>
          <p:spPr>
            <a:xfrm>
              <a:off x="404695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82"/>
            <p:cNvSpPr/>
            <p:nvPr/>
          </p:nvSpPr>
          <p:spPr>
            <a:xfrm>
              <a:off x="4046950" y="286642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82"/>
            <p:cNvSpPr/>
            <p:nvPr/>
          </p:nvSpPr>
          <p:spPr>
            <a:xfrm>
              <a:off x="4046950" y="2942425"/>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82"/>
            <p:cNvSpPr/>
            <p:nvPr/>
          </p:nvSpPr>
          <p:spPr>
            <a:xfrm>
              <a:off x="404695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82"/>
            <p:cNvSpPr/>
            <p:nvPr/>
          </p:nvSpPr>
          <p:spPr>
            <a:xfrm>
              <a:off x="404695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82"/>
            <p:cNvSpPr/>
            <p:nvPr/>
          </p:nvSpPr>
          <p:spPr>
            <a:xfrm>
              <a:off x="4046950"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82"/>
            <p:cNvSpPr/>
            <p:nvPr/>
          </p:nvSpPr>
          <p:spPr>
            <a:xfrm>
              <a:off x="404695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82"/>
            <p:cNvSpPr/>
            <p:nvPr/>
          </p:nvSpPr>
          <p:spPr>
            <a:xfrm>
              <a:off x="4046950" y="3323300"/>
              <a:ext cx="62425" cy="53425"/>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82"/>
            <p:cNvSpPr/>
            <p:nvPr/>
          </p:nvSpPr>
          <p:spPr>
            <a:xfrm>
              <a:off x="404695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82"/>
            <p:cNvSpPr/>
            <p:nvPr/>
          </p:nvSpPr>
          <p:spPr>
            <a:xfrm>
              <a:off x="4046950" y="34757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82"/>
            <p:cNvSpPr/>
            <p:nvPr/>
          </p:nvSpPr>
          <p:spPr>
            <a:xfrm>
              <a:off x="4046950" y="355192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82"/>
            <p:cNvSpPr/>
            <p:nvPr/>
          </p:nvSpPr>
          <p:spPr>
            <a:xfrm>
              <a:off x="4046950"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82"/>
            <p:cNvSpPr/>
            <p:nvPr/>
          </p:nvSpPr>
          <p:spPr>
            <a:xfrm>
              <a:off x="4046950"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82"/>
            <p:cNvSpPr/>
            <p:nvPr/>
          </p:nvSpPr>
          <p:spPr>
            <a:xfrm>
              <a:off x="41231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82"/>
            <p:cNvSpPr/>
            <p:nvPr/>
          </p:nvSpPr>
          <p:spPr>
            <a:xfrm>
              <a:off x="4123175" y="2866425"/>
              <a:ext cx="62425" cy="53275"/>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82"/>
            <p:cNvSpPr/>
            <p:nvPr/>
          </p:nvSpPr>
          <p:spPr>
            <a:xfrm>
              <a:off x="4123175" y="29424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82"/>
            <p:cNvSpPr/>
            <p:nvPr/>
          </p:nvSpPr>
          <p:spPr>
            <a:xfrm>
              <a:off x="4123175" y="301865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82"/>
            <p:cNvSpPr/>
            <p:nvPr/>
          </p:nvSpPr>
          <p:spPr>
            <a:xfrm>
              <a:off x="41231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82"/>
            <p:cNvSpPr/>
            <p:nvPr/>
          </p:nvSpPr>
          <p:spPr>
            <a:xfrm>
              <a:off x="4123175" y="317107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82"/>
            <p:cNvSpPr/>
            <p:nvPr/>
          </p:nvSpPr>
          <p:spPr>
            <a:xfrm>
              <a:off x="41231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82"/>
            <p:cNvSpPr/>
            <p:nvPr/>
          </p:nvSpPr>
          <p:spPr>
            <a:xfrm>
              <a:off x="4123175" y="33233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82"/>
            <p:cNvSpPr/>
            <p:nvPr/>
          </p:nvSpPr>
          <p:spPr>
            <a:xfrm>
              <a:off x="4123175" y="33995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82"/>
            <p:cNvSpPr/>
            <p:nvPr/>
          </p:nvSpPr>
          <p:spPr>
            <a:xfrm>
              <a:off x="4123175" y="347572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82"/>
            <p:cNvSpPr/>
            <p:nvPr/>
          </p:nvSpPr>
          <p:spPr>
            <a:xfrm>
              <a:off x="4123175" y="355192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82"/>
            <p:cNvSpPr/>
            <p:nvPr/>
          </p:nvSpPr>
          <p:spPr>
            <a:xfrm>
              <a:off x="4123175" y="3627950"/>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82"/>
            <p:cNvSpPr/>
            <p:nvPr/>
          </p:nvSpPr>
          <p:spPr>
            <a:xfrm>
              <a:off x="4199400"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82"/>
            <p:cNvSpPr/>
            <p:nvPr/>
          </p:nvSpPr>
          <p:spPr>
            <a:xfrm>
              <a:off x="419940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82"/>
            <p:cNvSpPr/>
            <p:nvPr/>
          </p:nvSpPr>
          <p:spPr>
            <a:xfrm>
              <a:off x="4199400" y="317107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82"/>
            <p:cNvSpPr/>
            <p:nvPr/>
          </p:nvSpPr>
          <p:spPr>
            <a:xfrm>
              <a:off x="4199400" y="3247075"/>
              <a:ext cx="62200" cy="53450"/>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82"/>
            <p:cNvSpPr/>
            <p:nvPr/>
          </p:nvSpPr>
          <p:spPr>
            <a:xfrm>
              <a:off x="4275600" y="3018650"/>
              <a:ext cx="62225" cy="53425"/>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82"/>
            <p:cNvSpPr/>
            <p:nvPr/>
          </p:nvSpPr>
          <p:spPr>
            <a:xfrm>
              <a:off x="4275600"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82"/>
            <p:cNvSpPr/>
            <p:nvPr/>
          </p:nvSpPr>
          <p:spPr>
            <a:xfrm>
              <a:off x="4275600" y="317107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82"/>
            <p:cNvSpPr/>
            <p:nvPr/>
          </p:nvSpPr>
          <p:spPr>
            <a:xfrm>
              <a:off x="4275600" y="32470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82"/>
            <p:cNvSpPr/>
            <p:nvPr/>
          </p:nvSpPr>
          <p:spPr>
            <a:xfrm>
              <a:off x="4275475" y="3323300"/>
              <a:ext cx="62350" cy="53425"/>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82"/>
            <p:cNvSpPr/>
            <p:nvPr/>
          </p:nvSpPr>
          <p:spPr>
            <a:xfrm>
              <a:off x="4199400" y="33233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82"/>
            <p:cNvSpPr/>
            <p:nvPr/>
          </p:nvSpPr>
          <p:spPr>
            <a:xfrm>
              <a:off x="4199400" y="33995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82"/>
            <p:cNvSpPr/>
            <p:nvPr/>
          </p:nvSpPr>
          <p:spPr>
            <a:xfrm>
              <a:off x="4199400" y="34757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82"/>
            <p:cNvSpPr/>
            <p:nvPr/>
          </p:nvSpPr>
          <p:spPr>
            <a:xfrm>
              <a:off x="4199400" y="355192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82"/>
            <p:cNvSpPr/>
            <p:nvPr/>
          </p:nvSpPr>
          <p:spPr>
            <a:xfrm>
              <a:off x="4199400" y="36279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82"/>
            <p:cNvSpPr/>
            <p:nvPr/>
          </p:nvSpPr>
          <p:spPr>
            <a:xfrm>
              <a:off x="419940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82"/>
            <p:cNvSpPr/>
            <p:nvPr/>
          </p:nvSpPr>
          <p:spPr>
            <a:xfrm>
              <a:off x="4123175" y="3704150"/>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82"/>
            <p:cNvSpPr/>
            <p:nvPr/>
          </p:nvSpPr>
          <p:spPr>
            <a:xfrm>
              <a:off x="412317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82"/>
            <p:cNvSpPr/>
            <p:nvPr/>
          </p:nvSpPr>
          <p:spPr>
            <a:xfrm>
              <a:off x="4046950" y="3780375"/>
              <a:ext cx="62425" cy="53425"/>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82"/>
            <p:cNvSpPr/>
            <p:nvPr/>
          </p:nvSpPr>
          <p:spPr>
            <a:xfrm>
              <a:off x="4046950" y="385677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82"/>
            <p:cNvSpPr/>
            <p:nvPr/>
          </p:nvSpPr>
          <p:spPr>
            <a:xfrm>
              <a:off x="4046950"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82"/>
            <p:cNvSpPr/>
            <p:nvPr/>
          </p:nvSpPr>
          <p:spPr>
            <a:xfrm>
              <a:off x="4046950" y="3932800"/>
              <a:ext cx="62425" cy="53425"/>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82"/>
            <p:cNvSpPr/>
            <p:nvPr/>
          </p:nvSpPr>
          <p:spPr>
            <a:xfrm>
              <a:off x="3970950" y="39328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82"/>
            <p:cNvSpPr/>
            <p:nvPr/>
          </p:nvSpPr>
          <p:spPr>
            <a:xfrm>
              <a:off x="35898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82"/>
            <p:cNvSpPr/>
            <p:nvPr/>
          </p:nvSpPr>
          <p:spPr>
            <a:xfrm>
              <a:off x="35898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82"/>
            <p:cNvSpPr/>
            <p:nvPr/>
          </p:nvSpPr>
          <p:spPr>
            <a:xfrm>
              <a:off x="358987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82"/>
            <p:cNvSpPr/>
            <p:nvPr/>
          </p:nvSpPr>
          <p:spPr>
            <a:xfrm>
              <a:off x="358987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82"/>
            <p:cNvSpPr/>
            <p:nvPr/>
          </p:nvSpPr>
          <p:spPr>
            <a:xfrm>
              <a:off x="358987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82"/>
            <p:cNvSpPr/>
            <p:nvPr/>
          </p:nvSpPr>
          <p:spPr>
            <a:xfrm>
              <a:off x="358987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82"/>
            <p:cNvSpPr/>
            <p:nvPr/>
          </p:nvSpPr>
          <p:spPr>
            <a:xfrm>
              <a:off x="358987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82"/>
            <p:cNvSpPr/>
            <p:nvPr/>
          </p:nvSpPr>
          <p:spPr>
            <a:xfrm>
              <a:off x="328522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82"/>
            <p:cNvSpPr/>
            <p:nvPr/>
          </p:nvSpPr>
          <p:spPr>
            <a:xfrm>
              <a:off x="328522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82"/>
            <p:cNvSpPr/>
            <p:nvPr/>
          </p:nvSpPr>
          <p:spPr>
            <a:xfrm>
              <a:off x="328522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82"/>
            <p:cNvSpPr/>
            <p:nvPr/>
          </p:nvSpPr>
          <p:spPr>
            <a:xfrm>
              <a:off x="3361450" y="279020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82"/>
            <p:cNvSpPr/>
            <p:nvPr/>
          </p:nvSpPr>
          <p:spPr>
            <a:xfrm>
              <a:off x="3361450" y="2866425"/>
              <a:ext cx="62200" cy="53275"/>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82"/>
            <p:cNvSpPr/>
            <p:nvPr/>
          </p:nvSpPr>
          <p:spPr>
            <a:xfrm>
              <a:off x="3361450" y="2942425"/>
              <a:ext cx="62200" cy="53450"/>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82"/>
            <p:cNvSpPr/>
            <p:nvPr/>
          </p:nvSpPr>
          <p:spPr>
            <a:xfrm>
              <a:off x="3361450" y="3018650"/>
              <a:ext cx="62200" cy="53425"/>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82"/>
            <p:cNvSpPr/>
            <p:nvPr/>
          </p:nvSpPr>
          <p:spPr>
            <a:xfrm>
              <a:off x="3361450" y="309485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82"/>
            <p:cNvSpPr/>
            <p:nvPr/>
          </p:nvSpPr>
          <p:spPr>
            <a:xfrm>
              <a:off x="3437450"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82"/>
            <p:cNvSpPr/>
            <p:nvPr/>
          </p:nvSpPr>
          <p:spPr>
            <a:xfrm>
              <a:off x="3437450"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82"/>
            <p:cNvSpPr/>
            <p:nvPr/>
          </p:nvSpPr>
          <p:spPr>
            <a:xfrm>
              <a:off x="3437450" y="279020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82"/>
            <p:cNvSpPr/>
            <p:nvPr/>
          </p:nvSpPr>
          <p:spPr>
            <a:xfrm>
              <a:off x="3437450" y="286642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82"/>
            <p:cNvSpPr/>
            <p:nvPr/>
          </p:nvSpPr>
          <p:spPr>
            <a:xfrm>
              <a:off x="3437450" y="2942425"/>
              <a:ext cx="62425" cy="53450"/>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82"/>
            <p:cNvSpPr/>
            <p:nvPr/>
          </p:nvSpPr>
          <p:spPr>
            <a:xfrm>
              <a:off x="3437450" y="3018650"/>
              <a:ext cx="62425" cy="53425"/>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82"/>
            <p:cNvSpPr/>
            <p:nvPr/>
          </p:nvSpPr>
          <p:spPr>
            <a:xfrm>
              <a:off x="3437450" y="309485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82"/>
            <p:cNvSpPr/>
            <p:nvPr/>
          </p:nvSpPr>
          <p:spPr>
            <a:xfrm>
              <a:off x="3513675" y="26377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82"/>
            <p:cNvSpPr/>
            <p:nvPr/>
          </p:nvSpPr>
          <p:spPr>
            <a:xfrm>
              <a:off x="35136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82"/>
            <p:cNvSpPr/>
            <p:nvPr/>
          </p:nvSpPr>
          <p:spPr>
            <a:xfrm>
              <a:off x="35136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82"/>
            <p:cNvSpPr/>
            <p:nvPr/>
          </p:nvSpPr>
          <p:spPr>
            <a:xfrm>
              <a:off x="3513675" y="286642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82"/>
            <p:cNvSpPr/>
            <p:nvPr/>
          </p:nvSpPr>
          <p:spPr>
            <a:xfrm>
              <a:off x="3513675" y="2942425"/>
              <a:ext cx="62425" cy="53450"/>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82"/>
            <p:cNvSpPr/>
            <p:nvPr/>
          </p:nvSpPr>
          <p:spPr>
            <a:xfrm>
              <a:off x="3513675" y="3018650"/>
              <a:ext cx="62425" cy="53425"/>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82"/>
            <p:cNvSpPr/>
            <p:nvPr/>
          </p:nvSpPr>
          <p:spPr>
            <a:xfrm>
              <a:off x="35136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82"/>
            <p:cNvSpPr/>
            <p:nvPr/>
          </p:nvSpPr>
          <p:spPr>
            <a:xfrm>
              <a:off x="3513675" y="317107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82"/>
            <p:cNvSpPr/>
            <p:nvPr/>
          </p:nvSpPr>
          <p:spPr>
            <a:xfrm>
              <a:off x="358987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82"/>
            <p:cNvSpPr/>
            <p:nvPr/>
          </p:nvSpPr>
          <p:spPr>
            <a:xfrm>
              <a:off x="3666100"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82"/>
            <p:cNvSpPr/>
            <p:nvPr/>
          </p:nvSpPr>
          <p:spPr>
            <a:xfrm>
              <a:off x="3666100" y="271400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82"/>
            <p:cNvSpPr/>
            <p:nvPr/>
          </p:nvSpPr>
          <p:spPr>
            <a:xfrm>
              <a:off x="3666100"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82"/>
            <p:cNvSpPr/>
            <p:nvPr/>
          </p:nvSpPr>
          <p:spPr>
            <a:xfrm>
              <a:off x="366610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82"/>
            <p:cNvSpPr/>
            <p:nvPr/>
          </p:nvSpPr>
          <p:spPr>
            <a:xfrm>
              <a:off x="3666100" y="3018650"/>
              <a:ext cx="62200" cy="53425"/>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82"/>
            <p:cNvSpPr/>
            <p:nvPr/>
          </p:nvSpPr>
          <p:spPr>
            <a:xfrm>
              <a:off x="3666100"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82"/>
            <p:cNvSpPr/>
            <p:nvPr/>
          </p:nvSpPr>
          <p:spPr>
            <a:xfrm>
              <a:off x="3666100" y="317107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82"/>
            <p:cNvSpPr/>
            <p:nvPr/>
          </p:nvSpPr>
          <p:spPr>
            <a:xfrm>
              <a:off x="3742300" y="2637775"/>
              <a:ext cx="62225" cy="53450"/>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82"/>
            <p:cNvSpPr/>
            <p:nvPr/>
          </p:nvSpPr>
          <p:spPr>
            <a:xfrm>
              <a:off x="3742300" y="271400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82"/>
            <p:cNvSpPr/>
            <p:nvPr/>
          </p:nvSpPr>
          <p:spPr>
            <a:xfrm>
              <a:off x="3742300" y="2790200"/>
              <a:ext cx="62225" cy="53350"/>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82"/>
            <p:cNvSpPr/>
            <p:nvPr/>
          </p:nvSpPr>
          <p:spPr>
            <a:xfrm>
              <a:off x="3742300" y="2942425"/>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82"/>
            <p:cNvSpPr/>
            <p:nvPr/>
          </p:nvSpPr>
          <p:spPr>
            <a:xfrm>
              <a:off x="3742300" y="301865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82"/>
            <p:cNvSpPr/>
            <p:nvPr/>
          </p:nvSpPr>
          <p:spPr>
            <a:xfrm>
              <a:off x="3742300" y="309485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82"/>
            <p:cNvSpPr/>
            <p:nvPr/>
          </p:nvSpPr>
          <p:spPr>
            <a:xfrm>
              <a:off x="3742300" y="3171075"/>
              <a:ext cx="62225" cy="53300"/>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82"/>
            <p:cNvSpPr/>
            <p:nvPr/>
          </p:nvSpPr>
          <p:spPr>
            <a:xfrm>
              <a:off x="3742300" y="3247075"/>
              <a:ext cx="62225" cy="53450"/>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82"/>
            <p:cNvSpPr/>
            <p:nvPr/>
          </p:nvSpPr>
          <p:spPr>
            <a:xfrm>
              <a:off x="381852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82"/>
            <p:cNvSpPr/>
            <p:nvPr/>
          </p:nvSpPr>
          <p:spPr>
            <a:xfrm>
              <a:off x="3818525" y="27902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82"/>
            <p:cNvSpPr/>
            <p:nvPr/>
          </p:nvSpPr>
          <p:spPr>
            <a:xfrm>
              <a:off x="3818525" y="29424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82"/>
            <p:cNvSpPr/>
            <p:nvPr/>
          </p:nvSpPr>
          <p:spPr>
            <a:xfrm>
              <a:off x="3818525" y="301865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82"/>
            <p:cNvSpPr/>
            <p:nvPr/>
          </p:nvSpPr>
          <p:spPr>
            <a:xfrm>
              <a:off x="3818525" y="309485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82"/>
            <p:cNvSpPr/>
            <p:nvPr/>
          </p:nvSpPr>
          <p:spPr>
            <a:xfrm>
              <a:off x="3818525"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82"/>
            <p:cNvSpPr/>
            <p:nvPr/>
          </p:nvSpPr>
          <p:spPr>
            <a:xfrm>
              <a:off x="381852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82"/>
            <p:cNvSpPr/>
            <p:nvPr/>
          </p:nvSpPr>
          <p:spPr>
            <a:xfrm>
              <a:off x="381852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82"/>
            <p:cNvSpPr/>
            <p:nvPr/>
          </p:nvSpPr>
          <p:spPr>
            <a:xfrm>
              <a:off x="381852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82"/>
            <p:cNvSpPr/>
            <p:nvPr/>
          </p:nvSpPr>
          <p:spPr>
            <a:xfrm>
              <a:off x="38185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82"/>
            <p:cNvSpPr/>
            <p:nvPr/>
          </p:nvSpPr>
          <p:spPr>
            <a:xfrm>
              <a:off x="3894725" y="27902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82"/>
            <p:cNvSpPr/>
            <p:nvPr/>
          </p:nvSpPr>
          <p:spPr>
            <a:xfrm>
              <a:off x="3894725" y="393280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82"/>
            <p:cNvSpPr/>
            <p:nvPr/>
          </p:nvSpPr>
          <p:spPr>
            <a:xfrm>
              <a:off x="3894725" y="385677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82"/>
            <p:cNvSpPr/>
            <p:nvPr/>
          </p:nvSpPr>
          <p:spPr>
            <a:xfrm>
              <a:off x="3894725" y="3780375"/>
              <a:ext cx="62425" cy="53425"/>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82"/>
            <p:cNvSpPr/>
            <p:nvPr/>
          </p:nvSpPr>
          <p:spPr>
            <a:xfrm>
              <a:off x="3894725" y="3704150"/>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82"/>
            <p:cNvSpPr/>
            <p:nvPr/>
          </p:nvSpPr>
          <p:spPr>
            <a:xfrm>
              <a:off x="3894725"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82"/>
            <p:cNvSpPr/>
            <p:nvPr/>
          </p:nvSpPr>
          <p:spPr>
            <a:xfrm>
              <a:off x="3894725" y="355192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82"/>
            <p:cNvSpPr/>
            <p:nvPr/>
          </p:nvSpPr>
          <p:spPr>
            <a:xfrm>
              <a:off x="3894725"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82"/>
            <p:cNvSpPr/>
            <p:nvPr/>
          </p:nvSpPr>
          <p:spPr>
            <a:xfrm>
              <a:off x="3894725"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82"/>
            <p:cNvSpPr/>
            <p:nvPr/>
          </p:nvSpPr>
          <p:spPr>
            <a:xfrm>
              <a:off x="3894600" y="3323300"/>
              <a:ext cx="62350" cy="53425"/>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82"/>
            <p:cNvSpPr/>
            <p:nvPr/>
          </p:nvSpPr>
          <p:spPr>
            <a:xfrm>
              <a:off x="3894725" y="32470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82"/>
            <p:cNvSpPr/>
            <p:nvPr/>
          </p:nvSpPr>
          <p:spPr>
            <a:xfrm>
              <a:off x="3894725"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82"/>
            <p:cNvSpPr/>
            <p:nvPr/>
          </p:nvSpPr>
          <p:spPr>
            <a:xfrm>
              <a:off x="3894725" y="309485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82"/>
            <p:cNvSpPr/>
            <p:nvPr/>
          </p:nvSpPr>
          <p:spPr>
            <a:xfrm>
              <a:off x="3894725" y="301865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82"/>
            <p:cNvSpPr/>
            <p:nvPr/>
          </p:nvSpPr>
          <p:spPr>
            <a:xfrm>
              <a:off x="3894725"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82"/>
            <p:cNvSpPr/>
            <p:nvPr/>
          </p:nvSpPr>
          <p:spPr>
            <a:xfrm>
              <a:off x="3894725"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82"/>
            <p:cNvSpPr/>
            <p:nvPr/>
          </p:nvSpPr>
          <p:spPr>
            <a:xfrm>
              <a:off x="3818525"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82"/>
            <p:cNvSpPr/>
            <p:nvPr/>
          </p:nvSpPr>
          <p:spPr>
            <a:xfrm>
              <a:off x="3742300" y="2866425"/>
              <a:ext cx="62225" cy="53225"/>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82"/>
            <p:cNvSpPr/>
            <p:nvPr/>
          </p:nvSpPr>
          <p:spPr>
            <a:xfrm>
              <a:off x="366610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82"/>
            <p:cNvSpPr/>
            <p:nvPr/>
          </p:nvSpPr>
          <p:spPr>
            <a:xfrm>
              <a:off x="450405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82"/>
            <p:cNvSpPr/>
            <p:nvPr/>
          </p:nvSpPr>
          <p:spPr>
            <a:xfrm>
              <a:off x="4504050" y="3171075"/>
              <a:ext cx="62200" cy="53350"/>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82"/>
            <p:cNvSpPr/>
            <p:nvPr/>
          </p:nvSpPr>
          <p:spPr>
            <a:xfrm>
              <a:off x="450405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82"/>
            <p:cNvSpPr/>
            <p:nvPr/>
          </p:nvSpPr>
          <p:spPr>
            <a:xfrm>
              <a:off x="4427825" y="33233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82"/>
            <p:cNvSpPr/>
            <p:nvPr/>
          </p:nvSpPr>
          <p:spPr>
            <a:xfrm>
              <a:off x="4427825" y="32470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82"/>
            <p:cNvSpPr/>
            <p:nvPr/>
          </p:nvSpPr>
          <p:spPr>
            <a:xfrm>
              <a:off x="4427825" y="3171075"/>
              <a:ext cx="62425" cy="53275"/>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82"/>
            <p:cNvSpPr/>
            <p:nvPr/>
          </p:nvSpPr>
          <p:spPr>
            <a:xfrm>
              <a:off x="4427825" y="3094850"/>
              <a:ext cx="62425" cy="53350"/>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82"/>
            <p:cNvSpPr/>
            <p:nvPr/>
          </p:nvSpPr>
          <p:spPr>
            <a:xfrm>
              <a:off x="4427825" y="3018650"/>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82"/>
            <p:cNvSpPr/>
            <p:nvPr/>
          </p:nvSpPr>
          <p:spPr>
            <a:xfrm>
              <a:off x="435160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82"/>
            <p:cNvSpPr/>
            <p:nvPr/>
          </p:nvSpPr>
          <p:spPr>
            <a:xfrm>
              <a:off x="4351600" y="332330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82"/>
            <p:cNvSpPr/>
            <p:nvPr/>
          </p:nvSpPr>
          <p:spPr>
            <a:xfrm>
              <a:off x="435160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82"/>
            <p:cNvSpPr/>
            <p:nvPr/>
          </p:nvSpPr>
          <p:spPr>
            <a:xfrm>
              <a:off x="435160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82"/>
            <p:cNvSpPr/>
            <p:nvPr/>
          </p:nvSpPr>
          <p:spPr>
            <a:xfrm>
              <a:off x="4351600" y="29424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82"/>
            <p:cNvSpPr/>
            <p:nvPr/>
          </p:nvSpPr>
          <p:spPr>
            <a:xfrm>
              <a:off x="427560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82"/>
            <p:cNvSpPr/>
            <p:nvPr/>
          </p:nvSpPr>
          <p:spPr>
            <a:xfrm>
              <a:off x="427560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82"/>
            <p:cNvSpPr/>
            <p:nvPr/>
          </p:nvSpPr>
          <p:spPr>
            <a:xfrm>
              <a:off x="4275600"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82"/>
            <p:cNvSpPr/>
            <p:nvPr/>
          </p:nvSpPr>
          <p:spPr>
            <a:xfrm>
              <a:off x="4275600"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82"/>
            <p:cNvSpPr/>
            <p:nvPr/>
          </p:nvSpPr>
          <p:spPr>
            <a:xfrm>
              <a:off x="42756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82"/>
            <p:cNvSpPr/>
            <p:nvPr/>
          </p:nvSpPr>
          <p:spPr>
            <a:xfrm>
              <a:off x="4275600" y="3399500"/>
              <a:ext cx="62225" cy="53350"/>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82"/>
            <p:cNvSpPr/>
            <p:nvPr/>
          </p:nvSpPr>
          <p:spPr>
            <a:xfrm>
              <a:off x="427560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82"/>
            <p:cNvSpPr/>
            <p:nvPr/>
          </p:nvSpPr>
          <p:spPr>
            <a:xfrm>
              <a:off x="427560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82"/>
            <p:cNvSpPr/>
            <p:nvPr/>
          </p:nvSpPr>
          <p:spPr>
            <a:xfrm>
              <a:off x="41994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82"/>
            <p:cNvSpPr/>
            <p:nvPr/>
          </p:nvSpPr>
          <p:spPr>
            <a:xfrm>
              <a:off x="41994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82"/>
            <p:cNvSpPr/>
            <p:nvPr/>
          </p:nvSpPr>
          <p:spPr>
            <a:xfrm>
              <a:off x="419940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82"/>
            <p:cNvSpPr/>
            <p:nvPr/>
          </p:nvSpPr>
          <p:spPr>
            <a:xfrm>
              <a:off x="419940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82"/>
            <p:cNvSpPr/>
            <p:nvPr/>
          </p:nvSpPr>
          <p:spPr>
            <a:xfrm>
              <a:off x="4123175" y="4085225"/>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82"/>
            <p:cNvSpPr/>
            <p:nvPr/>
          </p:nvSpPr>
          <p:spPr>
            <a:xfrm>
              <a:off x="4123175" y="4009000"/>
              <a:ext cx="62425" cy="53350"/>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82"/>
            <p:cNvSpPr/>
            <p:nvPr/>
          </p:nvSpPr>
          <p:spPr>
            <a:xfrm>
              <a:off x="4123175" y="39328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82"/>
            <p:cNvSpPr/>
            <p:nvPr/>
          </p:nvSpPr>
          <p:spPr>
            <a:xfrm>
              <a:off x="4123175" y="385677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82"/>
            <p:cNvSpPr/>
            <p:nvPr/>
          </p:nvSpPr>
          <p:spPr>
            <a:xfrm>
              <a:off x="41231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82"/>
            <p:cNvSpPr/>
            <p:nvPr/>
          </p:nvSpPr>
          <p:spPr>
            <a:xfrm>
              <a:off x="4046950"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82"/>
            <p:cNvSpPr/>
            <p:nvPr/>
          </p:nvSpPr>
          <p:spPr>
            <a:xfrm>
              <a:off x="404695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82"/>
            <p:cNvSpPr/>
            <p:nvPr/>
          </p:nvSpPr>
          <p:spPr>
            <a:xfrm>
              <a:off x="4046950" y="26377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82"/>
            <p:cNvSpPr/>
            <p:nvPr/>
          </p:nvSpPr>
          <p:spPr>
            <a:xfrm>
              <a:off x="3970950" y="4085225"/>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82"/>
            <p:cNvSpPr/>
            <p:nvPr/>
          </p:nvSpPr>
          <p:spPr>
            <a:xfrm>
              <a:off x="3970950" y="2714000"/>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82"/>
            <p:cNvSpPr/>
            <p:nvPr/>
          </p:nvSpPr>
          <p:spPr>
            <a:xfrm>
              <a:off x="3970950" y="2637775"/>
              <a:ext cx="62225" cy="53450"/>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82"/>
            <p:cNvSpPr/>
            <p:nvPr/>
          </p:nvSpPr>
          <p:spPr>
            <a:xfrm>
              <a:off x="3894725" y="408522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82"/>
            <p:cNvSpPr/>
            <p:nvPr/>
          </p:nvSpPr>
          <p:spPr>
            <a:xfrm>
              <a:off x="3894725" y="4009000"/>
              <a:ext cx="62225" cy="53350"/>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82"/>
            <p:cNvSpPr/>
            <p:nvPr/>
          </p:nvSpPr>
          <p:spPr>
            <a:xfrm>
              <a:off x="3894725" y="2714000"/>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82"/>
            <p:cNvSpPr/>
            <p:nvPr/>
          </p:nvSpPr>
          <p:spPr>
            <a:xfrm>
              <a:off x="3894725" y="26377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82"/>
            <p:cNvSpPr/>
            <p:nvPr/>
          </p:nvSpPr>
          <p:spPr>
            <a:xfrm>
              <a:off x="38185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82"/>
            <p:cNvSpPr/>
            <p:nvPr/>
          </p:nvSpPr>
          <p:spPr>
            <a:xfrm>
              <a:off x="38185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82"/>
            <p:cNvSpPr/>
            <p:nvPr/>
          </p:nvSpPr>
          <p:spPr>
            <a:xfrm>
              <a:off x="38185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82"/>
            <p:cNvSpPr/>
            <p:nvPr/>
          </p:nvSpPr>
          <p:spPr>
            <a:xfrm>
              <a:off x="38185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82"/>
            <p:cNvSpPr/>
            <p:nvPr/>
          </p:nvSpPr>
          <p:spPr>
            <a:xfrm>
              <a:off x="38185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82"/>
            <p:cNvSpPr/>
            <p:nvPr/>
          </p:nvSpPr>
          <p:spPr>
            <a:xfrm>
              <a:off x="381852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82"/>
            <p:cNvSpPr/>
            <p:nvPr/>
          </p:nvSpPr>
          <p:spPr>
            <a:xfrm>
              <a:off x="3818525"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82"/>
            <p:cNvSpPr/>
            <p:nvPr/>
          </p:nvSpPr>
          <p:spPr>
            <a:xfrm>
              <a:off x="3818525" y="26377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82"/>
            <p:cNvSpPr/>
            <p:nvPr/>
          </p:nvSpPr>
          <p:spPr>
            <a:xfrm>
              <a:off x="3742300" y="3780375"/>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82"/>
            <p:cNvSpPr/>
            <p:nvPr/>
          </p:nvSpPr>
          <p:spPr>
            <a:xfrm>
              <a:off x="3742300" y="3704150"/>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82"/>
            <p:cNvSpPr/>
            <p:nvPr/>
          </p:nvSpPr>
          <p:spPr>
            <a:xfrm>
              <a:off x="3742300" y="3475725"/>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82"/>
            <p:cNvSpPr/>
            <p:nvPr/>
          </p:nvSpPr>
          <p:spPr>
            <a:xfrm>
              <a:off x="3742300" y="339950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82"/>
            <p:cNvSpPr/>
            <p:nvPr/>
          </p:nvSpPr>
          <p:spPr>
            <a:xfrm>
              <a:off x="3742175" y="332330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82"/>
            <p:cNvSpPr/>
            <p:nvPr/>
          </p:nvSpPr>
          <p:spPr>
            <a:xfrm>
              <a:off x="3742300" y="2561575"/>
              <a:ext cx="62225" cy="53425"/>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82"/>
            <p:cNvSpPr/>
            <p:nvPr/>
          </p:nvSpPr>
          <p:spPr>
            <a:xfrm>
              <a:off x="3665950"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82"/>
            <p:cNvSpPr/>
            <p:nvPr/>
          </p:nvSpPr>
          <p:spPr>
            <a:xfrm>
              <a:off x="366610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82"/>
            <p:cNvSpPr/>
            <p:nvPr/>
          </p:nvSpPr>
          <p:spPr>
            <a:xfrm>
              <a:off x="36661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82"/>
            <p:cNvSpPr/>
            <p:nvPr/>
          </p:nvSpPr>
          <p:spPr>
            <a:xfrm>
              <a:off x="3589875" y="32470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82"/>
            <p:cNvSpPr/>
            <p:nvPr/>
          </p:nvSpPr>
          <p:spPr>
            <a:xfrm>
              <a:off x="35898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82"/>
            <p:cNvSpPr/>
            <p:nvPr/>
          </p:nvSpPr>
          <p:spPr>
            <a:xfrm>
              <a:off x="35898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82"/>
            <p:cNvSpPr/>
            <p:nvPr/>
          </p:nvSpPr>
          <p:spPr>
            <a:xfrm>
              <a:off x="35136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82"/>
            <p:cNvSpPr/>
            <p:nvPr/>
          </p:nvSpPr>
          <p:spPr>
            <a:xfrm>
              <a:off x="3513675"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82"/>
            <p:cNvSpPr/>
            <p:nvPr/>
          </p:nvSpPr>
          <p:spPr>
            <a:xfrm>
              <a:off x="3513675" y="2485550"/>
              <a:ext cx="62425" cy="53300"/>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82"/>
            <p:cNvSpPr/>
            <p:nvPr/>
          </p:nvSpPr>
          <p:spPr>
            <a:xfrm>
              <a:off x="3437450" y="32470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82"/>
            <p:cNvSpPr/>
            <p:nvPr/>
          </p:nvSpPr>
          <p:spPr>
            <a:xfrm>
              <a:off x="3437450" y="317107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82"/>
            <p:cNvSpPr/>
            <p:nvPr/>
          </p:nvSpPr>
          <p:spPr>
            <a:xfrm>
              <a:off x="3437450"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82"/>
            <p:cNvSpPr/>
            <p:nvPr/>
          </p:nvSpPr>
          <p:spPr>
            <a:xfrm>
              <a:off x="3437450" y="2485550"/>
              <a:ext cx="62425" cy="53300"/>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82"/>
            <p:cNvSpPr/>
            <p:nvPr/>
          </p:nvSpPr>
          <p:spPr>
            <a:xfrm>
              <a:off x="3361450" y="3171075"/>
              <a:ext cx="62200" cy="53275"/>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82"/>
            <p:cNvSpPr/>
            <p:nvPr/>
          </p:nvSpPr>
          <p:spPr>
            <a:xfrm>
              <a:off x="3361450"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82"/>
            <p:cNvSpPr/>
            <p:nvPr/>
          </p:nvSpPr>
          <p:spPr>
            <a:xfrm>
              <a:off x="3361450" y="2637775"/>
              <a:ext cx="62200" cy="53450"/>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82"/>
            <p:cNvSpPr/>
            <p:nvPr/>
          </p:nvSpPr>
          <p:spPr>
            <a:xfrm>
              <a:off x="3361450" y="2561575"/>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82"/>
            <p:cNvSpPr/>
            <p:nvPr/>
          </p:nvSpPr>
          <p:spPr>
            <a:xfrm>
              <a:off x="328522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82"/>
            <p:cNvSpPr/>
            <p:nvPr/>
          </p:nvSpPr>
          <p:spPr>
            <a:xfrm>
              <a:off x="328522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82"/>
            <p:cNvSpPr/>
            <p:nvPr/>
          </p:nvSpPr>
          <p:spPr>
            <a:xfrm>
              <a:off x="328522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82"/>
            <p:cNvSpPr/>
            <p:nvPr/>
          </p:nvSpPr>
          <p:spPr>
            <a:xfrm>
              <a:off x="328522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82"/>
            <p:cNvSpPr/>
            <p:nvPr/>
          </p:nvSpPr>
          <p:spPr>
            <a:xfrm>
              <a:off x="3209025"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82"/>
            <p:cNvSpPr/>
            <p:nvPr/>
          </p:nvSpPr>
          <p:spPr>
            <a:xfrm>
              <a:off x="3209025"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82"/>
            <p:cNvSpPr/>
            <p:nvPr/>
          </p:nvSpPr>
          <p:spPr>
            <a:xfrm>
              <a:off x="3209025" y="2942425"/>
              <a:ext cx="62200" cy="53450"/>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82"/>
            <p:cNvSpPr/>
            <p:nvPr/>
          </p:nvSpPr>
          <p:spPr>
            <a:xfrm>
              <a:off x="3209025"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82"/>
            <p:cNvSpPr/>
            <p:nvPr/>
          </p:nvSpPr>
          <p:spPr>
            <a:xfrm>
              <a:off x="3209025"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82"/>
            <p:cNvSpPr/>
            <p:nvPr/>
          </p:nvSpPr>
          <p:spPr>
            <a:xfrm>
              <a:off x="419940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82"/>
            <p:cNvSpPr/>
            <p:nvPr/>
          </p:nvSpPr>
          <p:spPr>
            <a:xfrm>
              <a:off x="3132800" y="11143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82"/>
            <p:cNvSpPr/>
            <p:nvPr/>
          </p:nvSpPr>
          <p:spPr>
            <a:xfrm>
              <a:off x="305680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82"/>
            <p:cNvSpPr/>
            <p:nvPr/>
          </p:nvSpPr>
          <p:spPr>
            <a:xfrm>
              <a:off x="4351600" y="164740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82"/>
            <p:cNvSpPr/>
            <p:nvPr/>
          </p:nvSpPr>
          <p:spPr>
            <a:xfrm>
              <a:off x="435160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82"/>
            <p:cNvSpPr/>
            <p:nvPr/>
          </p:nvSpPr>
          <p:spPr>
            <a:xfrm>
              <a:off x="435160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82"/>
            <p:cNvSpPr/>
            <p:nvPr/>
          </p:nvSpPr>
          <p:spPr>
            <a:xfrm>
              <a:off x="4351600" y="1876050"/>
              <a:ext cx="62425" cy="53350"/>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82"/>
            <p:cNvSpPr/>
            <p:nvPr/>
          </p:nvSpPr>
          <p:spPr>
            <a:xfrm>
              <a:off x="435160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82"/>
            <p:cNvSpPr/>
            <p:nvPr/>
          </p:nvSpPr>
          <p:spPr>
            <a:xfrm>
              <a:off x="435160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82"/>
            <p:cNvSpPr/>
            <p:nvPr/>
          </p:nvSpPr>
          <p:spPr>
            <a:xfrm>
              <a:off x="435160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82"/>
            <p:cNvSpPr/>
            <p:nvPr/>
          </p:nvSpPr>
          <p:spPr>
            <a:xfrm>
              <a:off x="3970950" y="1876050"/>
              <a:ext cx="62225" cy="53350"/>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82"/>
            <p:cNvSpPr/>
            <p:nvPr/>
          </p:nvSpPr>
          <p:spPr>
            <a:xfrm>
              <a:off x="3970950" y="1952050"/>
              <a:ext cx="62225" cy="53450"/>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82"/>
            <p:cNvSpPr/>
            <p:nvPr/>
          </p:nvSpPr>
          <p:spPr>
            <a:xfrm>
              <a:off x="36661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82"/>
            <p:cNvSpPr/>
            <p:nvPr/>
          </p:nvSpPr>
          <p:spPr>
            <a:xfrm>
              <a:off x="3742300" y="2028275"/>
              <a:ext cx="62225" cy="53450"/>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82"/>
            <p:cNvSpPr/>
            <p:nvPr/>
          </p:nvSpPr>
          <p:spPr>
            <a:xfrm>
              <a:off x="3742300" y="1952050"/>
              <a:ext cx="62225" cy="53450"/>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82"/>
            <p:cNvSpPr/>
            <p:nvPr/>
          </p:nvSpPr>
          <p:spPr>
            <a:xfrm>
              <a:off x="38185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82"/>
            <p:cNvSpPr/>
            <p:nvPr/>
          </p:nvSpPr>
          <p:spPr>
            <a:xfrm>
              <a:off x="3894725"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82"/>
            <p:cNvSpPr/>
            <p:nvPr/>
          </p:nvSpPr>
          <p:spPr>
            <a:xfrm>
              <a:off x="3894725"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82"/>
            <p:cNvSpPr/>
            <p:nvPr/>
          </p:nvSpPr>
          <p:spPr>
            <a:xfrm>
              <a:off x="3970950" y="2028275"/>
              <a:ext cx="62225" cy="53450"/>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82"/>
            <p:cNvSpPr/>
            <p:nvPr/>
          </p:nvSpPr>
          <p:spPr>
            <a:xfrm>
              <a:off x="3970950" y="21045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82"/>
            <p:cNvSpPr/>
            <p:nvPr/>
          </p:nvSpPr>
          <p:spPr>
            <a:xfrm>
              <a:off x="4046950"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82"/>
            <p:cNvSpPr/>
            <p:nvPr/>
          </p:nvSpPr>
          <p:spPr>
            <a:xfrm>
              <a:off x="404695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82"/>
            <p:cNvSpPr/>
            <p:nvPr/>
          </p:nvSpPr>
          <p:spPr>
            <a:xfrm>
              <a:off x="404695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82"/>
            <p:cNvSpPr/>
            <p:nvPr/>
          </p:nvSpPr>
          <p:spPr>
            <a:xfrm>
              <a:off x="404695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82"/>
            <p:cNvSpPr/>
            <p:nvPr/>
          </p:nvSpPr>
          <p:spPr>
            <a:xfrm>
              <a:off x="412317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82"/>
            <p:cNvSpPr/>
            <p:nvPr/>
          </p:nvSpPr>
          <p:spPr>
            <a:xfrm>
              <a:off x="41231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82"/>
            <p:cNvSpPr/>
            <p:nvPr/>
          </p:nvSpPr>
          <p:spPr>
            <a:xfrm>
              <a:off x="4123175" y="1876050"/>
              <a:ext cx="62425" cy="53350"/>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82"/>
            <p:cNvSpPr/>
            <p:nvPr/>
          </p:nvSpPr>
          <p:spPr>
            <a:xfrm>
              <a:off x="41231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82"/>
            <p:cNvSpPr/>
            <p:nvPr/>
          </p:nvSpPr>
          <p:spPr>
            <a:xfrm>
              <a:off x="4123175" y="2028275"/>
              <a:ext cx="62425" cy="53450"/>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82"/>
            <p:cNvSpPr/>
            <p:nvPr/>
          </p:nvSpPr>
          <p:spPr>
            <a:xfrm>
              <a:off x="41231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82"/>
            <p:cNvSpPr/>
            <p:nvPr/>
          </p:nvSpPr>
          <p:spPr>
            <a:xfrm>
              <a:off x="419940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82"/>
            <p:cNvSpPr/>
            <p:nvPr/>
          </p:nvSpPr>
          <p:spPr>
            <a:xfrm>
              <a:off x="419940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82"/>
            <p:cNvSpPr/>
            <p:nvPr/>
          </p:nvSpPr>
          <p:spPr>
            <a:xfrm>
              <a:off x="4199400"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82"/>
            <p:cNvSpPr/>
            <p:nvPr/>
          </p:nvSpPr>
          <p:spPr>
            <a:xfrm>
              <a:off x="4199400"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82"/>
            <p:cNvSpPr/>
            <p:nvPr/>
          </p:nvSpPr>
          <p:spPr>
            <a:xfrm>
              <a:off x="41994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82"/>
            <p:cNvSpPr/>
            <p:nvPr/>
          </p:nvSpPr>
          <p:spPr>
            <a:xfrm>
              <a:off x="419940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82"/>
            <p:cNvSpPr/>
            <p:nvPr/>
          </p:nvSpPr>
          <p:spPr>
            <a:xfrm>
              <a:off x="419940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82"/>
            <p:cNvSpPr/>
            <p:nvPr/>
          </p:nvSpPr>
          <p:spPr>
            <a:xfrm>
              <a:off x="427560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82"/>
            <p:cNvSpPr/>
            <p:nvPr/>
          </p:nvSpPr>
          <p:spPr>
            <a:xfrm>
              <a:off x="42756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82"/>
            <p:cNvSpPr/>
            <p:nvPr/>
          </p:nvSpPr>
          <p:spPr>
            <a:xfrm>
              <a:off x="42756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82"/>
            <p:cNvSpPr/>
            <p:nvPr/>
          </p:nvSpPr>
          <p:spPr>
            <a:xfrm>
              <a:off x="42756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82"/>
            <p:cNvSpPr/>
            <p:nvPr/>
          </p:nvSpPr>
          <p:spPr>
            <a:xfrm>
              <a:off x="42756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82"/>
            <p:cNvSpPr/>
            <p:nvPr/>
          </p:nvSpPr>
          <p:spPr>
            <a:xfrm>
              <a:off x="42756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82"/>
            <p:cNvSpPr/>
            <p:nvPr/>
          </p:nvSpPr>
          <p:spPr>
            <a:xfrm>
              <a:off x="42756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82"/>
            <p:cNvSpPr/>
            <p:nvPr/>
          </p:nvSpPr>
          <p:spPr>
            <a:xfrm>
              <a:off x="42756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82"/>
            <p:cNvSpPr/>
            <p:nvPr/>
          </p:nvSpPr>
          <p:spPr>
            <a:xfrm>
              <a:off x="435160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82"/>
            <p:cNvSpPr/>
            <p:nvPr/>
          </p:nvSpPr>
          <p:spPr>
            <a:xfrm>
              <a:off x="4427825" y="1647400"/>
              <a:ext cx="62425" cy="53450"/>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82"/>
            <p:cNvSpPr/>
            <p:nvPr/>
          </p:nvSpPr>
          <p:spPr>
            <a:xfrm>
              <a:off x="4427825" y="1723625"/>
              <a:ext cx="62425" cy="53350"/>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82"/>
            <p:cNvSpPr/>
            <p:nvPr/>
          </p:nvSpPr>
          <p:spPr>
            <a:xfrm>
              <a:off x="4427825" y="179985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82"/>
            <p:cNvSpPr/>
            <p:nvPr/>
          </p:nvSpPr>
          <p:spPr>
            <a:xfrm>
              <a:off x="4427825" y="1876050"/>
              <a:ext cx="62425" cy="53275"/>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82"/>
            <p:cNvSpPr/>
            <p:nvPr/>
          </p:nvSpPr>
          <p:spPr>
            <a:xfrm>
              <a:off x="4427825" y="1952050"/>
              <a:ext cx="62425" cy="53450"/>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82"/>
            <p:cNvSpPr/>
            <p:nvPr/>
          </p:nvSpPr>
          <p:spPr>
            <a:xfrm>
              <a:off x="4427825" y="2028275"/>
              <a:ext cx="62425" cy="53450"/>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82"/>
            <p:cNvSpPr/>
            <p:nvPr/>
          </p:nvSpPr>
          <p:spPr>
            <a:xfrm>
              <a:off x="4427825" y="210450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82"/>
            <p:cNvSpPr/>
            <p:nvPr/>
          </p:nvSpPr>
          <p:spPr>
            <a:xfrm>
              <a:off x="4427825" y="2180700"/>
              <a:ext cx="62425" cy="53350"/>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82"/>
            <p:cNvSpPr/>
            <p:nvPr/>
          </p:nvSpPr>
          <p:spPr>
            <a:xfrm>
              <a:off x="4427825" y="1571400"/>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82"/>
            <p:cNvSpPr/>
            <p:nvPr/>
          </p:nvSpPr>
          <p:spPr>
            <a:xfrm>
              <a:off x="435160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82"/>
            <p:cNvSpPr/>
            <p:nvPr/>
          </p:nvSpPr>
          <p:spPr>
            <a:xfrm>
              <a:off x="42756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82"/>
            <p:cNvSpPr/>
            <p:nvPr/>
          </p:nvSpPr>
          <p:spPr>
            <a:xfrm>
              <a:off x="42756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82"/>
            <p:cNvSpPr/>
            <p:nvPr/>
          </p:nvSpPr>
          <p:spPr>
            <a:xfrm>
              <a:off x="41994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82"/>
            <p:cNvSpPr/>
            <p:nvPr/>
          </p:nvSpPr>
          <p:spPr>
            <a:xfrm>
              <a:off x="41994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82"/>
            <p:cNvSpPr/>
            <p:nvPr/>
          </p:nvSpPr>
          <p:spPr>
            <a:xfrm>
              <a:off x="41994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82"/>
            <p:cNvSpPr/>
            <p:nvPr/>
          </p:nvSpPr>
          <p:spPr>
            <a:xfrm>
              <a:off x="41994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82"/>
            <p:cNvSpPr/>
            <p:nvPr/>
          </p:nvSpPr>
          <p:spPr>
            <a:xfrm>
              <a:off x="41231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82"/>
            <p:cNvSpPr/>
            <p:nvPr/>
          </p:nvSpPr>
          <p:spPr>
            <a:xfrm>
              <a:off x="4123175" y="164740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82"/>
            <p:cNvSpPr/>
            <p:nvPr/>
          </p:nvSpPr>
          <p:spPr>
            <a:xfrm>
              <a:off x="4123175"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82"/>
            <p:cNvSpPr/>
            <p:nvPr/>
          </p:nvSpPr>
          <p:spPr>
            <a:xfrm>
              <a:off x="4123175"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82"/>
            <p:cNvSpPr/>
            <p:nvPr/>
          </p:nvSpPr>
          <p:spPr>
            <a:xfrm>
              <a:off x="4123175"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82"/>
            <p:cNvSpPr/>
            <p:nvPr/>
          </p:nvSpPr>
          <p:spPr>
            <a:xfrm>
              <a:off x="4123175" y="134275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82"/>
            <p:cNvSpPr/>
            <p:nvPr/>
          </p:nvSpPr>
          <p:spPr>
            <a:xfrm>
              <a:off x="404695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82"/>
            <p:cNvSpPr/>
            <p:nvPr/>
          </p:nvSpPr>
          <p:spPr>
            <a:xfrm>
              <a:off x="404695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82"/>
            <p:cNvSpPr/>
            <p:nvPr/>
          </p:nvSpPr>
          <p:spPr>
            <a:xfrm>
              <a:off x="404695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82"/>
            <p:cNvSpPr/>
            <p:nvPr/>
          </p:nvSpPr>
          <p:spPr>
            <a:xfrm>
              <a:off x="4046950" y="1647400"/>
              <a:ext cx="62425" cy="53450"/>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82"/>
            <p:cNvSpPr/>
            <p:nvPr/>
          </p:nvSpPr>
          <p:spPr>
            <a:xfrm>
              <a:off x="404695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82"/>
            <p:cNvSpPr/>
            <p:nvPr/>
          </p:nvSpPr>
          <p:spPr>
            <a:xfrm>
              <a:off x="4046950"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82"/>
            <p:cNvSpPr/>
            <p:nvPr/>
          </p:nvSpPr>
          <p:spPr>
            <a:xfrm>
              <a:off x="4046950" y="141897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82"/>
            <p:cNvSpPr/>
            <p:nvPr/>
          </p:nvSpPr>
          <p:spPr>
            <a:xfrm>
              <a:off x="4046950" y="134275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82"/>
            <p:cNvSpPr/>
            <p:nvPr/>
          </p:nvSpPr>
          <p:spPr>
            <a:xfrm>
              <a:off x="3970950" y="2256925"/>
              <a:ext cx="62350" cy="53425"/>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82"/>
            <p:cNvSpPr/>
            <p:nvPr/>
          </p:nvSpPr>
          <p:spPr>
            <a:xfrm>
              <a:off x="3970950" y="2180700"/>
              <a:ext cx="62225" cy="53350"/>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82"/>
            <p:cNvSpPr/>
            <p:nvPr/>
          </p:nvSpPr>
          <p:spPr>
            <a:xfrm>
              <a:off x="3970950" y="179985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82"/>
            <p:cNvSpPr/>
            <p:nvPr/>
          </p:nvSpPr>
          <p:spPr>
            <a:xfrm>
              <a:off x="3970950" y="164740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82"/>
            <p:cNvSpPr/>
            <p:nvPr/>
          </p:nvSpPr>
          <p:spPr>
            <a:xfrm>
              <a:off x="3970950" y="1571400"/>
              <a:ext cx="62225" cy="53250"/>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82"/>
            <p:cNvSpPr/>
            <p:nvPr/>
          </p:nvSpPr>
          <p:spPr>
            <a:xfrm>
              <a:off x="3970950" y="14952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82"/>
            <p:cNvSpPr/>
            <p:nvPr/>
          </p:nvSpPr>
          <p:spPr>
            <a:xfrm>
              <a:off x="3970950" y="141897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82"/>
            <p:cNvSpPr/>
            <p:nvPr/>
          </p:nvSpPr>
          <p:spPr>
            <a:xfrm>
              <a:off x="3970950" y="134275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82"/>
            <p:cNvSpPr/>
            <p:nvPr/>
          </p:nvSpPr>
          <p:spPr>
            <a:xfrm>
              <a:off x="3970950" y="111432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82"/>
            <p:cNvSpPr/>
            <p:nvPr/>
          </p:nvSpPr>
          <p:spPr>
            <a:xfrm>
              <a:off x="3894725"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82"/>
            <p:cNvSpPr/>
            <p:nvPr/>
          </p:nvSpPr>
          <p:spPr>
            <a:xfrm>
              <a:off x="3894725"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82"/>
            <p:cNvSpPr/>
            <p:nvPr/>
          </p:nvSpPr>
          <p:spPr>
            <a:xfrm>
              <a:off x="3894725"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82"/>
            <p:cNvSpPr/>
            <p:nvPr/>
          </p:nvSpPr>
          <p:spPr>
            <a:xfrm>
              <a:off x="3894725" y="17236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82"/>
            <p:cNvSpPr/>
            <p:nvPr/>
          </p:nvSpPr>
          <p:spPr>
            <a:xfrm>
              <a:off x="3894725"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82"/>
            <p:cNvSpPr/>
            <p:nvPr/>
          </p:nvSpPr>
          <p:spPr>
            <a:xfrm>
              <a:off x="3894725" y="1571400"/>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82"/>
            <p:cNvSpPr/>
            <p:nvPr/>
          </p:nvSpPr>
          <p:spPr>
            <a:xfrm>
              <a:off x="3894725"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82"/>
            <p:cNvSpPr/>
            <p:nvPr/>
          </p:nvSpPr>
          <p:spPr>
            <a:xfrm>
              <a:off x="3894725"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82"/>
            <p:cNvSpPr/>
            <p:nvPr/>
          </p:nvSpPr>
          <p:spPr>
            <a:xfrm>
              <a:off x="3894725" y="1342750"/>
              <a:ext cx="62225" cy="53450"/>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82"/>
            <p:cNvSpPr/>
            <p:nvPr/>
          </p:nvSpPr>
          <p:spPr>
            <a:xfrm>
              <a:off x="3894725"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82"/>
            <p:cNvSpPr/>
            <p:nvPr/>
          </p:nvSpPr>
          <p:spPr>
            <a:xfrm>
              <a:off x="381852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82"/>
            <p:cNvSpPr/>
            <p:nvPr/>
          </p:nvSpPr>
          <p:spPr>
            <a:xfrm>
              <a:off x="381852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82"/>
            <p:cNvSpPr/>
            <p:nvPr/>
          </p:nvSpPr>
          <p:spPr>
            <a:xfrm>
              <a:off x="38185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82"/>
            <p:cNvSpPr/>
            <p:nvPr/>
          </p:nvSpPr>
          <p:spPr>
            <a:xfrm>
              <a:off x="38185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82"/>
            <p:cNvSpPr/>
            <p:nvPr/>
          </p:nvSpPr>
          <p:spPr>
            <a:xfrm>
              <a:off x="38185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82"/>
            <p:cNvSpPr/>
            <p:nvPr/>
          </p:nvSpPr>
          <p:spPr>
            <a:xfrm>
              <a:off x="38185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82"/>
            <p:cNvSpPr/>
            <p:nvPr/>
          </p:nvSpPr>
          <p:spPr>
            <a:xfrm>
              <a:off x="38185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82"/>
            <p:cNvSpPr/>
            <p:nvPr/>
          </p:nvSpPr>
          <p:spPr>
            <a:xfrm>
              <a:off x="38185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82"/>
            <p:cNvSpPr/>
            <p:nvPr/>
          </p:nvSpPr>
          <p:spPr>
            <a:xfrm>
              <a:off x="38185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82"/>
            <p:cNvSpPr/>
            <p:nvPr/>
          </p:nvSpPr>
          <p:spPr>
            <a:xfrm>
              <a:off x="3818525"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82"/>
            <p:cNvSpPr/>
            <p:nvPr/>
          </p:nvSpPr>
          <p:spPr>
            <a:xfrm>
              <a:off x="3818525"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82"/>
            <p:cNvSpPr/>
            <p:nvPr/>
          </p:nvSpPr>
          <p:spPr>
            <a:xfrm>
              <a:off x="3742300" y="2180700"/>
              <a:ext cx="62225" cy="53350"/>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82"/>
            <p:cNvSpPr/>
            <p:nvPr/>
          </p:nvSpPr>
          <p:spPr>
            <a:xfrm>
              <a:off x="3742300" y="2104500"/>
              <a:ext cx="62225" cy="53325"/>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82"/>
            <p:cNvSpPr/>
            <p:nvPr/>
          </p:nvSpPr>
          <p:spPr>
            <a:xfrm>
              <a:off x="3742300" y="1876050"/>
              <a:ext cx="62225" cy="53300"/>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82"/>
            <p:cNvSpPr/>
            <p:nvPr/>
          </p:nvSpPr>
          <p:spPr>
            <a:xfrm>
              <a:off x="3742300" y="179985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82"/>
            <p:cNvSpPr/>
            <p:nvPr/>
          </p:nvSpPr>
          <p:spPr>
            <a:xfrm>
              <a:off x="3742300" y="17236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82"/>
            <p:cNvSpPr/>
            <p:nvPr/>
          </p:nvSpPr>
          <p:spPr>
            <a:xfrm>
              <a:off x="3742300" y="1647400"/>
              <a:ext cx="62225" cy="53450"/>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82"/>
            <p:cNvSpPr/>
            <p:nvPr/>
          </p:nvSpPr>
          <p:spPr>
            <a:xfrm>
              <a:off x="3742300" y="1571400"/>
              <a:ext cx="62225" cy="53250"/>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82"/>
            <p:cNvSpPr/>
            <p:nvPr/>
          </p:nvSpPr>
          <p:spPr>
            <a:xfrm>
              <a:off x="3742300" y="149520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82"/>
            <p:cNvSpPr/>
            <p:nvPr/>
          </p:nvSpPr>
          <p:spPr>
            <a:xfrm>
              <a:off x="3742300" y="11143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82"/>
            <p:cNvSpPr/>
            <p:nvPr/>
          </p:nvSpPr>
          <p:spPr>
            <a:xfrm>
              <a:off x="36661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82"/>
            <p:cNvSpPr/>
            <p:nvPr/>
          </p:nvSpPr>
          <p:spPr>
            <a:xfrm>
              <a:off x="366610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82"/>
            <p:cNvSpPr/>
            <p:nvPr/>
          </p:nvSpPr>
          <p:spPr>
            <a:xfrm>
              <a:off x="36661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82"/>
            <p:cNvSpPr/>
            <p:nvPr/>
          </p:nvSpPr>
          <p:spPr>
            <a:xfrm>
              <a:off x="3666100" y="1647400"/>
              <a:ext cx="62200" cy="53450"/>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82"/>
            <p:cNvSpPr/>
            <p:nvPr/>
          </p:nvSpPr>
          <p:spPr>
            <a:xfrm>
              <a:off x="3666100" y="1571400"/>
              <a:ext cx="62150" cy="53250"/>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82"/>
            <p:cNvSpPr/>
            <p:nvPr/>
          </p:nvSpPr>
          <p:spPr>
            <a:xfrm>
              <a:off x="35898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82"/>
            <p:cNvSpPr/>
            <p:nvPr/>
          </p:nvSpPr>
          <p:spPr>
            <a:xfrm>
              <a:off x="35898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82"/>
            <p:cNvSpPr/>
            <p:nvPr/>
          </p:nvSpPr>
          <p:spPr>
            <a:xfrm>
              <a:off x="35898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82"/>
            <p:cNvSpPr/>
            <p:nvPr/>
          </p:nvSpPr>
          <p:spPr>
            <a:xfrm>
              <a:off x="35898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82"/>
            <p:cNvSpPr/>
            <p:nvPr/>
          </p:nvSpPr>
          <p:spPr>
            <a:xfrm>
              <a:off x="35898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82"/>
            <p:cNvSpPr/>
            <p:nvPr/>
          </p:nvSpPr>
          <p:spPr>
            <a:xfrm>
              <a:off x="35136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82"/>
            <p:cNvSpPr/>
            <p:nvPr/>
          </p:nvSpPr>
          <p:spPr>
            <a:xfrm>
              <a:off x="35136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82"/>
            <p:cNvSpPr/>
            <p:nvPr/>
          </p:nvSpPr>
          <p:spPr>
            <a:xfrm>
              <a:off x="35136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82"/>
            <p:cNvSpPr/>
            <p:nvPr/>
          </p:nvSpPr>
          <p:spPr>
            <a:xfrm>
              <a:off x="3513675"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82"/>
            <p:cNvSpPr/>
            <p:nvPr/>
          </p:nvSpPr>
          <p:spPr>
            <a:xfrm>
              <a:off x="35136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82"/>
            <p:cNvSpPr/>
            <p:nvPr/>
          </p:nvSpPr>
          <p:spPr>
            <a:xfrm>
              <a:off x="351367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82"/>
            <p:cNvSpPr/>
            <p:nvPr/>
          </p:nvSpPr>
          <p:spPr>
            <a:xfrm>
              <a:off x="35136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82"/>
            <p:cNvSpPr/>
            <p:nvPr/>
          </p:nvSpPr>
          <p:spPr>
            <a:xfrm>
              <a:off x="34374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82"/>
            <p:cNvSpPr/>
            <p:nvPr/>
          </p:nvSpPr>
          <p:spPr>
            <a:xfrm>
              <a:off x="34374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82"/>
            <p:cNvSpPr/>
            <p:nvPr/>
          </p:nvSpPr>
          <p:spPr>
            <a:xfrm>
              <a:off x="34374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82"/>
            <p:cNvSpPr/>
            <p:nvPr/>
          </p:nvSpPr>
          <p:spPr>
            <a:xfrm>
              <a:off x="34374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82"/>
            <p:cNvSpPr/>
            <p:nvPr/>
          </p:nvSpPr>
          <p:spPr>
            <a:xfrm>
              <a:off x="34374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82"/>
            <p:cNvSpPr/>
            <p:nvPr/>
          </p:nvSpPr>
          <p:spPr>
            <a:xfrm>
              <a:off x="34374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82"/>
            <p:cNvSpPr/>
            <p:nvPr/>
          </p:nvSpPr>
          <p:spPr>
            <a:xfrm>
              <a:off x="34374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82"/>
            <p:cNvSpPr/>
            <p:nvPr/>
          </p:nvSpPr>
          <p:spPr>
            <a:xfrm>
              <a:off x="3361450" y="2333125"/>
              <a:ext cx="62200" cy="53450"/>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82"/>
            <p:cNvSpPr/>
            <p:nvPr/>
          </p:nvSpPr>
          <p:spPr>
            <a:xfrm>
              <a:off x="33614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82"/>
            <p:cNvSpPr/>
            <p:nvPr/>
          </p:nvSpPr>
          <p:spPr>
            <a:xfrm>
              <a:off x="3361450" y="2180700"/>
              <a:ext cx="62200" cy="53350"/>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82"/>
            <p:cNvSpPr/>
            <p:nvPr/>
          </p:nvSpPr>
          <p:spPr>
            <a:xfrm>
              <a:off x="33614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82"/>
            <p:cNvSpPr/>
            <p:nvPr/>
          </p:nvSpPr>
          <p:spPr>
            <a:xfrm>
              <a:off x="328522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82"/>
            <p:cNvSpPr/>
            <p:nvPr/>
          </p:nvSpPr>
          <p:spPr>
            <a:xfrm>
              <a:off x="31328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82"/>
            <p:cNvSpPr/>
            <p:nvPr/>
          </p:nvSpPr>
          <p:spPr>
            <a:xfrm>
              <a:off x="30568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82"/>
            <p:cNvSpPr/>
            <p:nvPr/>
          </p:nvSpPr>
          <p:spPr>
            <a:xfrm>
              <a:off x="3056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82"/>
            <p:cNvSpPr/>
            <p:nvPr/>
          </p:nvSpPr>
          <p:spPr>
            <a:xfrm>
              <a:off x="29805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82"/>
            <p:cNvSpPr/>
            <p:nvPr/>
          </p:nvSpPr>
          <p:spPr>
            <a:xfrm>
              <a:off x="29805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82"/>
            <p:cNvSpPr/>
            <p:nvPr/>
          </p:nvSpPr>
          <p:spPr>
            <a:xfrm>
              <a:off x="2980575"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82"/>
            <p:cNvSpPr/>
            <p:nvPr/>
          </p:nvSpPr>
          <p:spPr>
            <a:xfrm>
              <a:off x="29805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82"/>
            <p:cNvSpPr/>
            <p:nvPr/>
          </p:nvSpPr>
          <p:spPr>
            <a:xfrm>
              <a:off x="2980575"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82"/>
            <p:cNvSpPr/>
            <p:nvPr/>
          </p:nvSpPr>
          <p:spPr>
            <a:xfrm>
              <a:off x="2980575"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82"/>
            <p:cNvSpPr/>
            <p:nvPr/>
          </p:nvSpPr>
          <p:spPr>
            <a:xfrm>
              <a:off x="290437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82"/>
            <p:cNvSpPr/>
            <p:nvPr/>
          </p:nvSpPr>
          <p:spPr>
            <a:xfrm>
              <a:off x="290437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82"/>
            <p:cNvSpPr/>
            <p:nvPr/>
          </p:nvSpPr>
          <p:spPr>
            <a:xfrm>
              <a:off x="290437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82"/>
            <p:cNvSpPr/>
            <p:nvPr/>
          </p:nvSpPr>
          <p:spPr>
            <a:xfrm>
              <a:off x="290437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82"/>
            <p:cNvSpPr/>
            <p:nvPr/>
          </p:nvSpPr>
          <p:spPr>
            <a:xfrm>
              <a:off x="290437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82"/>
            <p:cNvSpPr/>
            <p:nvPr/>
          </p:nvSpPr>
          <p:spPr>
            <a:xfrm>
              <a:off x="290437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82"/>
            <p:cNvSpPr/>
            <p:nvPr/>
          </p:nvSpPr>
          <p:spPr>
            <a:xfrm>
              <a:off x="290437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82"/>
            <p:cNvSpPr/>
            <p:nvPr/>
          </p:nvSpPr>
          <p:spPr>
            <a:xfrm>
              <a:off x="2828150" y="1571400"/>
              <a:ext cx="62150" cy="53250"/>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82"/>
            <p:cNvSpPr/>
            <p:nvPr/>
          </p:nvSpPr>
          <p:spPr>
            <a:xfrm>
              <a:off x="28281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82"/>
            <p:cNvSpPr/>
            <p:nvPr/>
          </p:nvSpPr>
          <p:spPr>
            <a:xfrm>
              <a:off x="282815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82"/>
            <p:cNvSpPr/>
            <p:nvPr/>
          </p:nvSpPr>
          <p:spPr>
            <a:xfrm>
              <a:off x="28281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82"/>
            <p:cNvSpPr/>
            <p:nvPr/>
          </p:nvSpPr>
          <p:spPr>
            <a:xfrm>
              <a:off x="28281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82"/>
            <p:cNvSpPr/>
            <p:nvPr/>
          </p:nvSpPr>
          <p:spPr>
            <a:xfrm>
              <a:off x="282815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82"/>
            <p:cNvSpPr/>
            <p:nvPr/>
          </p:nvSpPr>
          <p:spPr>
            <a:xfrm>
              <a:off x="282815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82"/>
            <p:cNvSpPr/>
            <p:nvPr/>
          </p:nvSpPr>
          <p:spPr>
            <a:xfrm>
              <a:off x="282815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82"/>
            <p:cNvSpPr/>
            <p:nvPr/>
          </p:nvSpPr>
          <p:spPr>
            <a:xfrm>
              <a:off x="27519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82"/>
            <p:cNvSpPr/>
            <p:nvPr/>
          </p:nvSpPr>
          <p:spPr>
            <a:xfrm>
              <a:off x="27519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82"/>
            <p:cNvSpPr/>
            <p:nvPr/>
          </p:nvSpPr>
          <p:spPr>
            <a:xfrm>
              <a:off x="275195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82"/>
            <p:cNvSpPr/>
            <p:nvPr/>
          </p:nvSpPr>
          <p:spPr>
            <a:xfrm>
              <a:off x="27519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82"/>
            <p:cNvSpPr/>
            <p:nvPr/>
          </p:nvSpPr>
          <p:spPr>
            <a:xfrm>
              <a:off x="27519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82"/>
            <p:cNvSpPr/>
            <p:nvPr/>
          </p:nvSpPr>
          <p:spPr>
            <a:xfrm>
              <a:off x="2751950"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82"/>
            <p:cNvSpPr/>
            <p:nvPr/>
          </p:nvSpPr>
          <p:spPr>
            <a:xfrm>
              <a:off x="27519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82"/>
            <p:cNvSpPr/>
            <p:nvPr/>
          </p:nvSpPr>
          <p:spPr>
            <a:xfrm>
              <a:off x="2751950"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82"/>
            <p:cNvSpPr/>
            <p:nvPr/>
          </p:nvSpPr>
          <p:spPr>
            <a:xfrm>
              <a:off x="26759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82"/>
            <p:cNvSpPr/>
            <p:nvPr/>
          </p:nvSpPr>
          <p:spPr>
            <a:xfrm>
              <a:off x="26759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82"/>
            <p:cNvSpPr/>
            <p:nvPr/>
          </p:nvSpPr>
          <p:spPr>
            <a:xfrm>
              <a:off x="26759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82"/>
            <p:cNvSpPr/>
            <p:nvPr/>
          </p:nvSpPr>
          <p:spPr>
            <a:xfrm>
              <a:off x="26759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82"/>
            <p:cNvSpPr/>
            <p:nvPr/>
          </p:nvSpPr>
          <p:spPr>
            <a:xfrm>
              <a:off x="26759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82"/>
            <p:cNvSpPr/>
            <p:nvPr/>
          </p:nvSpPr>
          <p:spPr>
            <a:xfrm>
              <a:off x="267592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82"/>
            <p:cNvSpPr/>
            <p:nvPr/>
          </p:nvSpPr>
          <p:spPr>
            <a:xfrm>
              <a:off x="267592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82"/>
            <p:cNvSpPr/>
            <p:nvPr/>
          </p:nvSpPr>
          <p:spPr>
            <a:xfrm>
              <a:off x="267592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82"/>
            <p:cNvSpPr/>
            <p:nvPr/>
          </p:nvSpPr>
          <p:spPr>
            <a:xfrm>
              <a:off x="25997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82"/>
            <p:cNvSpPr/>
            <p:nvPr/>
          </p:nvSpPr>
          <p:spPr>
            <a:xfrm>
              <a:off x="25997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82"/>
            <p:cNvSpPr/>
            <p:nvPr/>
          </p:nvSpPr>
          <p:spPr>
            <a:xfrm>
              <a:off x="25997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82"/>
            <p:cNvSpPr/>
            <p:nvPr/>
          </p:nvSpPr>
          <p:spPr>
            <a:xfrm>
              <a:off x="25997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82"/>
            <p:cNvSpPr/>
            <p:nvPr/>
          </p:nvSpPr>
          <p:spPr>
            <a:xfrm>
              <a:off x="25997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82"/>
            <p:cNvSpPr/>
            <p:nvPr/>
          </p:nvSpPr>
          <p:spPr>
            <a:xfrm>
              <a:off x="25997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82"/>
            <p:cNvSpPr/>
            <p:nvPr/>
          </p:nvSpPr>
          <p:spPr>
            <a:xfrm>
              <a:off x="259972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82"/>
            <p:cNvSpPr/>
            <p:nvPr/>
          </p:nvSpPr>
          <p:spPr>
            <a:xfrm>
              <a:off x="259972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82"/>
            <p:cNvSpPr/>
            <p:nvPr/>
          </p:nvSpPr>
          <p:spPr>
            <a:xfrm>
              <a:off x="259972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82"/>
            <p:cNvSpPr/>
            <p:nvPr/>
          </p:nvSpPr>
          <p:spPr>
            <a:xfrm>
              <a:off x="25235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82"/>
            <p:cNvSpPr/>
            <p:nvPr/>
          </p:nvSpPr>
          <p:spPr>
            <a:xfrm>
              <a:off x="25235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82"/>
            <p:cNvSpPr/>
            <p:nvPr/>
          </p:nvSpPr>
          <p:spPr>
            <a:xfrm>
              <a:off x="25235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82"/>
            <p:cNvSpPr/>
            <p:nvPr/>
          </p:nvSpPr>
          <p:spPr>
            <a:xfrm>
              <a:off x="25235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82"/>
            <p:cNvSpPr/>
            <p:nvPr/>
          </p:nvSpPr>
          <p:spPr>
            <a:xfrm>
              <a:off x="25235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82"/>
            <p:cNvSpPr/>
            <p:nvPr/>
          </p:nvSpPr>
          <p:spPr>
            <a:xfrm>
              <a:off x="25235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82"/>
            <p:cNvSpPr/>
            <p:nvPr/>
          </p:nvSpPr>
          <p:spPr>
            <a:xfrm>
              <a:off x="252350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82"/>
            <p:cNvSpPr/>
            <p:nvPr/>
          </p:nvSpPr>
          <p:spPr>
            <a:xfrm>
              <a:off x="2523500" y="119055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82"/>
            <p:cNvSpPr/>
            <p:nvPr/>
          </p:nvSpPr>
          <p:spPr>
            <a:xfrm>
              <a:off x="252350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82"/>
            <p:cNvSpPr/>
            <p:nvPr/>
          </p:nvSpPr>
          <p:spPr>
            <a:xfrm>
              <a:off x="252350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82"/>
            <p:cNvSpPr/>
            <p:nvPr/>
          </p:nvSpPr>
          <p:spPr>
            <a:xfrm>
              <a:off x="24473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82"/>
            <p:cNvSpPr/>
            <p:nvPr/>
          </p:nvSpPr>
          <p:spPr>
            <a:xfrm>
              <a:off x="2447300" y="1647400"/>
              <a:ext cx="62400" cy="53450"/>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82"/>
            <p:cNvSpPr/>
            <p:nvPr/>
          </p:nvSpPr>
          <p:spPr>
            <a:xfrm>
              <a:off x="2447300" y="1571400"/>
              <a:ext cx="62400" cy="53250"/>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82"/>
            <p:cNvSpPr/>
            <p:nvPr/>
          </p:nvSpPr>
          <p:spPr>
            <a:xfrm>
              <a:off x="24473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82"/>
            <p:cNvSpPr/>
            <p:nvPr/>
          </p:nvSpPr>
          <p:spPr>
            <a:xfrm>
              <a:off x="2447300" y="1418975"/>
              <a:ext cx="62400" cy="53350"/>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82"/>
            <p:cNvSpPr/>
            <p:nvPr/>
          </p:nvSpPr>
          <p:spPr>
            <a:xfrm>
              <a:off x="24473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82"/>
            <p:cNvSpPr/>
            <p:nvPr/>
          </p:nvSpPr>
          <p:spPr>
            <a:xfrm>
              <a:off x="2447300" y="1266550"/>
              <a:ext cx="62400" cy="53450"/>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82"/>
            <p:cNvSpPr/>
            <p:nvPr/>
          </p:nvSpPr>
          <p:spPr>
            <a:xfrm>
              <a:off x="2447300" y="1190550"/>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82"/>
            <p:cNvSpPr/>
            <p:nvPr/>
          </p:nvSpPr>
          <p:spPr>
            <a:xfrm>
              <a:off x="2447300" y="11143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82"/>
            <p:cNvSpPr/>
            <p:nvPr/>
          </p:nvSpPr>
          <p:spPr>
            <a:xfrm>
              <a:off x="2447300" y="1038125"/>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82"/>
            <p:cNvSpPr/>
            <p:nvPr/>
          </p:nvSpPr>
          <p:spPr>
            <a:xfrm>
              <a:off x="237127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82"/>
            <p:cNvSpPr/>
            <p:nvPr/>
          </p:nvSpPr>
          <p:spPr>
            <a:xfrm>
              <a:off x="23712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82"/>
            <p:cNvSpPr/>
            <p:nvPr/>
          </p:nvSpPr>
          <p:spPr>
            <a:xfrm>
              <a:off x="23712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82"/>
            <p:cNvSpPr/>
            <p:nvPr/>
          </p:nvSpPr>
          <p:spPr>
            <a:xfrm>
              <a:off x="23712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82"/>
            <p:cNvSpPr/>
            <p:nvPr/>
          </p:nvSpPr>
          <p:spPr>
            <a:xfrm>
              <a:off x="23712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82"/>
            <p:cNvSpPr/>
            <p:nvPr/>
          </p:nvSpPr>
          <p:spPr>
            <a:xfrm>
              <a:off x="237127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82"/>
            <p:cNvSpPr/>
            <p:nvPr/>
          </p:nvSpPr>
          <p:spPr>
            <a:xfrm>
              <a:off x="237127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82"/>
            <p:cNvSpPr/>
            <p:nvPr/>
          </p:nvSpPr>
          <p:spPr>
            <a:xfrm>
              <a:off x="237127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82"/>
            <p:cNvSpPr/>
            <p:nvPr/>
          </p:nvSpPr>
          <p:spPr>
            <a:xfrm>
              <a:off x="237127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82"/>
            <p:cNvSpPr/>
            <p:nvPr/>
          </p:nvSpPr>
          <p:spPr>
            <a:xfrm>
              <a:off x="229507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82"/>
            <p:cNvSpPr/>
            <p:nvPr/>
          </p:nvSpPr>
          <p:spPr>
            <a:xfrm>
              <a:off x="22950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82"/>
            <p:cNvSpPr/>
            <p:nvPr/>
          </p:nvSpPr>
          <p:spPr>
            <a:xfrm>
              <a:off x="2295075" y="11905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82"/>
            <p:cNvSpPr/>
            <p:nvPr/>
          </p:nvSpPr>
          <p:spPr>
            <a:xfrm>
              <a:off x="2295075" y="11143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82"/>
            <p:cNvSpPr/>
            <p:nvPr/>
          </p:nvSpPr>
          <p:spPr>
            <a:xfrm>
              <a:off x="2218650" y="1266550"/>
              <a:ext cx="62225" cy="53450"/>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82"/>
            <p:cNvSpPr/>
            <p:nvPr/>
          </p:nvSpPr>
          <p:spPr>
            <a:xfrm>
              <a:off x="2218650" y="1190550"/>
              <a:ext cx="62225" cy="53325"/>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82"/>
            <p:cNvSpPr/>
            <p:nvPr/>
          </p:nvSpPr>
          <p:spPr>
            <a:xfrm>
              <a:off x="2218650" y="1114325"/>
              <a:ext cx="62225" cy="53350"/>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82"/>
            <p:cNvSpPr/>
            <p:nvPr/>
          </p:nvSpPr>
          <p:spPr>
            <a:xfrm>
              <a:off x="2142425" y="1266550"/>
              <a:ext cx="62425" cy="53450"/>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82"/>
            <p:cNvSpPr/>
            <p:nvPr/>
          </p:nvSpPr>
          <p:spPr>
            <a:xfrm>
              <a:off x="2142425" y="11905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82"/>
            <p:cNvSpPr/>
            <p:nvPr/>
          </p:nvSpPr>
          <p:spPr>
            <a:xfrm>
              <a:off x="2751950"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82"/>
            <p:cNvSpPr/>
            <p:nvPr/>
          </p:nvSpPr>
          <p:spPr>
            <a:xfrm>
              <a:off x="2751950" y="3551925"/>
              <a:ext cx="62350" cy="53300"/>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82"/>
            <p:cNvSpPr/>
            <p:nvPr/>
          </p:nvSpPr>
          <p:spPr>
            <a:xfrm>
              <a:off x="2751950" y="3475725"/>
              <a:ext cx="62350" cy="53275"/>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82"/>
            <p:cNvSpPr/>
            <p:nvPr/>
          </p:nvSpPr>
          <p:spPr>
            <a:xfrm>
              <a:off x="2675925" y="385677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82"/>
            <p:cNvSpPr/>
            <p:nvPr/>
          </p:nvSpPr>
          <p:spPr>
            <a:xfrm>
              <a:off x="2675725" y="3780375"/>
              <a:ext cx="62425" cy="5347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82"/>
            <p:cNvSpPr/>
            <p:nvPr/>
          </p:nvSpPr>
          <p:spPr>
            <a:xfrm>
              <a:off x="267592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82"/>
            <p:cNvSpPr/>
            <p:nvPr/>
          </p:nvSpPr>
          <p:spPr>
            <a:xfrm>
              <a:off x="2675925"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82"/>
            <p:cNvSpPr/>
            <p:nvPr/>
          </p:nvSpPr>
          <p:spPr>
            <a:xfrm>
              <a:off x="2675925" y="355192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82"/>
            <p:cNvSpPr/>
            <p:nvPr/>
          </p:nvSpPr>
          <p:spPr>
            <a:xfrm>
              <a:off x="26759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82"/>
            <p:cNvSpPr/>
            <p:nvPr/>
          </p:nvSpPr>
          <p:spPr>
            <a:xfrm>
              <a:off x="259972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82"/>
            <p:cNvSpPr/>
            <p:nvPr/>
          </p:nvSpPr>
          <p:spPr>
            <a:xfrm>
              <a:off x="2599725" y="3780375"/>
              <a:ext cx="62400" cy="5347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82"/>
            <p:cNvSpPr/>
            <p:nvPr/>
          </p:nvSpPr>
          <p:spPr>
            <a:xfrm>
              <a:off x="2599725"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82"/>
            <p:cNvSpPr/>
            <p:nvPr/>
          </p:nvSpPr>
          <p:spPr>
            <a:xfrm>
              <a:off x="2599725"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82"/>
            <p:cNvSpPr/>
            <p:nvPr/>
          </p:nvSpPr>
          <p:spPr>
            <a:xfrm>
              <a:off x="259972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82"/>
            <p:cNvSpPr/>
            <p:nvPr/>
          </p:nvSpPr>
          <p:spPr>
            <a:xfrm>
              <a:off x="259972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82"/>
            <p:cNvSpPr/>
            <p:nvPr/>
          </p:nvSpPr>
          <p:spPr>
            <a:xfrm>
              <a:off x="2523500" y="3932800"/>
              <a:ext cx="62225" cy="5347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82"/>
            <p:cNvSpPr/>
            <p:nvPr/>
          </p:nvSpPr>
          <p:spPr>
            <a:xfrm>
              <a:off x="2523500" y="385677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82"/>
            <p:cNvSpPr/>
            <p:nvPr/>
          </p:nvSpPr>
          <p:spPr>
            <a:xfrm>
              <a:off x="2523500" y="3780375"/>
              <a:ext cx="62425" cy="5347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82"/>
            <p:cNvSpPr/>
            <p:nvPr/>
          </p:nvSpPr>
          <p:spPr>
            <a:xfrm>
              <a:off x="2523500" y="3704150"/>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82"/>
            <p:cNvSpPr/>
            <p:nvPr/>
          </p:nvSpPr>
          <p:spPr>
            <a:xfrm>
              <a:off x="2523500" y="3627950"/>
              <a:ext cx="62225" cy="5347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82"/>
            <p:cNvSpPr/>
            <p:nvPr/>
          </p:nvSpPr>
          <p:spPr>
            <a:xfrm>
              <a:off x="2523500" y="355192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82"/>
            <p:cNvSpPr/>
            <p:nvPr/>
          </p:nvSpPr>
          <p:spPr>
            <a:xfrm>
              <a:off x="2523500" y="34757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82"/>
            <p:cNvSpPr/>
            <p:nvPr/>
          </p:nvSpPr>
          <p:spPr>
            <a:xfrm>
              <a:off x="2523500" y="33995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82"/>
            <p:cNvSpPr/>
            <p:nvPr/>
          </p:nvSpPr>
          <p:spPr>
            <a:xfrm>
              <a:off x="2447300" y="4085225"/>
              <a:ext cx="62400" cy="53350"/>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82"/>
            <p:cNvSpPr/>
            <p:nvPr/>
          </p:nvSpPr>
          <p:spPr>
            <a:xfrm>
              <a:off x="2447300" y="4009000"/>
              <a:ext cx="62400" cy="53350"/>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82"/>
            <p:cNvSpPr/>
            <p:nvPr/>
          </p:nvSpPr>
          <p:spPr>
            <a:xfrm>
              <a:off x="2447300" y="3932800"/>
              <a:ext cx="62200" cy="5347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82"/>
            <p:cNvSpPr/>
            <p:nvPr/>
          </p:nvSpPr>
          <p:spPr>
            <a:xfrm>
              <a:off x="2447300" y="385677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82"/>
            <p:cNvSpPr/>
            <p:nvPr/>
          </p:nvSpPr>
          <p:spPr>
            <a:xfrm>
              <a:off x="2447300" y="3780375"/>
              <a:ext cx="62400" cy="5347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82"/>
            <p:cNvSpPr/>
            <p:nvPr/>
          </p:nvSpPr>
          <p:spPr>
            <a:xfrm>
              <a:off x="2447300" y="3704150"/>
              <a:ext cx="62400" cy="53450"/>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82"/>
            <p:cNvSpPr/>
            <p:nvPr/>
          </p:nvSpPr>
          <p:spPr>
            <a:xfrm>
              <a:off x="2447300" y="3627950"/>
              <a:ext cx="62400" cy="53425"/>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82"/>
            <p:cNvSpPr/>
            <p:nvPr/>
          </p:nvSpPr>
          <p:spPr>
            <a:xfrm>
              <a:off x="2447300" y="355192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82"/>
            <p:cNvSpPr/>
            <p:nvPr/>
          </p:nvSpPr>
          <p:spPr>
            <a:xfrm>
              <a:off x="2447300" y="3475725"/>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82"/>
            <p:cNvSpPr/>
            <p:nvPr/>
          </p:nvSpPr>
          <p:spPr>
            <a:xfrm>
              <a:off x="2447300" y="3399500"/>
              <a:ext cx="62400" cy="53350"/>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82"/>
            <p:cNvSpPr/>
            <p:nvPr/>
          </p:nvSpPr>
          <p:spPr>
            <a:xfrm>
              <a:off x="2447300" y="3323300"/>
              <a:ext cx="62400" cy="53425"/>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82"/>
            <p:cNvSpPr/>
            <p:nvPr/>
          </p:nvSpPr>
          <p:spPr>
            <a:xfrm>
              <a:off x="2371275" y="42374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82"/>
            <p:cNvSpPr/>
            <p:nvPr/>
          </p:nvSpPr>
          <p:spPr>
            <a:xfrm>
              <a:off x="2371275"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82"/>
            <p:cNvSpPr/>
            <p:nvPr/>
          </p:nvSpPr>
          <p:spPr>
            <a:xfrm>
              <a:off x="23712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82"/>
            <p:cNvSpPr/>
            <p:nvPr/>
          </p:nvSpPr>
          <p:spPr>
            <a:xfrm>
              <a:off x="2371275"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82"/>
            <p:cNvSpPr/>
            <p:nvPr/>
          </p:nvSpPr>
          <p:spPr>
            <a:xfrm>
              <a:off x="2371075" y="3932800"/>
              <a:ext cx="62425" cy="5347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82"/>
            <p:cNvSpPr/>
            <p:nvPr/>
          </p:nvSpPr>
          <p:spPr>
            <a:xfrm>
              <a:off x="2371075" y="385677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82"/>
            <p:cNvSpPr/>
            <p:nvPr/>
          </p:nvSpPr>
          <p:spPr>
            <a:xfrm>
              <a:off x="2371075" y="3780375"/>
              <a:ext cx="62425" cy="5347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82"/>
            <p:cNvSpPr/>
            <p:nvPr/>
          </p:nvSpPr>
          <p:spPr>
            <a:xfrm>
              <a:off x="237127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82"/>
            <p:cNvSpPr/>
            <p:nvPr/>
          </p:nvSpPr>
          <p:spPr>
            <a:xfrm>
              <a:off x="2371275" y="36279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82"/>
            <p:cNvSpPr/>
            <p:nvPr/>
          </p:nvSpPr>
          <p:spPr>
            <a:xfrm>
              <a:off x="2371075" y="355192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82"/>
            <p:cNvSpPr/>
            <p:nvPr/>
          </p:nvSpPr>
          <p:spPr>
            <a:xfrm>
              <a:off x="2371075" y="3475725"/>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82"/>
            <p:cNvSpPr/>
            <p:nvPr/>
          </p:nvSpPr>
          <p:spPr>
            <a:xfrm>
              <a:off x="2371075" y="33995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82"/>
            <p:cNvSpPr/>
            <p:nvPr/>
          </p:nvSpPr>
          <p:spPr>
            <a:xfrm>
              <a:off x="2371075" y="3323300"/>
              <a:ext cx="62425" cy="53425"/>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82"/>
            <p:cNvSpPr/>
            <p:nvPr/>
          </p:nvSpPr>
          <p:spPr>
            <a:xfrm>
              <a:off x="2371075" y="3247075"/>
              <a:ext cx="62425" cy="53450"/>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82"/>
            <p:cNvSpPr/>
            <p:nvPr/>
          </p:nvSpPr>
          <p:spPr>
            <a:xfrm>
              <a:off x="2295075" y="43136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82"/>
            <p:cNvSpPr/>
            <p:nvPr/>
          </p:nvSpPr>
          <p:spPr>
            <a:xfrm>
              <a:off x="2295075" y="4237450"/>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82"/>
            <p:cNvSpPr/>
            <p:nvPr/>
          </p:nvSpPr>
          <p:spPr>
            <a:xfrm>
              <a:off x="2295075" y="4161425"/>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82"/>
            <p:cNvSpPr/>
            <p:nvPr/>
          </p:nvSpPr>
          <p:spPr>
            <a:xfrm>
              <a:off x="2295075" y="4085225"/>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82"/>
            <p:cNvSpPr/>
            <p:nvPr/>
          </p:nvSpPr>
          <p:spPr>
            <a:xfrm>
              <a:off x="2295075" y="4009000"/>
              <a:ext cx="62200" cy="53350"/>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82"/>
            <p:cNvSpPr/>
            <p:nvPr/>
          </p:nvSpPr>
          <p:spPr>
            <a:xfrm>
              <a:off x="2294850" y="3932800"/>
              <a:ext cx="62425" cy="5347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82"/>
            <p:cNvSpPr/>
            <p:nvPr/>
          </p:nvSpPr>
          <p:spPr>
            <a:xfrm>
              <a:off x="229507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82"/>
            <p:cNvSpPr/>
            <p:nvPr/>
          </p:nvSpPr>
          <p:spPr>
            <a:xfrm>
              <a:off x="2294850" y="3780375"/>
              <a:ext cx="62625" cy="5347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82"/>
            <p:cNvSpPr/>
            <p:nvPr/>
          </p:nvSpPr>
          <p:spPr>
            <a:xfrm>
              <a:off x="2295075" y="37041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82"/>
            <p:cNvSpPr/>
            <p:nvPr/>
          </p:nvSpPr>
          <p:spPr>
            <a:xfrm>
              <a:off x="2295075" y="3627950"/>
              <a:ext cx="62200" cy="53425"/>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82"/>
            <p:cNvSpPr/>
            <p:nvPr/>
          </p:nvSpPr>
          <p:spPr>
            <a:xfrm>
              <a:off x="229507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82"/>
            <p:cNvSpPr/>
            <p:nvPr/>
          </p:nvSpPr>
          <p:spPr>
            <a:xfrm>
              <a:off x="229507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82"/>
            <p:cNvSpPr/>
            <p:nvPr/>
          </p:nvSpPr>
          <p:spPr>
            <a:xfrm>
              <a:off x="2295075" y="33995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82"/>
            <p:cNvSpPr/>
            <p:nvPr/>
          </p:nvSpPr>
          <p:spPr>
            <a:xfrm>
              <a:off x="2294925" y="3323300"/>
              <a:ext cx="62350" cy="53425"/>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82"/>
            <p:cNvSpPr/>
            <p:nvPr/>
          </p:nvSpPr>
          <p:spPr>
            <a:xfrm>
              <a:off x="2294925" y="3247075"/>
              <a:ext cx="62350" cy="53450"/>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82"/>
            <p:cNvSpPr/>
            <p:nvPr/>
          </p:nvSpPr>
          <p:spPr>
            <a:xfrm>
              <a:off x="2295075" y="3171075"/>
              <a:ext cx="62200" cy="53275"/>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82"/>
            <p:cNvSpPr/>
            <p:nvPr/>
          </p:nvSpPr>
          <p:spPr>
            <a:xfrm>
              <a:off x="22950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82"/>
            <p:cNvSpPr/>
            <p:nvPr/>
          </p:nvSpPr>
          <p:spPr>
            <a:xfrm>
              <a:off x="2218650" y="438987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82"/>
            <p:cNvSpPr/>
            <p:nvPr/>
          </p:nvSpPr>
          <p:spPr>
            <a:xfrm>
              <a:off x="2218650" y="43136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82"/>
            <p:cNvSpPr/>
            <p:nvPr/>
          </p:nvSpPr>
          <p:spPr>
            <a:xfrm>
              <a:off x="2218650" y="42374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82"/>
            <p:cNvSpPr/>
            <p:nvPr/>
          </p:nvSpPr>
          <p:spPr>
            <a:xfrm>
              <a:off x="2218650" y="4161425"/>
              <a:ext cx="62225" cy="53250"/>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82"/>
            <p:cNvSpPr/>
            <p:nvPr/>
          </p:nvSpPr>
          <p:spPr>
            <a:xfrm>
              <a:off x="2218650" y="4085225"/>
              <a:ext cx="62225" cy="53350"/>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82"/>
            <p:cNvSpPr/>
            <p:nvPr/>
          </p:nvSpPr>
          <p:spPr>
            <a:xfrm>
              <a:off x="2218650" y="4009000"/>
              <a:ext cx="62225" cy="53350"/>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82"/>
            <p:cNvSpPr/>
            <p:nvPr/>
          </p:nvSpPr>
          <p:spPr>
            <a:xfrm>
              <a:off x="2218650" y="3932800"/>
              <a:ext cx="62225" cy="5347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82"/>
            <p:cNvSpPr/>
            <p:nvPr/>
          </p:nvSpPr>
          <p:spPr>
            <a:xfrm>
              <a:off x="2218650" y="385677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82"/>
            <p:cNvSpPr/>
            <p:nvPr/>
          </p:nvSpPr>
          <p:spPr>
            <a:xfrm>
              <a:off x="2218650" y="3780375"/>
              <a:ext cx="62425" cy="5347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82"/>
            <p:cNvSpPr/>
            <p:nvPr/>
          </p:nvSpPr>
          <p:spPr>
            <a:xfrm>
              <a:off x="2218650" y="37041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82"/>
            <p:cNvSpPr/>
            <p:nvPr/>
          </p:nvSpPr>
          <p:spPr>
            <a:xfrm>
              <a:off x="2218650" y="36279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82"/>
            <p:cNvSpPr/>
            <p:nvPr/>
          </p:nvSpPr>
          <p:spPr>
            <a:xfrm>
              <a:off x="2218650" y="355192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82"/>
            <p:cNvSpPr/>
            <p:nvPr/>
          </p:nvSpPr>
          <p:spPr>
            <a:xfrm>
              <a:off x="2218650" y="347572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82"/>
            <p:cNvSpPr/>
            <p:nvPr/>
          </p:nvSpPr>
          <p:spPr>
            <a:xfrm>
              <a:off x="2218650" y="3399500"/>
              <a:ext cx="62425" cy="53350"/>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82"/>
            <p:cNvSpPr/>
            <p:nvPr/>
          </p:nvSpPr>
          <p:spPr>
            <a:xfrm>
              <a:off x="2218650" y="3323300"/>
              <a:ext cx="62425" cy="53425"/>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82"/>
            <p:cNvSpPr/>
            <p:nvPr/>
          </p:nvSpPr>
          <p:spPr>
            <a:xfrm>
              <a:off x="2218650" y="3247075"/>
              <a:ext cx="62425" cy="53500"/>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82"/>
            <p:cNvSpPr/>
            <p:nvPr/>
          </p:nvSpPr>
          <p:spPr>
            <a:xfrm>
              <a:off x="2218650" y="3171075"/>
              <a:ext cx="62225" cy="53300"/>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82"/>
            <p:cNvSpPr/>
            <p:nvPr/>
          </p:nvSpPr>
          <p:spPr>
            <a:xfrm>
              <a:off x="2218650" y="2180700"/>
              <a:ext cx="62225" cy="53350"/>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82"/>
            <p:cNvSpPr/>
            <p:nvPr/>
          </p:nvSpPr>
          <p:spPr>
            <a:xfrm>
              <a:off x="2218650" y="2028275"/>
              <a:ext cx="62225" cy="53450"/>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82"/>
            <p:cNvSpPr/>
            <p:nvPr/>
          </p:nvSpPr>
          <p:spPr>
            <a:xfrm>
              <a:off x="2218650" y="1952050"/>
              <a:ext cx="62225" cy="53450"/>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82"/>
            <p:cNvSpPr/>
            <p:nvPr/>
          </p:nvSpPr>
          <p:spPr>
            <a:xfrm>
              <a:off x="2142425" y="4618300"/>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82"/>
            <p:cNvSpPr/>
            <p:nvPr/>
          </p:nvSpPr>
          <p:spPr>
            <a:xfrm>
              <a:off x="2142425" y="438987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82"/>
            <p:cNvSpPr/>
            <p:nvPr/>
          </p:nvSpPr>
          <p:spPr>
            <a:xfrm>
              <a:off x="2142425" y="43136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82"/>
            <p:cNvSpPr/>
            <p:nvPr/>
          </p:nvSpPr>
          <p:spPr>
            <a:xfrm>
              <a:off x="2142425" y="42374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82"/>
            <p:cNvSpPr/>
            <p:nvPr/>
          </p:nvSpPr>
          <p:spPr>
            <a:xfrm>
              <a:off x="2142425" y="4161425"/>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82"/>
            <p:cNvSpPr/>
            <p:nvPr/>
          </p:nvSpPr>
          <p:spPr>
            <a:xfrm>
              <a:off x="2142425"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82"/>
            <p:cNvSpPr/>
            <p:nvPr/>
          </p:nvSpPr>
          <p:spPr>
            <a:xfrm>
              <a:off x="2142425"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82"/>
            <p:cNvSpPr/>
            <p:nvPr/>
          </p:nvSpPr>
          <p:spPr>
            <a:xfrm>
              <a:off x="2142425" y="3932800"/>
              <a:ext cx="62425" cy="5347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82"/>
            <p:cNvSpPr/>
            <p:nvPr/>
          </p:nvSpPr>
          <p:spPr>
            <a:xfrm>
              <a:off x="2142425" y="385677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82"/>
            <p:cNvSpPr/>
            <p:nvPr/>
          </p:nvSpPr>
          <p:spPr>
            <a:xfrm>
              <a:off x="2142425" y="3780375"/>
              <a:ext cx="62425" cy="5347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82"/>
            <p:cNvSpPr/>
            <p:nvPr/>
          </p:nvSpPr>
          <p:spPr>
            <a:xfrm>
              <a:off x="2142425"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82"/>
            <p:cNvSpPr/>
            <p:nvPr/>
          </p:nvSpPr>
          <p:spPr>
            <a:xfrm>
              <a:off x="2142425"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82"/>
            <p:cNvSpPr/>
            <p:nvPr/>
          </p:nvSpPr>
          <p:spPr>
            <a:xfrm>
              <a:off x="2142425" y="355192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82"/>
            <p:cNvSpPr/>
            <p:nvPr/>
          </p:nvSpPr>
          <p:spPr>
            <a:xfrm>
              <a:off x="2142425" y="3475725"/>
              <a:ext cx="62425" cy="53350"/>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82"/>
            <p:cNvSpPr/>
            <p:nvPr/>
          </p:nvSpPr>
          <p:spPr>
            <a:xfrm>
              <a:off x="2142425" y="3399500"/>
              <a:ext cx="62425" cy="53350"/>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82"/>
            <p:cNvSpPr/>
            <p:nvPr/>
          </p:nvSpPr>
          <p:spPr>
            <a:xfrm>
              <a:off x="2142425" y="3323300"/>
              <a:ext cx="62425" cy="53425"/>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82"/>
            <p:cNvSpPr/>
            <p:nvPr/>
          </p:nvSpPr>
          <p:spPr>
            <a:xfrm>
              <a:off x="2142425" y="3247075"/>
              <a:ext cx="62425" cy="53450"/>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82"/>
            <p:cNvSpPr/>
            <p:nvPr/>
          </p:nvSpPr>
          <p:spPr>
            <a:xfrm>
              <a:off x="2142425"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82"/>
            <p:cNvSpPr/>
            <p:nvPr/>
          </p:nvSpPr>
          <p:spPr>
            <a:xfrm>
              <a:off x="2142425"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82"/>
            <p:cNvSpPr/>
            <p:nvPr/>
          </p:nvSpPr>
          <p:spPr>
            <a:xfrm>
              <a:off x="2142425"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82"/>
            <p:cNvSpPr/>
            <p:nvPr/>
          </p:nvSpPr>
          <p:spPr>
            <a:xfrm>
              <a:off x="2142425"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82"/>
            <p:cNvSpPr/>
            <p:nvPr/>
          </p:nvSpPr>
          <p:spPr>
            <a:xfrm>
              <a:off x="2142425"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82"/>
            <p:cNvSpPr/>
            <p:nvPr/>
          </p:nvSpPr>
          <p:spPr>
            <a:xfrm>
              <a:off x="2142425"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82"/>
            <p:cNvSpPr/>
            <p:nvPr/>
          </p:nvSpPr>
          <p:spPr>
            <a:xfrm>
              <a:off x="2142425"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82"/>
            <p:cNvSpPr/>
            <p:nvPr/>
          </p:nvSpPr>
          <p:spPr>
            <a:xfrm>
              <a:off x="2142425"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82"/>
            <p:cNvSpPr/>
            <p:nvPr/>
          </p:nvSpPr>
          <p:spPr>
            <a:xfrm>
              <a:off x="2142425" y="1038125"/>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82"/>
            <p:cNvSpPr/>
            <p:nvPr/>
          </p:nvSpPr>
          <p:spPr>
            <a:xfrm>
              <a:off x="2066425" y="4618300"/>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82"/>
            <p:cNvSpPr/>
            <p:nvPr/>
          </p:nvSpPr>
          <p:spPr>
            <a:xfrm>
              <a:off x="2066425" y="4542300"/>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82"/>
            <p:cNvSpPr/>
            <p:nvPr/>
          </p:nvSpPr>
          <p:spPr>
            <a:xfrm>
              <a:off x="2066425" y="446607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82"/>
            <p:cNvSpPr/>
            <p:nvPr/>
          </p:nvSpPr>
          <p:spPr>
            <a:xfrm>
              <a:off x="2066425" y="438987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82"/>
            <p:cNvSpPr/>
            <p:nvPr/>
          </p:nvSpPr>
          <p:spPr>
            <a:xfrm>
              <a:off x="2066425" y="43136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82"/>
            <p:cNvSpPr/>
            <p:nvPr/>
          </p:nvSpPr>
          <p:spPr>
            <a:xfrm>
              <a:off x="2066425" y="42374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82"/>
            <p:cNvSpPr/>
            <p:nvPr/>
          </p:nvSpPr>
          <p:spPr>
            <a:xfrm>
              <a:off x="2066425" y="416142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82"/>
            <p:cNvSpPr/>
            <p:nvPr/>
          </p:nvSpPr>
          <p:spPr>
            <a:xfrm>
              <a:off x="2066425" y="37041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82"/>
            <p:cNvSpPr/>
            <p:nvPr/>
          </p:nvSpPr>
          <p:spPr>
            <a:xfrm>
              <a:off x="2066425" y="36279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82"/>
            <p:cNvSpPr/>
            <p:nvPr/>
          </p:nvSpPr>
          <p:spPr>
            <a:xfrm>
              <a:off x="2066425" y="3551925"/>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82"/>
            <p:cNvSpPr/>
            <p:nvPr/>
          </p:nvSpPr>
          <p:spPr>
            <a:xfrm>
              <a:off x="2066425"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82"/>
            <p:cNvSpPr/>
            <p:nvPr/>
          </p:nvSpPr>
          <p:spPr>
            <a:xfrm>
              <a:off x="2066275" y="3399500"/>
              <a:ext cx="62375" cy="53350"/>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82"/>
            <p:cNvSpPr/>
            <p:nvPr/>
          </p:nvSpPr>
          <p:spPr>
            <a:xfrm>
              <a:off x="2066275" y="3323300"/>
              <a:ext cx="62375" cy="53425"/>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82"/>
            <p:cNvSpPr/>
            <p:nvPr/>
          </p:nvSpPr>
          <p:spPr>
            <a:xfrm>
              <a:off x="2066275" y="3247075"/>
              <a:ext cx="62375" cy="53450"/>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82"/>
            <p:cNvSpPr/>
            <p:nvPr/>
          </p:nvSpPr>
          <p:spPr>
            <a:xfrm>
              <a:off x="206642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82"/>
            <p:cNvSpPr/>
            <p:nvPr/>
          </p:nvSpPr>
          <p:spPr>
            <a:xfrm>
              <a:off x="206642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82"/>
            <p:cNvSpPr/>
            <p:nvPr/>
          </p:nvSpPr>
          <p:spPr>
            <a:xfrm>
              <a:off x="2066425" y="2942425"/>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82"/>
            <p:cNvSpPr/>
            <p:nvPr/>
          </p:nvSpPr>
          <p:spPr>
            <a:xfrm>
              <a:off x="206642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82"/>
            <p:cNvSpPr/>
            <p:nvPr/>
          </p:nvSpPr>
          <p:spPr>
            <a:xfrm>
              <a:off x="206642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82"/>
            <p:cNvSpPr/>
            <p:nvPr/>
          </p:nvSpPr>
          <p:spPr>
            <a:xfrm>
              <a:off x="206642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82"/>
            <p:cNvSpPr/>
            <p:nvPr/>
          </p:nvSpPr>
          <p:spPr>
            <a:xfrm>
              <a:off x="206642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82"/>
            <p:cNvSpPr/>
            <p:nvPr/>
          </p:nvSpPr>
          <p:spPr>
            <a:xfrm>
              <a:off x="2066425"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82"/>
            <p:cNvSpPr/>
            <p:nvPr/>
          </p:nvSpPr>
          <p:spPr>
            <a:xfrm>
              <a:off x="2066425"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82"/>
            <p:cNvSpPr/>
            <p:nvPr/>
          </p:nvSpPr>
          <p:spPr>
            <a:xfrm>
              <a:off x="2066425" y="1571400"/>
              <a:ext cx="62225" cy="53250"/>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82"/>
            <p:cNvSpPr/>
            <p:nvPr/>
          </p:nvSpPr>
          <p:spPr>
            <a:xfrm>
              <a:off x="2066425"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82"/>
            <p:cNvSpPr/>
            <p:nvPr/>
          </p:nvSpPr>
          <p:spPr>
            <a:xfrm>
              <a:off x="206642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82"/>
            <p:cNvSpPr/>
            <p:nvPr/>
          </p:nvSpPr>
          <p:spPr>
            <a:xfrm>
              <a:off x="206642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82"/>
            <p:cNvSpPr/>
            <p:nvPr/>
          </p:nvSpPr>
          <p:spPr>
            <a:xfrm>
              <a:off x="2066425" y="1038125"/>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82"/>
            <p:cNvSpPr/>
            <p:nvPr/>
          </p:nvSpPr>
          <p:spPr>
            <a:xfrm>
              <a:off x="1990200" y="4542300"/>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82"/>
            <p:cNvSpPr/>
            <p:nvPr/>
          </p:nvSpPr>
          <p:spPr>
            <a:xfrm>
              <a:off x="1990200" y="4466075"/>
              <a:ext cx="62225" cy="53300"/>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82"/>
            <p:cNvSpPr/>
            <p:nvPr/>
          </p:nvSpPr>
          <p:spPr>
            <a:xfrm>
              <a:off x="1990200" y="438987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82"/>
            <p:cNvSpPr/>
            <p:nvPr/>
          </p:nvSpPr>
          <p:spPr>
            <a:xfrm>
              <a:off x="1990200"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82"/>
            <p:cNvSpPr/>
            <p:nvPr/>
          </p:nvSpPr>
          <p:spPr>
            <a:xfrm>
              <a:off x="1990200" y="3551925"/>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82"/>
            <p:cNvSpPr/>
            <p:nvPr/>
          </p:nvSpPr>
          <p:spPr>
            <a:xfrm>
              <a:off x="19902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82"/>
            <p:cNvSpPr/>
            <p:nvPr/>
          </p:nvSpPr>
          <p:spPr>
            <a:xfrm>
              <a:off x="1990200"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82"/>
            <p:cNvSpPr/>
            <p:nvPr/>
          </p:nvSpPr>
          <p:spPr>
            <a:xfrm>
              <a:off x="1990075" y="3323300"/>
              <a:ext cx="62350" cy="53425"/>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82"/>
            <p:cNvSpPr/>
            <p:nvPr/>
          </p:nvSpPr>
          <p:spPr>
            <a:xfrm>
              <a:off x="1990075" y="3247075"/>
              <a:ext cx="62350" cy="53450"/>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82"/>
            <p:cNvSpPr/>
            <p:nvPr/>
          </p:nvSpPr>
          <p:spPr>
            <a:xfrm>
              <a:off x="1990200"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82"/>
            <p:cNvSpPr/>
            <p:nvPr/>
          </p:nvSpPr>
          <p:spPr>
            <a:xfrm>
              <a:off x="1990200"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82"/>
            <p:cNvSpPr/>
            <p:nvPr/>
          </p:nvSpPr>
          <p:spPr>
            <a:xfrm>
              <a:off x="1990200"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82"/>
            <p:cNvSpPr/>
            <p:nvPr/>
          </p:nvSpPr>
          <p:spPr>
            <a:xfrm>
              <a:off x="1990200" y="2333125"/>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82"/>
            <p:cNvSpPr/>
            <p:nvPr/>
          </p:nvSpPr>
          <p:spPr>
            <a:xfrm>
              <a:off x="199020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82"/>
            <p:cNvSpPr/>
            <p:nvPr/>
          </p:nvSpPr>
          <p:spPr>
            <a:xfrm>
              <a:off x="1990200" y="2180700"/>
              <a:ext cx="62225" cy="53350"/>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82"/>
            <p:cNvSpPr/>
            <p:nvPr/>
          </p:nvSpPr>
          <p:spPr>
            <a:xfrm>
              <a:off x="1990200"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82"/>
            <p:cNvSpPr/>
            <p:nvPr/>
          </p:nvSpPr>
          <p:spPr>
            <a:xfrm>
              <a:off x="1990200"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82"/>
            <p:cNvSpPr/>
            <p:nvPr/>
          </p:nvSpPr>
          <p:spPr>
            <a:xfrm>
              <a:off x="1990200"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82"/>
            <p:cNvSpPr/>
            <p:nvPr/>
          </p:nvSpPr>
          <p:spPr>
            <a:xfrm>
              <a:off x="1990200"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82"/>
            <p:cNvSpPr/>
            <p:nvPr/>
          </p:nvSpPr>
          <p:spPr>
            <a:xfrm>
              <a:off x="1990200"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82"/>
            <p:cNvSpPr/>
            <p:nvPr/>
          </p:nvSpPr>
          <p:spPr>
            <a:xfrm>
              <a:off x="1990200"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82"/>
            <p:cNvSpPr/>
            <p:nvPr/>
          </p:nvSpPr>
          <p:spPr>
            <a:xfrm>
              <a:off x="1990200" y="1571400"/>
              <a:ext cx="62225" cy="53250"/>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82"/>
            <p:cNvSpPr/>
            <p:nvPr/>
          </p:nvSpPr>
          <p:spPr>
            <a:xfrm>
              <a:off x="1990200"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82"/>
            <p:cNvSpPr/>
            <p:nvPr/>
          </p:nvSpPr>
          <p:spPr>
            <a:xfrm>
              <a:off x="1990200"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82"/>
            <p:cNvSpPr/>
            <p:nvPr/>
          </p:nvSpPr>
          <p:spPr>
            <a:xfrm>
              <a:off x="1990200"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82"/>
            <p:cNvSpPr/>
            <p:nvPr/>
          </p:nvSpPr>
          <p:spPr>
            <a:xfrm>
              <a:off x="1990200" y="1038125"/>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82"/>
            <p:cNvSpPr/>
            <p:nvPr/>
          </p:nvSpPr>
          <p:spPr>
            <a:xfrm>
              <a:off x="1914000" y="3551925"/>
              <a:ext cx="62225" cy="53300"/>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82"/>
            <p:cNvSpPr/>
            <p:nvPr/>
          </p:nvSpPr>
          <p:spPr>
            <a:xfrm>
              <a:off x="1914000"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82"/>
            <p:cNvSpPr/>
            <p:nvPr/>
          </p:nvSpPr>
          <p:spPr>
            <a:xfrm>
              <a:off x="1914000"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82"/>
            <p:cNvSpPr/>
            <p:nvPr/>
          </p:nvSpPr>
          <p:spPr>
            <a:xfrm>
              <a:off x="1914000" y="3323300"/>
              <a:ext cx="62225" cy="53425"/>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82"/>
            <p:cNvSpPr/>
            <p:nvPr/>
          </p:nvSpPr>
          <p:spPr>
            <a:xfrm>
              <a:off x="1914000" y="3247075"/>
              <a:ext cx="62425" cy="53450"/>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82"/>
            <p:cNvSpPr/>
            <p:nvPr/>
          </p:nvSpPr>
          <p:spPr>
            <a:xfrm>
              <a:off x="1914000"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82"/>
            <p:cNvSpPr/>
            <p:nvPr/>
          </p:nvSpPr>
          <p:spPr>
            <a:xfrm>
              <a:off x="1914000"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82"/>
            <p:cNvSpPr/>
            <p:nvPr/>
          </p:nvSpPr>
          <p:spPr>
            <a:xfrm>
              <a:off x="1914000"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82"/>
            <p:cNvSpPr/>
            <p:nvPr/>
          </p:nvSpPr>
          <p:spPr>
            <a:xfrm>
              <a:off x="1914000"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82"/>
            <p:cNvSpPr/>
            <p:nvPr/>
          </p:nvSpPr>
          <p:spPr>
            <a:xfrm>
              <a:off x="1914000"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82"/>
            <p:cNvSpPr/>
            <p:nvPr/>
          </p:nvSpPr>
          <p:spPr>
            <a:xfrm>
              <a:off x="191400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82"/>
            <p:cNvSpPr/>
            <p:nvPr/>
          </p:nvSpPr>
          <p:spPr>
            <a:xfrm>
              <a:off x="1914000"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82"/>
            <p:cNvSpPr/>
            <p:nvPr/>
          </p:nvSpPr>
          <p:spPr>
            <a:xfrm>
              <a:off x="1914000"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82"/>
            <p:cNvSpPr/>
            <p:nvPr/>
          </p:nvSpPr>
          <p:spPr>
            <a:xfrm>
              <a:off x="1914000"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82"/>
            <p:cNvSpPr/>
            <p:nvPr/>
          </p:nvSpPr>
          <p:spPr>
            <a:xfrm>
              <a:off x="1914000"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82"/>
            <p:cNvSpPr/>
            <p:nvPr/>
          </p:nvSpPr>
          <p:spPr>
            <a:xfrm>
              <a:off x="1914000"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82"/>
            <p:cNvSpPr/>
            <p:nvPr/>
          </p:nvSpPr>
          <p:spPr>
            <a:xfrm>
              <a:off x="1914000"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82"/>
            <p:cNvSpPr/>
            <p:nvPr/>
          </p:nvSpPr>
          <p:spPr>
            <a:xfrm>
              <a:off x="1914000"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82"/>
            <p:cNvSpPr/>
            <p:nvPr/>
          </p:nvSpPr>
          <p:spPr>
            <a:xfrm>
              <a:off x="1837775"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82"/>
            <p:cNvSpPr/>
            <p:nvPr/>
          </p:nvSpPr>
          <p:spPr>
            <a:xfrm>
              <a:off x="1837775" y="2866425"/>
              <a:ext cx="62425" cy="53275"/>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82"/>
            <p:cNvSpPr/>
            <p:nvPr/>
          </p:nvSpPr>
          <p:spPr>
            <a:xfrm>
              <a:off x="1837775" y="2714000"/>
              <a:ext cx="62425" cy="53350"/>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82"/>
            <p:cNvSpPr/>
            <p:nvPr/>
          </p:nvSpPr>
          <p:spPr>
            <a:xfrm>
              <a:off x="1837775" y="2637775"/>
              <a:ext cx="62425" cy="53450"/>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82"/>
            <p:cNvSpPr/>
            <p:nvPr/>
          </p:nvSpPr>
          <p:spPr>
            <a:xfrm>
              <a:off x="1837775" y="2561575"/>
              <a:ext cx="62425" cy="53425"/>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82"/>
            <p:cNvSpPr/>
            <p:nvPr/>
          </p:nvSpPr>
          <p:spPr>
            <a:xfrm>
              <a:off x="1837775" y="2485550"/>
              <a:ext cx="62425" cy="53300"/>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82"/>
            <p:cNvSpPr/>
            <p:nvPr/>
          </p:nvSpPr>
          <p:spPr>
            <a:xfrm>
              <a:off x="1837775" y="2409350"/>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82"/>
            <p:cNvSpPr/>
            <p:nvPr/>
          </p:nvSpPr>
          <p:spPr>
            <a:xfrm>
              <a:off x="1837775"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82"/>
            <p:cNvSpPr/>
            <p:nvPr/>
          </p:nvSpPr>
          <p:spPr>
            <a:xfrm>
              <a:off x="1837775"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82"/>
            <p:cNvSpPr/>
            <p:nvPr/>
          </p:nvSpPr>
          <p:spPr>
            <a:xfrm>
              <a:off x="1837775"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82"/>
            <p:cNvSpPr/>
            <p:nvPr/>
          </p:nvSpPr>
          <p:spPr>
            <a:xfrm>
              <a:off x="1837775" y="2104500"/>
              <a:ext cx="62425" cy="53325"/>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82"/>
            <p:cNvSpPr/>
            <p:nvPr/>
          </p:nvSpPr>
          <p:spPr>
            <a:xfrm>
              <a:off x="1837775"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82"/>
            <p:cNvSpPr/>
            <p:nvPr/>
          </p:nvSpPr>
          <p:spPr>
            <a:xfrm>
              <a:off x="1837775"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82"/>
            <p:cNvSpPr/>
            <p:nvPr/>
          </p:nvSpPr>
          <p:spPr>
            <a:xfrm>
              <a:off x="1837775"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82"/>
            <p:cNvSpPr/>
            <p:nvPr/>
          </p:nvSpPr>
          <p:spPr>
            <a:xfrm>
              <a:off x="1837775"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82"/>
            <p:cNvSpPr/>
            <p:nvPr/>
          </p:nvSpPr>
          <p:spPr>
            <a:xfrm>
              <a:off x="1837775"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82"/>
            <p:cNvSpPr/>
            <p:nvPr/>
          </p:nvSpPr>
          <p:spPr>
            <a:xfrm>
              <a:off x="1837775" y="11905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82"/>
            <p:cNvSpPr/>
            <p:nvPr/>
          </p:nvSpPr>
          <p:spPr>
            <a:xfrm>
              <a:off x="1837775" y="1114325"/>
              <a:ext cx="62425" cy="53350"/>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82"/>
            <p:cNvSpPr/>
            <p:nvPr/>
          </p:nvSpPr>
          <p:spPr>
            <a:xfrm>
              <a:off x="176177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82"/>
            <p:cNvSpPr/>
            <p:nvPr/>
          </p:nvSpPr>
          <p:spPr>
            <a:xfrm>
              <a:off x="176177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82"/>
            <p:cNvSpPr/>
            <p:nvPr/>
          </p:nvSpPr>
          <p:spPr>
            <a:xfrm>
              <a:off x="1761775"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82"/>
            <p:cNvSpPr/>
            <p:nvPr/>
          </p:nvSpPr>
          <p:spPr>
            <a:xfrm>
              <a:off x="1761775"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82"/>
            <p:cNvSpPr/>
            <p:nvPr/>
          </p:nvSpPr>
          <p:spPr>
            <a:xfrm>
              <a:off x="1761775" y="2485550"/>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82"/>
            <p:cNvSpPr/>
            <p:nvPr/>
          </p:nvSpPr>
          <p:spPr>
            <a:xfrm>
              <a:off x="1761775"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82"/>
            <p:cNvSpPr/>
            <p:nvPr/>
          </p:nvSpPr>
          <p:spPr>
            <a:xfrm>
              <a:off x="1761775"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82"/>
            <p:cNvSpPr/>
            <p:nvPr/>
          </p:nvSpPr>
          <p:spPr>
            <a:xfrm>
              <a:off x="176177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82"/>
            <p:cNvSpPr/>
            <p:nvPr/>
          </p:nvSpPr>
          <p:spPr>
            <a:xfrm>
              <a:off x="176177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82"/>
            <p:cNvSpPr/>
            <p:nvPr/>
          </p:nvSpPr>
          <p:spPr>
            <a:xfrm>
              <a:off x="176177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82"/>
            <p:cNvSpPr/>
            <p:nvPr/>
          </p:nvSpPr>
          <p:spPr>
            <a:xfrm>
              <a:off x="176177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82"/>
            <p:cNvSpPr/>
            <p:nvPr/>
          </p:nvSpPr>
          <p:spPr>
            <a:xfrm>
              <a:off x="1761775"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82"/>
            <p:cNvSpPr/>
            <p:nvPr/>
          </p:nvSpPr>
          <p:spPr>
            <a:xfrm>
              <a:off x="1761775" y="164740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82"/>
            <p:cNvSpPr/>
            <p:nvPr/>
          </p:nvSpPr>
          <p:spPr>
            <a:xfrm>
              <a:off x="176177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82"/>
            <p:cNvSpPr/>
            <p:nvPr/>
          </p:nvSpPr>
          <p:spPr>
            <a:xfrm>
              <a:off x="1761775" y="11905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82"/>
            <p:cNvSpPr/>
            <p:nvPr/>
          </p:nvSpPr>
          <p:spPr>
            <a:xfrm>
              <a:off x="176177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82"/>
            <p:cNvSpPr/>
            <p:nvPr/>
          </p:nvSpPr>
          <p:spPr>
            <a:xfrm>
              <a:off x="1685550" y="3018650"/>
              <a:ext cx="62225" cy="53425"/>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82"/>
            <p:cNvSpPr/>
            <p:nvPr/>
          </p:nvSpPr>
          <p:spPr>
            <a:xfrm>
              <a:off x="168555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82"/>
            <p:cNvSpPr/>
            <p:nvPr/>
          </p:nvSpPr>
          <p:spPr>
            <a:xfrm>
              <a:off x="168555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82"/>
            <p:cNvSpPr/>
            <p:nvPr/>
          </p:nvSpPr>
          <p:spPr>
            <a:xfrm>
              <a:off x="168555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82"/>
            <p:cNvSpPr/>
            <p:nvPr/>
          </p:nvSpPr>
          <p:spPr>
            <a:xfrm>
              <a:off x="168555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82"/>
            <p:cNvSpPr/>
            <p:nvPr/>
          </p:nvSpPr>
          <p:spPr>
            <a:xfrm>
              <a:off x="16855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82"/>
            <p:cNvSpPr/>
            <p:nvPr/>
          </p:nvSpPr>
          <p:spPr>
            <a:xfrm>
              <a:off x="16855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82"/>
            <p:cNvSpPr/>
            <p:nvPr/>
          </p:nvSpPr>
          <p:spPr>
            <a:xfrm>
              <a:off x="168555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82"/>
            <p:cNvSpPr/>
            <p:nvPr/>
          </p:nvSpPr>
          <p:spPr>
            <a:xfrm>
              <a:off x="168555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82"/>
            <p:cNvSpPr/>
            <p:nvPr/>
          </p:nvSpPr>
          <p:spPr>
            <a:xfrm>
              <a:off x="168555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82"/>
            <p:cNvSpPr/>
            <p:nvPr/>
          </p:nvSpPr>
          <p:spPr>
            <a:xfrm>
              <a:off x="168555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82"/>
            <p:cNvSpPr/>
            <p:nvPr/>
          </p:nvSpPr>
          <p:spPr>
            <a:xfrm>
              <a:off x="16855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82"/>
            <p:cNvSpPr/>
            <p:nvPr/>
          </p:nvSpPr>
          <p:spPr>
            <a:xfrm>
              <a:off x="1685550"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82"/>
            <p:cNvSpPr/>
            <p:nvPr/>
          </p:nvSpPr>
          <p:spPr>
            <a:xfrm>
              <a:off x="16855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82"/>
            <p:cNvSpPr/>
            <p:nvPr/>
          </p:nvSpPr>
          <p:spPr>
            <a:xfrm>
              <a:off x="16855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82"/>
            <p:cNvSpPr/>
            <p:nvPr/>
          </p:nvSpPr>
          <p:spPr>
            <a:xfrm>
              <a:off x="1685550"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82"/>
            <p:cNvSpPr/>
            <p:nvPr/>
          </p:nvSpPr>
          <p:spPr>
            <a:xfrm>
              <a:off x="160935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82"/>
            <p:cNvSpPr/>
            <p:nvPr/>
          </p:nvSpPr>
          <p:spPr>
            <a:xfrm>
              <a:off x="160935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82"/>
            <p:cNvSpPr/>
            <p:nvPr/>
          </p:nvSpPr>
          <p:spPr>
            <a:xfrm>
              <a:off x="16093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82"/>
            <p:cNvSpPr/>
            <p:nvPr/>
          </p:nvSpPr>
          <p:spPr>
            <a:xfrm>
              <a:off x="160935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82"/>
            <p:cNvSpPr/>
            <p:nvPr/>
          </p:nvSpPr>
          <p:spPr>
            <a:xfrm>
              <a:off x="160935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82"/>
            <p:cNvSpPr/>
            <p:nvPr/>
          </p:nvSpPr>
          <p:spPr>
            <a:xfrm>
              <a:off x="1609350" y="2333125"/>
              <a:ext cx="62200" cy="53450"/>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82"/>
            <p:cNvSpPr/>
            <p:nvPr/>
          </p:nvSpPr>
          <p:spPr>
            <a:xfrm>
              <a:off x="160935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82"/>
            <p:cNvSpPr/>
            <p:nvPr/>
          </p:nvSpPr>
          <p:spPr>
            <a:xfrm>
              <a:off x="160935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82"/>
            <p:cNvSpPr/>
            <p:nvPr/>
          </p:nvSpPr>
          <p:spPr>
            <a:xfrm>
              <a:off x="160935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82"/>
            <p:cNvSpPr/>
            <p:nvPr/>
          </p:nvSpPr>
          <p:spPr>
            <a:xfrm>
              <a:off x="160935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82"/>
            <p:cNvSpPr/>
            <p:nvPr/>
          </p:nvSpPr>
          <p:spPr>
            <a:xfrm>
              <a:off x="16093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82"/>
            <p:cNvSpPr/>
            <p:nvPr/>
          </p:nvSpPr>
          <p:spPr>
            <a:xfrm>
              <a:off x="160935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82"/>
            <p:cNvSpPr/>
            <p:nvPr/>
          </p:nvSpPr>
          <p:spPr>
            <a:xfrm>
              <a:off x="16093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82"/>
            <p:cNvSpPr/>
            <p:nvPr/>
          </p:nvSpPr>
          <p:spPr>
            <a:xfrm>
              <a:off x="1609350" y="1647400"/>
              <a:ext cx="62200" cy="53450"/>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82"/>
            <p:cNvSpPr/>
            <p:nvPr/>
          </p:nvSpPr>
          <p:spPr>
            <a:xfrm>
              <a:off x="16093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82"/>
            <p:cNvSpPr/>
            <p:nvPr/>
          </p:nvSpPr>
          <p:spPr>
            <a:xfrm>
              <a:off x="16093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82"/>
            <p:cNvSpPr/>
            <p:nvPr/>
          </p:nvSpPr>
          <p:spPr>
            <a:xfrm>
              <a:off x="16093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82"/>
            <p:cNvSpPr/>
            <p:nvPr/>
          </p:nvSpPr>
          <p:spPr>
            <a:xfrm>
              <a:off x="160935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82"/>
            <p:cNvSpPr/>
            <p:nvPr/>
          </p:nvSpPr>
          <p:spPr>
            <a:xfrm>
              <a:off x="1533125" y="2942425"/>
              <a:ext cx="62425" cy="53450"/>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82"/>
            <p:cNvSpPr/>
            <p:nvPr/>
          </p:nvSpPr>
          <p:spPr>
            <a:xfrm>
              <a:off x="1533125"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82"/>
            <p:cNvSpPr/>
            <p:nvPr/>
          </p:nvSpPr>
          <p:spPr>
            <a:xfrm>
              <a:off x="1533125" y="2561575"/>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82"/>
            <p:cNvSpPr/>
            <p:nvPr/>
          </p:nvSpPr>
          <p:spPr>
            <a:xfrm>
              <a:off x="1533125"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82"/>
            <p:cNvSpPr/>
            <p:nvPr/>
          </p:nvSpPr>
          <p:spPr>
            <a:xfrm>
              <a:off x="1533125" y="2409350"/>
              <a:ext cx="62425" cy="53350"/>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82"/>
            <p:cNvSpPr/>
            <p:nvPr/>
          </p:nvSpPr>
          <p:spPr>
            <a:xfrm>
              <a:off x="1533125" y="2333125"/>
              <a:ext cx="62425" cy="53450"/>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82"/>
            <p:cNvSpPr/>
            <p:nvPr/>
          </p:nvSpPr>
          <p:spPr>
            <a:xfrm>
              <a:off x="1533125" y="2256925"/>
              <a:ext cx="62575" cy="53425"/>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82"/>
            <p:cNvSpPr/>
            <p:nvPr/>
          </p:nvSpPr>
          <p:spPr>
            <a:xfrm>
              <a:off x="1533125" y="2180700"/>
              <a:ext cx="62425" cy="53350"/>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82"/>
            <p:cNvSpPr/>
            <p:nvPr/>
          </p:nvSpPr>
          <p:spPr>
            <a:xfrm>
              <a:off x="1533125" y="21045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82"/>
            <p:cNvSpPr/>
            <p:nvPr/>
          </p:nvSpPr>
          <p:spPr>
            <a:xfrm>
              <a:off x="1533125" y="2028275"/>
              <a:ext cx="62425" cy="53450"/>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82"/>
            <p:cNvSpPr/>
            <p:nvPr/>
          </p:nvSpPr>
          <p:spPr>
            <a:xfrm>
              <a:off x="1533125" y="1952050"/>
              <a:ext cx="62425" cy="53450"/>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82"/>
            <p:cNvSpPr/>
            <p:nvPr/>
          </p:nvSpPr>
          <p:spPr>
            <a:xfrm>
              <a:off x="1533125" y="1876050"/>
              <a:ext cx="62425" cy="53275"/>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82"/>
            <p:cNvSpPr/>
            <p:nvPr/>
          </p:nvSpPr>
          <p:spPr>
            <a:xfrm>
              <a:off x="1533125"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82"/>
            <p:cNvSpPr/>
            <p:nvPr/>
          </p:nvSpPr>
          <p:spPr>
            <a:xfrm>
              <a:off x="1533125"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82"/>
            <p:cNvSpPr/>
            <p:nvPr/>
          </p:nvSpPr>
          <p:spPr>
            <a:xfrm>
              <a:off x="1533125" y="164740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82"/>
            <p:cNvSpPr/>
            <p:nvPr/>
          </p:nvSpPr>
          <p:spPr>
            <a:xfrm>
              <a:off x="1533125" y="134275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82"/>
            <p:cNvSpPr/>
            <p:nvPr/>
          </p:nvSpPr>
          <p:spPr>
            <a:xfrm>
              <a:off x="1456925"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82"/>
            <p:cNvSpPr/>
            <p:nvPr/>
          </p:nvSpPr>
          <p:spPr>
            <a:xfrm>
              <a:off x="1456925" y="2790200"/>
              <a:ext cx="62425" cy="53350"/>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82"/>
            <p:cNvSpPr/>
            <p:nvPr/>
          </p:nvSpPr>
          <p:spPr>
            <a:xfrm>
              <a:off x="145692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82"/>
            <p:cNvSpPr/>
            <p:nvPr/>
          </p:nvSpPr>
          <p:spPr>
            <a:xfrm>
              <a:off x="1456925"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82"/>
            <p:cNvSpPr/>
            <p:nvPr/>
          </p:nvSpPr>
          <p:spPr>
            <a:xfrm>
              <a:off x="1456925" y="2561575"/>
              <a:ext cx="62425" cy="53425"/>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82"/>
            <p:cNvSpPr/>
            <p:nvPr/>
          </p:nvSpPr>
          <p:spPr>
            <a:xfrm>
              <a:off x="1456925" y="2485550"/>
              <a:ext cx="62425" cy="53300"/>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82"/>
            <p:cNvSpPr/>
            <p:nvPr/>
          </p:nvSpPr>
          <p:spPr>
            <a:xfrm>
              <a:off x="1456925" y="2409350"/>
              <a:ext cx="62425" cy="53350"/>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82"/>
            <p:cNvSpPr/>
            <p:nvPr/>
          </p:nvSpPr>
          <p:spPr>
            <a:xfrm>
              <a:off x="1456925"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82"/>
            <p:cNvSpPr/>
            <p:nvPr/>
          </p:nvSpPr>
          <p:spPr>
            <a:xfrm>
              <a:off x="145692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82"/>
            <p:cNvSpPr/>
            <p:nvPr/>
          </p:nvSpPr>
          <p:spPr>
            <a:xfrm>
              <a:off x="1456925" y="2180700"/>
              <a:ext cx="62425" cy="53350"/>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82"/>
            <p:cNvSpPr/>
            <p:nvPr/>
          </p:nvSpPr>
          <p:spPr>
            <a:xfrm>
              <a:off x="145692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82"/>
            <p:cNvSpPr/>
            <p:nvPr/>
          </p:nvSpPr>
          <p:spPr>
            <a:xfrm>
              <a:off x="1456925" y="2028275"/>
              <a:ext cx="62425" cy="53450"/>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82"/>
            <p:cNvSpPr/>
            <p:nvPr/>
          </p:nvSpPr>
          <p:spPr>
            <a:xfrm>
              <a:off x="1456925" y="1952050"/>
              <a:ext cx="62425" cy="53450"/>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82"/>
            <p:cNvSpPr/>
            <p:nvPr/>
          </p:nvSpPr>
          <p:spPr>
            <a:xfrm>
              <a:off x="145692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82"/>
            <p:cNvSpPr/>
            <p:nvPr/>
          </p:nvSpPr>
          <p:spPr>
            <a:xfrm>
              <a:off x="1456925" y="1799850"/>
              <a:ext cx="62425" cy="53325"/>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82"/>
            <p:cNvSpPr/>
            <p:nvPr/>
          </p:nvSpPr>
          <p:spPr>
            <a:xfrm>
              <a:off x="145692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82"/>
            <p:cNvSpPr/>
            <p:nvPr/>
          </p:nvSpPr>
          <p:spPr>
            <a:xfrm>
              <a:off x="1456925" y="1647400"/>
              <a:ext cx="62425" cy="53450"/>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82"/>
            <p:cNvSpPr/>
            <p:nvPr/>
          </p:nvSpPr>
          <p:spPr>
            <a:xfrm>
              <a:off x="1456925" y="1571400"/>
              <a:ext cx="62425" cy="53250"/>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82"/>
            <p:cNvSpPr/>
            <p:nvPr/>
          </p:nvSpPr>
          <p:spPr>
            <a:xfrm>
              <a:off x="1456925" y="1266550"/>
              <a:ext cx="62425" cy="53450"/>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82"/>
            <p:cNvSpPr/>
            <p:nvPr/>
          </p:nvSpPr>
          <p:spPr>
            <a:xfrm>
              <a:off x="1380900"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82"/>
            <p:cNvSpPr/>
            <p:nvPr/>
          </p:nvSpPr>
          <p:spPr>
            <a:xfrm>
              <a:off x="1380900"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82"/>
            <p:cNvSpPr/>
            <p:nvPr/>
          </p:nvSpPr>
          <p:spPr>
            <a:xfrm>
              <a:off x="1380900"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82"/>
            <p:cNvSpPr/>
            <p:nvPr/>
          </p:nvSpPr>
          <p:spPr>
            <a:xfrm>
              <a:off x="13809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82"/>
            <p:cNvSpPr/>
            <p:nvPr/>
          </p:nvSpPr>
          <p:spPr>
            <a:xfrm>
              <a:off x="1380900"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82"/>
            <p:cNvSpPr/>
            <p:nvPr/>
          </p:nvSpPr>
          <p:spPr>
            <a:xfrm>
              <a:off x="13809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82"/>
            <p:cNvSpPr/>
            <p:nvPr/>
          </p:nvSpPr>
          <p:spPr>
            <a:xfrm>
              <a:off x="13809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82"/>
            <p:cNvSpPr/>
            <p:nvPr/>
          </p:nvSpPr>
          <p:spPr>
            <a:xfrm>
              <a:off x="1380900"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82"/>
            <p:cNvSpPr/>
            <p:nvPr/>
          </p:nvSpPr>
          <p:spPr>
            <a:xfrm>
              <a:off x="13809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82"/>
            <p:cNvSpPr/>
            <p:nvPr/>
          </p:nvSpPr>
          <p:spPr>
            <a:xfrm>
              <a:off x="13809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82"/>
            <p:cNvSpPr/>
            <p:nvPr/>
          </p:nvSpPr>
          <p:spPr>
            <a:xfrm>
              <a:off x="13809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82"/>
            <p:cNvSpPr/>
            <p:nvPr/>
          </p:nvSpPr>
          <p:spPr>
            <a:xfrm>
              <a:off x="13809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82"/>
            <p:cNvSpPr/>
            <p:nvPr/>
          </p:nvSpPr>
          <p:spPr>
            <a:xfrm>
              <a:off x="13809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82"/>
            <p:cNvSpPr/>
            <p:nvPr/>
          </p:nvSpPr>
          <p:spPr>
            <a:xfrm>
              <a:off x="13809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82"/>
            <p:cNvSpPr/>
            <p:nvPr/>
          </p:nvSpPr>
          <p:spPr>
            <a:xfrm>
              <a:off x="13809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82"/>
            <p:cNvSpPr/>
            <p:nvPr/>
          </p:nvSpPr>
          <p:spPr>
            <a:xfrm>
              <a:off x="138090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82"/>
            <p:cNvSpPr/>
            <p:nvPr/>
          </p:nvSpPr>
          <p:spPr>
            <a:xfrm>
              <a:off x="13809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82"/>
            <p:cNvSpPr/>
            <p:nvPr/>
          </p:nvSpPr>
          <p:spPr>
            <a:xfrm>
              <a:off x="13809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82"/>
            <p:cNvSpPr/>
            <p:nvPr/>
          </p:nvSpPr>
          <p:spPr>
            <a:xfrm>
              <a:off x="13047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82"/>
            <p:cNvSpPr/>
            <p:nvPr/>
          </p:nvSpPr>
          <p:spPr>
            <a:xfrm>
              <a:off x="130470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82"/>
            <p:cNvSpPr/>
            <p:nvPr/>
          </p:nvSpPr>
          <p:spPr>
            <a:xfrm>
              <a:off x="130470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82"/>
            <p:cNvSpPr/>
            <p:nvPr/>
          </p:nvSpPr>
          <p:spPr>
            <a:xfrm>
              <a:off x="13047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82"/>
            <p:cNvSpPr/>
            <p:nvPr/>
          </p:nvSpPr>
          <p:spPr>
            <a:xfrm>
              <a:off x="130470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82"/>
            <p:cNvSpPr/>
            <p:nvPr/>
          </p:nvSpPr>
          <p:spPr>
            <a:xfrm>
              <a:off x="130470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82"/>
            <p:cNvSpPr/>
            <p:nvPr/>
          </p:nvSpPr>
          <p:spPr>
            <a:xfrm>
              <a:off x="13047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82"/>
            <p:cNvSpPr/>
            <p:nvPr/>
          </p:nvSpPr>
          <p:spPr>
            <a:xfrm>
              <a:off x="13047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82"/>
            <p:cNvSpPr/>
            <p:nvPr/>
          </p:nvSpPr>
          <p:spPr>
            <a:xfrm>
              <a:off x="13047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82"/>
            <p:cNvSpPr/>
            <p:nvPr/>
          </p:nvSpPr>
          <p:spPr>
            <a:xfrm>
              <a:off x="13047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82"/>
            <p:cNvSpPr/>
            <p:nvPr/>
          </p:nvSpPr>
          <p:spPr>
            <a:xfrm>
              <a:off x="1304700" y="17998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82"/>
            <p:cNvSpPr/>
            <p:nvPr/>
          </p:nvSpPr>
          <p:spPr>
            <a:xfrm>
              <a:off x="13047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82"/>
            <p:cNvSpPr/>
            <p:nvPr/>
          </p:nvSpPr>
          <p:spPr>
            <a:xfrm>
              <a:off x="130470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82"/>
            <p:cNvSpPr/>
            <p:nvPr/>
          </p:nvSpPr>
          <p:spPr>
            <a:xfrm>
              <a:off x="130470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82"/>
            <p:cNvSpPr/>
            <p:nvPr/>
          </p:nvSpPr>
          <p:spPr>
            <a:xfrm>
              <a:off x="13047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82"/>
            <p:cNvSpPr/>
            <p:nvPr/>
          </p:nvSpPr>
          <p:spPr>
            <a:xfrm>
              <a:off x="13047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82"/>
            <p:cNvSpPr/>
            <p:nvPr/>
          </p:nvSpPr>
          <p:spPr>
            <a:xfrm>
              <a:off x="1304700" y="11905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82"/>
            <p:cNvSpPr/>
            <p:nvPr/>
          </p:nvSpPr>
          <p:spPr>
            <a:xfrm>
              <a:off x="12284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82"/>
            <p:cNvSpPr/>
            <p:nvPr/>
          </p:nvSpPr>
          <p:spPr>
            <a:xfrm>
              <a:off x="12284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82"/>
            <p:cNvSpPr/>
            <p:nvPr/>
          </p:nvSpPr>
          <p:spPr>
            <a:xfrm>
              <a:off x="12284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82"/>
            <p:cNvSpPr/>
            <p:nvPr/>
          </p:nvSpPr>
          <p:spPr>
            <a:xfrm>
              <a:off x="12284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82"/>
            <p:cNvSpPr/>
            <p:nvPr/>
          </p:nvSpPr>
          <p:spPr>
            <a:xfrm>
              <a:off x="1228475"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82"/>
            <p:cNvSpPr/>
            <p:nvPr/>
          </p:nvSpPr>
          <p:spPr>
            <a:xfrm>
              <a:off x="1228475"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82"/>
            <p:cNvSpPr/>
            <p:nvPr/>
          </p:nvSpPr>
          <p:spPr>
            <a:xfrm>
              <a:off x="1228475"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82"/>
            <p:cNvSpPr/>
            <p:nvPr/>
          </p:nvSpPr>
          <p:spPr>
            <a:xfrm>
              <a:off x="12284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82"/>
            <p:cNvSpPr/>
            <p:nvPr/>
          </p:nvSpPr>
          <p:spPr>
            <a:xfrm>
              <a:off x="12284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82"/>
            <p:cNvSpPr/>
            <p:nvPr/>
          </p:nvSpPr>
          <p:spPr>
            <a:xfrm>
              <a:off x="12284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82"/>
            <p:cNvSpPr/>
            <p:nvPr/>
          </p:nvSpPr>
          <p:spPr>
            <a:xfrm>
              <a:off x="12284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82"/>
            <p:cNvSpPr/>
            <p:nvPr/>
          </p:nvSpPr>
          <p:spPr>
            <a:xfrm>
              <a:off x="122847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82"/>
            <p:cNvSpPr/>
            <p:nvPr/>
          </p:nvSpPr>
          <p:spPr>
            <a:xfrm>
              <a:off x="12284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82"/>
            <p:cNvSpPr/>
            <p:nvPr/>
          </p:nvSpPr>
          <p:spPr>
            <a:xfrm>
              <a:off x="12284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82"/>
            <p:cNvSpPr/>
            <p:nvPr/>
          </p:nvSpPr>
          <p:spPr>
            <a:xfrm>
              <a:off x="12284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82"/>
            <p:cNvSpPr/>
            <p:nvPr/>
          </p:nvSpPr>
          <p:spPr>
            <a:xfrm>
              <a:off x="12284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82"/>
            <p:cNvSpPr/>
            <p:nvPr/>
          </p:nvSpPr>
          <p:spPr>
            <a:xfrm>
              <a:off x="1228475"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82"/>
            <p:cNvSpPr/>
            <p:nvPr/>
          </p:nvSpPr>
          <p:spPr>
            <a:xfrm>
              <a:off x="12284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82"/>
            <p:cNvSpPr/>
            <p:nvPr/>
          </p:nvSpPr>
          <p:spPr>
            <a:xfrm>
              <a:off x="1152275" y="2561575"/>
              <a:ext cx="62400" cy="53425"/>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82"/>
            <p:cNvSpPr/>
            <p:nvPr/>
          </p:nvSpPr>
          <p:spPr>
            <a:xfrm>
              <a:off x="1152275" y="2485550"/>
              <a:ext cx="62400" cy="53300"/>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82"/>
            <p:cNvSpPr/>
            <p:nvPr/>
          </p:nvSpPr>
          <p:spPr>
            <a:xfrm>
              <a:off x="1152275" y="2409350"/>
              <a:ext cx="62400" cy="53350"/>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82"/>
            <p:cNvSpPr/>
            <p:nvPr/>
          </p:nvSpPr>
          <p:spPr>
            <a:xfrm>
              <a:off x="1152275"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82"/>
            <p:cNvSpPr/>
            <p:nvPr/>
          </p:nvSpPr>
          <p:spPr>
            <a:xfrm>
              <a:off x="11522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82"/>
            <p:cNvSpPr/>
            <p:nvPr/>
          </p:nvSpPr>
          <p:spPr>
            <a:xfrm>
              <a:off x="1152275" y="2180700"/>
              <a:ext cx="62400" cy="53350"/>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82"/>
            <p:cNvSpPr/>
            <p:nvPr/>
          </p:nvSpPr>
          <p:spPr>
            <a:xfrm>
              <a:off x="1152275" y="210450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82"/>
            <p:cNvSpPr/>
            <p:nvPr/>
          </p:nvSpPr>
          <p:spPr>
            <a:xfrm>
              <a:off x="1152275"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82"/>
            <p:cNvSpPr/>
            <p:nvPr/>
          </p:nvSpPr>
          <p:spPr>
            <a:xfrm>
              <a:off x="1152275"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82"/>
            <p:cNvSpPr/>
            <p:nvPr/>
          </p:nvSpPr>
          <p:spPr>
            <a:xfrm>
              <a:off x="1152275"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82"/>
            <p:cNvSpPr/>
            <p:nvPr/>
          </p:nvSpPr>
          <p:spPr>
            <a:xfrm>
              <a:off x="1152275" y="179985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82"/>
            <p:cNvSpPr/>
            <p:nvPr/>
          </p:nvSpPr>
          <p:spPr>
            <a:xfrm>
              <a:off x="1152275" y="1723625"/>
              <a:ext cx="62400" cy="53350"/>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82"/>
            <p:cNvSpPr/>
            <p:nvPr/>
          </p:nvSpPr>
          <p:spPr>
            <a:xfrm>
              <a:off x="11522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82"/>
            <p:cNvSpPr/>
            <p:nvPr/>
          </p:nvSpPr>
          <p:spPr>
            <a:xfrm>
              <a:off x="1152275"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82"/>
            <p:cNvSpPr/>
            <p:nvPr/>
          </p:nvSpPr>
          <p:spPr>
            <a:xfrm>
              <a:off x="1152275"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82"/>
            <p:cNvSpPr/>
            <p:nvPr/>
          </p:nvSpPr>
          <p:spPr>
            <a:xfrm>
              <a:off x="1076050"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82"/>
            <p:cNvSpPr/>
            <p:nvPr/>
          </p:nvSpPr>
          <p:spPr>
            <a:xfrm>
              <a:off x="10760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82"/>
            <p:cNvSpPr/>
            <p:nvPr/>
          </p:nvSpPr>
          <p:spPr>
            <a:xfrm>
              <a:off x="10760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82"/>
            <p:cNvSpPr/>
            <p:nvPr/>
          </p:nvSpPr>
          <p:spPr>
            <a:xfrm>
              <a:off x="10760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82"/>
            <p:cNvSpPr/>
            <p:nvPr/>
          </p:nvSpPr>
          <p:spPr>
            <a:xfrm>
              <a:off x="1076050"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82"/>
            <p:cNvSpPr/>
            <p:nvPr/>
          </p:nvSpPr>
          <p:spPr>
            <a:xfrm>
              <a:off x="10760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82"/>
            <p:cNvSpPr/>
            <p:nvPr/>
          </p:nvSpPr>
          <p:spPr>
            <a:xfrm>
              <a:off x="1076050"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82"/>
            <p:cNvSpPr/>
            <p:nvPr/>
          </p:nvSpPr>
          <p:spPr>
            <a:xfrm>
              <a:off x="10760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82"/>
            <p:cNvSpPr/>
            <p:nvPr/>
          </p:nvSpPr>
          <p:spPr>
            <a:xfrm>
              <a:off x="10760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82"/>
            <p:cNvSpPr/>
            <p:nvPr/>
          </p:nvSpPr>
          <p:spPr>
            <a:xfrm>
              <a:off x="10760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82"/>
            <p:cNvSpPr/>
            <p:nvPr/>
          </p:nvSpPr>
          <p:spPr>
            <a:xfrm>
              <a:off x="1076050"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82"/>
            <p:cNvSpPr/>
            <p:nvPr/>
          </p:nvSpPr>
          <p:spPr>
            <a:xfrm>
              <a:off x="1076050" y="1571400"/>
              <a:ext cx="62425" cy="53250"/>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82"/>
            <p:cNvSpPr/>
            <p:nvPr/>
          </p:nvSpPr>
          <p:spPr>
            <a:xfrm>
              <a:off x="1076050"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82"/>
            <p:cNvSpPr/>
            <p:nvPr/>
          </p:nvSpPr>
          <p:spPr>
            <a:xfrm>
              <a:off x="1076050"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82"/>
            <p:cNvSpPr/>
            <p:nvPr/>
          </p:nvSpPr>
          <p:spPr>
            <a:xfrm>
              <a:off x="1076050"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82"/>
            <p:cNvSpPr/>
            <p:nvPr/>
          </p:nvSpPr>
          <p:spPr>
            <a:xfrm>
              <a:off x="1000050"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82"/>
            <p:cNvSpPr/>
            <p:nvPr/>
          </p:nvSpPr>
          <p:spPr>
            <a:xfrm>
              <a:off x="1000050" y="2028275"/>
              <a:ext cx="62200" cy="53450"/>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82"/>
            <p:cNvSpPr/>
            <p:nvPr/>
          </p:nvSpPr>
          <p:spPr>
            <a:xfrm>
              <a:off x="1000050"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82"/>
            <p:cNvSpPr/>
            <p:nvPr/>
          </p:nvSpPr>
          <p:spPr>
            <a:xfrm>
              <a:off x="1000050"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82"/>
            <p:cNvSpPr/>
            <p:nvPr/>
          </p:nvSpPr>
          <p:spPr>
            <a:xfrm>
              <a:off x="10000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82"/>
            <p:cNvSpPr/>
            <p:nvPr/>
          </p:nvSpPr>
          <p:spPr>
            <a:xfrm>
              <a:off x="1000050"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82"/>
            <p:cNvSpPr/>
            <p:nvPr/>
          </p:nvSpPr>
          <p:spPr>
            <a:xfrm>
              <a:off x="1000050" y="164740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82"/>
            <p:cNvSpPr/>
            <p:nvPr/>
          </p:nvSpPr>
          <p:spPr>
            <a:xfrm>
              <a:off x="1000050"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82"/>
            <p:cNvSpPr/>
            <p:nvPr/>
          </p:nvSpPr>
          <p:spPr>
            <a:xfrm>
              <a:off x="1000050" y="134275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82"/>
            <p:cNvSpPr/>
            <p:nvPr/>
          </p:nvSpPr>
          <p:spPr>
            <a:xfrm>
              <a:off x="92382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82"/>
            <p:cNvSpPr/>
            <p:nvPr/>
          </p:nvSpPr>
          <p:spPr>
            <a:xfrm>
              <a:off x="92382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82"/>
            <p:cNvSpPr/>
            <p:nvPr/>
          </p:nvSpPr>
          <p:spPr>
            <a:xfrm>
              <a:off x="923825"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82"/>
            <p:cNvSpPr/>
            <p:nvPr/>
          </p:nvSpPr>
          <p:spPr>
            <a:xfrm>
              <a:off x="92382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82"/>
            <p:cNvSpPr/>
            <p:nvPr/>
          </p:nvSpPr>
          <p:spPr>
            <a:xfrm>
              <a:off x="92382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82"/>
            <p:cNvSpPr/>
            <p:nvPr/>
          </p:nvSpPr>
          <p:spPr>
            <a:xfrm>
              <a:off x="92382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82"/>
            <p:cNvSpPr/>
            <p:nvPr/>
          </p:nvSpPr>
          <p:spPr>
            <a:xfrm>
              <a:off x="92382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82"/>
            <p:cNvSpPr/>
            <p:nvPr/>
          </p:nvSpPr>
          <p:spPr>
            <a:xfrm>
              <a:off x="8476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82"/>
            <p:cNvSpPr/>
            <p:nvPr/>
          </p:nvSpPr>
          <p:spPr>
            <a:xfrm>
              <a:off x="8476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82"/>
            <p:cNvSpPr/>
            <p:nvPr/>
          </p:nvSpPr>
          <p:spPr>
            <a:xfrm>
              <a:off x="8476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82"/>
            <p:cNvSpPr/>
            <p:nvPr/>
          </p:nvSpPr>
          <p:spPr>
            <a:xfrm>
              <a:off x="8476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82"/>
            <p:cNvSpPr/>
            <p:nvPr/>
          </p:nvSpPr>
          <p:spPr>
            <a:xfrm>
              <a:off x="8476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82"/>
            <p:cNvSpPr/>
            <p:nvPr/>
          </p:nvSpPr>
          <p:spPr>
            <a:xfrm>
              <a:off x="8476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82"/>
            <p:cNvSpPr/>
            <p:nvPr/>
          </p:nvSpPr>
          <p:spPr>
            <a:xfrm>
              <a:off x="771400"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82"/>
            <p:cNvSpPr/>
            <p:nvPr/>
          </p:nvSpPr>
          <p:spPr>
            <a:xfrm>
              <a:off x="771400"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82"/>
            <p:cNvSpPr/>
            <p:nvPr/>
          </p:nvSpPr>
          <p:spPr>
            <a:xfrm>
              <a:off x="7714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82"/>
            <p:cNvSpPr/>
            <p:nvPr/>
          </p:nvSpPr>
          <p:spPr>
            <a:xfrm>
              <a:off x="771400"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82"/>
            <p:cNvSpPr/>
            <p:nvPr/>
          </p:nvSpPr>
          <p:spPr>
            <a:xfrm>
              <a:off x="695200" y="1799850"/>
              <a:ext cx="62200" cy="53325"/>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82"/>
            <p:cNvSpPr/>
            <p:nvPr/>
          </p:nvSpPr>
          <p:spPr>
            <a:xfrm>
              <a:off x="695200" y="1723625"/>
              <a:ext cx="62200" cy="53350"/>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82"/>
            <p:cNvSpPr/>
            <p:nvPr/>
          </p:nvSpPr>
          <p:spPr>
            <a:xfrm>
              <a:off x="69520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82"/>
            <p:cNvSpPr/>
            <p:nvPr/>
          </p:nvSpPr>
          <p:spPr>
            <a:xfrm>
              <a:off x="695200" y="1571400"/>
              <a:ext cx="62200" cy="53250"/>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82"/>
            <p:cNvSpPr/>
            <p:nvPr/>
          </p:nvSpPr>
          <p:spPr>
            <a:xfrm>
              <a:off x="6189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82"/>
            <p:cNvSpPr/>
            <p:nvPr/>
          </p:nvSpPr>
          <p:spPr>
            <a:xfrm>
              <a:off x="6189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82"/>
            <p:cNvSpPr/>
            <p:nvPr/>
          </p:nvSpPr>
          <p:spPr>
            <a:xfrm>
              <a:off x="618975" y="1647400"/>
              <a:ext cx="62225" cy="53450"/>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82"/>
            <p:cNvSpPr/>
            <p:nvPr/>
          </p:nvSpPr>
          <p:spPr>
            <a:xfrm>
              <a:off x="6189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82"/>
            <p:cNvSpPr/>
            <p:nvPr/>
          </p:nvSpPr>
          <p:spPr>
            <a:xfrm>
              <a:off x="542775"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82"/>
            <p:cNvSpPr/>
            <p:nvPr/>
          </p:nvSpPr>
          <p:spPr>
            <a:xfrm>
              <a:off x="542775"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82"/>
            <p:cNvSpPr/>
            <p:nvPr/>
          </p:nvSpPr>
          <p:spPr>
            <a:xfrm>
              <a:off x="5427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82"/>
            <p:cNvSpPr/>
            <p:nvPr/>
          </p:nvSpPr>
          <p:spPr>
            <a:xfrm>
              <a:off x="542775" y="1571400"/>
              <a:ext cx="62400" cy="53250"/>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82"/>
            <p:cNvSpPr/>
            <p:nvPr/>
          </p:nvSpPr>
          <p:spPr>
            <a:xfrm>
              <a:off x="466550" y="1799850"/>
              <a:ext cx="62425" cy="53325"/>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82"/>
            <p:cNvSpPr/>
            <p:nvPr/>
          </p:nvSpPr>
          <p:spPr>
            <a:xfrm>
              <a:off x="466550" y="1723625"/>
              <a:ext cx="62425" cy="53350"/>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82"/>
            <p:cNvSpPr/>
            <p:nvPr/>
          </p:nvSpPr>
          <p:spPr>
            <a:xfrm>
              <a:off x="466550" y="1647400"/>
              <a:ext cx="62425" cy="53450"/>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82"/>
            <p:cNvSpPr/>
            <p:nvPr/>
          </p:nvSpPr>
          <p:spPr>
            <a:xfrm>
              <a:off x="466550" y="1571400"/>
              <a:ext cx="62425" cy="53250"/>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82"/>
            <p:cNvSpPr/>
            <p:nvPr/>
          </p:nvSpPr>
          <p:spPr>
            <a:xfrm>
              <a:off x="390550" y="1876050"/>
              <a:ext cx="62350" cy="53275"/>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82"/>
            <p:cNvSpPr/>
            <p:nvPr/>
          </p:nvSpPr>
          <p:spPr>
            <a:xfrm>
              <a:off x="390550" y="1799825"/>
              <a:ext cx="62350" cy="53300"/>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82"/>
            <p:cNvSpPr/>
            <p:nvPr/>
          </p:nvSpPr>
          <p:spPr>
            <a:xfrm>
              <a:off x="390550" y="1723625"/>
              <a:ext cx="62400" cy="53350"/>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82"/>
            <p:cNvSpPr/>
            <p:nvPr/>
          </p:nvSpPr>
          <p:spPr>
            <a:xfrm>
              <a:off x="39055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82"/>
            <p:cNvSpPr/>
            <p:nvPr/>
          </p:nvSpPr>
          <p:spPr>
            <a:xfrm>
              <a:off x="390550" y="1571400"/>
              <a:ext cx="62350" cy="53275"/>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82"/>
            <p:cNvSpPr/>
            <p:nvPr/>
          </p:nvSpPr>
          <p:spPr>
            <a:xfrm>
              <a:off x="314325" y="1952050"/>
              <a:ext cx="62225" cy="53450"/>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82"/>
            <p:cNvSpPr/>
            <p:nvPr/>
          </p:nvSpPr>
          <p:spPr>
            <a:xfrm>
              <a:off x="314325" y="1876050"/>
              <a:ext cx="62225" cy="53275"/>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82"/>
            <p:cNvSpPr/>
            <p:nvPr/>
          </p:nvSpPr>
          <p:spPr>
            <a:xfrm>
              <a:off x="314325" y="1799850"/>
              <a:ext cx="62225" cy="53325"/>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82"/>
            <p:cNvSpPr/>
            <p:nvPr/>
          </p:nvSpPr>
          <p:spPr>
            <a:xfrm>
              <a:off x="314325" y="1723625"/>
              <a:ext cx="62225" cy="53350"/>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82"/>
            <p:cNvSpPr/>
            <p:nvPr/>
          </p:nvSpPr>
          <p:spPr>
            <a:xfrm>
              <a:off x="314325" y="1647400"/>
              <a:ext cx="62225" cy="53450"/>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82"/>
            <p:cNvSpPr/>
            <p:nvPr/>
          </p:nvSpPr>
          <p:spPr>
            <a:xfrm>
              <a:off x="314325" y="1571400"/>
              <a:ext cx="62150" cy="53250"/>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82"/>
            <p:cNvSpPr/>
            <p:nvPr/>
          </p:nvSpPr>
          <p:spPr>
            <a:xfrm>
              <a:off x="238125"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82"/>
            <p:cNvSpPr/>
            <p:nvPr/>
          </p:nvSpPr>
          <p:spPr>
            <a:xfrm>
              <a:off x="238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82"/>
            <p:cNvSpPr/>
            <p:nvPr/>
          </p:nvSpPr>
          <p:spPr>
            <a:xfrm>
              <a:off x="238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82"/>
            <p:cNvSpPr/>
            <p:nvPr/>
          </p:nvSpPr>
          <p:spPr>
            <a:xfrm>
              <a:off x="2381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82"/>
            <p:cNvSpPr/>
            <p:nvPr/>
          </p:nvSpPr>
          <p:spPr>
            <a:xfrm>
              <a:off x="4427825" y="26377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82"/>
            <p:cNvSpPr/>
            <p:nvPr/>
          </p:nvSpPr>
          <p:spPr>
            <a:xfrm>
              <a:off x="4427825" y="2714000"/>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82"/>
            <p:cNvSpPr/>
            <p:nvPr/>
          </p:nvSpPr>
          <p:spPr>
            <a:xfrm>
              <a:off x="4504050"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82"/>
            <p:cNvSpPr/>
            <p:nvPr/>
          </p:nvSpPr>
          <p:spPr>
            <a:xfrm>
              <a:off x="450405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82"/>
            <p:cNvSpPr/>
            <p:nvPr/>
          </p:nvSpPr>
          <p:spPr>
            <a:xfrm>
              <a:off x="458025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82"/>
            <p:cNvSpPr/>
            <p:nvPr/>
          </p:nvSpPr>
          <p:spPr>
            <a:xfrm>
              <a:off x="450405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82"/>
            <p:cNvSpPr/>
            <p:nvPr/>
          </p:nvSpPr>
          <p:spPr>
            <a:xfrm>
              <a:off x="5113350" y="14952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82"/>
            <p:cNvSpPr/>
            <p:nvPr/>
          </p:nvSpPr>
          <p:spPr>
            <a:xfrm>
              <a:off x="5113350" y="1571400"/>
              <a:ext cx="62400" cy="53250"/>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82"/>
            <p:cNvSpPr/>
            <p:nvPr/>
          </p:nvSpPr>
          <p:spPr>
            <a:xfrm>
              <a:off x="5113350" y="164740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82"/>
            <p:cNvSpPr/>
            <p:nvPr/>
          </p:nvSpPr>
          <p:spPr>
            <a:xfrm>
              <a:off x="5113350" y="172362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82"/>
            <p:cNvSpPr/>
            <p:nvPr/>
          </p:nvSpPr>
          <p:spPr>
            <a:xfrm>
              <a:off x="5113350" y="179985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82"/>
            <p:cNvSpPr/>
            <p:nvPr/>
          </p:nvSpPr>
          <p:spPr>
            <a:xfrm>
              <a:off x="5113350" y="1876050"/>
              <a:ext cx="62400" cy="53350"/>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82"/>
            <p:cNvSpPr/>
            <p:nvPr/>
          </p:nvSpPr>
          <p:spPr>
            <a:xfrm>
              <a:off x="5113350" y="1952050"/>
              <a:ext cx="62400" cy="53450"/>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82"/>
            <p:cNvSpPr/>
            <p:nvPr/>
          </p:nvSpPr>
          <p:spPr>
            <a:xfrm>
              <a:off x="5113350" y="2028275"/>
              <a:ext cx="62400" cy="53450"/>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82"/>
            <p:cNvSpPr/>
            <p:nvPr/>
          </p:nvSpPr>
          <p:spPr>
            <a:xfrm>
              <a:off x="5113350" y="21045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82"/>
            <p:cNvSpPr/>
            <p:nvPr/>
          </p:nvSpPr>
          <p:spPr>
            <a:xfrm>
              <a:off x="5113350" y="2180700"/>
              <a:ext cx="62400" cy="53350"/>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82"/>
            <p:cNvSpPr/>
            <p:nvPr/>
          </p:nvSpPr>
          <p:spPr>
            <a:xfrm>
              <a:off x="5113350" y="2256925"/>
              <a:ext cx="62550" cy="53425"/>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82"/>
            <p:cNvSpPr/>
            <p:nvPr/>
          </p:nvSpPr>
          <p:spPr>
            <a:xfrm>
              <a:off x="5113350" y="2333125"/>
              <a:ext cx="62400" cy="53450"/>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82"/>
            <p:cNvSpPr/>
            <p:nvPr/>
          </p:nvSpPr>
          <p:spPr>
            <a:xfrm>
              <a:off x="5113350" y="2409350"/>
              <a:ext cx="62400" cy="53350"/>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82"/>
            <p:cNvSpPr/>
            <p:nvPr/>
          </p:nvSpPr>
          <p:spPr>
            <a:xfrm>
              <a:off x="5113350" y="2485550"/>
              <a:ext cx="62400" cy="53300"/>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82"/>
            <p:cNvSpPr/>
            <p:nvPr/>
          </p:nvSpPr>
          <p:spPr>
            <a:xfrm>
              <a:off x="473247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82"/>
            <p:cNvSpPr/>
            <p:nvPr/>
          </p:nvSpPr>
          <p:spPr>
            <a:xfrm>
              <a:off x="473247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82"/>
            <p:cNvSpPr/>
            <p:nvPr/>
          </p:nvSpPr>
          <p:spPr>
            <a:xfrm>
              <a:off x="4732475" y="164740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82"/>
            <p:cNvSpPr/>
            <p:nvPr/>
          </p:nvSpPr>
          <p:spPr>
            <a:xfrm>
              <a:off x="473247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82"/>
            <p:cNvSpPr/>
            <p:nvPr/>
          </p:nvSpPr>
          <p:spPr>
            <a:xfrm>
              <a:off x="473247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82"/>
            <p:cNvSpPr/>
            <p:nvPr/>
          </p:nvSpPr>
          <p:spPr>
            <a:xfrm>
              <a:off x="4732475" y="1876050"/>
              <a:ext cx="62425" cy="53350"/>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82"/>
            <p:cNvSpPr/>
            <p:nvPr/>
          </p:nvSpPr>
          <p:spPr>
            <a:xfrm>
              <a:off x="4732475" y="1952050"/>
              <a:ext cx="62425" cy="53450"/>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82"/>
            <p:cNvSpPr/>
            <p:nvPr/>
          </p:nvSpPr>
          <p:spPr>
            <a:xfrm>
              <a:off x="4732475" y="2028275"/>
              <a:ext cx="62425" cy="53450"/>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82"/>
            <p:cNvSpPr/>
            <p:nvPr/>
          </p:nvSpPr>
          <p:spPr>
            <a:xfrm>
              <a:off x="4732475" y="21045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82"/>
            <p:cNvSpPr/>
            <p:nvPr/>
          </p:nvSpPr>
          <p:spPr>
            <a:xfrm>
              <a:off x="4732475" y="2180700"/>
              <a:ext cx="62425" cy="53350"/>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82"/>
            <p:cNvSpPr/>
            <p:nvPr/>
          </p:nvSpPr>
          <p:spPr>
            <a:xfrm>
              <a:off x="4732475" y="2256925"/>
              <a:ext cx="62575" cy="53425"/>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82"/>
            <p:cNvSpPr/>
            <p:nvPr/>
          </p:nvSpPr>
          <p:spPr>
            <a:xfrm>
              <a:off x="4732475" y="2333125"/>
              <a:ext cx="62425" cy="53450"/>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82"/>
            <p:cNvSpPr/>
            <p:nvPr/>
          </p:nvSpPr>
          <p:spPr>
            <a:xfrm>
              <a:off x="4351600" y="2256925"/>
              <a:ext cx="62575" cy="53425"/>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82"/>
            <p:cNvSpPr/>
            <p:nvPr/>
          </p:nvSpPr>
          <p:spPr>
            <a:xfrm>
              <a:off x="4351600" y="2485550"/>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82"/>
            <p:cNvSpPr/>
            <p:nvPr/>
          </p:nvSpPr>
          <p:spPr>
            <a:xfrm>
              <a:off x="4351600" y="240935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82"/>
            <p:cNvSpPr/>
            <p:nvPr/>
          </p:nvSpPr>
          <p:spPr>
            <a:xfrm>
              <a:off x="4351600" y="23331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82"/>
            <p:cNvSpPr/>
            <p:nvPr/>
          </p:nvSpPr>
          <p:spPr>
            <a:xfrm>
              <a:off x="4427825" y="2256925"/>
              <a:ext cx="62575" cy="53425"/>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82"/>
            <p:cNvSpPr/>
            <p:nvPr/>
          </p:nvSpPr>
          <p:spPr>
            <a:xfrm>
              <a:off x="4427825" y="2333125"/>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82"/>
            <p:cNvSpPr/>
            <p:nvPr/>
          </p:nvSpPr>
          <p:spPr>
            <a:xfrm>
              <a:off x="45040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82"/>
            <p:cNvSpPr/>
            <p:nvPr/>
          </p:nvSpPr>
          <p:spPr>
            <a:xfrm>
              <a:off x="450405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82"/>
            <p:cNvSpPr/>
            <p:nvPr/>
          </p:nvSpPr>
          <p:spPr>
            <a:xfrm>
              <a:off x="450405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82"/>
            <p:cNvSpPr/>
            <p:nvPr/>
          </p:nvSpPr>
          <p:spPr>
            <a:xfrm>
              <a:off x="450405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82"/>
            <p:cNvSpPr/>
            <p:nvPr/>
          </p:nvSpPr>
          <p:spPr>
            <a:xfrm>
              <a:off x="4504050" y="1876050"/>
              <a:ext cx="62200" cy="53350"/>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82"/>
            <p:cNvSpPr/>
            <p:nvPr/>
          </p:nvSpPr>
          <p:spPr>
            <a:xfrm>
              <a:off x="45040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82"/>
            <p:cNvSpPr/>
            <p:nvPr/>
          </p:nvSpPr>
          <p:spPr>
            <a:xfrm>
              <a:off x="450405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82"/>
            <p:cNvSpPr/>
            <p:nvPr/>
          </p:nvSpPr>
          <p:spPr>
            <a:xfrm>
              <a:off x="450405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82"/>
            <p:cNvSpPr/>
            <p:nvPr/>
          </p:nvSpPr>
          <p:spPr>
            <a:xfrm>
              <a:off x="450405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82"/>
            <p:cNvSpPr/>
            <p:nvPr/>
          </p:nvSpPr>
          <p:spPr>
            <a:xfrm>
              <a:off x="450405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82"/>
            <p:cNvSpPr/>
            <p:nvPr/>
          </p:nvSpPr>
          <p:spPr>
            <a:xfrm>
              <a:off x="450405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82"/>
            <p:cNvSpPr/>
            <p:nvPr/>
          </p:nvSpPr>
          <p:spPr>
            <a:xfrm>
              <a:off x="4504050"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82"/>
            <p:cNvSpPr/>
            <p:nvPr/>
          </p:nvSpPr>
          <p:spPr>
            <a:xfrm>
              <a:off x="458025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82"/>
            <p:cNvSpPr/>
            <p:nvPr/>
          </p:nvSpPr>
          <p:spPr>
            <a:xfrm>
              <a:off x="458025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82"/>
            <p:cNvSpPr/>
            <p:nvPr/>
          </p:nvSpPr>
          <p:spPr>
            <a:xfrm>
              <a:off x="458025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82"/>
            <p:cNvSpPr/>
            <p:nvPr/>
          </p:nvSpPr>
          <p:spPr>
            <a:xfrm>
              <a:off x="458025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82"/>
            <p:cNvSpPr/>
            <p:nvPr/>
          </p:nvSpPr>
          <p:spPr>
            <a:xfrm>
              <a:off x="4580250"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82"/>
            <p:cNvSpPr/>
            <p:nvPr/>
          </p:nvSpPr>
          <p:spPr>
            <a:xfrm>
              <a:off x="458025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82"/>
            <p:cNvSpPr/>
            <p:nvPr/>
          </p:nvSpPr>
          <p:spPr>
            <a:xfrm>
              <a:off x="458025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82"/>
            <p:cNvSpPr/>
            <p:nvPr/>
          </p:nvSpPr>
          <p:spPr>
            <a:xfrm>
              <a:off x="458025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82"/>
            <p:cNvSpPr/>
            <p:nvPr/>
          </p:nvSpPr>
          <p:spPr>
            <a:xfrm>
              <a:off x="458025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82"/>
            <p:cNvSpPr/>
            <p:nvPr/>
          </p:nvSpPr>
          <p:spPr>
            <a:xfrm>
              <a:off x="4580250" y="2256925"/>
              <a:ext cx="62350" cy="53425"/>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82"/>
            <p:cNvSpPr/>
            <p:nvPr/>
          </p:nvSpPr>
          <p:spPr>
            <a:xfrm>
              <a:off x="458025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82"/>
            <p:cNvSpPr/>
            <p:nvPr/>
          </p:nvSpPr>
          <p:spPr>
            <a:xfrm>
              <a:off x="458025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82"/>
            <p:cNvSpPr/>
            <p:nvPr/>
          </p:nvSpPr>
          <p:spPr>
            <a:xfrm>
              <a:off x="465647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82"/>
            <p:cNvSpPr/>
            <p:nvPr/>
          </p:nvSpPr>
          <p:spPr>
            <a:xfrm>
              <a:off x="465647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82"/>
            <p:cNvSpPr/>
            <p:nvPr/>
          </p:nvSpPr>
          <p:spPr>
            <a:xfrm>
              <a:off x="4656475" y="17236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82"/>
            <p:cNvSpPr/>
            <p:nvPr/>
          </p:nvSpPr>
          <p:spPr>
            <a:xfrm>
              <a:off x="465647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82"/>
            <p:cNvSpPr/>
            <p:nvPr/>
          </p:nvSpPr>
          <p:spPr>
            <a:xfrm>
              <a:off x="465647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82"/>
            <p:cNvSpPr/>
            <p:nvPr/>
          </p:nvSpPr>
          <p:spPr>
            <a:xfrm>
              <a:off x="4656475"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82"/>
            <p:cNvSpPr/>
            <p:nvPr/>
          </p:nvSpPr>
          <p:spPr>
            <a:xfrm>
              <a:off x="46564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82"/>
            <p:cNvSpPr/>
            <p:nvPr/>
          </p:nvSpPr>
          <p:spPr>
            <a:xfrm>
              <a:off x="4656475" y="21045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82"/>
            <p:cNvSpPr/>
            <p:nvPr/>
          </p:nvSpPr>
          <p:spPr>
            <a:xfrm>
              <a:off x="4656475" y="2180700"/>
              <a:ext cx="62200" cy="53350"/>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82"/>
            <p:cNvSpPr/>
            <p:nvPr/>
          </p:nvSpPr>
          <p:spPr>
            <a:xfrm>
              <a:off x="465647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82"/>
            <p:cNvSpPr/>
            <p:nvPr/>
          </p:nvSpPr>
          <p:spPr>
            <a:xfrm>
              <a:off x="4656475" y="2333125"/>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82"/>
            <p:cNvSpPr/>
            <p:nvPr/>
          </p:nvSpPr>
          <p:spPr>
            <a:xfrm>
              <a:off x="4656475" y="240935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82"/>
            <p:cNvSpPr/>
            <p:nvPr/>
          </p:nvSpPr>
          <p:spPr>
            <a:xfrm>
              <a:off x="4732475" y="2409350"/>
              <a:ext cx="62425" cy="53350"/>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82"/>
            <p:cNvSpPr/>
            <p:nvPr/>
          </p:nvSpPr>
          <p:spPr>
            <a:xfrm>
              <a:off x="4732475" y="2485550"/>
              <a:ext cx="62425" cy="53300"/>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82"/>
            <p:cNvSpPr/>
            <p:nvPr/>
          </p:nvSpPr>
          <p:spPr>
            <a:xfrm>
              <a:off x="48087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82"/>
            <p:cNvSpPr/>
            <p:nvPr/>
          </p:nvSpPr>
          <p:spPr>
            <a:xfrm>
              <a:off x="4808700"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82"/>
            <p:cNvSpPr/>
            <p:nvPr/>
          </p:nvSpPr>
          <p:spPr>
            <a:xfrm>
              <a:off x="480870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82"/>
            <p:cNvSpPr/>
            <p:nvPr/>
          </p:nvSpPr>
          <p:spPr>
            <a:xfrm>
              <a:off x="48087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82"/>
            <p:cNvSpPr/>
            <p:nvPr/>
          </p:nvSpPr>
          <p:spPr>
            <a:xfrm>
              <a:off x="4808700"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82"/>
            <p:cNvSpPr/>
            <p:nvPr/>
          </p:nvSpPr>
          <p:spPr>
            <a:xfrm>
              <a:off x="4808700"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82"/>
            <p:cNvSpPr/>
            <p:nvPr/>
          </p:nvSpPr>
          <p:spPr>
            <a:xfrm>
              <a:off x="4808700"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82"/>
            <p:cNvSpPr/>
            <p:nvPr/>
          </p:nvSpPr>
          <p:spPr>
            <a:xfrm>
              <a:off x="4808700"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82"/>
            <p:cNvSpPr/>
            <p:nvPr/>
          </p:nvSpPr>
          <p:spPr>
            <a:xfrm>
              <a:off x="4808700" y="21045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82"/>
            <p:cNvSpPr/>
            <p:nvPr/>
          </p:nvSpPr>
          <p:spPr>
            <a:xfrm>
              <a:off x="4808700" y="2180700"/>
              <a:ext cx="62400" cy="53350"/>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82"/>
            <p:cNvSpPr/>
            <p:nvPr/>
          </p:nvSpPr>
          <p:spPr>
            <a:xfrm>
              <a:off x="4808700" y="2256925"/>
              <a:ext cx="62550" cy="53425"/>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82"/>
            <p:cNvSpPr/>
            <p:nvPr/>
          </p:nvSpPr>
          <p:spPr>
            <a:xfrm>
              <a:off x="4808700"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82"/>
            <p:cNvSpPr/>
            <p:nvPr/>
          </p:nvSpPr>
          <p:spPr>
            <a:xfrm>
              <a:off x="4808700" y="2409350"/>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82"/>
            <p:cNvSpPr/>
            <p:nvPr/>
          </p:nvSpPr>
          <p:spPr>
            <a:xfrm>
              <a:off x="4808700" y="2485550"/>
              <a:ext cx="62400" cy="53300"/>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82"/>
            <p:cNvSpPr/>
            <p:nvPr/>
          </p:nvSpPr>
          <p:spPr>
            <a:xfrm>
              <a:off x="48849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82"/>
            <p:cNvSpPr/>
            <p:nvPr/>
          </p:nvSpPr>
          <p:spPr>
            <a:xfrm>
              <a:off x="48849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82"/>
            <p:cNvSpPr/>
            <p:nvPr/>
          </p:nvSpPr>
          <p:spPr>
            <a:xfrm>
              <a:off x="48849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82"/>
            <p:cNvSpPr/>
            <p:nvPr/>
          </p:nvSpPr>
          <p:spPr>
            <a:xfrm>
              <a:off x="48849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82"/>
            <p:cNvSpPr/>
            <p:nvPr/>
          </p:nvSpPr>
          <p:spPr>
            <a:xfrm>
              <a:off x="48849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82"/>
            <p:cNvSpPr/>
            <p:nvPr/>
          </p:nvSpPr>
          <p:spPr>
            <a:xfrm>
              <a:off x="4884900"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82"/>
            <p:cNvSpPr/>
            <p:nvPr/>
          </p:nvSpPr>
          <p:spPr>
            <a:xfrm>
              <a:off x="488490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82"/>
            <p:cNvSpPr/>
            <p:nvPr/>
          </p:nvSpPr>
          <p:spPr>
            <a:xfrm>
              <a:off x="488490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82"/>
            <p:cNvSpPr/>
            <p:nvPr/>
          </p:nvSpPr>
          <p:spPr>
            <a:xfrm>
              <a:off x="48849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82"/>
            <p:cNvSpPr/>
            <p:nvPr/>
          </p:nvSpPr>
          <p:spPr>
            <a:xfrm>
              <a:off x="48849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82"/>
            <p:cNvSpPr/>
            <p:nvPr/>
          </p:nvSpPr>
          <p:spPr>
            <a:xfrm>
              <a:off x="48849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82"/>
            <p:cNvSpPr/>
            <p:nvPr/>
          </p:nvSpPr>
          <p:spPr>
            <a:xfrm>
              <a:off x="488490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82"/>
            <p:cNvSpPr/>
            <p:nvPr/>
          </p:nvSpPr>
          <p:spPr>
            <a:xfrm>
              <a:off x="48849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82"/>
            <p:cNvSpPr/>
            <p:nvPr/>
          </p:nvSpPr>
          <p:spPr>
            <a:xfrm>
              <a:off x="48849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82"/>
            <p:cNvSpPr/>
            <p:nvPr/>
          </p:nvSpPr>
          <p:spPr>
            <a:xfrm>
              <a:off x="4884900"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82"/>
            <p:cNvSpPr/>
            <p:nvPr/>
          </p:nvSpPr>
          <p:spPr>
            <a:xfrm>
              <a:off x="49611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82"/>
            <p:cNvSpPr/>
            <p:nvPr/>
          </p:nvSpPr>
          <p:spPr>
            <a:xfrm>
              <a:off x="4961125"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82"/>
            <p:cNvSpPr/>
            <p:nvPr/>
          </p:nvSpPr>
          <p:spPr>
            <a:xfrm>
              <a:off x="4961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82"/>
            <p:cNvSpPr/>
            <p:nvPr/>
          </p:nvSpPr>
          <p:spPr>
            <a:xfrm>
              <a:off x="4961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82"/>
            <p:cNvSpPr/>
            <p:nvPr/>
          </p:nvSpPr>
          <p:spPr>
            <a:xfrm>
              <a:off x="49611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82"/>
            <p:cNvSpPr/>
            <p:nvPr/>
          </p:nvSpPr>
          <p:spPr>
            <a:xfrm>
              <a:off x="49611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82"/>
            <p:cNvSpPr/>
            <p:nvPr/>
          </p:nvSpPr>
          <p:spPr>
            <a:xfrm>
              <a:off x="4961125"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82"/>
            <p:cNvSpPr/>
            <p:nvPr/>
          </p:nvSpPr>
          <p:spPr>
            <a:xfrm>
              <a:off x="4961125"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82"/>
            <p:cNvSpPr/>
            <p:nvPr/>
          </p:nvSpPr>
          <p:spPr>
            <a:xfrm>
              <a:off x="4961125"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82"/>
            <p:cNvSpPr/>
            <p:nvPr/>
          </p:nvSpPr>
          <p:spPr>
            <a:xfrm>
              <a:off x="496112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82"/>
            <p:cNvSpPr/>
            <p:nvPr/>
          </p:nvSpPr>
          <p:spPr>
            <a:xfrm>
              <a:off x="4961125"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82"/>
            <p:cNvSpPr/>
            <p:nvPr/>
          </p:nvSpPr>
          <p:spPr>
            <a:xfrm>
              <a:off x="4961125"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82"/>
            <p:cNvSpPr/>
            <p:nvPr/>
          </p:nvSpPr>
          <p:spPr>
            <a:xfrm>
              <a:off x="4961125" y="2485550"/>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82"/>
            <p:cNvSpPr/>
            <p:nvPr/>
          </p:nvSpPr>
          <p:spPr>
            <a:xfrm>
              <a:off x="4961125"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82"/>
            <p:cNvSpPr/>
            <p:nvPr/>
          </p:nvSpPr>
          <p:spPr>
            <a:xfrm>
              <a:off x="50373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82"/>
            <p:cNvSpPr/>
            <p:nvPr/>
          </p:nvSpPr>
          <p:spPr>
            <a:xfrm>
              <a:off x="503732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82"/>
            <p:cNvSpPr/>
            <p:nvPr/>
          </p:nvSpPr>
          <p:spPr>
            <a:xfrm>
              <a:off x="50373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82"/>
            <p:cNvSpPr/>
            <p:nvPr/>
          </p:nvSpPr>
          <p:spPr>
            <a:xfrm>
              <a:off x="50373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82"/>
            <p:cNvSpPr/>
            <p:nvPr/>
          </p:nvSpPr>
          <p:spPr>
            <a:xfrm>
              <a:off x="5037325"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82"/>
            <p:cNvSpPr/>
            <p:nvPr/>
          </p:nvSpPr>
          <p:spPr>
            <a:xfrm>
              <a:off x="50373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82"/>
            <p:cNvSpPr/>
            <p:nvPr/>
          </p:nvSpPr>
          <p:spPr>
            <a:xfrm>
              <a:off x="50373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82"/>
            <p:cNvSpPr/>
            <p:nvPr/>
          </p:nvSpPr>
          <p:spPr>
            <a:xfrm>
              <a:off x="50373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82"/>
            <p:cNvSpPr/>
            <p:nvPr/>
          </p:nvSpPr>
          <p:spPr>
            <a:xfrm>
              <a:off x="50373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82"/>
            <p:cNvSpPr/>
            <p:nvPr/>
          </p:nvSpPr>
          <p:spPr>
            <a:xfrm>
              <a:off x="5037325"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82"/>
            <p:cNvSpPr/>
            <p:nvPr/>
          </p:nvSpPr>
          <p:spPr>
            <a:xfrm>
              <a:off x="50373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82"/>
            <p:cNvSpPr/>
            <p:nvPr/>
          </p:nvSpPr>
          <p:spPr>
            <a:xfrm>
              <a:off x="50373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82"/>
            <p:cNvSpPr/>
            <p:nvPr/>
          </p:nvSpPr>
          <p:spPr>
            <a:xfrm>
              <a:off x="5037325"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82"/>
            <p:cNvSpPr/>
            <p:nvPr/>
          </p:nvSpPr>
          <p:spPr>
            <a:xfrm>
              <a:off x="50373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82"/>
            <p:cNvSpPr/>
            <p:nvPr/>
          </p:nvSpPr>
          <p:spPr>
            <a:xfrm>
              <a:off x="5113350" y="2561575"/>
              <a:ext cx="62400" cy="53425"/>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82"/>
            <p:cNvSpPr/>
            <p:nvPr/>
          </p:nvSpPr>
          <p:spPr>
            <a:xfrm>
              <a:off x="5113350" y="2637775"/>
              <a:ext cx="62400" cy="53450"/>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82"/>
            <p:cNvSpPr/>
            <p:nvPr/>
          </p:nvSpPr>
          <p:spPr>
            <a:xfrm>
              <a:off x="518955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82"/>
            <p:cNvSpPr/>
            <p:nvPr/>
          </p:nvSpPr>
          <p:spPr>
            <a:xfrm>
              <a:off x="5189550" y="1495200"/>
              <a:ext cx="62225" cy="53325"/>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82"/>
            <p:cNvSpPr/>
            <p:nvPr/>
          </p:nvSpPr>
          <p:spPr>
            <a:xfrm>
              <a:off x="5189550" y="1571400"/>
              <a:ext cx="62225" cy="53300"/>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82"/>
            <p:cNvSpPr/>
            <p:nvPr/>
          </p:nvSpPr>
          <p:spPr>
            <a:xfrm>
              <a:off x="5189550" y="1647400"/>
              <a:ext cx="62225" cy="53450"/>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82"/>
            <p:cNvSpPr/>
            <p:nvPr/>
          </p:nvSpPr>
          <p:spPr>
            <a:xfrm>
              <a:off x="5189550" y="172362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82"/>
            <p:cNvSpPr/>
            <p:nvPr/>
          </p:nvSpPr>
          <p:spPr>
            <a:xfrm>
              <a:off x="5189550" y="1799850"/>
              <a:ext cx="62225" cy="53325"/>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82"/>
            <p:cNvSpPr/>
            <p:nvPr/>
          </p:nvSpPr>
          <p:spPr>
            <a:xfrm>
              <a:off x="5189550" y="1876050"/>
              <a:ext cx="62225" cy="53300"/>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82"/>
            <p:cNvSpPr/>
            <p:nvPr/>
          </p:nvSpPr>
          <p:spPr>
            <a:xfrm>
              <a:off x="5189550" y="1952050"/>
              <a:ext cx="62225" cy="53450"/>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82"/>
            <p:cNvSpPr/>
            <p:nvPr/>
          </p:nvSpPr>
          <p:spPr>
            <a:xfrm>
              <a:off x="5189550" y="20282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82"/>
            <p:cNvSpPr/>
            <p:nvPr/>
          </p:nvSpPr>
          <p:spPr>
            <a:xfrm>
              <a:off x="5189550" y="2104500"/>
              <a:ext cx="62225" cy="53325"/>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82"/>
            <p:cNvSpPr/>
            <p:nvPr/>
          </p:nvSpPr>
          <p:spPr>
            <a:xfrm>
              <a:off x="5189550" y="2180700"/>
              <a:ext cx="62225" cy="53350"/>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82"/>
            <p:cNvSpPr/>
            <p:nvPr/>
          </p:nvSpPr>
          <p:spPr>
            <a:xfrm>
              <a:off x="5189550" y="2256925"/>
              <a:ext cx="62425" cy="53425"/>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82"/>
            <p:cNvSpPr/>
            <p:nvPr/>
          </p:nvSpPr>
          <p:spPr>
            <a:xfrm>
              <a:off x="5189550" y="2333125"/>
              <a:ext cx="62225" cy="53350"/>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82"/>
            <p:cNvSpPr/>
            <p:nvPr/>
          </p:nvSpPr>
          <p:spPr>
            <a:xfrm>
              <a:off x="5189550" y="2409350"/>
              <a:ext cx="62225" cy="53350"/>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82"/>
            <p:cNvSpPr/>
            <p:nvPr/>
          </p:nvSpPr>
          <p:spPr>
            <a:xfrm>
              <a:off x="5189550"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82"/>
            <p:cNvSpPr/>
            <p:nvPr/>
          </p:nvSpPr>
          <p:spPr>
            <a:xfrm>
              <a:off x="5189550" y="2561575"/>
              <a:ext cx="62225" cy="53425"/>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82"/>
            <p:cNvSpPr/>
            <p:nvPr/>
          </p:nvSpPr>
          <p:spPr>
            <a:xfrm>
              <a:off x="5189550" y="2714000"/>
              <a:ext cx="62225" cy="53350"/>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82"/>
            <p:cNvSpPr/>
            <p:nvPr/>
          </p:nvSpPr>
          <p:spPr>
            <a:xfrm>
              <a:off x="5189550" y="2637775"/>
              <a:ext cx="62425" cy="53450"/>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82"/>
            <p:cNvSpPr/>
            <p:nvPr/>
          </p:nvSpPr>
          <p:spPr>
            <a:xfrm>
              <a:off x="5265775" y="1342750"/>
              <a:ext cx="62200" cy="53350"/>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82"/>
            <p:cNvSpPr/>
            <p:nvPr/>
          </p:nvSpPr>
          <p:spPr>
            <a:xfrm>
              <a:off x="5265775" y="14189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82"/>
            <p:cNvSpPr/>
            <p:nvPr/>
          </p:nvSpPr>
          <p:spPr>
            <a:xfrm>
              <a:off x="5265775" y="149520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82"/>
            <p:cNvSpPr/>
            <p:nvPr/>
          </p:nvSpPr>
          <p:spPr>
            <a:xfrm>
              <a:off x="5265775" y="1571400"/>
              <a:ext cx="62200" cy="53300"/>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82"/>
            <p:cNvSpPr/>
            <p:nvPr/>
          </p:nvSpPr>
          <p:spPr>
            <a:xfrm>
              <a:off x="5265775" y="1647400"/>
              <a:ext cx="62200" cy="53450"/>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82"/>
            <p:cNvSpPr/>
            <p:nvPr/>
          </p:nvSpPr>
          <p:spPr>
            <a:xfrm>
              <a:off x="5265775" y="172362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82"/>
            <p:cNvSpPr/>
            <p:nvPr/>
          </p:nvSpPr>
          <p:spPr>
            <a:xfrm>
              <a:off x="5265775" y="179985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82"/>
            <p:cNvSpPr/>
            <p:nvPr/>
          </p:nvSpPr>
          <p:spPr>
            <a:xfrm>
              <a:off x="5265775" y="1876050"/>
              <a:ext cx="62200" cy="53300"/>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82"/>
            <p:cNvSpPr/>
            <p:nvPr/>
          </p:nvSpPr>
          <p:spPr>
            <a:xfrm>
              <a:off x="5265775" y="1952050"/>
              <a:ext cx="62200" cy="53450"/>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82"/>
            <p:cNvSpPr/>
            <p:nvPr/>
          </p:nvSpPr>
          <p:spPr>
            <a:xfrm>
              <a:off x="5265775" y="20282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82"/>
            <p:cNvSpPr/>
            <p:nvPr/>
          </p:nvSpPr>
          <p:spPr>
            <a:xfrm>
              <a:off x="5265775" y="2104500"/>
              <a:ext cx="62200" cy="53325"/>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82"/>
            <p:cNvSpPr/>
            <p:nvPr/>
          </p:nvSpPr>
          <p:spPr>
            <a:xfrm>
              <a:off x="5265775" y="2180700"/>
              <a:ext cx="62200" cy="53350"/>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82"/>
            <p:cNvSpPr/>
            <p:nvPr/>
          </p:nvSpPr>
          <p:spPr>
            <a:xfrm>
              <a:off x="5265775" y="2256925"/>
              <a:ext cx="62400" cy="53425"/>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82"/>
            <p:cNvSpPr/>
            <p:nvPr/>
          </p:nvSpPr>
          <p:spPr>
            <a:xfrm>
              <a:off x="5265775" y="2333125"/>
              <a:ext cx="62200" cy="53350"/>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82"/>
            <p:cNvSpPr/>
            <p:nvPr/>
          </p:nvSpPr>
          <p:spPr>
            <a:xfrm>
              <a:off x="5265775" y="2409350"/>
              <a:ext cx="62200" cy="53350"/>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82"/>
            <p:cNvSpPr/>
            <p:nvPr/>
          </p:nvSpPr>
          <p:spPr>
            <a:xfrm>
              <a:off x="5265775" y="2485550"/>
              <a:ext cx="62200" cy="53350"/>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82"/>
            <p:cNvSpPr/>
            <p:nvPr/>
          </p:nvSpPr>
          <p:spPr>
            <a:xfrm>
              <a:off x="5265775" y="2561575"/>
              <a:ext cx="62200" cy="53425"/>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82"/>
            <p:cNvSpPr/>
            <p:nvPr/>
          </p:nvSpPr>
          <p:spPr>
            <a:xfrm>
              <a:off x="5265775"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82"/>
            <p:cNvSpPr/>
            <p:nvPr/>
          </p:nvSpPr>
          <p:spPr>
            <a:xfrm>
              <a:off x="5341975"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82"/>
            <p:cNvSpPr/>
            <p:nvPr/>
          </p:nvSpPr>
          <p:spPr>
            <a:xfrm>
              <a:off x="5341975"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82"/>
            <p:cNvSpPr/>
            <p:nvPr/>
          </p:nvSpPr>
          <p:spPr>
            <a:xfrm>
              <a:off x="5341975" y="14952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82"/>
            <p:cNvSpPr/>
            <p:nvPr/>
          </p:nvSpPr>
          <p:spPr>
            <a:xfrm>
              <a:off x="5341975" y="1571400"/>
              <a:ext cx="62375" cy="53250"/>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82"/>
            <p:cNvSpPr/>
            <p:nvPr/>
          </p:nvSpPr>
          <p:spPr>
            <a:xfrm>
              <a:off x="5341975"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82"/>
            <p:cNvSpPr/>
            <p:nvPr/>
          </p:nvSpPr>
          <p:spPr>
            <a:xfrm>
              <a:off x="5341975"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82"/>
            <p:cNvSpPr/>
            <p:nvPr/>
          </p:nvSpPr>
          <p:spPr>
            <a:xfrm>
              <a:off x="5341975"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82"/>
            <p:cNvSpPr/>
            <p:nvPr/>
          </p:nvSpPr>
          <p:spPr>
            <a:xfrm>
              <a:off x="5341975" y="1876050"/>
              <a:ext cx="62425" cy="53275"/>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82"/>
            <p:cNvSpPr/>
            <p:nvPr/>
          </p:nvSpPr>
          <p:spPr>
            <a:xfrm>
              <a:off x="5341975"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82"/>
            <p:cNvSpPr/>
            <p:nvPr/>
          </p:nvSpPr>
          <p:spPr>
            <a:xfrm>
              <a:off x="5341975"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82"/>
            <p:cNvSpPr/>
            <p:nvPr/>
          </p:nvSpPr>
          <p:spPr>
            <a:xfrm>
              <a:off x="5341975"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82"/>
            <p:cNvSpPr/>
            <p:nvPr/>
          </p:nvSpPr>
          <p:spPr>
            <a:xfrm>
              <a:off x="5341975"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82"/>
            <p:cNvSpPr/>
            <p:nvPr/>
          </p:nvSpPr>
          <p:spPr>
            <a:xfrm>
              <a:off x="5341975" y="2256925"/>
              <a:ext cx="62575" cy="53425"/>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82"/>
            <p:cNvSpPr/>
            <p:nvPr/>
          </p:nvSpPr>
          <p:spPr>
            <a:xfrm>
              <a:off x="5341975"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82"/>
            <p:cNvSpPr/>
            <p:nvPr/>
          </p:nvSpPr>
          <p:spPr>
            <a:xfrm>
              <a:off x="5341975" y="2485550"/>
              <a:ext cx="62425" cy="53300"/>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82"/>
            <p:cNvSpPr/>
            <p:nvPr/>
          </p:nvSpPr>
          <p:spPr>
            <a:xfrm>
              <a:off x="5341975"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82"/>
            <p:cNvSpPr/>
            <p:nvPr/>
          </p:nvSpPr>
          <p:spPr>
            <a:xfrm>
              <a:off x="5341975"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82"/>
            <p:cNvSpPr/>
            <p:nvPr/>
          </p:nvSpPr>
          <p:spPr>
            <a:xfrm>
              <a:off x="5418200" y="134275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82"/>
            <p:cNvSpPr/>
            <p:nvPr/>
          </p:nvSpPr>
          <p:spPr>
            <a:xfrm>
              <a:off x="5418200"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82"/>
            <p:cNvSpPr/>
            <p:nvPr/>
          </p:nvSpPr>
          <p:spPr>
            <a:xfrm>
              <a:off x="5418200"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82"/>
            <p:cNvSpPr/>
            <p:nvPr/>
          </p:nvSpPr>
          <p:spPr>
            <a:xfrm>
              <a:off x="5418200"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82"/>
            <p:cNvSpPr/>
            <p:nvPr/>
          </p:nvSpPr>
          <p:spPr>
            <a:xfrm>
              <a:off x="5418200" y="164740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82"/>
            <p:cNvSpPr/>
            <p:nvPr/>
          </p:nvSpPr>
          <p:spPr>
            <a:xfrm>
              <a:off x="5418200"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82"/>
            <p:cNvSpPr/>
            <p:nvPr/>
          </p:nvSpPr>
          <p:spPr>
            <a:xfrm>
              <a:off x="5418200"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82"/>
            <p:cNvSpPr/>
            <p:nvPr/>
          </p:nvSpPr>
          <p:spPr>
            <a:xfrm>
              <a:off x="5418200"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82"/>
            <p:cNvSpPr/>
            <p:nvPr/>
          </p:nvSpPr>
          <p:spPr>
            <a:xfrm>
              <a:off x="5418200"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82"/>
            <p:cNvSpPr/>
            <p:nvPr/>
          </p:nvSpPr>
          <p:spPr>
            <a:xfrm>
              <a:off x="5418200"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82"/>
            <p:cNvSpPr/>
            <p:nvPr/>
          </p:nvSpPr>
          <p:spPr>
            <a:xfrm>
              <a:off x="5418200"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82"/>
            <p:cNvSpPr/>
            <p:nvPr/>
          </p:nvSpPr>
          <p:spPr>
            <a:xfrm>
              <a:off x="5418200"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82"/>
            <p:cNvSpPr/>
            <p:nvPr/>
          </p:nvSpPr>
          <p:spPr>
            <a:xfrm>
              <a:off x="5418200"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82"/>
            <p:cNvSpPr/>
            <p:nvPr/>
          </p:nvSpPr>
          <p:spPr>
            <a:xfrm>
              <a:off x="5418200"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82"/>
            <p:cNvSpPr/>
            <p:nvPr/>
          </p:nvSpPr>
          <p:spPr>
            <a:xfrm>
              <a:off x="5418200" y="2485550"/>
              <a:ext cx="62425" cy="53300"/>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82"/>
            <p:cNvSpPr/>
            <p:nvPr/>
          </p:nvSpPr>
          <p:spPr>
            <a:xfrm>
              <a:off x="5418200"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82"/>
            <p:cNvSpPr/>
            <p:nvPr/>
          </p:nvSpPr>
          <p:spPr>
            <a:xfrm>
              <a:off x="5418200"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82"/>
            <p:cNvSpPr/>
            <p:nvPr/>
          </p:nvSpPr>
          <p:spPr>
            <a:xfrm>
              <a:off x="5418200"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82"/>
            <p:cNvSpPr/>
            <p:nvPr/>
          </p:nvSpPr>
          <p:spPr>
            <a:xfrm>
              <a:off x="5494400" y="1266550"/>
              <a:ext cx="62225" cy="53450"/>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82"/>
            <p:cNvSpPr/>
            <p:nvPr/>
          </p:nvSpPr>
          <p:spPr>
            <a:xfrm>
              <a:off x="5494400"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82"/>
            <p:cNvSpPr/>
            <p:nvPr/>
          </p:nvSpPr>
          <p:spPr>
            <a:xfrm>
              <a:off x="54944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82"/>
            <p:cNvSpPr/>
            <p:nvPr/>
          </p:nvSpPr>
          <p:spPr>
            <a:xfrm>
              <a:off x="54944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82"/>
            <p:cNvSpPr/>
            <p:nvPr/>
          </p:nvSpPr>
          <p:spPr>
            <a:xfrm>
              <a:off x="5494400" y="1571400"/>
              <a:ext cx="62225" cy="53250"/>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82"/>
            <p:cNvSpPr/>
            <p:nvPr/>
          </p:nvSpPr>
          <p:spPr>
            <a:xfrm>
              <a:off x="63323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82"/>
            <p:cNvSpPr/>
            <p:nvPr/>
          </p:nvSpPr>
          <p:spPr>
            <a:xfrm>
              <a:off x="63323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82"/>
            <p:cNvSpPr/>
            <p:nvPr/>
          </p:nvSpPr>
          <p:spPr>
            <a:xfrm>
              <a:off x="6408350" y="1418975"/>
              <a:ext cx="62425" cy="53350"/>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82"/>
            <p:cNvSpPr/>
            <p:nvPr/>
          </p:nvSpPr>
          <p:spPr>
            <a:xfrm>
              <a:off x="6408350" y="14952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82"/>
            <p:cNvSpPr/>
            <p:nvPr/>
          </p:nvSpPr>
          <p:spPr>
            <a:xfrm>
              <a:off x="6484575" y="1342750"/>
              <a:ext cx="62425" cy="53450"/>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82"/>
            <p:cNvSpPr/>
            <p:nvPr/>
          </p:nvSpPr>
          <p:spPr>
            <a:xfrm>
              <a:off x="6484575" y="1418975"/>
              <a:ext cx="62425" cy="53350"/>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82"/>
            <p:cNvSpPr/>
            <p:nvPr/>
          </p:nvSpPr>
          <p:spPr>
            <a:xfrm>
              <a:off x="6484575" y="1495200"/>
              <a:ext cx="62425" cy="53325"/>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82"/>
            <p:cNvSpPr/>
            <p:nvPr/>
          </p:nvSpPr>
          <p:spPr>
            <a:xfrm>
              <a:off x="65608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82"/>
            <p:cNvSpPr/>
            <p:nvPr/>
          </p:nvSpPr>
          <p:spPr>
            <a:xfrm>
              <a:off x="65608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82"/>
            <p:cNvSpPr/>
            <p:nvPr/>
          </p:nvSpPr>
          <p:spPr>
            <a:xfrm>
              <a:off x="663700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82"/>
            <p:cNvSpPr/>
            <p:nvPr/>
          </p:nvSpPr>
          <p:spPr>
            <a:xfrm>
              <a:off x="7094075" y="14952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82"/>
            <p:cNvSpPr/>
            <p:nvPr/>
          </p:nvSpPr>
          <p:spPr>
            <a:xfrm>
              <a:off x="671322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82"/>
            <p:cNvSpPr/>
            <p:nvPr/>
          </p:nvSpPr>
          <p:spPr>
            <a:xfrm>
              <a:off x="678922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82"/>
            <p:cNvSpPr/>
            <p:nvPr/>
          </p:nvSpPr>
          <p:spPr>
            <a:xfrm>
              <a:off x="686565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82"/>
            <p:cNvSpPr/>
            <p:nvPr/>
          </p:nvSpPr>
          <p:spPr>
            <a:xfrm>
              <a:off x="701787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82"/>
            <p:cNvSpPr/>
            <p:nvPr/>
          </p:nvSpPr>
          <p:spPr>
            <a:xfrm>
              <a:off x="69418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82"/>
            <p:cNvSpPr/>
            <p:nvPr/>
          </p:nvSpPr>
          <p:spPr>
            <a:xfrm>
              <a:off x="68656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82"/>
            <p:cNvSpPr/>
            <p:nvPr/>
          </p:nvSpPr>
          <p:spPr>
            <a:xfrm>
              <a:off x="678922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82"/>
            <p:cNvSpPr/>
            <p:nvPr/>
          </p:nvSpPr>
          <p:spPr>
            <a:xfrm>
              <a:off x="671322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82"/>
            <p:cNvSpPr/>
            <p:nvPr/>
          </p:nvSpPr>
          <p:spPr>
            <a:xfrm>
              <a:off x="6637000" y="1495200"/>
              <a:ext cx="62225" cy="53325"/>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82"/>
            <p:cNvSpPr/>
            <p:nvPr/>
          </p:nvSpPr>
          <p:spPr>
            <a:xfrm>
              <a:off x="6637000" y="1571400"/>
              <a:ext cx="62225" cy="53250"/>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82"/>
            <p:cNvSpPr/>
            <p:nvPr/>
          </p:nvSpPr>
          <p:spPr>
            <a:xfrm>
              <a:off x="65608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82"/>
            <p:cNvSpPr/>
            <p:nvPr/>
          </p:nvSpPr>
          <p:spPr>
            <a:xfrm>
              <a:off x="6484575" y="1571400"/>
              <a:ext cx="62425" cy="53250"/>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82"/>
            <p:cNvSpPr/>
            <p:nvPr/>
          </p:nvSpPr>
          <p:spPr>
            <a:xfrm>
              <a:off x="6408350" y="1571400"/>
              <a:ext cx="62425" cy="53250"/>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82"/>
            <p:cNvSpPr/>
            <p:nvPr/>
          </p:nvSpPr>
          <p:spPr>
            <a:xfrm>
              <a:off x="63323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82"/>
            <p:cNvSpPr/>
            <p:nvPr/>
          </p:nvSpPr>
          <p:spPr>
            <a:xfrm>
              <a:off x="587527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82"/>
            <p:cNvSpPr/>
            <p:nvPr/>
          </p:nvSpPr>
          <p:spPr>
            <a:xfrm>
              <a:off x="587527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82"/>
            <p:cNvSpPr/>
            <p:nvPr/>
          </p:nvSpPr>
          <p:spPr>
            <a:xfrm>
              <a:off x="59514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82"/>
            <p:cNvSpPr/>
            <p:nvPr/>
          </p:nvSpPr>
          <p:spPr>
            <a:xfrm>
              <a:off x="59514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82"/>
            <p:cNvSpPr/>
            <p:nvPr/>
          </p:nvSpPr>
          <p:spPr>
            <a:xfrm>
              <a:off x="59514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82"/>
            <p:cNvSpPr/>
            <p:nvPr/>
          </p:nvSpPr>
          <p:spPr>
            <a:xfrm>
              <a:off x="595147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82"/>
            <p:cNvSpPr/>
            <p:nvPr/>
          </p:nvSpPr>
          <p:spPr>
            <a:xfrm>
              <a:off x="595147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82"/>
            <p:cNvSpPr/>
            <p:nvPr/>
          </p:nvSpPr>
          <p:spPr>
            <a:xfrm>
              <a:off x="595147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82"/>
            <p:cNvSpPr/>
            <p:nvPr/>
          </p:nvSpPr>
          <p:spPr>
            <a:xfrm>
              <a:off x="5951475"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82"/>
            <p:cNvSpPr/>
            <p:nvPr/>
          </p:nvSpPr>
          <p:spPr>
            <a:xfrm>
              <a:off x="595147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82"/>
            <p:cNvSpPr/>
            <p:nvPr/>
          </p:nvSpPr>
          <p:spPr>
            <a:xfrm>
              <a:off x="595147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82"/>
            <p:cNvSpPr/>
            <p:nvPr/>
          </p:nvSpPr>
          <p:spPr>
            <a:xfrm>
              <a:off x="6027500" y="141897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82"/>
            <p:cNvSpPr/>
            <p:nvPr/>
          </p:nvSpPr>
          <p:spPr>
            <a:xfrm>
              <a:off x="6027500" y="14952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82"/>
            <p:cNvSpPr/>
            <p:nvPr/>
          </p:nvSpPr>
          <p:spPr>
            <a:xfrm>
              <a:off x="6027500" y="1571400"/>
              <a:ext cx="62425" cy="53250"/>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82"/>
            <p:cNvSpPr/>
            <p:nvPr/>
          </p:nvSpPr>
          <p:spPr>
            <a:xfrm>
              <a:off x="6027500" y="164740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82"/>
            <p:cNvSpPr/>
            <p:nvPr/>
          </p:nvSpPr>
          <p:spPr>
            <a:xfrm>
              <a:off x="6027500" y="172362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82"/>
            <p:cNvSpPr/>
            <p:nvPr/>
          </p:nvSpPr>
          <p:spPr>
            <a:xfrm>
              <a:off x="6027500" y="179985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82"/>
            <p:cNvSpPr/>
            <p:nvPr/>
          </p:nvSpPr>
          <p:spPr>
            <a:xfrm>
              <a:off x="6027500" y="1876050"/>
              <a:ext cx="62425" cy="53350"/>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82"/>
            <p:cNvSpPr/>
            <p:nvPr/>
          </p:nvSpPr>
          <p:spPr>
            <a:xfrm>
              <a:off x="6027500" y="1952050"/>
              <a:ext cx="62425" cy="53450"/>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82"/>
            <p:cNvSpPr/>
            <p:nvPr/>
          </p:nvSpPr>
          <p:spPr>
            <a:xfrm>
              <a:off x="6103700"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82"/>
            <p:cNvSpPr/>
            <p:nvPr/>
          </p:nvSpPr>
          <p:spPr>
            <a:xfrm>
              <a:off x="6103700" y="14952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82"/>
            <p:cNvSpPr/>
            <p:nvPr/>
          </p:nvSpPr>
          <p:spPr>
            <a:xfrm>
              <a:off x="6103700"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82"/>
            <p:cNvSpPr/>
            <p:nvPr/>
          </p:nvSpPr>
          <p:spPr>
            <a:xfrm>
              <a:off x="6103700"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82"/>
            <p:cNvSpPr/>
            <p:nvPr/>
          </p:nvSpPr>
          <p:spPr>
            <a:xfrm>
              <a:off x="6103700" y="172362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82"/>
            <p:cNvSpPr/>
            <p:nvPr/>
          </p:nvSpPr>
          <p:spPr>
            <a:xfrm>
              <a:off x="6103700" y="17998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82"/>
            <p:cNvSpPr/>
            <p:nvPr/>
          </p:nvSpPr>
          <p:spPr>
            <a:xfrm>
              <a:off x="6103700" y="1876050"/>
              <a:ext cx="62425" cy="53275"/>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82"/>
            <p:cNvSpPr/>
            <p:nvPr/>
          </p:nvSpPr>
          <p:spPr>
            <a:xfrm>
              <a:off x="6103700"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82"/>
            <p:cNvSpPr/>
            <p:nvPr/>
          </p:nvSpPr>
          <p:spPr>
            <a:xfrm>
              <a:off x="61799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82"/>
            <p:cNvSpPr/>
            <p:nvPr/>
          </p:nvSpPr>
          <p:spPr>
            <a:xfrm>
              <a:off x="61799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82"/>
            <p:cNvSpPr/>
            <p:nvPr/>
          </p:nvSpPr>
          <p:spPr>
            <a:xfrm>
              <a:off x="61799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82"/>
            <p:cNvSpPr/>
            <p:nvPr/>
          </p:nvSpPr>
          <p:spPr>
            <a:xfrm>
              <a:off x="6256150" y="141897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82"/>
            <p:cNvSpPr/>
            <p:nvPr/>
          </p:nvSpPr>
          <p:spPr>
            <a:xfrm>
              <a:off x="6256150" y="149520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82"/>
            <p:cNvSpPr/>
            <p:nvPr/>
          </p:nvSpPr>
          <p:spPr>
            <a:xfrm>
              <a:off x="6256150" y="1571400"/>
              <a:ext cx="62200" cy="53250"/>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82"/>
            <p:cNvSpPr/>
            <p:nvPr/>
          </p:nvSpPr>
          <p:spPr>
            <a:xfrm>
              <a:off x="625615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82"/>
            <p:cNvSpPr/>
            <p:nvPr/>
          </p:nvSpPr>
          <p:spPr>
            <a:xfrm>
              <a:off x="61799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82"/>
            <p:cNvSpPr/>
            <p:nvPr/>
          </p:nvSpPr>
          <p:spPr>
            <a:xfrm>
              <a:off x="61799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82"/>
            <p:cNvSpPr/>
            <p:nvPr/>
          </p:nvSpPr>
          <p:spPr>
            <a:xfrm>
              <a:off x="617992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82"/>
            <p:cNvSpPr/>
            <p:nvPr/>
          </p:nvSpPr>
          <p:spPr>
            <a:xfrm>
              <a:off x="61799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82"/>
            <p:cNvSpPr/>
            <p:nvPr/>
          </p:nvSpPr>
          <p:spPr>
            <a:xfrm>
              <a:off x="61799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82"/>
            <p:cNvSpPr/>
            <p:nvPr/>
          </p:nvSpPr>
          <p:spPr>
            <a:xfrm>
              <a:off x="61799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82"/>
            <p:cNvSpPr/>
            <p:nvPr/>
          </p:nvSpPr>
          <p:spPr>
            <a:xfrm>
              <a:off x="6103700"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82"/>
            <p:cNvSpPr/>
            <p:nvPr/>
          </p:nvSpPr>
          <p:spPr>
            <a:xfrm>
              <a:off x="6027500" y="2028275"/>
              <a:ext cx="62425" cy="53450"/>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82"/>
            <p:cNvSpPr/>
            <p:nvPr/>
          </p:nvSpPr>
          <p:spPr>
            <a:xfrm>
              <a:off x="6027500" y="21045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82"/>
            <p:cNvSpPr/>
            <p:nvPr/>
          </p:nvSpPr>
          <p:spPr>
            <a:xfrm>
              <a:off x="595147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82"/>
            <p:cNvSpPr/>
            <p:nvPr/>
          </p:nvSpPr>
          <p:spPr>
            <a:xfrm>
              <a:off x="5494400" y="164740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82"/>
            <p:cNvSpPr/>
            <p:nvPr/>
          </p:nvSpPr>
          <p:spPr>
            <a:xfrm>
              <a:off x="54944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82"/>
            <p:cNvSpPr/>
            <p:nvPr/>
          </p:nvSpPr>
          <p:spPr>
            <a:xfrm>
              <a:off x="54944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82"/>
            <p:cNvSpPr/>
            <p:nvPr/>
          </p:nvSpPr>
          <p:spPr>
            <a:xfrm>
              <a:off x="5494400" y="1876050"/>
              <a:ext cx="62225" cy="53300"/>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82"/>
            <p:cNvSpPr/>
            <p:nvPr/>
          </p:nvSpPr>
          <p:spPr>
            <a:xfrm>
              <a:off x="5494400" y="1952050"/>
              <a:ext cx="62225" cy="53450"/>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82"/>
            <p:cNvSpPr/>
            <p:nvPr/>
          </p:nvSpPr>
          <p:spPr>
            <a:xfrm>
              <a:off x="5494400"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82"/>
            <p:cNvSpPr/>
            <p:nvPr/>
          </p:nvSpPr>
          <p:spPr>
            <a:xfrm>
              <a:off x="54944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82"/>
            <p:cNvSpPr/>
            <p:nvPr/>
          </p:nvSpPr>
          <p:spPr>
            <a:xfrm>
              <a:off x="54944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82"/>
            <p:cNvSpPr/>
            <p:nvPr/>
          </p:nvSpPr>
          <p:spPr>
            <a:xfrm>
              <a:off x="54944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82"/>
            <p:cNvSpPr/>
            <p:nvPr/>
          </p:nvSpPr>
          <p:spPr>
            <a:xfrm>
              <a:off x="5494400"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82"/>
            <p:cNvSpPr/>
            <p:nvPr/>
          </p:nvSpPr>
          <p:spPr>
            <a:xfrm>
              <a:off x="54944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82"/>
            <p:cNvSpPr/>
            <p:nvPr/>
          </p:nvSpPr>
          <p:spPr>
            <a:xfrm>
              <a:off x="5494400" y="2561575"/>
              <a:ext cx="62225" cy="53425"/>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82"/>
            <p:cNvSpPr/>
            <p:nvPr/>
          </p:nvSpPr>
          <p:spPr>
            <a:xfrm>
              <a:off x="5494400" y="2637775"/>
              <a:ext cx="62225" cy="53450"/>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82"/>
            <p:cNvSpPr/>
            <p:nvPr/>
          </p:nvSpPr>
          <p:spPr>
            <a:xfrm>
              <a:off x="549440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82"/>
            <p:cNvSpPr/>
            <p:nvPr/>
          </p:nvSpPr>
          <p:spPr>
            <a:xfrm>
              <a:off x="549440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82"/>
            <p:cNvSpPr/>
            <p:nvPr/>
          </p:nvSpPr>
          <p:spPr>
            <a:xfrm>
              <a:off x="5570625" y="1266550"/>
              <a:ext cx="62200" cy="53450"/>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82"/>
            <p:cNvSpPr/>
            <p:nvPr/>
          </p:nvSpPr>
          <p:spPr>
            <a:xfrm>
              <a:off x="5570625" y="134275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82"/>
            <p:cNvSpPr/>
            <p:nvPr/>
          </p:nvSpPr>
          <p:spPr>
            <a:xfrm>
              <a:off x="5570625" y="141897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82"/>
            <p:cNvSpPr/>
            <p:nvPr/>
          </p:nvSpPr>
          <p:spPr>
            <a:xfrm>
              <a:off x="5570625" y="1495200"/>
              <a:ext cx="62200" cy="53325"/>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82"/>
            <p:cNvSpPr/>
            <p:nvPr/>
          </p:nvSpPr>
          <p:spPr>
            <a:xfrm>
              <a:off x="5570625" y="1571400"/>
              <a:ext cx="62200" cy="53250"/>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82"/>
            <p:cNvSpPr/>
            <p:nvPr/>
          </p:nvSpPr>
          <p:spPr>
            <a:xfrm>
              <a:off x="5570625" y="164740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82"/>
            <p:cNvSpPr/>
            <p:nvPr/>
          </p:nvSpPr>
          <p:spPr>
            <a:xfrm>
              <a:off x="5570625"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82"/>
            <p:cNvSpPr/>
            <p:nvPr/>
          </p:nvSpPr>
          <p:spPr>
            <a:xfrm>
              <a:off x="5570625"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82"/>
            <p:cNvSpPr/>
            <p:nvPr/>
          </p:nvSpPr>
          <p:spPr>
            <a:xfrm>
              <a:off x="5570625" y="187605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82"/>
            <p:cNvSpPr/>
            <p:nvPr/>
          </p:nvSpPr>
          <p:spPr>
            <a:xfrm>
              <a:off x="5570625" y="1952050"/>
              <a:ext cx="62200" cy="53450"/>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82"/>
            <p:cNvSpPr/>
            <p:nvPr/>
          </p:nvSpPr>
          <p:spPr>
            <a:xfrm>
              <a:off x="5570625" y="2028275"/>
              <a:ext cx="62200" cy="53450"/>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82"/>
            <p:cNvSpPr/>
            <p:nvPr/>
          </p:nvSpPr>
          <p:spPr>
            <a:xfrm>
              <a:off x="5570625"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82"/>
            <p:cNvSpPr/>
            <p:nvPr/>
          </p:nvSpPr>
          <p:spPr>
            <a:xfrm>
              <a:off x="5570625" y="218070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82"/>
            <p:cNvSpPr/>
            <p:nvPr/>
          </p:nvSpPr>
          <p:spPr>
            <a:xfrm>
              <a:off x="5570625" y="2256925"/>
              <a:ext cx="62425" cy="53425"/>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82"/>
            <p:cNvSpPr/>
            <p:nvPr/>
          </p:nvSpPr>
          <p:spPr>
            <a:xfrm>
              <a:off x="5570625" y="2333125"/>
              <a:ext cx="62200" cy="53450"/>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82"/>
            <p:cNvSpPr/>
            <p:nvPr/>
          </p:nvSpPr>
          <p:spPr>
            <a:xfrm>
              <a:off x="5570625" y="2485550"/>
              <a:ext cx="62200" cy="53300"/>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82"/>
            <p:cNvSpPr/>
            <p:nvPr/>
          </p:nvSpPr>
          <p:spPr>
            <a:xfrm>
              <a:off x="5570625" y="2561575"/>
              <a:ext cx="62200" cy="53425"/>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82"/>
            <p:cNvSpPr/>
            <p:nvPr/>
          </p:nvSpPr>
          <p:spPr>
            <a:xfrm>
              <a:off x="55706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82"/>
            <p:cNvSpPr/>
            <p:nvPr/>
          </p:nvSpPr>
          <p:spPr>
            <a:xfrm>
              <a:off x="5570625" y="2866425"/>
              <a:ext cx="62200" cy="53275"/>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82"/>
            <p:cNvSpPr/>
            <p:nvPr/>
          </p:nvSpPr>
          <p:spPr>
            <a:xfrm>
              <a:off x="5570625" y="2790200"/>
              <a:ext cx="62200" cy="53350"/>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82"/>
            <p:cNvSpPr/>
            <p:nvPr/>
          </p:nvSpPr>
          <p:spPr>
            <a:xfrm>
              <a:off x="5570625"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82"/>
            <p:cNvSpPr/>
            <p:nvPr/>
          </p:nvSpPr>
          <p:spPr>
            <a:xfrm>
              <a:off x="56468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82"/>
            <p:cNvSpPr/>
            <p:nvPr/>
          </p:nvSpPr>
          <p:spPr>
            <a:xfrm>
              <a:off x="56468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82"/>
            <p:cNvSpPr/>
            <p:nvPr/>
          </p:nvSpPr>
          <p:spPr>
            <a:xfrm>
              <a:off x="56468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82"/>
            <p:cNvSpPr/>
            <p:nvPr/>
          </p:nvSpPr>
          <p:spPr>
            <a:xfrm>
              <a:off x="564682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82"/>
            <p:cNvSpPr/>
            <p:nvPr/>
          </p:nvSpPr>
          <p:spPr>
            <a:xfrm>
              <a:off x="56468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82"/>
            <p:cNvSpPr/>
            <p:nvPr/>
          </p:nvSpPr>
          <p:spPr>
            <a:xfrm>
              <a:off x="56468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82"/>
            <p:cNvSpPr/>
            <p:nvPr/>
          </p:nvSpPr>
          <p:spPr>
            <a:xfrm>
              <a:off x="5646825" y="1876050"/>
              <a:ext cx="62225" cy="53350"/>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82"/>
            <p:cNvSpPr/>
            <p:nvPr/>
          </p:nvSpPr>
          <p:spPr>
            <a:xfrm>
              <a:off x="56468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82"/>
            <p:cNvSpPr/>
            <p:nvPr/>
          </p:nvSpPr>
          <p:spPr>
            <a:xfrm>
              <a:off x="56468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82"/>
            <p:cNvSpPr/>
            <p:nvPr/>
          </p:nvSpPr>
          <p:spPr>
            <a:xfrm>
              <a:off x="56468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82"/>
            <p:cNvSpPr/>
            <p:nvPr/>
          </p:nvSpPr>
          <p:spPr>
            <a:xfrm>
              <a:off x="56468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82"/>
            <p:cNvSpPr/>
            <p:nvPr/>
          </p:nvSpPr>
          <p:spPr>
            <a:xfrm>
              <a:off x="5646825"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82"/>
            <p:cNvSpPr/>
            <p:nvPr/>
          </p:nvSpPr>
          <p:spPr>
            <a:xfrm>
              <a:off x="56468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82"/>
            <p:cNvSpPr/>
            <p:nvPr/>
          </p:nvSpPr>
          <p:spPr>
            <a:xfrm>
              <a:off x="5646825" y="2485550"/>
              <a:ext cx="62225" cy="53300"/>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82"/>
            <p:cNvSpPr/>
            <p:nvPr/>
          </p:nvSpPr>
          <p:spPr>
            <a:xfrm>
              <a:off x="56468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82"/>
            <p:cNvSpPr/>
            <p:nvPr/>
          </p:nvSpPr>
          <p:spPr>
            <a:xfrm>
              <a:off x="56468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82"/>
            <p:cNvSpPr/>
            <p:nvPr/>
          </p:nvSpPr>
          <p:spPr>
            <a:xfrm>
              <a:off x="5646825" y="2637775"/>
              <a:ext cx="62225" cy="53450"/>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82"/>
            <p:cNvSpPr/>
            <p:nvPr/>
          </p:nvSpPr>
          <p:spPr>
            <a:xfrm>
              <a:off x="5723050"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82"/>
            <p:cNvSpPr/>
            <p:nvPr/>
          </p:nvSpPr>
          <p:spPr>
            <a:xfrm>
              <a:off x="5723050"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82"/>
            <p:cNvSpPr/>
            <p:nvPr/>
          </p:nvSpPr>
          <p:spPr>
            <a:xfrm>
              <a:off x="5723050" y="1571400"/>
              <a:ext cx="62150" cy="53250"/>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82"/>
            <p:cNvSpPr/>
            <p:nvPr/>
          </p:nvSpPr>
          <p:spPr>
            <a:xfrm>
              <a:off x="5723050"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82"/>
            <p:cNvSpPr/>
            <p:nvPr/>
          </p:nvSpPr>
          <p:spPr>
            <a:xfrm>
              <a:off x="5723050" y="17236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82"/>
            <p:cNvSpPr/>
            <p:nvPr/>
          </p:nvSpPr>
          <p:spPr>
            <a:xfrm>
              <a:off x="5723050" y="17998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82"/>
            <p:cNvSpPr/>
            <p:nvPr/>
          </p:nvSpPr>
          <p:spPr>
            <a:xfrm>
              <a:off x="5723050"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82"/>
            <p:cNvSpPr/>
            <p:nvPr/>
          </p:nvSpPr>
          <p:spPr>
            <a:xfrm>
              <a:off x="5723050"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82"/>
            <p:cNvSpPr/>
            <p:nvPr/>
          </p:nvSpPr>
          <p:spPr>
            <a:xfrm>
              <a:off x="5723050"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82"/>
            <p:cNvSpPr/>
            <p:nvPr/>
          </p:nvSpPr>
          <p:spPr>
            <a:xfrm>
              <a:off x="5723050"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82"/>
            <p:cNvSpPr/>
            <p:nvPr/>
          </p:nvSpPr>
          <p:spPr>
            <a:xfrm>
              <a:off x="5723050"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82"/>
            <p:cNvSpPr/>
            <p:nvPr/>
          </p:nvSpPr>
          <p:spPr>
            <a:xfrm>
              <a:off x="57230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82"/>
            <p:cNvSpPr/>
            <p:nvPr/>
          </p:nvSpPr>
          <p:spPr>
            <a:xfrm>
              <a:off x="5723050"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82"/>
            <p:cNvSpPr/>
            <p:nvPr/>
          </p:nvSpPr>
          <p:spPr>
            <a:xfrm>
              <a:off x="5722850" y="2485550"/>
              <a:ext cx="62425" cy="53300"/>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82"/>
            <p:cNvSpPr/>
            <p:nvPr/>
          </p:nvSpPr>
          <p:spPr>
            <a:xfrm>
              <a:off x="5723050"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82"/>
            <p:cNvSpPr/>
            <p:nvPr/>
          </p:nvSpPr>
          <p:spPr>
            <a:xfrm>
              <a:off x="5722850" y="2637775"/>
              <a:ext cx="62425" cy="53450"/>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82"/>
            <p:cNvSpPr/>
            <p:nvPr/>
          </p:nvSpPr>
          <p:spPr>
            <a:xfrm>
              <a:off x="5799275" y="141897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82"/>
            <p:cNvSpPr/>
            <p:nvPr/>
          </p:nvSpPr>
          <p:spPr>
            <a:xfrm>
              <a:off x="5799275" y="149520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82"/>
            <p:cNvSpPr/>
            <p:nvPr/>
          </p:nvSpPr>
          <p:spPr>
            <a:xfrm>
              <a:off x="5799275" y="1571400"/>
              <a:ext cx="62150" cy="53275"/>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82"/>
            <p:cNvSpPr/>
            <p:nvPr/>
          </p:nvSpPr>
          <p:spPr>
            <a:xfrm>
              <a:off x="5799275" y="164740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82"/>
            <p:cNvSpPr/>
            <p:nvPr/>
          </p:nvSpPr>
          <p:spPr>
            <a:xfrm>
              <a:off x="5799275" y="172362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82"/>
            <p:cNvSpPr/>
            <p:nvPr/>
          </p:nvSpPr>
          <p:spPr>
            <a:xfrm>
              <a:off x="5799275" y="1799825"/>
              <a:ext cx="62150" cy="53300"/>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82"/>
            <p:cNvSpPr/>
            <p:nvPr/>
          </p:nvSpPr>
          <p:spPr>
            <a:xfrm>
              <a:off x="5799275" y="187605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82"/>
            <p:cNvSpPr/>
            <p:nvPr/>
          </p:nvSpPr>
          <p:spPr>
            <a:xfrm>
              <a:off x="5799275" y="1952050"/>
              <a:ext cx="62200" cy="53500"/>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82"/>
            <p:cNvSpPr/>
            <p:nvPr/>
          </p:nvSpPr>
          <p:spPr>
            <a:xfrm>
              <a:off x="5799275" y="2028275"/>
              <a:ext cx="62200" cy="53450"/>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82"/>
            <p:cNvSpPr/>
            <p:nvPr/>
          </p:nvSpPr>
          <p:spPr>
            <a:xfrm>
              <a:off x="587527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82"/>
            <p:cNvSpPr/>
            <p:nvPr/>
          </p:nvSpPr>
          <p:spPr>
            <a:xfrm>
              <a:off x="587527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82"/>
            <p:cNvSpPr/>
            <p:nvPr/>
          </p:nvSpPr>
          <p:spPr>
            <a:xfrm>
              <a:off x="587527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82"/>
            <p:cNvSpPr/>
            <p:nvPr/>
          </p:nvSpPr>
          <p:spPr>
            <a:xfrm>
              <a:off x="587527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82"/>
            <p:cNvSpPr/>
            <p:nvPr/>
          </p:nvSpPr>
          <p:spPr>
            <a:xfrm>
              <a:off x="587527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82"/>
            <p:cNvSpPr/>
            <p:nvPr/>
          </p:nvSpPr>
          <p:spPr>
            <a:xfrm>
              <a:off x="587527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82"/>
            <p:cNvSpPr/>
            <p:nvPr/>
          </p:nvSpPr>
          <p:spPr>
            <a:xfrm>
              <a:off x="5875275" y="1876050"/>
              <a:ext cx="62225" cy="53350"/>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82"/>
            <p:cNvSpPr/>
            <p:nvPr/>
          </p:nvSpPr>
          <p:spPr>
            <a:xfrm>
              <a:off x="587527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82"/>
            <p:cNvSpPr/>
            <p:nvPr/>
          </p:nvSpPr>
          <p:spPr>
            <a:xfrm>
              <a:off x="587527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82"/>
            <p:cNvSpPr/>
            <p:nvPr/>
          </p:nvSpPr>
          <p:spPr>
            <a:xfrm>
              <a:off x="587527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82"/>
            <p:cNvSpPr/>
            <p:nvPr/>
          </p:nvSpPr>
          <p:spPr>
            <a:xfrm>
              <a:off x="5799275" y="2104500"/>
              <a:ext cx="62200" cy="53325"/>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82"/>
            <p:cNvSpPr/>
            <p:nvPr/>
          </p:nvSpPr>
          <p:spPr>
            <a:xfrm>
              <a:off x="5799275" y="218070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82"/>
            <p:cNvSpPr/>
            <p:nvPr/>
          </p:nvSpPr>
          <p:spPr>
            <a:xfrm>
              <a:off x="5799275" y="2256925"/>
              <a:ext cx="62350" cy="53425"/>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82"/>
            <p:cNvSpPr/>
            <p:nvPr/>
          </p:nvSpPr>
          <p:spPr>
            <a:xfrm>
              <a:off x="5799275" y="2333125"/>
              <a:ext cx="62200" cy="53450"/>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82"/>
            <p:cNvSpPr/>
            <p:nvPr/>
          </p:nvSpPr>
          <p:spPr>
            <a:xfrm>
              <a:off x="5799050" y="2637775"/>
              <a:ext cx="62425" cy="53450"/>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82"/>
            <p:cNvSpPr/>
            <p:nvPr/>
          </p:nvSpPr>
          <p:spPr>
            <a:xfrm>
              <a:off x="5799275" y="2561575"/>
              <a:ext cx="62200" cy="53425"/>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82"/>
            <p:cNvSpPr/>
            <p:nvPr/>
          </p:nvSpPr>
          <p:spPr>
            <a:xfrm>
              <a:off x="5799050" y="2485550"/>
              <a:ext cx="62425" cy="53300"/>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82"/>
            <p:cNvSpPr/>
            <p:nvPr/>
          </p:nvSpPr>
          <p:spPr>
            <a:xfrm>
              <a:off x="5799275" y="240935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82"/>
            <p:cNvSpPr/>
            <p:nvPr/>
          </p:nvSpPr>
          <p:spPr>
            <a:xfrm>
              <a:off x="5723050"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82"/>
            <p:cNvSpPr/>
            <p:nvPr/>
          </p:nvSpPr>
          <p:spPr>
            <a:xfrm>
              <a:off x="56468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82"/>
            <p:cNvSpPr/>
            <p:nvPr/>
          </p:nvSpPr>
          <p:spPr>
            <a:xfrm>
              <a:off x="5570625" y="240935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82"/>
            <p:cNvSpPr/>
            <p:nvPr/>
          </p:nvSpPr>
          <p:spPr>
            <a:xfrm>
              <a:off x="54944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82"/>
            <p:cNvSpPr/>
            <p:nvPr/>
          </p:nvSpPr>
          <p:spPr>
            <a:xfrm>
              <a:off x="5418200" y="240935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82"/>
            <p:cNvSpPr/>
            <p:nvPr/>
          </p:nvSpPr>
          <p:spPr>
            <a:xfrm>
              <a:off x="5341975"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82"/>
            <p:cNvSpPr/>
            <p:nvPr/>
          </p:nvSpPr>
          <p:spPr>
            <a:xfrm>
              <a:off x="6027500" y="3399500"/>
              <a:ext cx="62425" cy="53350"/>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82"/>
            <p:cNvSpPr/>
            <p:nvPr/>
          </p:nvSpPr>
          <p:spPr>
            <a:xfrm>
              <a:off x="6027500" y="33233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82"/>
            <p:cNvSpPr/>
            <p:nvPr/>
          </p:nvSpPr>
          <p:spPr>
            <a:xfrm>
              <a:off x="6103700"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82"/>
            <p:cNvSpPr/>
            <p:nvPr/>
          </p:nvSpPr>
          <p:spPr>
            <a:xfrm>
              <a:off x="6103700" y="3094850"/>
              <a:ext cx="62425" cy="53350"/>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82"/>
            <p:cNvSpPr/>
            <p:nvPr/>
          </p:nvSpPr>
          <p:spPr>
            <a:xfrm>
              <a:off x="5951475"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82"/>
            <p:cNvSpPr/>
            <p:nvPr/>
          </p:nvSpPr>
          <p:spPr>
            <a:xfrm>
              <a:off x="595147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82"/>
            <p:cNvSpPr/>
            <p:nvPr/>
          </p:nvSpPr>
          <p:spPr>
            <a:xfrm>
              <a:off x="587527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82"/>
            <p:cNvSpPr/>
            <p:nvPr/>
          </p:nvSpPr>
          <p:spPr>
            <a:xfrm>
              <a:off x="587527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82"/>
            <p:cNvSpPr/>
            <p:nvPr/>
          </p:nvSpPr>
          <p:spPr>
            <a:xfrm>
              <a:off x="587527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82"/>
            <p:cNvSpPr/>
            <p:nvPr/>
          </p:nvSpPr>
          <p:spPr>
            <a:xfrm>
              <a:off x="5799125" y="3399500"/>
              <a:ext cx="62350" cy="53450"/>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82"/>
            <p:cNvSpPr/>
            <p:nvPr/>
          </p:nvSpPr>
          <p:spPr>
            <a:xfrm>
              <a:off x="5799125" y="3323300"/>
              <a:ext cx="62350" cy="53425"/>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82"/>
            <p:cNvSpPr/>
            <p:nvPr/>
          </p:nvSpPr>
          <p:spPr>
            <a:xfrm>
              <a:off x="6027500" y="355192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82"/>
            <p:cNvSpPr/>
            <p:nvPr/>
          </p:nvSpPr>
          <p:spPr>
            <a:xfrm>
              <a:off x="5951475"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82"/>
            <p:cNvSpPr/>
            <p:nvPr/>
          </p:nvSpPr>
          <p:spPr>
            <a:xfrm>
              <a:off x="587527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82"/>
            <p:cNvSpPr/>
            <p:nvPr/>
          </p:nvSpPr>
          <p:spPr>
            <a:xfrm>
              <a:off x="5799050" y="3551925"/>
              <a:ext cx="62375" cy="53300"/>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82"/>
            <p:cNvSpPr/>
            <p:nvPr/>
          </p:nvSpPr>
          <p:spPr>
            <a:xfrm>
              <a:off x="5723050" y="3551925"/>
              <a:ext cx="62150" cy="53300"/>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82"/>
            <p:cNvSpPr/>
            <p:nvPr/>
          </p:nvSpPr>
          <p:spPr>
            <a:xfrm>
              <a:off x="5723050"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82"/>
            <p:cNvSpPr/>
            <p:nvPr/>
          </p:nvSpPr>
          <p:spPr>
            <a:xfrm>
              <a:off x="56468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82"/>
            <p:cNvSpPr/>
            <p:nvPr/>
          </p:nvSpPr>
          <p:spPr>
            <a:xfrm>
              <a:off x="5646700" y="3399500"/>
              <a:ext cx="62350" cy="53350"/>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82"/>
            <p:cNvSpPr/>
            <p:nvPr/>
          </p:nvSpPr>
          <p:spPr>
            <a:xfrm>
              <a:off x="5570475" y="3399500"/>
              <a:ext cx="62350" cy="53350"/>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82"/>
            <p:cNvSpPr/>
            <p:nvPr/>
          </p:nvSpPr>
          <p:spPr>
            <a:xfrm>
              <a:off x="5570475"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82"/>
            <p:cNvSpPr/>
            <p:nvPr/>
          </p:nvSpPr>
          <p:spPr>
            <a:xfrm>
              <a:off x="5494275" y="3323300"/>
              <a:ext cx="62350" cy="53425"/>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82"/>
            <p:cNvSpPr/>
            <p:nvPr/>
          </p:nvSpPr>
          <p:spPr>
            <a:xfrm>
              <a:off x="5494275" y="3247075"/>
              <a:ext cx="62350" cy="53500"/>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82"/>
            <p:cNvSpPr/>
            <p:nvPr/>
          </p:nvSpPr>
          <p:spPr>
            <a:xfrm>
              <a:off x="5646700" y="3247075"/>
              <a:ext cx="62350" cy="53450"/>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82"/>
            <p:cNvSpPr/>
            <p:nvPr/>
          </p:nvSpPr>
          <p:spPr>
            <a:xfrm>
              <a:off x="5570625" y="3171075"/>
              <a:ext cx="62200" cy="53350"/>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82"/>
            <p:cNvSpPr/>
            <p:nvPr/>
          </p:nvSpPr>
          <p:spPr>
            <a:xfrm>
              <a:off x="5494400"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82"/>
            <p:cNvSpPr/>
            <p:nvPr/>
          </p:nvSpPr>
          <p:spPr>
            <a:xfrm>
              <a:off x="732252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82"/>
            <p:cNvSpPr/>
            <p:nvPr/>
          </p:nvSpPr>
          <p:spPr>
            <a:xfrm>
              <a:off x="72465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82"/>
            <p:cNvSpPr/>
            <p:nvPr/>
          </p:nvSpPr>
          <p:spPr>
            <a:xfrm>
              <a:off x="72465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82"/>
            <p:cNvSpPr/>
            <p:nvPr/>
          </p:nvSpPr>
          <p:spPr>
            <a:xfrm>
              <a:off x="71703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82"/>
            <p:cNvSpPr/>
            <p:nvPr/>
          </p:nvSpPr>
          <p:spPr>
            <a:xfrm>
              <a:off x="71703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82"/>
            <p:cNvSpPr/>
            <p:nvPr/>
          </p:nvSpPr>
          <p:spPr>
            <a:xfrm>
              <a:off x="7094075"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82"/>
            <p:cNvSpPr/>
            <p:nvPr/>
          </p:nvSpPr>
          <p:spPr>
            <a:xfrm>
              <a:off x="7094075" y="141897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82"/>
            <p:cNvSpPr/>
            <p:nvPr/>
          </p:nvSpPr>
          <p:spPr>
            <a:xfrm>
              <a:off x="7017875" y="1571400"/>
              <a:ext cx="62400" cy="53250"/>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82"/>
            <p:cNvSpPr/>
            <p:nvPr/>
          </p:nvSpPr>
          <p:spPr>
            <a:xfrm>
              <a:off x="7017875" y="1418975"/>
              <a:ext cx="62400" cy="53350"/>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82"/>
            <p:cNvSpPr/>
            <p:nvPr/>
          </p:nvSpPr>
          <p:spPr>
            <a:xfrm>
              <a:off x="694185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82"/>
            <p:cNvSpPr/>
            <p:nvPr/>
          </p:nvSpPr>
          <p:spPr>
            <a:xfrm>
              <a:off x="69418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82"/>
            <p:cNvSpPr/>
            <p:nvPr/>
          </p:nvSpPr>
          <p:spPr>
            <a:xfrm>
              <a:off x="69418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82"/>
            <p:cNvSpPr/>
            <p:nvPr/>
          </p:nvSpPr>
          <p:spPr>
            <a:xfrm>
              <a:off x="69418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82"/>
            <p:cNvSpPr/>
            <p:nvPr/>
          </p:nvSpPr>
          <p:spPr>
            <a:xfrm>
              <a:off x="68656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82"/>
            <p:cNvSpPr/>
            <p:nvPr/>
          </p:nvSpPr>
          <p:spPr>
            <a:xfrm>
              <a:off x="686565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82"/>
            <p:cNvSpPr/>
            <p:nvPr/>
          </p:nvSpPr>
          <p:spPr>
            <a:xfrm>
              <a:off x="68656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82"/>
            <p:cNvSpPr/>
            <p:nvPr/>
          </p:nvSpPr>
          <p:spPr>
            <a:xfrm>
              <a:off x="68656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82"/>
            <p:cNvSpPr/>
            <p:nvPr/>
          </p:nvSpPr>
          <p:spPr>
            <a:xfrm>
              <a:off x="678922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82"/>
            <p:cNvSpPr/>
            <p:nvPr/>
          </p:nvSpPr>
          <p:spPr>
            <a:xfrm>
              <a:off x="678922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82"/>
            <p:cNvSpPr/>
            <p:nvPr/>
          </p:nvSpPr>
          <p:spPr>
            <a:xfrm>
              <a:off x="678922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82"/>
            <p:cNvSpPr/>
            <p:nvPr/>
          </p:nvSpPr>
          <p:spPr>
            <a:xfrm>
              <a:off x="6789225" y="134275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82"/>
            <p:cNvSpPr/>
            <p:nvPr/>
          </p:nvSpPr>
          <p:spPr>
            <a:xfrm>
              <a:off x="671322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82"/>
            <p:cNvSpPr/>
            <p:nvPr/>
          </p:nvSpPr>
          <p:spPr>
            <a:xfrm>
              <a:off x="671322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82"/>
            <p:cNvSpPr/>
            <p:nvPr/>
          </p:nvSpPr>
          <p:spPr>
            <a:xfrm>
              <a:off x="671322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82"/>
            <p:cNvSpPr/>
            <p:nvPr/>
          </p:nvSpPr>
          <p:spPr>
            <a:xfrm>
              <a:off x="671322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82"/>
            <p:cNvSpPr/>
            <p:nvPr/>
          </p:nvSpPr>
          <p:spPr>
            <a:xfrm>
              <a:off x="671322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82"/>
            <p:cNvSpPr/>
            <p:nvPr/>
          </p:nvSpPr>
          <p:spPr>
            <a:xfrm>
              <a:off x="6637000" y="164740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82"/>
            <p:cNvSpPr/>
            <p:nvPr/>
          </p:nvSpPr>
          <p:spPr>
            <a:xfrm>
              <a:off x="6637000" y="134275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82"/>
            <p:cNvSpPr/>
            <p:nvPr/>
          </p:nvSpPr>
          <p:spPr>
            <a:xfrm>
              <a:off x="6560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82"/>
            <p:cNvSpPr/>
            <p:nvPr/>
          </p:nvSpPr>
          <p:spPr>
            <a:xfrm>
              <a:off x="656080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82"/>
            <p:cNvSpPr/>
            <p:nvPr/>
          </p:nvSpPr>
          <p:spPr>
            <a:xfrm>
              <a:off x="6560800" y="1266550"/>
              <a:ext cx="62200" cy="53450"/>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82"/>
            <p:cNvSpPr/>
            <p:nvPr/>
          </p:nvSpPr>
          <p:spPr>
            <a:xfrm>
              <a:off x="6484575" y="1647400"/>
              <a:ext cx="62425" cy="53450"/>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82"/>
            <p:cNvSpPr/>
            <p:nvPr/>
          </p:nvSpPr>
          <p:spPr>
            <a:xfrm>
              <a:off x="6484575" y="1266550"/>
              <a:ext cx="62425" cy="53450"/>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82"/>
            <p:cNvSpPr/>
            <p:nvPr/>
          </p:nvSpPr>
          <p:spPr>
            <a:xfrm>
              <a:off x="6408350" y="2333125"/>
              <a:ext cx="62425" cy="53450"/>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82"/>
            <p:cNvSpPr/>
            <p:nvPr/>
          </p:nvSpPr>
          <p:spPr>
            <a:xfrm>
              <a:off x="6408350" y="2256925"/>
              <a:ext cx="62575" cy="53425"/>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82"/>
            <p:cNvSpPr/>
            <p:nvPr/>
          </p:nvSpPr>
          <p:spPr>
            <a:xfrm>
              <a:off x="6408350" y="21045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82"/>
            <p:cNvSpPr/>
            <p:nvPr/>
          </p:nvSpPr>
          <p:spPr>
            <a:xfrm>
              <a:off x="6408350" y="179985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82"/>
            <p:cNvSpPr/>
            <p:nvPr/>
          </p:nvSpPr>
          <p:spPr>
            <a:xfrm>
              <a:off x="6408350" y="164740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82"/>
            <p:cNvSpPr/>
            <p:nvPr/>
          </p:nvSpPr>
          <p:spPr>
            <a:xfrm>
              <a:off x="6408350" y="134275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82"/>
            <p:cNvSpPr/>
            <p:nvPr/>
          </p:nvSpPr>
          <p:spPr>
            <a:xfrm>
              <a:off x="6408350" y="1266550"/>
              <a:ext cx="62425" cy="53450"/>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82"/>
            <p:cNvSpPr/>
            <p:nvPr/>
          </p:nvSpPr>
          <p:spPr>
            <a:xfrm>
              <a:off x="63323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82"/>
            <p:cNvSpPr/>
            <p:nvPr/>
          </p:nvSpPr>
          <p:spPr>
            <a:xfrm>
              <a:off x="63323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82"/>
            <p:cNvSpPr/>
            <p:nvPr/>
          </p:nvSpPr>
          <p:spPr>
            <a:xfrm>
              <a:off x="63323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82"/>
            <p:cNvSpPr/>
            <p:nvPr/>
          </p:nvSpPr>
          <p:spPr>
            <a:xfrm>
              <a:off x="633235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82"/>
            <p:cNvSpPr/>
            <p:nvPr/>
          </p:nvSpPr>
          <p:spPr>
            <a:xfrm>
              <a:off x="633235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82"/>
            <p:cNvSpPr/>
            <p:nvPr/>
          </p:nvSpPr>
          <p:spPr>
            <a:xfrm>
              <a:off x="63323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82"/>
            <p:cNvSpPr/>
            <p:nvPr/>
          </p:nvSpPr>
          <p:spPr>
            <a:xfrm>
              <a:off x="63323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82"/>
            <p:cNvSpPr/>
            <p:nvPr/>
          </p:nvSpPr>
          <p:spPr>
            <a:xfrm>
              <a:off x="6256150" y="2485550"/>
              <a:ext cx="62200" cy="53300"/>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82"/>
            <p:cNvSpPr/>
            <p:nvPr/>
          </p:nvSpPr>
          <p:spPr>
            <a:xfrm>
              <a:off x="6256150" y="2409350"/>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82"/>
            <p:cNvSpPr/>
            <p:nvPr/>
          </p:nvSpPr>
          <p:spPr>
            <a:xfrm>
              <a:off x="6256150" y="2028275"/>
              <a:ext cx="62200" cy="53450"/>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82"/>
            <p:cNvSpPr/>
            <p:nvPr/>
          </p:nvSpPr>
          <p:spPr>
            <a:xfrm>
              <a:off x="6256150" y="1952050"/>
              <a:ext cx="62200" cy="53450"/>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82"/>
            <p:cNvSpPr/>
            <p:nvPr/>
          </p:nvSpPr>
          <p:spPr>
            <a:xfrm>
              <a:off x="6256150" y="1876050"/>
              <a:ext cx="62200" cy="53350"/>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82"/>
            <p:cNvSpPr/>
            <p:nvPr/>
          </p:nvSpPr>
          <p:spPr>
            <a:xfrm>
              <a:off x="6256150" y="179985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82"/>
            <p:cNvSpPr/>
            <p:nvPr/>
          </p:nvSpPr>
          <p:spPr>
            <a:xfrm>
              <a:off x="6256150" y="172362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82"/>
            <p:cNvSpPr/>
            <p:nvPr/>
          </p:nvSpPr>
          <p:spPr>
            <a:xfrm>
              <a:off x="6256150" y="134275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82"/>
            <p:cNvSpPr/>
            <p:nvPr/>
          </p:nvSpPr>
          <p:spPr>
            <a:xfrm>
              <a:off x="617992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82"/>
            <p:cNvSpPr/>
            <p:nvPr/>
          </p:nvSpPr>
          <p:spPr>
            <a:xfrm>
              <a:off x="617992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82"/>
            <p:cNvSpPr/>
            <p:nvPr/>
          </p:nvSpPr>
          <p:spPr>
            <a:xfrm>
              <a:off x="617992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82"/>
            <p:cNvSpPr/>
            <p:nvPr/>
          </p:nvSpPr>
          <p:spPr>
            <a:xfrm>
              <a:off x="617992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82"/>
            <p:cNvSpPr/>
            <p:nvPr/>
          </p:nvSpPr>
          <p:spPr>
            <a:xfrm>
              <a:off x="6103700"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82"/>
            <p:cNvSpPr/>
            <p:nvPr/>
          </p:nvSpPr>
          <p:spPr>
            <a:xfrm>
              <a:off x="6103700"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82"/>
            <p:cNvSpPr/>
            <p:nvPr/>
          </p:nvSpPr>
          <p:spPr>
            <a:xfrm>
              <a:off x="6103700"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82"/>
            <p:cNvSpPr/>
            <p:nvPr/>
          </p:nvSpPr>
          <p:spPr>
            <a:xfrm>
              <a:off x="6103700" y="21045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82"/>
            <p:cNvSpPr/>
            <p:nvPr/>
          </p:nvSpPr>
          <p:spPr>
            <a:xfrm>
              <a:off x="6103700" y="1342750"/>
              <a:ext cx="62425" cy="53450"/>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82"/>
            <p:cNvSpPr/>
            <p:nvPr/>
          </p:nvSpPr>
          <p:spPr>
            <a:xfrm>
              <a:off x="6027500" y="2180700"/>
              <a:ext cx="62425" cy="53350"/>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82"/>
            <p:cNvSpPr/>
            <p:nvPr/>
          </p:nvSpPr>
          <p:spPr>
            <a:xfrm>
              <a:off x="6027500" y="134275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82"/>
            <p:cNvSpPr/>
            <p:nvPr/>
          </p:nvSpPr>
          <p:spPr>
            <a:xfrm>
              <a:off x="5951475"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82"/>
            <p:cNvSpPr/>
            <p:nvPr/>
          </p:nvSpPr>
          <p:spPr>
            <a:xfrm>
              <a:off x="595147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82"/>
            <p:cNvSpPr/>
            <p:nvPr/>
          </p:nvSpPr>
          <p:spPr>
            <a:xfrm>
              <a:off x="595147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82"/>
            <p:cNvSpPr/>
            <p:nvPr/>
          </p:nvSpPr>
          <p:spPr>
            <a:xfrm>
              <a:off x="595147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82"/>
            <p:cNvSpPr/>
            <p:nvPr/>
          </p:nvSpPr>
          <p:spPr>
            <a:xfrm>
              <a:off x="59514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82"/>
            <p:cNvSpPr/>
            <p:nvPr/>
          </p:nvSpPr>
          <p:spPr>
            <a:xfrm>
              <a:off x="587527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82"/>
            <p:cNvSpPr/>
            <p:nvPr/>
          </p:nvSpPr>
          <p:spPr>
            <a:xfrm>
              <a:off x="5875275" y="2637775"/>
              <a:ext cx="62225" cy="53450"/>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82"/>
            <p:cNvSpPr/>
            <p:nvPr/>
          </p:nvSpPr>
          <p:spPr>
            <a:xfrm>
              <a:off x="5875275" y="2561575"/>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82"/>
            <p:cNvSpPr/>
            <p:nvPr/>
          </p:nvSpPr>
          <p:spPr>
            <a:xfrm>
              <a:off x="587527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82"/>
            <p:cNvSpPr/>
            <p:nvPr/>
          </p:nvSpPr>
          <p:spPr>
            <a:xfrm>
              <a:off x="5875275"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82"/>
            <p:cNvSpPr/>
            <p:nvPr/>
          </p:nvSpPr>
          <p:spPr>
            <a:xfrm>
              <a:off x="587527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82"/>
            <p:cNvSpPr/>
            <p:nvPr/>
          </p:nvSpPr>
          <p:spPr>
            <a:xfrm>
              <a:off x="587527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82"/>
            <p:cNvSpPr/>
            <p:nvPr/>
          </p:nvSpPr>
          <p:spPr>
            <a:xfrm>
              <a:off x="5799275" y="2714000"/>
              <a:ext cx="62200" cy="53350"/>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82"/>
            <p:cNvSpPr/>
            <p:nvPr/>
          </p:nvSpPr>
          <p:spPr>
            <a:xfrm>
              <a:off x="5799275" y="134275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82"/>
            <p:cNvSpPr/>
            <p:nvPr/>
          </p:nvSpPr>
          <p:spPr>
            <a:xfrm>
              <a:off x="5799125" y="1190550"/>
              <a:ext cx="62350" cy="53425"/>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82"/>
            <p:cNvSpPr/>
            <p:nvPr/>
          </p:nvSpPr>
          <p:spPr>
            <a:xfrm>
              <a:off x="5723050"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82"/>
            <p:cNvSpPr/>
            <p:nvPr/>
          </p:nvSpPr>
          <p:spPr>
            <a:xfrm>
              <a:off x="5723050"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82"/>
            <p:cNvSpPr/>
            <p:nvPr/>
          </p:nvSpPr>
          <p:spPr>
            <a:xfrm>
              <a:off x="5723050" y="2942425"/>
              <a:ext cx="62225" cy="53450"/>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82"/>
            <p:cNvSpPr/>
            <p:nvPr/>
          </p:nvSpPr>
          <p:spPr>
            <a:xfrm>
              <a:off x="5723050" y="271400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82"/>
            <p:cNvSpPr/>
            <p:nvPr/>
          </p:nvSpPr>
          <p:spPr>
            <a:xfrm>
              <a:off x="5723050" y="134275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82"/>
            <p:cNvSpPr/>
            <p:nvPr/>
          </p:nvSpPr>
          <p:spPr>
            <a:xfrm>
              <a:off x="5722900" y="1190550"/>
              <a:ext cx="62375" cy="53425"/>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82"/>
            <p:cNvSpPr/>
            <p:nvPr/>
          </p:nvSpPr>
          <p:spPr>
            <a:xfrm>
              <a:off x="56468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82"/>
            <p:cNvSpPr/>
            <p:nvPr/>
          </p:nvSpPr>
          <p:spPr>
            <a:xfrm>
              <a:off x="5646825" y="2866425"/>
              <a:ext cx="62225" cy="53275"/>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82"/>
            <p:cNvSpPr/>
            <p:nvPr/>
          </p:nvSpPr>
          <p:spPr>
            <a:xfrm>
              <a:off x="56468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82"/>
            <p:cNvSpPr/>
            <p:nvPr/>
          </p:nvSpPr>
          <p:spPr>
            <a:xfrm>
              <a:off x="56468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82"/>
            <p:cNvSpPr/>
            <p:nvPr/>
          </p:nvSpPr>
          <p:spPr>
            <a:xfrm>
              <a:off x="56468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82"/>
            <p:cNvSpPr/>
            <p:nvPr/>
          </p:nvSpPr>
          <p:spPr>
            <a:xfrm>
              <a:off x="5646700" y="119055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82"/>
            <p:cNvSpPr/>
            <p:nvPr/>
          </p:nvSpPr>
          <p:spPr>
            <a:xfrm>
              <a:off x="5570625" y="3018650"/>
              <a:ext cx="62200" cy="53425"/>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82"/>
            <p:cNvSpPr/>
            <p:nvPr/>
          </p:nvSpPr>
          <p:spPr>
            <a:xfrm>
              <a:off x="5570625" y="2942425"/>
              <a:ext cx="62200" cy="53450"/>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82"/>
            <p:cNvSpPr/>
            <p:nvPr/>
          </p:nvSpPr>
          <p:spPr>
            <a:xfrm>
              <a:off x="5570475" y="1190550"/>
              <a:ext cx="62350" cy="53325"/>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82"/>
            <p:cNvSpPr/>
            <p:nvPr/>
          </p:nvSpPr>
          <p:spPr>
            <a:xfrm>
              <a:off x="5494400" y="29424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82"/>
            <p:cNvSpPr/>
            <p:nvPr/>
          </p:nvSpPr>
          <p:spPr>
            <a:xfrm>
              <a:off x="549440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82"/>
            <p:cNvSpPr/>
            <p:nvPr/>
          </p:nvSpPr>
          <p:spPr>
            <a:xfrm>
              <a:off x="5494275" y="1190550"/>
              <a:ext cx="62350" cy="53325"/>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82"/>
            <p:cNvSpPr/>
            <p:nvPr/>
          </p:nvSpPr>
          <p:spPr>
            <a:xfrm>
              <a:off x="5418200"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82"/>
            <p:cNvSpPr/>
            <p:nvPr/>
          </p:nvSpPr>
          <p:spPr>
            <a:xfrm>
              <a:off x="5418200"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82"/>
            <p:cNvSpPr/>
            <p:nvPr/>
          </p:nvSpPr>
          <p:spPr>
            <a:xfrm>
              <a:off x="5418200" y="1266550"/>
              <a:ext cx="62425" cy="53450"/>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82"/>
            <p:cNvSpPr/>
            <p:nvPr/>
          </p:nvSpPr>
          <p:spPr>
            <a:xfrm>
              <a:off x="5418200" y="11905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82"/>
            <p:cNvSpPr/>
            <p:nvPr/>
          </p:nvSpPr>
          <p:spPr>
            <a:xfrm>
              <a:off x="5341975"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82"/>
            <p:cNvSpPr/>
            <p:nvPr/>
          </p:nvSpPr>
          <p:spPr>
            <a:xfrm>
              <a:off x="5341975"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82"/>
            <p:cNvSpPr/>
            <p:nvPr/>
          </p:nvSpPr>
          <p:spPr>
            <a:xfrm>
              <a:off x="5265775" y="2790200"/>
              <a:ext cx="62200" cy="53350"/>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82"/>
            <p:cNvSpPr/>
            <p:nvPr/>
          </p:nvSpPr>
          <p:spPr>
            <a:xfrm>
              <a:off x="5265775" y="2714000"/>
              <a:ext cx="62200" cy="53350"/>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82"/>
            <p:cNvSpPr/>
            <p:nvPr/>
          </p:nvSpPr>
          <p:spPr>
            <a:xfrm>
              <a:off x="5265775" y="1266550"/>
              <a:ext cx="62200" cy="53450"/>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82"/>
            <p:cNvSpPr/>
            <p:nvPr/>
          </p:nvSpPr>
          <p:spPr>
            <a:xfrm>
              <a:off x="5189550"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82"/>
            <p:cNvSpPr/>
            <p:nvPr/>
          </p:nvSpPr>
          <p:spPr>
            <a:xfrm>
              <a:off x="5189550" y="2790200"/>
              <a:ext cx="62225" cy="53350"/>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82"/>
            <p:cNvSpPr/>
            <p:nvPr/>
          </p:nvSpPr>
          <p:spPr>
            <a:xfrm>
              <a:off x="5189550" y="1342750"/>
              <a:ext cx="62225" cy="53350"/>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82"/>
            <p:cNvSpPr/>
            <p:nvPr/>
          </p:nvSpPr>
          <p:spPr>
            <a:xfrm>
              <a:off x="5113350" y="3094850"/>
              <a:ext cx="62400" cy="53350"/>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82"/>
            <p:cNvSpPr/>
            <p:nvPr/>
          </p:nvSpPr>
          <p:spPr>
            <a:xfrm>
              <a:off x="5113350" y="3018650"/>
              <a:ext cx="62400" cy="53425"/>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82"/>
            <p:cNvSpPr/>
            <p:nvPr/>
          </p:nvSpPr>
          <p:spPr>
            <a:xfrm>
              <a:off x="5113350" y="2942425"/>
              <a:ext cx="62400" cy="53450"/>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82"/>
            <p:cNvSpPr/>
            <p:nvPr/>
          </p:nvSpPr>
          <p:spPr>
            <a:xfrm>
              <a:off x="5113350" y="2866425"/>
              <a:ext cx="62400" cy="53275"/>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82"/>
            <p:cNvSpPr/>
            <p:nvPr/>
          </p:nvSpPr>
          <p:spPr>
            <a:xfrm>
              <a:off x="5113350" y="2790200"/>
              <a:ext cx="62400" cy="53350"/>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82"/>
            <p:cNvSpPr/>
            <p:nvPr/>
          </p:nvSpPr>
          <p:spPr>
            <a:xfrm>
              <a:off x="5113350" y="2714000"/>
              <a:ext cx="62400" cy="53350"/>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82"/>
            <p:cNvSpPr/>
            <p:nvPr/>
          </p:nvSpPr>
          <p:spPr>
            <a:xfrm>
              <a:off x="5113350" y="141897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82"/>
            <p:cNvSpPr/>
            <p:nvPr/>
          </p:nvSpPr>
          <p:spPr>
            <a:xfrm>
              <a:off x="5113350" y="134275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82"/>
            <p:cNvSpPr/>
            <p:nvPr/>
          </p:nvSpPr>
          <p:spPr>
            <a:xfrm>
              <a:off x="50373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82"/>
            <p:cNvSpPr/>
            <p:nvPr/>
          </p:nvSpPr>
          <p:spPr>
            <a:xfrm>
              <a:off x="503732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82"/>
            <p:cNvSpPr/>
            <p:nvPr/>
          </p:nvSpPr>
          <p:spPr>
            <a:xfrm>
              <a:off x="5037325" y="286642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82"/>
            <p:cNvSpPr/>
            <p:nvPr/>
          </p:nvSpPr>
          <p:spPr>
            <a:xfrm>
              <a:off x="50373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82"/>
            <p:cNvSpPr/>
            <p:nvPr/>
          </p:nvSpPr>
          <p:spPr>
            <a:xfrm>
              <a:off x="50373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82"/>
            <p:cNvSpPr/>
            <p:nvPr/>
          </p:nvSpPr>
          <p:spPr>
            <a:xfrm>
              <a:off x="5037325"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82"/>
            <p:cNvSpPr/>
            <p:nvPr/>
          </p:nvSpPr>
          <p:spPr>
            <a:xfrm>
              <a:off x="50373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82"/>
            <p:cNvSpPr/>
            <p:nvPr/>
          </p:nvSpPr>
          <p:spPr>
            <a:xfrm>
              <a:off x="4961125"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82"/>
            <p:cNvSpPr/>
            <p:nvPr/>
          </p:nvSpPr>
          <p:spPr>
            <a:xfrm>
              <a:off x="49611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82"/>
            <p:cNvSpPr/>
            <p:nvPr/>
          </p:nvSpPr>
          <p:spPr>
            <a:xfrm>
              <a:off x="49611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82"/>
            <p:cNvSpPr/>
            <p:nvPr/>
          </p:nvSpPr>
          <p:spPr>
            <a:xfrm>
              <a:off x="49611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82"/>
            <p:cNvSpPr/>
            <p:nvPr/>
          </p:nvSpPr>
          <p:spPr>
            <a:xfrm>
              <a:off x="49611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82"/>
            <p:cNvSpPr/>
            <p:nvPr/>
          </p:nvSpPr>
          <p:spPr>
            <a:xfrm>
              <a:off x="49611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82"/>
            <p:cNvSpPr/>
            <p:nvPr/>
          </p:nvSpPr>
          <p:spPr>
            <a:xfrm>
              <a:off x="4884900" y="2637775"/>
              <a:ext cx="62225" cy="53450"/>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82"/>
            <p:cNvSpPr/>
            <p:nvPr/>
          </p:nvSpPr>
          <p:spPr>
            <a:xfrm>
              <a:off x="48849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82"/>
            <p:cNvSpPr/>
            <p:nvPr/>
          </p:nvSpPr>
          <p:spPr>
            <a:xfrm>
              <a:off x="48849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82"/>
            <p:cNvSpPr/>
            <p:nvPr/>
          </p:nvSpPr>
          <p:spPr>
            <a:xfrm>
              <a:off x="488490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82"/>
            <p:cNvSpPr/>
            <p:nvPr/>
          </p:nvSpPr>
          <p:spPr>
            <a:xfrm>
              <a:off x="4808700" y="2637775"/>
              <a:ext cx="62400" cy="53450"/>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82"/>
            <p:cNvSpPr/>
            <p:nvPr/>
          </p:nvSpPr>
          <p:spPr>
            <a:xfrm>
              <a:off x="4808700" y="2561575"/>
              <a:ext cx="62400" cy="53425"/>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82"/>
            <p:cNvSpPr/>
            <p:nvPr/>
          </p:nvSpPr>
          <p:spPr>
            <a:xfrm>
              <a:off x="4808700" y="141897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82"/>
            <p:cNvSpPr/>
            <p:nvPr/>
          </p:nvSpPr>
          <p:spPr>
            <a:xfrm>
              <a:off x="48087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82"/>
            <p:cNvSpPr/>
            <p:nvPr/>
          </p:nvSpPr>
          <p:spPr>
            <a:xfrm>
              <a:off x="4808700" y="11905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82"/>
            <p:cNvSpPr/>
            <p:nvPr/>
          </p:nvSpPr>
          <p:spPr>
            <a:xfrm>
              <a:off x="4808700" y="1038125"/>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82"/>
            <p:cNvSpPr/>
            <p:nvPr/>
          </p:nvSpPr>
          <p:spPr>
            <a:xfrm>
              <a:off x="4732475" y="27902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82"/>
            <p:cNvSpPr/>
            <p:nvPr/>
          </p:nvSpPr>
          <p:spPr>
            <a:xfrm>
              <a:off x="4732475" y="2714000"/>
              <a:ext cx="62425" cy="53350"/>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82"/>
            <p:cNvSpPr/>
            <p:nvPr/>
          </p:nvSpPr>
          <p:spPr>
            <a:xfrm>
              <a:off x="4732475" y="2561575"/>
              <a:ext cx="62425" cy="53425"/>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82"/>
            <p:cNvSpPr/>
            <p:nvPr/>
          </p:nvSpPr>
          <p:spPr>
            <a:xfrm>
              <a:off x="473247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82"/>
            <p:cNvSpPr/>
            <p:nvPr/>
          </p:nvSpPr>
          <p:spPr>
            <a:xfrm>
              <a:off x="4732475" y="11905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82"/>
            <p:cNvSpPr/>
            <p:nvPr/>
          </p:nvSpPr>
          <p:spPr>
            <a:xfrm>
              <a:off x="4656475" y="2866425"/>
              <a:ext cx="62200" cy="53275"/>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82"/>
            <p:cNvSpPr/>
            <p:nvPr/>
          </p:nvSpPr>
          <p:spPr>
            <a:xfrm>
              <a:off x="4656475" y="27902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82"/>
            <p:cNvSpPr/>
            <p:nvPr/>
          </p:nvSpPr>
          <p:spPr>
            <a:xfrm>
              <a:off x="4656475" y="271400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82"/>
            <p:cNvSpPr/>
            <p:nvPr/>
          </p:nvSpPr>
          <p:spPr>
            <a:xfrm>
              <a:off x="4656475" y="2485550"/>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82"/>
            <p:cNvSpPr/>
            <p:nvPr/>
          </p:nvSpPr>
          <p:spPr>
            <a:xfrm>
              <a:off x="465647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82"/>
            <p:cNvSpPr/>
            <p:nvPr/>
          </p:nvSpPr>
          <p:spPr>
            <a:xfrm>
              <a:off x="465647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82"/>
            <p:cNvSpPr/>
            <p:nvPr/>
          </p:nvSpPr>
          <p:spPr>
            <a:xfrm>
              <a:off x="46564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82"/>
            <p:cNvSpPr/>
            <p:nvPr/>
          </p:nvSpPr>
          <p:spPr>
            <a:xfrm>
              <a:off x="4656475" y="1038125"/>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82"/>
            <p:cNvSpPr/>
            <p:nvPr/>
          </p:nvSpPr>
          <p:spPr>
            <a:xfrm>
              <a:off x="4580250" y="29424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82"/>
            <p:cNvSpPr/>
            <p:nvPr/>
          </p:nvSpPr>
          <p:spPr>
            <a:xfrm>
              <a:off x="458025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82"/>
            <p:cNvSpPr/>
            <p:nvPr/>
          </p:nvSpPr>
          <p:spPr>
            <a:xfrm>
              <a:off x="458025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82"/>
            <p:cNvSpPr/>
            <p:nvPr/>
          </p:nvSpPr>
          <p:spPr>
            <a:xfrm>
              <a:off x="4580250"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82"/>
            <p:cNvSpPr/>
            <p:nvPr/>
          </p:nvSpPr>
          <p:spPr>
            <a:xfrm>
              <a:off x="458025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82"/>
            <p:cNvSpPr/>
            <p:nvPr/>
          </p:nvSpPr>
          <p:spPr>
            <a:xfrm>
              <a:off x="45802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82"/>
            <p:cNvSpPr/>
            <p:nvPr/>
          </p:nvSpPr>
          <p:spPr>
            <a:xfrm>
              <a:off x="45802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82"/>
            <p:cNvSpPr/>
            <p:nvPr/>
          </p:nvSpPr>
          <p:spPr>
            <a:xfrm>
              <a:off x="45802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82"/>
            <p:cNvSpPr/>
            <p:nvPr/>
          </p:nvSpPr>
          <p:spPr>
            <a:xfrm>
              <a:off x="450405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82"/>
            <p:cNvSpPr/>
            <p:nvPr/>
          </p:nvSpPr>
          <p:spPr>
            <a:xfrm>
              <a:off x="4504050"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82"/>
            <p:cNvSpPr/>
            <p:nvPr/>
          </p:nvSpPr>
          <p:spPr>
            <a:xfrm>
              <a:off x="45040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82"/>
            <p:cNvSpPr/>
            <p:nvPr/>
          </p:nvSpPr>
          <p:spPr>
            <a:xfrm>
              <a:off x="450405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82"/>
            <p:cNvSpPr/>
            <p:nvPr/>
          </p:nvSpPr>
          <p:spPr>
            <a:xfrm>
              <a:off x="45040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82"/>
            <p:cNvSpPr/>
            <p:nvPr/>
          </p:nvSpPr>
          <p:spPr>
            <a:xfrm>
              <a:off x="45040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82"/>
            <p:cNvSpPr/>
            <p:nvPr/>
          </p:nvSpPr>
          <p:spPr>
            <a:xfrm>
              <a:off x="4427825" y="2942425"/>
              <a:ext cx="62425" cy="53450"/>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82"/>
            <p:cNvSpPr/>
            <p:nvPr/>
          </p:nvSpPr>
          <p:spPr>
            <a:xfrm>
              <a:off x="4427825" y="2866425"/>
              <a:ext cx="62425" cy="53275"/>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82"/>
            <p:cNvSpPr/>
            <p:nvPr/>
          </p:nvSpPr>
          <p:spPr>
            <a:xfrm>
              <a:off x="4427825" y="2790200"/>
              <a:ext cx="62425" cy="53350"/>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82"/>
            <p:cNvSpPr/>
            <p:nvPr/>
          </p:nvSpPr>
          <p:spPr>
            <a:xfrm>
              <a:off x="4427825" y="2561575"/>
              <a:ext cx="62425" cy="53425"/>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82"/>
            <p:cNvSpPr/>
            <p:nvPr/>
          </p:nvSpPr>
          <p:spPr>
            <a:xfrm>
              <a:off x="4427825" y="2485550"/>
              <a:ext cx="62425" cy="53300"/>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82"/>
            <p:cNvSpPr/>
            <p:nvPr/>
          </p:nvSpPr>
          <p:spPr>
            <a:xfrm>
              <a:off x="4427825" y="2409350"/>
              <a:ext cx="62425" cy="53350"/>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82"/>
            <p:cNvSpPr/>
            <p:nvPr/>
          </p:nvSpPr>
          <p:spPr>
            <a:xfrm>
              <a:off x="435160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82"/>
            <p:cNvSpPr/>
            <p:nvPr/>
          </p:nvSpPr>
          <p:spPr>
            <a:xfrm>
              <a:off x="435160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82"/>
            <p:cNvSpPr/>
            <p:nvPr/>
          </p:nvSpPr>
          <p:spPr>
            <a:xfrm>
              <a:off x="4351600" y="2637775"/>
              <a:ext cx="62425" cy="53450"/>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82"/>
            <p:cNvSpPr/>
            <p:nvPr/>
          </p:nvSpPr>
          <p:spPr>
            <a:xfrm>
              <a:off x="4351600" y="2561575"/>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82"/>
            <p:cNvSpPr/>
            <p:nvPr/>
          </p:nvSpPr>
          <p:spPr>
            <a:xfrm>
              <a:off x="4275600" y="26377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82"/>
            <p:cNvSpPr/>
            <p:nvPr/>
          </p:nvSpPr>
          <p:spPr>
            <a:xfrm>
              <a:off x="42756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82"/>
            <p:cNvSpPr/>
            <p:nvPr/>
          </p:nvSpPr>
          <p:spPr>
            <a:xfrm>
              <a:off x="427560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82"/>
            <p:cNvSpPr/>
            <p:nvPr/>
          </p:nvSpPr>
          <p:spPr>
            <a:xfrm>
              <a:off x="42756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82"/>
            <p:cNvSpPr/>
            <p:nvPr/>
          </p:nvSpPr>
          <p:spPr>
            <a:xfrm>
              <a:off x="42756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82"/>
            <p:cNvSpPr/>
            <p:nvPr/>
          </p:nvSpPr>
          <p:spPr>
            <a:xfrm>
              <a:off x="4275600" y="2256925"/>
              <a:ext cx="62350" cy="53425"/>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82"/>
            <p:cNvSpPr/>
            <p:nvPr/>
          </p:nvSpPr>
          <p:spPr>
            <a:xfrm>
              <a:off x="419940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82"/>
            <p:cNvSpPr/>
            <p:nvPr/>
          </p:nvSpPr>
          <p:spPr>
            <a:xfrm>
              <a:off x="41994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82"/>
            <p:cNvSpPr/>
            <p:nvPr/>
          </p:nvSpPr>
          <p:spPr>
            <a:xfrm>
              <a:off x="419940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82"/>
            <p:cNvSpPr/>
            <p:nvPr/>
          </p:nvSpPr>
          <p:spPr>
            <a:xfrm>
              <a:off x="4123175" y="23331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82"/>
            <p:cNvSpPr/>
            <p:nvPr/>
          </p:nvSpPr>
          <p:spPr>
            <a:xfrm>
              <a:off x="4123175" y="2256925"/>
              <a:ext cx="62350" cy="53425"/>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7" name="Google Shape;6277;p82"/>
          <p:cNvGrpSpPr/>
          <p:nvPr/>
        </p:nvGrpSpPr>
        <p:grpSpPr>
          <a:xfrm>
            <a:off x="5857556" y="1206552"/>
            <a:ext cx="2590840" cy="1380235"/>
            <a:chOff x="233350" y="949250"/>
            <a:chExt cx="7137300" cy="3802300"/>
          </a:xfrm>
        </p:grpSpPr>
        <p:sp>
          <p:nvSpPr>
            <p:cNvPr id="6278" name="Google Shape;6278;p82"/>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82"/>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82"/>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82"/>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82"/>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82"/>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82"/>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82"/>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82"/>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82"/>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82"/>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82"/>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82"/>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82"/>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82"/>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82"/>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82"/>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82"/>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82"/>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82"/>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82"/>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82"/>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82"/>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82"/>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82"/>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82"/>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82"/>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82"/>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82"/>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82"/>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82"/>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82"/>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82"/>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82"/>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82"/>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82"/>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82"/>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82"/>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82"/>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82"/>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82"/>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82"/>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82"/>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82"/>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82"/>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82"/>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82"/>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82"/>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82"/>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82"/>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82"/>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9" name="Google Shape;6329;p82"/>
          <p:cNvGrpSpPr/>
          <p:nvPr/>
        </p:nvGrpSpPr>
        <p:grpSpPr>
          <a:xfrm>
            <a:off x="7671985" y="3251325"/>
            <a:ext cx="104231" cy="320340"/>
            <a:chOff x="7564426" y="3224343"/>
            <a:chExt cx="119985" cy="368801"/>
          </a:xfrm>
        </p:grpSpPr>
        <p:sp>
          <p:nvSpPr>
            <p:cNvPr id="6330" name="Google Shape;6330;p82"/>
            <p:cNvSpPr/>
            <p:nvPr/>
          </p:nvSpPr>
          <p:spPr>
            <a:xfrm>
              <a:off x="7564426" y="3224379"/>
              <a:ext cx="119985" cy="368765"/>
            </a:xfrm>
            <a:custGeom>
              <a:avLst/>
              <a:gdLst/>
              <a:ahLst/>
              <a:cxnLst/>
              <a:rect l="l" t="t" r="r" b="b"/>
              <a:pathLst>
                <a:path w="13196" h="40557" extrusionOk="0">
                  <a:moveTo>
                    <a:pt x="2529" y="1"/>
                  </a:moveTo>
                  <a:lnTo>
                    <a:pt x="2547" y="1348"/>
                  </a:lnTo>
                  <a:lnTo>
                    <a:pt x="10244" y="1459"/>
                  </a:lnTo>
                  <a:lnTo>
                    <a:pt x="10227" y="108"/>
                  </a:lnTo>
                  <a:lnTo>
                    <a:pt x="2529" y="1"/>
                  </a:lnTo>
                  <a:close/>
                  <a:moveTo>
                    <a:pt x="3107" y="1850"/>
                  </a:moveTo>
                  <a:lnTo>
                    <a:pt x="556" y="15262"/>
                  </a:lnTo>
                  <a:lnTo>
                    <a:pt x="12617" y="15439"/>
                  </a:lnTo>
                  <a:lnTo>
                    <a:pt x="9489" y="1872"/>
                  </a:lnTo>
                  <a:lnTo>
                    <a:pt x="3107" y="1850"/>
                  </a:lnTo>
                  <a:close/>
                  <a:moveTo>
                    <a:pt x="1" y="15688"/>
                  </a:moveTo>
                  <a:lnTo>
                    <a:pt x="23" y="17035"/>
                  </a:lnTo>
                  <a:lnTo>
                    <a:pt x="13195" y="17226"/>
                  </a:lnTo>
                  <a:lnTo>
                    <a:pt x="13177" y="15879"/>
                  </a:lnTo>
                  <a:lnTo>
                    <a:pt x="1" y="15688"/>
                  </a:lnTo>
                  <a:close/>
                  <a:moveTo>
                    <a:pt x="4658" y="17528"/>
                  </a:moveTo>
                  <a:lnTo>
                    <a:pt x="4658" y="17528"/>
                  </a:lnTo>
                  <a:cubicBezTo>
                    <a:pt x="4685" y="21359"/>
                    <a:pt x="6027" y="32838"/>
                    <a:pt x="6902" y="40557"/>
                  </a:cubicBezTo>
                  <a:cubicBezTo>
                    <a:pt x="6902" y="40557"/>
                    <a:pt x="8813" y="21274"/>
                    <a:pt x="8560" y="17586"/>
                  </a:cubicBezTo>
                  <a:lnTo>
                    <a:pt x="4658" y="17528"/>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82"/>
            <p:cNvSpPr/>
            <p:nvPr/>
          </p:nvSpPr>
          <p:spPr>
            <a:xfrm>
              <a:off x="7564426" y="3224343"/>
              <a:ext cx="119985" cy="36880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2" name="Google Shape;6332;p82"/>
          <p:cNvGrpSpPr/>
          <p:nvPr/>
        </p:nvGrpSpPr>
        <p:grpSpPr>
          <a:xfrm>
            <a:off x="7371473" y="3245427"/>
            <a:ext cx="189489" cy="332132"/>
            <a:chOff x="8370831" y="3202002"/>
            <a:chExt cx="218129" cy="382376"/>
          </a:xfrm>
        </p:grpSpPr>
        <p:sp>
          <p:nvSpPr>
            <p:cNvPr id="6333" name="Google Shape;6333;p82"/>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82"/>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5" name="Google Shape;6335;p82"/>
          <p:cNvGrpSpPr/>
          <p:nvPr/>
        </p:nvGrpSpPr>
        <p:grpSpPr>
          <a:xfrm>
            <a:off x="8094863" y="3656559"/>
            <a:ext cx="309429" cy="267000"/>
            <a:chOff x="6742064" y="3750480"/>
            <a:chExt cx="399315" cy="344560"/>
          </a:xfrm>
        </p:grpSpPr>
        <p:sp>
          <p:nvSpPr>
            <p:cNvPr id="6336" name="Google Shape;6336;p82"/>
            <p:cNvSpPr/>
            <p:nvPr/>
          </p:nvSpPr>
          <p:spPr>
            <a:xfrm>
              <a:off x="6742064" y="3750480"/>
              <a:ext cx="399315" cy="344560"/>
            </a:xfrm>
            <a:custGeom>
              <a:avLst/>
              <a:gdLst/>
              <a:ahLst/>
              <a:cxnLst/>
              <a:rect l="l" t="t" r="r" b="b"/>
              <a:pathLst>
                <a:path w="43917" h="37895" extrusionOk="0">
                  <a:moveTo>
                    <a:pt x="37846" y="1"/>
                  </a:moveTo>
                  <a:lnTo>
                    <a:pt x="6071" y="1"/>
                  </a:lnTo>
                  <a:cubicBezTo>
                    <a:pt x="2729" y="1"/>
                    <a:pt x="0" y="2734"/>
                    <a:pt x="0" y="6071"/>
                  </a:cubicBezTo>
                  <a:lnTo>
                    <a:pt x="0" y="18212"/>
                  </a:lnTo>
                  <a:cubicBezTo>
                    <a:pt x="0" y="21550"/>
                    <a:pt x="2729" y="24278"/>
                    <a:pt x="6071" y="24278"/>
                  </a:cubicBezTo>
                  <a:lnTo>
                    <a:pt x="18927" y="24278"/>
                  </a:lnTo>
                  <a:cubicBezTo>
                    <a:pt x="19332" y="24278"/>
                    <a:pt x="19754" y="24705"/>
                    <a:pt x="19821" y="25105"/>
                  </a:cubicBezTo>
                  <a:lnTo>
                    <a:pt x="21958" y="37895"/>
                  </a:lnTo>
                  <a:lnTo>
                    <a:pt x="24096" y="25101"/>
                  </a:lnTo>
                  <a:cubicBezTo>
                    <a:pt x="24162" y="24687"/>
                    <a:pt x="24629" y="24278"/>
                    <a:pt x="25051" y="24278"/>
                  </a:cubicBezTo>
                  <a:lnTo>
                    <a:pt x="37846" y="24278"/>
                  </a:lnTo>
                  <a:cubicBezTo>
                    <a:pt x="41183" y="24278"/>
                    <a:pt x="43916" y="21550"/>
                    <a:pt x="43916" y="18212"/>
                  </a:cubicBezTo>
                  <a:lnTo>
                    <a:pt x="43916" y="6071"/>
                  </a:lnTo>
                  <a:cubicBezTo>
                    <a:pt x="43916" y="2734"/>
                    <a:pt x="41183" y="1"/>
                    <a:pt x="3784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82"/>
            <p:cNvSpPr/>
            <p:nvPr/>
          </p:nvSpPr>
          <p:spPr>
            <a:xfrm>
              <a:off x="6764168" y="3772584"/>
              <a:ext cx="355108" cy="176549"/>
            </a:xfrm>
            <a:custGeom>
              <a:avLst/>
              <a:gdLst/>
              <a:ahLst/>
              <a:cxnLst/>
              <a:rect l="l" t="t" r="r" b="b"/>
              <a:pathLst>
                <a:path w="39055" h="19417" extrusionOk="0">
                  <a:moveTo>
                    <a:pt x="3755" y="1"/>
                  </a:moveTo>
                  <a:lnTo>
                    <a:pt x="35295" y="1"/>
                  </a:lnTo>
                  <a:cubicBezTo>
                    <a:pt x="37370" y="10"/>
                    <a:pt x="39045" y="1685"/>
                    <a:pt x="39054" y="3756"/>
                  </a:cubicBezTo>
                  <a:lnTo>
                    <a:pt x="39054" y="15666"/>
                  </a:lnTo>
                  <a:cubicBezTo>
                    <a:pt x="39045" y="17737"/>
                    <a:pt x="37370" y="19412"/>
                    <a:pt x="35295" y="19417"/>
                  </a:cubicBezTo>
                  <a:lnTo>
                    <a:pt x="3755" y="19417"/>
                  </a:lnTo>
                  <a:cubicBezTo>
                    <a:pt x="1680" y="19412"/>
                    <a:pt x="5" y="17737"/>
                    <a:pt x="0" y="15666"/>
                  </a:cubicBezTo>
                  <a:lnTo>
                    <a:pt x="0" y="3756"/>
                  </a:lnTo>
                  <a:cubicBezTo>
                    <a:pt x="5" y="1685"/>
                    <a:pt x="1680" y="10"/>
                    <a:pt x="37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8" name="Google Shape;6338;p82"/>
          <p:cNvGrpSpPr/>
          <p:nvPr/>
        </p:nvGrpSpPr>
        <p:grpSpPr>
          <a:xfrm>
            <a:off x="7633882" y="4007606"/>
            <a:ext cx="180437" cy="281608"/>
            <a:chOff x="7248525" y="3739696"/>
            <a:chExt cx="230531" cy="359790"/>
          </a:xfrm>
        </p:grpSpPr>
        <p:sp>
          <p:nvSpPr>
            <p:cNvPr id="6339" name="Google Shape;6339;p82"/>
            <p:cNvSpPr/>
            <p:nvPr/>
          </p:nvSpPr>
          <p:spPr>
            <a:xfrm>
              <a:off x="7248525" y="3739696"/>
              <a:ext cx="230531" cy="359790"/>
            </a:xfrm>
            <a:custGeom>
              <a:avLst/>
              <a:gdLst/>
              <a:ahLst/>
              <a:cxnLst/>
              <a:rect l="l" t="t" r="r" b="b"/>
              <a:pathLst>
                <a:path w="25354" h="39570" extrusionOk="0">
                  <a:moveTo>
                    <a:pt x="19434" y="18"/>
                  </a:moveTo>
                  <a:lnTo>
                    <a:pt x="6338" y="5"/>
                  </a:lnTo>
                  <a:cubicBezTo>
                    <a:pt x="2854" y="0"/>
                    <a:pt x="1" y="2858"/>
                    <a:pt x="1" y="6342"/>
                  </a:cubicBezTo>
                  <a:lnTo>
                    <a:pt x="1" y="19016"/>
                  </a:lnTo>
                  <a:cubicBezTo>
                    <a:pt x="1" y="29006"/>
                    <a:pt x="6280" y="22820"/>
                    <a:pt x="12679" y="39570"/>
                  </a:cubicBezTo>
                  <a:cubicBezTo>
                    <a:pt x="19074" y="22820"/>
                    <a:pt x="25354" y="29006"/>
                    <a:pt x="25354" y="19016"/>
                  </a:cubicBezTo>
                  <a:lnTo>
                    <a:pt x="25354" y="6342"/>
                  </a:lnTo>
                  <a:cubicBezTo>
                    <a:pt x="25354" y="2858"/>
                    <a:pt x="22923" y="18"/>
                    <a:pt x="19434" y="18"/>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82"/>
            <p:cNvSpPr/>
            <p:nvPr/>
          </p:nvSpPr>
          <p:spPr>
            <a:xfrm>
              <a:off x="7271639" y="3762810"/>
              <a:ext cx="184350" cy="184387"/>
            </a:xfrm>
            <a:custGeom>
              <a:avLst/>
              <a:gdLst/>
              <a:ahLst/>
              <a:cxnLst/>
              <a:rect l="l" t="t" r="r" b="b"/>
              <a:pathLst>
                <a:path w="20275" h="20279" extrusionOk="0">
                  <a:moveTo>
                    <a:pt x="3738" y="0"/>
                  </a:moveTo>
                  <a:lnTo>
                    <a:pt x="16532" y="0"/>
                  </a:lnTo>
                  <a:cubicBezTo>
                    <a:pt x="18594" y="5"/>
                    <a:pt x="20270" y="1680"/>
                    <a:pt x="20274" y="3742"/>
                  </a:cubicBezTo>
                  <a:lnTo>
                    <a:pt x="20274" y="16536"/>
                  </a:lnTo>
                  <a:cubicBezTo>
                    <a:pt x="20270" y="18598"/>
                    <a:pt x="18594" y="20274"/>
                    <a:pt x="16532" y="20278"/>
                  </a:cubicBezTo>
                  <a:lnTo>
                    <a:pt x="3738" y="20278"/>
                  </a:lnTo>
                  <a:cubicBezTo>
                    <a:pt x="1676" y="20274"/>
                    <a:pt x="5" y="18598"/>
                    <a:pt x="1" y="16536"/>
                  </a:cubicBezTo>
                  <a:lnTo>
                    <a:pt x="1" y="3742"/>
                  </a:lnTo>
                  <a:cubicBezTo>
                    <a:pt x="5" y="1680"/>
                    <a:pt x="1676" y="5"/>
                    <a:pt x="37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1" name="Google Shape;6341;p82"/>
          <p:cNvGrpSpPr/>
          <p:nvPr/>
        </p:nvGrpSpPr>
        <p:grpSpPr>
          <a:xfrm>
            <a:off x="7879801" y="3650830"/>
            <a:ext cx="162896" cy="278710"/>
            <a:chOff x="7601242" y="3729267"/>
            <a:chExt cx="222566" cy="380803"/>
          </a:xfrm>
        </p:grpSpPr>
        <p:sp>
          <p:nvSpPr>
            <p:cNvPr id="6342" name="Google Shape;6342;p82"/>
            <p:cNvSpPr/>
            <p:nvPr/>
          </p:nvSpPr>
          <p:spPr>
            <a:xfrm>
              <a:off x="7601242" y="3729267"/>
              <a:ext cx="222566" cy="380803"/>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82"/>
            <p:cNvSpPr/>
            <p:nvPr/>
          </p:nvSpPr>
          <p:spPr>
            <a:xfrm>
              <a:off x="7621200" y="3748625"/>
              <a:ext cx="182696" cy="177276"/>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4" name="Google Shape;6344;p82"/>
          <p:cNvSpPr/>
          <p:nvPr/>
        </p:nvSpPr>
        <p:spPr>
          <a:xfrm>
            <a:off x="7845827" y="3263187"/>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rgbClr val="A5B7C6">
              <a:alpha val="7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5" name="Google Shape;6345;p82"/>
          <p:cNvGrpSpPr/>
          <p:nvPr/>
        </p:nvGrpSpPr>
        <p:grpSpPr>
          <a:xfrm>
            <a:off x="7369446" y="3651971"/>
            <a:ext cx="193543" cy="275990"/>
            <a:chOff x="8304647" y="3738687"/>
            <a:chExt cx="225076" cy="320956"/>
          </a:xfrm>
        </p:grpSpPr>
        <p:sp>
          <p:nvSpPr>
            <p:cNvPr id="6346" name="Google Shape;6346;p82"/>
            <p:cNvSpPr/>
            <p:nvPr/>
          </p:nvSpPr>
          <p:spPr>
            <a:xfrm>
              <a:off x="8335725"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82"/>
            <p:cNvSpPr/>
            <p:nvPr/>
          </p:nvSpPr>
          <p:spPr>
            <a:xfrm>
              <a:off x="8337943" y="3738687"/>
              <a:ext cx="191779" cy="86151"/>
            </a:xfrm>
            <a:custGeom>
              <a:avLst/>
              <a:gdLst/>
              <a:ahLst/>
              <a:cxnLst/>
              <a:rect l="l" t="t" r="r" b="b"/>
              <a:pathLst>
                <a:path w="21092" h="9475" extrusionOk="0">
                  <a:moveTo>
                    <a:pt x="1" y="0"/>
                  </a:moveTo>
                  <a:lnTo>
                    <a:pt x="432" y="9475"/>
                  </a:lnTo>
                  <a:lnTo>
                    <a:pt x="21092" y="9475"/>
                  </a:lnTo>
                  <a:lnTo>
                    <a:pt x="17648" y="4524"/>
                  </a:lnTo>
                  <a:lnTo>
                    <a:pt x="21092"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82"/>
            <p:cNvSpPr/>
            <p:nvPr/>
          </p:nvSpPr>
          <p:spPr>
            <a:xfrm>
              <a:off x="8304647" y="4044004"/>
              <a:ext cx="76341" cy="15639"/>
            </a:xfrm>
            <a:custGeom>
              <a:avLst/>
              <a:gdLst/>
              <a:ahLst/>
              <a:cxnLst/>
              <a:rect l="l" t="t" r="r" b="b"/>
              <a:pathLst>
                <a:path w="8396" h="1720" extrusionOk="0">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9" name="Google Shape;6349;p82"/>
          <p:cNvGrpSpPr/>
          <p:nvPr/>
        </p:nvGrpSpPr>
        <p:grpSpPr>
          <a:xfrm>
            <a:off x="7641939" y="3651971"/>
            <a:ext cx="178492" cy="275990"/>
            <a:chOff x="8615101" y="3738687"/>
            <a:chExt cx="207573" cy="320956"/>
          </a:xfrm>
        </p:grpSpPr>
        <p:sp>
          <p:nvSpPr>
            <p:cNvPr id="6350" name="Google Shape;6350;p82"/>
            <p:cNvSpPr/>
            <p:nvPr/>
          </p:nvSpPr>
          <p:spPr>
            <a:xfrm>
              <a:off x="8646134"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82"/>
            <p:cNvSpPr/>
            <p:nvPr/>
          </p:nvSpPr>
          <p:spPr>
            <a:xfrm>
              <a:off x="8615101" y="4044004"/>
              <a:ext cx="76332" cy="15639"/>
            </a:xfrm>
            <a:custGeom>
              <a:avLst/>
              <a:gdLst/>
              <a:ahLst/>
              <a:cxnLst/>
              <a:rect l="l" t="t" r="r" b="b"/>
              <a:pathLst>
                <a:path w="8395" h="1720" extrusionOk="0">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82"/>
            <p:cNvSpPr/>
            <p:nvPr/>
          </p:nvSpPr>
          <p:spPr>
            <a:xfrm>
              <a:off x="8651953" y="3738687"/>
              <a:ext cx="170721" cy="99808"/>
            </a:xfrm>
            <a:custGeom>
              <a:avLst/>
              <a:gdLst/>
              <a:ahLst/>
              <a:cxnLst/>
              <a:rect l="l" t="t" r="r" b="b"/>
              <a:pathLst>
                <a:path w="18776" h="10977" extrusionOk="0">
                  <a:moveTo>
                    <a:pt x="707" y="0"/>
                  </a:moveTo>
                  <a:lnTo>
                    <a:pt x="0" y="10977"/>
                  </a:lnTo>
                  <a:lnTo>
                    <a:pt x="18776" y="4360"/>
                  </a:lnTo>
                  <a:lnTo>
                    <a:pt x="70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3" name="Google Shape;6353;p82"/>
          <p:cNvSpPr/>
          <p:nvPr/>
        </p:nvSpPr>
        <p:spPr>
          <a:xfrm>
            <a:off x="8138379" y="3241854"/>
            <a:ext cx="222397" cy="288694"/>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4" name="Google Shape;6354;p82"/>
          <p:cNvGrpSpPr/>
          <p:nvPr/>
        </p:nvGrpSpPr>
        <p:grpSpPr>
          <a:xfrm>
            <a:off x="6036644" y="3773459"/>
            <a:ext cx="557670" cy="511283"/>
            <a:chOff x="6015419" y="3716859"/>
            <a:chExt cx="557671" cy="511283"/>
          </a:xfrm>
        </p:grpSpPr>
        <p:sp>
          <p:nvSpPr>
            <p:cNvPr id="6355" name="Google Shape;6355;p82"/>
            <p:cNvSpPr/>
            <p:nvPr/>
          </p:nvSpPr>
          <p:spPr>
            <a:xfrm>
              <a:off x="6015419" y="3716859"/>
              <a:ext cx="557671" cy="511283"/>
            </a:xfrm>
            <a:custGeom>
              <a:avLst/>
              <a:gdLst/>
              <a:ahLst/>
              <a:cxnLst/>
              <a:rect l="l" t="t" r="r" b="b"/>
              <a:pathLst>
                <a:path w="96650" h="88649" extrusionOk="0">
                  <a:moveTo>
                    <a:pt x="48692" y="0"/>
                  </a:moveTo>
                  <a:cubicBezTo>
                    <a:pt x="46526" y="0"/>
                    <a:pt x="44332" y="152"/>
                    <a:pt x="42124" y="465"/>
                  </a:cubicBezTo>
                  <a:cubicBezTo>
                    <a:pt x="17336" y="3960"/>
                    <a:pt x="1" y="26441"/>
                    <a:pt x="3443" y="50679"/>
                  </a:cubicBezTo>
                  <a:cubicBezTo>
                    <a:pt x="6564" y="72751"/>
                    <a:pt x="25836" y="88649"/>
                    <a:pt x="48004" y="88649"/>
                  </a:cubicBezTo>
                  <a:cubicBezTo>
                    <a:pt x="50160" y="88649"/>
                    <a:pt x="52345" y="88498"/>
                    <a:pt x="54544" y="88188"/>
                  </a:cubicBezTo>
                  <a:cubicBezTo>
                    <a:pt x="79332" y="84675"/>
                    <a:pt x="96649" y="62194"/>
                    <a:pt x="93225" y="37975"/>
                  </a:cubicBezTo>
                  <a:cubicBezTo>
                    <a:pt x="90105" y="15895"/>
                    <a:pt x="70848" y="0"/>
                    <a:pt x="4869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6" name="Google Shape;6356;p82"/>
            <p:cNvGrpSpPr/>
            <p:nvPr/>
          </p:nvGrpSpPr>
          <p:grpSpPr>
            <a:xfrm>
              <a:off x="6036094" y="3716980"/>
              <a:ext cx="529860" cy="510468"/>
              <a:chOff x="6036094" y="3716980"/>
              <a:chExt cx="529860" cy="510468"/>
            </a:xfrm>
          </p:grpSpPr>
          <p:sp>
            <p:nvSpPr>
              <p:cNvPr id="6357" name="Google Shape;6357;p82"/>
              <p:cNvSpPr/>
              <p:nvPr/>
            </p:nvSpPr>
            <p:spPr>
              <a:xfrm>
                <a:off x="6220140" y="3716980"/>
                <a:ext cx="80065" cy="6427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82"/>
              <p:cNvSpPr/>
              <p:nvPr/>
            </p:nvSpPr>
            <p:spPr>
              <a:xfrm>
                <a:off x="6368562" y="3771936"/>
                <a:ext cx="39115" cy="36745"/>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82"/>
              <p:cNvSpPr/>
              <p:nvPr/>
            </p:nvSpPr>
            <p:spPr>
              <a:xfrm>
                <a:off x="6304793" y="3747169"/>
                <a:ext cx="25088" cy="13311"/>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82"/>
              <p:cNvSpPr/>
              <p:nvPr/>
            </p:nvSpPr>
            <p:spPr>
              <a:xfrm>
                <a:off x="6365182" y="3787492"/>
                <a:ext cx="18025" cy="16582"/>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82"/>
              <p:cNvSpPr/>
              <p:nvPr/>
            </p:nvSpPr>
            <p:spPr>
              <a:xfrm>
                <a:off x="6367131" y="3727108"/>
                <a:ext cx="198823" cy="438001"/>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82"/>
              <p:cNvSpPr/>
              <p:nvPr/>
            </p:nvSpPr>
            <p:spPr>
              <a:xfrm>
                <a:off x="6036094" y="3734681"/>
                <a:ext cx="181628" cy="303024"/>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82"/>
              <p:cNvSpPr/>
              <p:nvPr/>
            </p:nvSpPr>
            <p:spPr>
              <a:xfrm>
                <a:off x="6143575" y="4010833"/>
                <a:ext cx="186233" cy="216616"/>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82"/>
              <p:cNvSpPr/>
              <p:nvPr/>
            </p:nvSpPr>
            <p:spPr>
              <a:xfrm>
                <a:off x="6110513" y="3969114"/>
                <a:ext cx="33997" cy="13957"/>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82"/>
              <p:cNvSpPr/>
              <p:nvPr/>
            </p:nvSpPr>
            <p:spPr>
              <a:xfrm>
                <a:off x="6151865" y="3979381"/>
                <a:ext cx="35739" cy="11875"/>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82"/>
              <p:cNvSpPr/>
              <p:nvPr/>
            </p:nvSpPr>
            <p:spPr>
              <a:xfrm>
                <a:off x="6203762" y="3831292"/>
                <a:ext cx="19768" cy="12285"/>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67" name="Google Shape;6367;p82"/>
          <p:cNvGrpSpPr/>
          <p:nvPr/>
        </p:nvGrpSpPr>
        <p:grpSpPr>
          <a:xfrm>
            <a:off x="6665529" y="3130228"/>
            <a:ext cx="576302" cy="511871"/>
            <a:chOff x="6644304" y="3073628"/>
            <a:chExt cx="576302" cy="511871"/>
          </a:xfrm>
        </p:grpSpPr>
        <p:sp>
          <p:nvSpPr>
            <p:cNvPr id="6368" name="Google Shape;6368;p82"/>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9" name="Google Shape;6369;p82"/>
            <p:cNvGrpSpPr/>
            <p:nvPr/>
          </p:nvGrpSpPr>
          <p:grpSpPr>
            <a:xfrm>
              <a:off x="6712169" y="3085440"/>
              <a:ext cx="481622" cy="494913"/>
              <a:chOff x="6712169" y="3085440"/>
              <a:chExt cx="481622" cy="494913"/>
            </a:xfrm>
          </p:grpSpPr>
          <p:sp>
            <p:nvSpPr>
              <p:cNvPr id="6370" name="Google Shape;6370;p82"/>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82"/>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82"/>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82"/>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82"/>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5" name="Google Shape;6375;p82"/>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82"/>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82"/>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8" name="Google Shape;6378;p82"/>
          <p:cNvSpPr/>
          <p:nvPr/>
        </p:nvSpPr>
        <p:spPr>
          <a:xfrm>
            <a:off x="7009563" y="3146856"/>
            <a:ext cx="24269" cy="11004"/>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9" name="Google Shape;6379;p82"/>
          <p:cNvGrpSpPr/>
          <p:nvPr/>
        </p:nvGrpSpPr>
        <p:grpSpPr>
          <a:xfrm>
            <a:off x="6673379" y="3773223"/>
            <a:ext cx="560631" cy="511352"/>
            <a:chOff x="6652154" y="3716623"/>
            <a:chExt cx="560631" cy="511352"/>
          </a:xfrm>
        </p:grpSpPr>
        <p:sp>
          <p:nvSpPr>
            <p:cNvPr id="6380" name="Google Shape;6380;p82"/>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1" name="Google Shape;6381;p82"/>
            <p:cNvGrpSpPr/>
            <p:nvPr/>
          </p:nvGrpSpPr>
          <p:grpSpPr>
            <a:xfrm>
              <a:off x="6669657" y="3716715"/>
              <a:ext cx="466779" cy="464290"/>
              <a:chOff x="6669657" y="3716715"/>
              <a:chExt cx="466779" cy="464290"/>
            </a:xfrm>
          </p:grpSpPr>
          <p:sp>
            <p:nvSpPr>
              <p:cNvPr id="6382" name="Google Shape;6382;p82"/>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2"/>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2"/>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2"/>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2"/>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2"/>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2"/>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2"/>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2"/>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2"/>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2"/>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2"/>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2"/>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95" name="Google Shape;6395;p82"/>
          <p:cNvGrpSpPr/>
          <p:nvPr/>
        </p:nvGrpSpPr>
        <p:grpSpPr>
          <a:xfrm>
            <a:off x="7867470" y="4054631"/>
            <a:ext cx="187557" cy="187557"/>
            <a:chOff x="8565775" y="671075"/>
            <a:chExt cx="441000" cy="441000"/>
          </a:xfrm>
        </p:grpSpPr>
        <p:sp>
          <p:nvSpPr>
            <p:cNvPr id="6396" name="Google Shape;6396;p82"/>
            <p:cNvSpPr/>
            <p:nvPr/>
          </p:nvSpPr>
          <p:spPr>
            <a:xfrm>
              <a:off x="8565775" y="671075"/>
              <a:ext cx="441000" cy="441000"/>
            </a:xfrm>
            <a:prstGeom prst="ellipse">
              <a:avLst/>
            </a:prstGeom>
            <a:gradFill>
              <a:gsLst>
                <a:gs pos="0">
                  <a:srgbClr val="869FB1">
                    <a:alpha val="65920"/>
                  </a:srgbClr>
                </a:gs>
                <a:gs pos="100000">
                  <a:srgbClr val="FFFFFF">
                    <a:alpha val="0"/>
                    <a:alpha val="659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2"/>
            <p:cNvSpPr/>
            <p:nvPr/>
          </p:nvSpPr>
          <p:spPr>
            <a:xfrm>
              <a:off x="8706625" y="811925"/>
              <a:ext cx="159300" cy="159300"/>
            </a:xfrm>
            <a:prstGeom prst="ellipse">
              <a:avLst/>
            </a:pr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8" name="Google Shape;6398;p82"/>
          <p:cNvSpPr/>
          <p:nvPr/>
        </p:nvSpPr>
        <p:spPr>
          <a:xfrm>
            <a:off x="8168685" y="4050552"/>
            <a:ext cx="193683" cy="195716"/>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2"/>
          <p:cNvSpPr/>
          <p:nvPr/>
        </p:nvSpPr>
        <p:spPr>
          <a:xfrm flipH="1">
            <a:off x="7376923" y="4017007"/>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0" name="Google Shape;6400;p82"/>
          <p:cNvGrpSpPr/>
          <p:nvPr/>
        </p:nvGrpSpPr>
        <p:grpSpPr>
          <a:xfrm>
            <a:off x="6021325" y="3132850"/>
            <a:ext cx="587871" cy="512373"/>
            <a:chOff x="6000100" y="3076250"/>
            <a:chExt cx="587871" cy="512373"/>
          </a:xfrm>
        </p:grpSpPr>
        <p:sp>
          <p:nvSpPr>
            <p:cNvPr id="6401" name="Google Shape;6401;p82"/>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2" name="Google Shape;6402;p82"/>
            <p:cNvGrpSpPr/>
            <p:nvPr/>
          </p:nvGrpSpPr>
          <p:grpSpPr>
            <a:xfrm>
              <a:off x="6031360" y="3076713"/>
              <a:ext cx="539107" cy="480965"/>
              <a:chOff x="6031360" y="3076713"/>
              <a:chExt cx="539107" cy="480965"/>
            </a:xfrm>
          </p:grpSpPr>
          <p:sp>
            <p:nvSpPr>
              <p:cNvPr id="6403" name="Google Shape;6403;p82"/>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2"/>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2"/>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2"/>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2"/>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2"/>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2"/>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10" name="Google Shape;6410;p82"/>
          <p:cNvGrpSpPr/>
          <p:nvPr/>
        </p:nvGrpSpPr>
        <p:grpSpPr>
          <a:xfrm>
            <a:off x="3597785" y="3065882"/>
            <a:ext cx="2241344" cy="1330656"/>
            <a:chOff x="3597785" y="3065882"/>
            <a:chExt cx="2241344" cy="1330656"/>
          </a:xfrm>
        </p:grpSpPr>
        <p:grpSp>
          <p:nvGrpSpPr>
            <p:cNvPr id="6411" name="Google Shape;6411;p82"/>
            <p:cNvGrpSpPr/>
            <p:nvPr/>
          </p:nvGrpSpPr>
          <p:grpSpPr>
            <a:xfrm>
              <a:off x="5296908" y="3937355"/>
              <a:ext cx="143198" cy="32380"/>
              <a:chOff x="5296908" y="3937355"/>
              <a:chExt cx="143198" cy="32380"/>
            </a:xfrm>
          </p:grpSpPr>
          <p:sp>
            <p:nvSpPr>
              <p:cNvPr id="6412" name="Google Shape;6412;p82"/>
              <p:cNvSpPr/>
              <p:nvPr/>
            </p:nvSpPr>
            <p:spPr>
              <a:xfrm>
                <a:off x="5319457" y="3952794"/>
                <a:ext cx="111895" cy="8"/>
              </a:xfrm>
              <a:custGeom>
                <a:avLst/>
                <a:gdLst/>
                <a:ahLst/>
                <a:cxnLst/>
                <a:rect l="l" t="t" r="r" b="b"/>
                <a:pathLst>
                  <a:path w="14227" h="1" fill="none" extrusionOk="0">
                    <a:moveTo>
                      <a:pt x="1" y="0"/>
                    </a:moveTo>
                    <a:lnTo>
                      <a:pt x="142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3" name="Google Shape;6413;p82"/>
              <p:cNvGrpSpPr/>
              <p:nvPr/>
            </p:nvGrpSpPr>
            <p:grpSpPr>
              <a:xfrm>
                <a:off x="5402331" y="3937355"/>
                <a:ext cx="37776" cy="32380"/>
                <a:chOff x="5402331" y="3937355"/>
                <a:chExt cx="37776" cy="32380"/>
              </a:xfrm>
            </p:grpSpPr>
            <p:sp>
              <p:nvSpPr>
                <p:cNvPr id="6414" name="Google Shape;6414;p82"/>
                <p:cNvSpPr/>
                <p:nvPr/>
              </p:nvSpPr>
              <p:spPr>
                <a:xfrm>
                  <a:off x="5402331" y="3937355"/>
                  <a:ext cx="37776" cy="32380"/>
                </a:xfrm>
                <a:custGeom>
                  <a:avLst/>
                  <a:gdLst/>
                  <a:ahLst/>
                  <a:cxnLst/>
                  <a:rect l="l" t="t" r="r" b="b"/>
                  <a:pathLst>
                    <a:path w="4803" h="4117" extrusionOk="0">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2"/>
                <p:cNvSpPr/>
                <p:nvPr/>
              </p:nvSpPr>
              <p:spPr>
                <a:xfrm>
                  <a:off x="5415174" y="3946990"/>
                  <a:ext cx="15321" cy="13064"/>
                </a:xfrm>
                <a:custGeom>
                  <a:avLst/>
                  <a:gdLst/>
                  <a:ahLst/>
                  <a:cxnLst/>
                  <a:rect l="l" t="t" r="r" b="b"/>
                  <a:pathLst>
                    <a:path w="1948" h="1661" extrusionOk="0">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6" name="Google Shape;6416;p82"/>
              <p:cNvGrpSpPr/>
              <p:nvPr/>
            </p:nvGrpSpPr>
            <p:grpSpPr>
              <a:xfrm>
                <a:off x="5296908" y="3937355"/>
                <a:ext cx="37783" cy="32380"/>
                <a:chOff x="5296908" y="3937355"/>
                <a:chExt cx="37783" cy="32380"/>
              </a:xfrm>
            </p:grpSpPr>
            <p:sp>
              <p:nvSpPr>
                <p:cNvPr id="6417" name="Google Shape;6417;p82"/>
                <p:cNvSpPr/>
                <p:nvPr/>
              </p:nvSpPr>
              <p:spPr>
                <a:xfrm>
                  <a:off x="5296908" y="3937355"/>
                  <a:ext cx="37783" cy="32380"/>
                </a:xfrm>
                <a:custGeom>
                  <a:avLst/>
                  <a:gdLst/>
                  <a:ahLst/>
                  <a:cxnLst/>
                  <a:rect l="l" t="t" r="r" b="b"/>
                  <a:pathLst>
                    <a:path w="4804" h="4117" extrusionOk="0">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2"/>
                <p:cNvSpPr/>
                <p:nvPr/>
              </p:nvSpPr>
              <p:spPr>
                <a:xfrm>
                  <a:off x="5309846" y="3946990"/>
                  <a:ext cx="15235" cy="13064"/>
                </a:xfrm>
                <a:custGeom>
                  <a:avLst/>
                  <a:gdLst/>
                  <a:ahLst/>
                  <a:cxnLst/>
                  <a:rect l="l" t="t" r="r" b="b"/>
                  <a:pathLst>
                    <a:path w="1937" h="1661" extrusionOk="0">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19" name="Google Shape;6419;p82"/>
            <p:cNvGrpSpPr/>
            <p:nvPr/>
          </p:nvGrpSpPr>
          <p:grpSpPr>
            <a:xfrm>
              <a:off x="4724163" y="3119631"/>
              <a:ext cx="120838" cy="84218"/>
              <a:chOff x="4724163" y="3119631"/>
              <a:chExt cx="120838" cy="84218"/>
            </a:xfrm>
          </p:grpSpPr>
          <p:grpSp>
            <p:nvGrpSpPr>
              <p:cNvPr id="6420" name="Google Shape;6420;p82"/>
              <p:cNvGrpSpPr/>
              <p:nvPr/>
            </p:nvGrpSpPr>
            <p:grpSpPr>
              <a:xfrm>
                <a:off x="4746712" y="3132773"/>
                <a:ext cx="86869" cy="56424"/>
                <a:chOff x="4746712" y="3132773"/>
                <a:chExt cx="86869" cy="56424"/>
              </a:xfrm>
            </p:grpSpPr>
            <p:sp>
              <p:nvSpPr>
                <p:cNvPr id="6421" name="Google Shape;6421;p82"/>
                <p:cNvSpPr/>
                <p:nvPr/>
              </p:nvSpPr>
              <p:spPr>
                <a:xfrm>
                  <a:off x="4746712" y="3132773"/>
                  <a:ext cx="86869" cy="56424"/>
                </a:xfrm>
                <a:custGeom>
                  <a:avLst/>
                  <a:gdLst/>
                  <a:ahLst/>
                  <a:cxnLst/>
                  <a:rect l="l" t="t" r="r" b="b"/>
                  <a:pathLst>
                    <a:path w="11045" h="7174" fill="none" extrusionOk="0">
                      <a:moveTo>
                        <a:pt x="0" y="1597"/>
                      </a:moveTo>
                      <a:cubicBezTo>
                        <a:pt x="242" y="1743"/>
                        <a:pt x="3532" y="7174"/>
                        <a:pt x="3532" y="7174"/>
                      </a:cubicBezTo>
                      <a:lnTo>
                        <a:pt x="6290" y="3315"/>
                      </a:lnTo>
                      <a:lnTo>
                        <a:pt x="11044" y="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2"/>
                <p:cNvSpPr/>
                <p:nvPr/>
              </p:nvSpPr>
              <p:spPr>
                <a:xfrm>
                  <a:off x="4746712" y="3145334"/>
                  <a:ext cx="49479" cy="13520"/>
                </a:xfrm>
                <a:custGeom>
                  <a:avLst/>
                  <a:gdLst/>
                  <a:ahLst/>
                  <a:cxnLst/>
                  <a:rect l="l" t="t" r="r" b="b"/>
                  <a:pathLst>
                    <a:path w="6291" h="1719" fill="none" extrusionOk="0">
                      <a:moveTo>
                        <a:pt x="0" y="0"/>
                      </a:moveTo>
                      <a:lnTo>
                        <a:pt x="6290" y="171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3" name="Google Shape;6423;p82"/>
              <p:cNvGrpSpPr/>
              <p:nvPr/>
            </p:nvGrpSpPr>
            <p:grpSpPr>
              <a:xfrm>
                <a:off x="4773634" y="3143336"/>
                <a:ext cx="37776" cy="32451"/>
                <a:chOff x="4773634" y="3143336"/>
                <a:chExt cx="37776" cy="32451"/>
              </a:xfrm>
            </p:grpSpPr>
            <p:sp>
              <p:nvSpPr>
                <p:cNvPr id="6424" name="Google Shape;6424;p82"/>
                <p:cNvSpPr/>
                <p:nvPr/>
              </p:nvSpPr>
              <p:spPr>
                <a:xfrm>
                  <a:off x="4773634" y="3143336"/>
                  <a:ext cx="37776" cy="32451"/>
                </a:xfrm>
                <a:custGeom>
                  <a:avLst/>
                  <a:gdLst/>
                  <a:ahLst/>
                  <a:cxnLst/>
                  <a:rect l="l" t="t" r="r" b="b"/>
                  <a:pathLst>
                    <a:path w="4803" h="4126" extrusionOk="0">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2"/>
                <p:cNvSpPr/>
                <p:nvPr/>
              </p:nvSpPr>
              <p:spPr>
                <a:xfrm>
                  <a:off x="4788664" y="3153041"/>
                  <a:ext cx="13048" cy="13040"/>
                </a:xfrm>
                <a:custGeom>
                  <a:avLst/>
                  <a:gdLst/>
                  <a:ahLst/>
                  <a:cxnLst/>
                  <a:rect l="l" t="t" r="r" b="b"/>
                  <a:pathLst>
                    <a:path w="1659" h="1658" extrusionOk="0">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6" name="Google Shape;6426;p82"/>
              <p:cNvGrpSpPr/>
              <p:nvPr/>
            </p:nvGrpSpPr>
            <p:grpSpPr>
              <a:xfrm>
                <a:off x="4724163" y="3131248"/>
                <a:ext cx="37776" cy="32459"/>
                <a:chOff x="4724163" y="3131248"/>
                <a:chExt cx="37776" cy="32459"/>
              </a:xfrm>
            </p:grpSpPr>
            <p:sp>
              <p:nvSpPr>
                <p:cNvPr id="6427" name="Google Shape;6427;p82"/>
                <p:cNvSpPr/>
                <p:nvPr/>
              </p:nvSpPr>
              <p:spPr>
                <a:xfrm>
                  <a:off x="4724163" y="3131248"/>
                  <a:ext cx="37776" cy="32459"/>
                </a:xfrm>
                <a:custGeom>
                  <a:avLst/>
                  <a:gdLst/>
                  <a:ahLst/>
                  <a:cxnLst/>
                  <a:rect l="l" t="t" r="r" b="b"/>
                  <a:pathLst>
                    <a:path w="4803" h="4127" extrusionOk="0">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2"/>
                <p:cNvSpPr/>
                <p:nvPr/>
              </p:nvSpPr>
              <p:spPr>
                <a:xfrm>
                  <a:off x="4739288" y="3140953"/>
                  <a:ext cx="13040" cy="13048"/>
                </a:xfrm>
                <a:custGeom>
                  <a:avLst/>
                  <a:gdLst/>
                  <a:ahLst/>
                  <a:cxnLst/>
                  <a:rect l="l" t="t" r="r" b="b"/>
                  <a:pathLst>
                    <a:path w="1658" h="1659" extrusionOk="0">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9" name="Google Shape;6429;p82"/>
              <p:cNvGrpSpPr/>
              <p:nvPr/>
            </p:nvGrpSpPr>
            <p:grpSpPr>
              <a:xfrm>
                <a:off x="4755081" y="3176054"/>
                <a:ext cx="32357" cy="27795"/>
                <a:chOff x="4755081" y="3176054"/>
                <a:chExt cx="32357" cy="27795"/>
              </a:xfrm>
            </p:grpSpPr>
            <p:sp>
              <p:nvSpPr>
                <p:cNvPr id="6430" name="Google Shape;6430;p82"/>
                <p:cNvSpPr/>
                <p:nvPr/>
              </p:nvSpPr>
              <p:spPr>
                <a:xfrm>
                  <a:off x="4755081" y="3176054"/>
                  <a:ext cx="32357" cy="27795"/>
                </a:xfrm>
                <a:custGeom>
                  <a:avLst/>
                  <a:gdLst/>
                  <a:ahLst/>
                  <a:cxnLst/>
                  <a:rect l="l" t="t" r="r" b="b"/>
                  <a:pathLst>
                    <a:path w="4114" h="3534" extrusionOk="0">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2"/>
                <p:cNvSpPr/>
                <p:nvPr/>
              </p:nvSpPr>
              <p:spPr>
                <a:xfrm>
                  <a:off x="4767924" y="3185768"/>
                  <a:ext cx="9902" cy="8392"/>
                </a:xfrm>
                <a:custGeom>
                  <a:avLst/>
                  <a:gdLst/>
                  <a:ahLst/>
                  <a:cxnLst/>
                  <a:rect l="l" t="t" r="r" b="b"/>
                  <a:pathLst>
                    <a:path w="1259" h="1067" extrusionOk="0">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2" name="Google Shape;6432;p82"/>
              <p:cNvGrpSpPr/>
              <p:nvPr/>
            </p:nvGrpSpPr>
            <p:grpSpPr>
              <a:xfrm>
                <a:off x="4812550" y="3119631"/>
                <a:ext cx="32451" cy="27803"/>
                <a:chOff x="4812550" y="3119631"/>
                <a:chExt cx="32451" cy="27803"/>
              </a:xfrm>
            </p:grpSpPr>
            <p:sp>
              <p:nvSpPr>
                <p:cNvPr id="6433" name="Google Shape;6433;p82"/>
                <p:cNvSpPr/>
                <p:nvPr/>
              </p:nvSpPr>
              <p:spPr>
                <a:xfrm>
                  <a:off x="4812550" y="3119631"/>
                  <a:ext cx="32451" cy="27803"/>
                </a:xfrm>
                <a:custGeom>
                  <a:avLst/>
                  <a:gdLst/>
                  <a:ahLst/>
                  <a:cxnLst/>
                  <a:rect l="l" t="t" r="r" b="b"/>
                  <a:pathLst>
                    <a:path w="4126" h="3535" extrusionOk="0">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2"/>
                <p:cNvSpPr/>
                <p:nvPr/>
              </p:nvSpPr>
              <p:spPr>
                <a:xfrm>
                  <a:off x="4826912" y="3129352"/>
                  <a:ext cx="8478" cy="8376"/>
                </a:xfrm>
                <a:custGeom>
                  <a:avLst/>
                  <a:gdLst/>
                  <a:ahLst/>
                  <a:cxnLst/>
                  <a:rect l="l" t="t" r="r" b="b"/>
                  <a:pathLst>
                    <a:path w="1078" h="1065" extrusionOk="0">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35" name="Google Shape;6435;p82"/>
            <p:cNvGrpSpPr/>
            <p:nvPr/>
          </p:nvGrpSpPr>
          <p:grpSpPr>
            <a:xfrm>
              <a:off x="5382826" y="4027197"/>
              <a:ext cx="268967" cy="250422"/>
              <a:chOff x="5382826" y="4027197"/>
              <a:chExt cx="268967" cy="250422"/>
            </a:xfrm>
          </p:grpSpPr>
          <p:grpSp>
            <p:nvGrpSpPr>
              <p:cNvPr id="6436" name="Google Shape;6436;p82"/>
              <p:cNvGrpSpPr/>
              <p:nvPr/>
            </p:nvGrpSpPr>
            <p:grpSpPr>
              <a:xfrm>
                <a:off x="5405280" y="4042510"/>
                <a:ext cx="237570" cy="218647"/>
                <a:chOff x="5405280" y="4042510"/>
                <a:chExt cx="237570" cy="218647"/>
              </a:xfrm>
            </p:grpSpPr>
            <p:sp>
              <p:nvSpPr>
                <p:cNvPr id="6437" name="Google Shape;6437;p82"/>
                <p:cNvSpPr/>
                <p:nvPr/>
              </p:nvSpPr>
              <p:spPr>
                <a:xfrm>
                  <a:off x="5405280" y="4042510"/>
                  <a:ext cx="144999" cy="173832"/>
                </a:xfrm>
                <a:custGeom>
                  <a:avLst/>
                  <a:gdLst/>
                  <a:ahLst/>
                  <a:cxnLst/>
                  <a:rect l="l" t="t" r="r" b="b"/>
                  <a:pathLst>
                    <a:path w="18436" h="22102" fill="none" extrusionOk="0">
                      <a:moveTo>
                        <a:pt x="0" y="12037"/>
                      </a:moveTo>
                      <a:cubicBezTo>
                        <a:pt x="702" y="12073"/>
                        <a:pt x="12302" y="22101"/>
                        <a:pt x="12302" y="22101"/>
                      </a:cubicBezTo>
                      <a:lnTo>
                        <a:pt x="11819" y="13005"/>
                      </a:lnTo>
                      <a:lnTo>
                        <a:pt x="18435" y="1"/>
                      </a:lnTo>
                      <a:lnTo>
                        <a:pt x="0" y="125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2"/>
                <p:cNvSpPr/>
                <p:nvPr/>
              </p:nvSpPr>
              <p:spPr>
                <a:xfrm>
                  <a:off x="5502036" y="4125093"/>
                  <a:ext cx="134350" cy="135585"/>
                </a:xfrm>
                <a:custGeom>
                  <a:avLst/>
                  <a:gdLst/>
                  <a:ahLst/>
                  <a:cxnLst/>
                  <a:rect l="l" t="t" r="r" b="b"/>
                  <a:pathLst>
                    <a:path w="17082" h="17239" fill="none" extrusionOk="0">
                      <a:moveTo>
                        <a:pt x="13513" y="17239"/>
                      </a:moveTo>
                      <a:lnTo>
                        <a:pt x="12690" y="8614"/>
                      </a:lnTo>
                      <a:lnTo>
                        <a:pt x="17081" y="1"/>
                      </a:lnTo>
                      <a:lnTo>
                        <a:pt x="0" y="202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2"/>
                <p:cNvSpPr/>
                <p:nvPr/>
              </p:nvSpPr>
              <p:spPr>
                <a:xfrm>
                  <a:off x="5543704" y="4042990"/>
                  <a:ext cx="99146" cy="81639"/>
                </a:xfrm>
                <a:custGeom>
                  <a:avLst/>
                  <a:gdLst/>
                  <a:ahLst/>
                  <a:cxnLst/>
                  <a:rect l="l" t="t" r="r" b="b"/>
                  <a:pathLst>
                    <a:path w="12606" h="10380" fill="none" extrusionOk="0">
                      <a:moveTo>
                        <a:pt x="1" y="0"/>
                      </a:moveTo>
                      <a:lnTo>
                        <a:pt x="12606" y="1037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2"/>
                <p:cNvSpPr/>
                <p:nvPr/>
              </p:nvSpPr>
              <p:spPr>
                <a:xfrm>
                  <a:off x="5501941" y="4140980"/>
                  <a:ext cx="103708" cy="51862"/>
                </a:xfrm>
                <a:custGeom>
                  <a:avLst/>
                  <a:gdLst/>
                  <a:ahLst/>
                  <a:cxnLst/>
                  <a:rect l="l" t="t" r="r" b="b"/>
                  <a:pathLst>
                    <a:path w="13186" h="6594" fill="none" extrusionOk="0">
                      <a:moveTo>
                        <a:pt x="13186" y="6594"/>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2"/>
                <p:cNvSpPr/>
                <p:nvPr/>
              </p:nvSpPr>
              <p:spPr>
                <a:xfrm>
                  <a:off x="5495854" y="4211010"/>
                  <a:ext cx="105989" cy="50147"/>
                </a:xfrm>
                <a:custGeom>
                  <a:avLst/>
                  <a:gdLst/>
                  <a:ahLst/>
                  <a:cxnLst/>
                  <a:rect l="l" t="t" r="r" b="b"/>
                  <a:pathLst>
                    <a:path w="13476" h="6376" fill="none" extrusionOk="0">
                      <a:moveTo>
                        <a:pt x="0" y="0"/>
                      </a:moveTo>
                      <a:lnTo>
                        <a:pt x="13476" y="637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2"/>
                <p:cNvSpPr/>
                <p:nvPr/>
              </p:nvSpPr>
              <p:spPr>
                <a:xfrm>
                  <a:off x="5405280" y="4134420"/>
                  <a:ext cx="96669" cy="6567"/>
                </a:xfrm>
                <a:custGeom>
                  <a:avLst/>
                  <a:gdLst/>
                  <a:ahLst/>
                  <a:cxnLst/>
                  <a:rect l="l" t="t" r="r" b="b"/>
                  <a:pathLst>
                    <a:path w="12291" h="835" fill="none" extrusionOk="0">
                      <a:moveTo>
                        <a:pt x="12290" y="835"/>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3" name="Google Shape;6443;p82"/>
              <p:cNvGrpSpPr/>
              <p:nvPr/>
            </p:nvGrpSpPr>
            <p:grpSpPr>
              <a:xfrm>
                <a:off x="5382826" y="4125549"/>
                <a:ext cx="37776" cy="32380"/>
                <a:chOff x="5382826" y="4125549"/>
                <a:chExt cx="37776" cy="32380"/>
              </a:xfrm>
            </p:grpSpPr>
            <p:sp>
              <p:nvSpPr>
                <p:cNvPr id="6444" name="Google Shape;6444;p82"/>
                <p:cNvSpPr/>
                <p:nvPr/>
              </p:nvSpPr>
              <p:spPr>
                <a:xfrm>
                  <a:off x="5382826" y="4125549"/>
                  <a:ext cx="37776" cy="32380"/>
                </a:xfrm>
                <a:custGeom>
                  <a:avLst/>
                  <a:gdLst/>
                  <a:ahLst/>
                  <a:cxnLst/>
                  <a:rect l="l" t="t" r="r" b="b"/>
                  <a:pathLst>
                    <a:path w="4803" h="4117" extrusionOk="0">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2"/>
                <p:cNvSpPr/>
                <p:nvPr/>
              </p:nvSpPr>
              <p:spPr>
                <a:xfrm>
                  <a:off x="5395669" y="4135176"/>
                  <a:ext cx="15227" cy="13072"/>
                </a:xfrm>
                <a:custGeom>
                  <a:avLst/>
                  <a:gdLst/>
                  <a:ahLst/>
                  <a:cxnLst/>
                  <a:rect l="l" t="t" r="r" b="b"/>
                  <a:pathLst>
                    <a:path w="1936" h="1662" extrusionOk="0">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6" name="Google Shape;6446;p82"/>
              <p:cNvGrpSpPr/>
              <p:nvPr/>
            </p:nvGrpSpPr>
            <p:grpSpPr>
              <a:xfrm>
                <a:off x="5475680" y="4195587"/>
                <a:ext cx="37783" cy="32364"/>
                <a:chOff x="5475680" y="4195587"/>
                <a:chExt cx="37783" cy="32364"/>
              </a:xfrm>
            </p:grpSpPr>
            <p:sp>
              <p:nvSpPr>
                <p:cNvPr id="6447" name="Google Shape;6447;p82"/>
                <p:cNvSpPr/>
                <p:nvPr/>
              </p:nvSpPr>
              <p:spPr>
                <a:xfrm>
                  <a:off x="5475680" y="4195587"/>
                  <a:ext cx="37783" cy="32364"/>
                </a:xfrm>
                <a:custGeom>
                  <a:avLst/>
                  <a:gdLst/>
                  <a:ahLst/>
                  <a:cxnLst/>
                  <a:rect l="l" t="t" r="r" b="b"/>
                  <a:pathLst>
                    <a:path w="4804" h="4115" extrusionOk="0">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2"/>
                <p:cNvSpPr/>
                <p:nvPr/>
              </p:nvSpPr>
              <p:spPr>
                <a:xfrm>
                  <a:off x="5488523" y="4205300"/>
                  <a:ext cx="15329" cy="13040"/>
                </a:xfrm>
                <a:custGeom>
                  <a:avLst/>
                  <a:gdLst/>
                  <a:ahLst/>
                  <a:cxnLst/>
                  <a:rect l="l" t="t" r="r" b="b"/>
                  <a:pathLst>
                    <a:path w="1949" h="1658" extrusionOk="0">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9" name="Google Shape;6449;p82"/>
              <p:cNvGrpSpPr/>
              <p:nvPr/>
            </p:nvGrpSpPr>
            <p:grpSpPr>
              <a:xfrm>
                <a:off x="5532575" y="4027197"/>
                <a:ext cx="33308" cy="32262"/>
                <a:chOff x="5532575" y="4027197"/>
                <a:chExt cx="33308" cy="32262"/>
              </a:xfrm>
            </p:grpSpPr>
            <p:sp>
              <p:nvSpPr>
                <p:cNvPr id="6450" name="Google Shape;6450;p82"/>
                <p:cNvSpPr/>
                <p:nvPr/>
              </p:nvSpPr>
              <p:spPr>
                <a:xfrm>
                  <a:off x="5532575" y="4027197"/>
                  <a:ext cx="33308" cy="32262"/>
                </a:xfrm>
                <a:custGeom>
                  <a:avLst/>
                  <a:gdLst/>
                  <a:ahLst/>
                  <a:cxnLst/>
                  <a:rect l="l" t="t" r="r" b="b"/>
                  <a:pathLst>
                    <a:path w="4235" h="4102" extrusionOk="0">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2"/>
                <p:cNvSpPr/>
                <p:nvPr/>
              </p:nvSpPr>
              <p:spPr>
                <a:xfrm>
                  <a:off x="5540661" y="4036792"/>
                  <a:ext cx="15502" cy="13064"/>
                </a:xfrm>
                <a:custGeom>
                  <a:avLst/>
                  <a:gdLst/>
                  <a:ahLst/>
                  <a:cxnLst/>
                  <a:rect l="l" t="t" r="r" b="b"/>
                  <a:pathLst>
                    <a:path w="1971" h="1661" extrusionOk="0">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2" name="Google Shape;6452;p82"/>
              <p:cNvGrpSpPr/>
              <p:nvPr/>
            </p:nvGrpSpPr>
            <p:grpSpPr>
              <a:xfrm>
                <a:off x="5590706" y="4245348"/>
                <a:ext cx="33497" cy="32270"/>
                <a:chOff x="5590706" y="4245348"/>
                <a:chExt cx="33497" cy="32270"/>
              </a:xfrm>
            </p:grpSpPr>
            <p:sp>
              <p:nvSpPr>
                <p:cNvPr id="6453" name="Google Shape;6453;p82"/>
                <p:cNvSpPr/>
                <p:nvPr/>
              </p:nvSpPr>
              <p:spPr>
                <a:xfrm>
                  <a:off x="5590706" y="4245348"/>
                  <a:ext cx="33497" cy="32270"/>
                </a:xfrm>
                <a:custGeom>
                  <a:avLst/>
                  <a:gdLst/>
                  <a:ahLst/>
                  <a:cxnLst/>
                  <a:rect l="l" t="t" r="r" b="b"/>
                  <a:pathLst>
                    <a:path w="4259" h="4103" extrusionOk="0">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2"/>
                <p:cNvSpPr/>
                <p:nvPr/>
              </p:nvSpPr>
              <p:spPr>
                <a:xfrm>
                  <a:off x="5598791" y="4254944"/>
                  <a:ext cx="15408" cy="13048"/>
                </a:xfrm>
                <a:custGeom>
                  <a:avLst/>
                  <a:gdLst/>
                  <a:ahLst/>
                  <a:cxnLst/>
                  <a:rect l="l" t="t" r="r" b="b"/>
                  <a:pathLst>
                    <a:path w="1959" h="1659" extrusionOk="0">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5" name="Google Shape;6455;p82"/>
              <p:cNvGrpSpPr/>
              <p:nvPr/>
            </p:nvGrpSpPr>
            <p:grpSpPr>
              <a:xfrm>
                <a:off x="5618681" y="4109677"/>
                <a:ext cx="33112" cy="32357"/>
                <a:chOff x="5618681" y="4109677"/>
                <a:chExt cx="33112" cy="32357"/>
              </a:xfrm>
            </p:grpSpPr>
            <p:sp>
              <p:nvSpPr>
                <p:cNvPr id="6456" name="Google Shape;6456;p82"/>
                <p:cNvSpPr/>
                <p:nvPr/>
              </p:nvSpPr>
              <p:spPr>
                <a:xfrm>
                  <a:off x="5618681" y="4109677"/>
                  <a:ext cx="33112" cy="32357"/>
                </a:xfrm>
                <a:custGeom>
                  <a:avLst/>
                  <a:gdLst/>
                  <a:ahLst/>
                  <a:cxnLst/>
                  <a:rect l="l" t="t" r="r" b="b"/>
                  <a:pathLst>
                    <a:path w="4210" h="4114" extrusionOk="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2"/>
                <p:cNvSpPr/>
                <p:nvPr/>
              </p:nvSpPr>
              <p:spPr>
                <a:xfrm>
                  <a:off x="5626767" y="4119280"/>
                  <a:ext cx="15494" cy="13056"/>
                </a:xfrm>
                <a:custGeom>
                  <a:avLst/>
                  <a:gdLst/>
                  <a:ahLst/>
                  <a:cxnLst/>
                  <a:rect l="l" t="t" r="r" b="b"/>
                  <a:pathLst>
                    <a:path w="1970" h="1660" extrusionOk="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8" name="Google Shape;6458;p82"/>
              <p:cNvGrpSpPr/>
              <p:nvPr/>
            </p:nvGrpSpPr>
            <p:grpSpPr>
              <a:xfrm>
                <a:off x="5479298" y="4128262"/>
                <a:ext cx="31405" cy="26906"/>
                <a:chOff x="5479298" y="4128262"/>
                <a:chExt cx="31405" cy="26906"/>
              </a:xfrm>
            </p:grpSpPr>
            <p:sp>
              <p:nvSpPr>
                <p:cNvPr id="6459" name="Google Shape;6459;p82"/>
                <p:cNvSpPr/>
                <p:nvPr/>
              </p:nvSpPr>
              <p:spPr>
                <a:xfrm>
                  <a:off x="5479298" y="4128262"/>
                  <a:ext cx="31405" cy="26906"/>
                </a:xfrm>
                <a:custGeom>
                  <a:avLst/>
                  <a:gdLst/>
                  <a:ahLst/>
                  <a:cxnLst/>
                  <a:rect l="l" t="t" r="r" b="b"/>
                  <a:pathLst>
                    <a:path w="3993" h="3421" extrusionOk="0">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2"/>
                <p:cNvSpPr/>
                <p:nvPr/>
              </p:nvSpPr>
              <p:spPr>
                <a:xfrm>
                  <a:off x="5493471" y="4137936"/>
                  <a:ext cx="7621" cy="7621"/>
                </a:xfrm>
                <a:custGeom>
                  <a:avLst/>
                  <a:gdLst/>
                  <a:ahLst/>
                  <a:cxnLst/>
                  <a:rect l="l" t="t" r="r" b="b"/>
                  <a:pathLst>
                    <a:path w="969" h="969" extrusionOk="0">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1" name="Google Shape;6461;p82"/>
              <p:cNvGrpSpPr/>
              <p:nvPr/>
            </p:nvGrpSpPr>
            <p:grpSpPr>
              <a:xfrm>
                <a:off x="5582903" y="4180116"/>
                <a:ext cx="31499" cy="26898"/>
                <a:chOff x="5582903" y="4180116"/>
                <a:chExt cx="31499" cy="26898"/>
              </a:xfrm>
            </p:grpSpPr>
            <p:sp>
              <p:nvSpPr>
                <p:cNvPr id="6462" name="Google Shape;6462;p82"/>
                <p:cNvSpPr/>
                <p:nvPr/>
              </p:nvSpPr>
              <p:spPr>
                <a:xfrm>
                  <a:off x="5582903" y="4180116"/>
                  <a:ext cx="31499" cy="26898"/>
                </a:xfrm>
                <a:custGeom>
                  <a:avLst/>
                  <a:gdLst/>
                  <a:ahLst/>
                  <a:cxnLst/>
                  <a:rect l="l" t="t" r="r" b="b"/>
                  <a:pathLst>
                    <a:path w="4005" h="3420" extrusionOk="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2"/>
                <p:cNvSpPr/>
                <p:nvPr/>
              </p:nvSpPr>
              <p:spPr>
                <a:xfrm>
                  <a:off x="5597084" y="4189790"/>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64" name="Google Shape;6464;p82"/>
            <p:cNvGrpSpPr/>
            <p:nvPr/>
          </p:nvGrpSpPr>
          <p:grpSpPr>
            <a:xfrm>
              <a:off x="3977681" y="3230323"/>
              <a:ext cx="94584" cy="84085"/>
              <a:chOff x="3977681" y="3230323"/>
              <a:chExt cx="94584" cy="84085"/>
            </a:xfrm>
          </p:grpSpPr>
          <p:grpSp>
            <p:nvGrpSpPr>
              <p:cNvPr id="6465" name="Google Shape;6465;p82"/>
              <p:cNvGrpSpPr/>
              <p:nvPr/>
            </p:nvGrpSpPr>
            <p:grpSpPr>
              <a:xfrm>
                <a:off x="4000135" y="3243041"/>
                <a:ext cx="59570" cy="57186"/>
                <a:chOff x="4000135" y="3243041"/>
                <a:chExt cx="59570" cy="57186"/>
              </a:xfrm>
            </p:grpSpPr>
            <p:sp>
              <p:nvSpPr>
                <p:cNvPr id="6466" name="Google Shape;6466;p82"/>
                <p:cNvSpPr/>
                <p:nvPr/>
              </p:nvSpPr>
              <p:spPr>
                <a:xfrm>
                  <a:off x="4000135" y="3243041"/>
                  <a:ext cx="59570" cy="57092"/>
                </a:xfrm>
                <a:custGeom>
                  <a:avLst/>
                  <a:gdLst/>
                  <a:ahLst/>
                  <a:cxnLst/>
                  <a:rect l="l" t="t" r="r" b="b"/>
                  <a:pathLst>
                    <a:path w="7574" h="7259" fill="none" extrusionOk="0">
                      <a:moveTo>
                        <a:pt x="1" y="2323"/>
                      </a:moveTo>
                      <a:lnTo>
                        <a:pt x="2577" y="7259"/>
                      </a:lnTo>
                      <a:lnTo>
                        <a:pt x="7573" y="4114"/>
                      </a:lnTo>
                      <a:lnTo>
                        <a:pt x="5541" y="1"/>
                      </a:lnTo>
                      <a:lnTo>
                        <a:pt x="352" y="232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2"/>
                <p:cNvSpPr/>
                <p:nvPr/>
              </p:nvSpPr>
              <p:spPr>
                <a:xfrm>
                  <a:off x="4024210" y="3246847"/>
                  <a:ext cx="15706" cy="53380"/>
                </a:xfrm>
                <a:custGeom>
                  <a:avLst/>
                  <a:gdLst/>
                  <a:ahLst/>
                  <a:cxnLst/>
                  <a:rect l="l" t="t" r="r" b="b"/>
                  <a:pathLst>
                    <a:path w="1997" h="6787" fill="none" extrusionOk="0">
                      <a:moveTo>
                        <a:pt x="0" y="6787"/>
                      </a:moveTo>
                      <a:lnTo>
                        <a:pt x="199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2"/>
                <p:cNvSpPr/>
                <p:nvPr/>
              </p:nvSpPr>
              <p:spPr>
                <a:xfrm>
                  <a:off x="4002896" y="3261311"/>
                  <a:ext cx="56809" cy="14086"/>
                </a:xfrm>
                <a:custGeom>
                  <a:avLst/>
                  <a:gdLst/>
                  <a:ahLst/>
                  <a:cxnLst/>
                  <a:rect l="l" t="t" r="r" b="b"/>
                  <a:pathLst>
                    <a:path w="7223" h="1791" fill="none" extrusionOk="0">
                      <a:moveTo>
                        <a:pt x="7222" y="179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9" name="Google Shape;6469;p82"/>
              <p:cNvGrpSpPr/>
              <p:nvPr/>
            </p:nvGrpSpPr>
            <p:grpSpPr>
              <a:xfrm>
                <a:off x="3977681" y="3245872"/>
                <a:ext cx="37783" cy="32380"/>
                <a:chOff x="3977681" y="3245872"/>
                <a:chExt cx="37783" cy="32380"/>
              </a:xfrm>
            </p:grpSpPr>
            <p:sp>
              <p:nvSpPr>
                <p:cNvPr id="6470" name="Google Shape;6470;p82"/>
                <p:cNvSpPr/>
                <p:nvPr/>
              </p:nvSpPr>
              <p:spPr>
                <a:xfrm>
                  <a:off x="3977681" y="3245872"/>
                  <a:ext cx="37783" cy="32380"/>
                </a:xfrm>
                <a:custGeom>
                  <a:avLst/>
                  <a:gdLst/>
                  <a:ahLst/>
                  <a:cxnLst/>
                  <a:rect l="l" t="t" r="r" b="b"/>
                  <a:pathLst>
                    <a:path w="4804" h="4117" extrusionOk="0">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2"/>
                <p:cNvSpPr/>
                <p:nvPr/>
              </p:nvSpPr>
              <p:spPr>
                <a:xfrm>
                  <a:off x="3992718" y="3255507"/>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2" name="Google Shape;6472;p82"/>
              <p:cNvGrpSpPr/>
              <p:nvPr/>
            </p:nvGrpSpPr>
            <p:grpSpPr>
              <a:xfrm>
                <a:off x="4040860" y="3262672"/>
                <a:ext cx="31405" cy="27001"/>
                <a:chOff x="4040860" y="3262672"/>
                <a:chExt cx="31405" cy="27001"/>
              </a:xfrm>
            </p:grpSpPr>
            <p:sp>
              <p:nvSpPr>
                <p:cNvPr id="6473" name="Google Shape;6473;p82"/>
                <p:cNvSpPr/>
                <p:nvPr/>
              </p:nvSpPr>
              <p:spPr>
                <a:xfrm>
                  <a:off x="4040860" y="3262672"/>
                  <a:ext cx="31405" cy="27001"/>
                </a:xfrm>
                <a:custGeom>
                  <a:avLst/>
                  <a:gdLst/>
                  <a:ahLst/>
                  <a:cxnLst/>
                  <a:rect l="l" t="t" r="r" b="b"/>
                  <a:pathLst>
                    <a:path w="3993" h="3433" extrusionOk="0">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2"/>
                <p:cNvSpPr/>
                <p:nvPr/>
              </p:nvSpPr>
              <p:spPr>
                <a:xfrm>
                  <a:off x="4054938" y="3272346"/>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5" name="Google Shape;6475;p82"/>
              <p:cNvGrpSpPr/>
              <p:nvPr/>
            </p:nvGrpSpPr>
            <p:grpSpPr>
              <a:xfrm>
                <a:off x="4021072" y="3230323"/>
                <a:ext cx="31397" cy="26906"/>
                <a:chOff x="4021072" y="3230323"/>
                <a:chExt cx="31397" cy="26906"/>
              </a:xfrm>
            </p:grpSpPr>
            <p:sp>
              <p:nvSpPr>
                <p:cNvPr id="6476" name="Google Shape;6476;p82"/>
                <p:cNvSpPr/>
                <p:nvPr/>
              </p:nvSpPr>
              <p:spPr>
                <a:xfrm>
                  <a:off x="4021072" y="3230323"/>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2"/>
                <p:cNvSpPr/>
                <p:nvPr/>
              </p:nvSpPr>
              <p:spPr>
                <a:xfrm>
                  <a:off x="403524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8" name="Google Shape;6478;p82"/>
              <p:cNvGrpSpPr/>
              <p:nvPr/>
            </p:nvGrpSpPr>
            <p:grpSpPr>
              <a:xfrm>
                <a:off x="4001472" y="3287462"/>
                <a:ext cx="31499" cy="26945"/>
                <a:chOff x="4001472" y="3287462"/>
                <a:chExt cx="31499" cy="26945"/>
              </a:xfrm>
            </p:grpSpPr>
            <p:sp>
              <p:nvSpPr>
                <p:cNvPr id="6479" name="Google Shape;6479;p82"/>
                <p:cNvSpPr/>
                <p:nvPr/>
              </p:nvSpPr>
              <p:spPr>
                <a:xfrm>
                  <a:off x="4001472" y="3287462"/>
                  <a:ext cx="31499" cy="26945"/>
                </a:xfrm>
                <a:custGeom>
                  <a:avLst/>
                  <a:gdLst/>
                  <a:ahLst/>
                  <a:cxnLst/>
                  <a:rect l="l" t="t" r="r" b="b"/>
                  <a:pathLst>
                    <a:path w="4005" h="3426" extrusionOk="0">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2"/>
                <p:cNvSpPr/>
                <p:nvPr/>
              </p:nvSpPr>
              <p:spPr>
                <a:xfrm>
                  <a:off x="4014410" y="3297175"/>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81" name="Google Shape;6481;p82"/>
            <p:cNvGrpSpPr/>
            <p:nvPr/>
          </p:nvGrpSpPr>
          <p:grpSpPr>
            <a:xfrm>
              <a:off x="4084715" y="3258865"/>
              <a:ext cx="184961" cy="137268"/>
              <a:chOff x="4084715" y="3258865"/>
              <a:chExt cx="184961" cy="137268"/>
            </a:xfrm>
          </p:grpSpPr>
          <p:grpSp>
            <p:nvGrpSpPr>
              <p:cNvPr id="6482" name="Google Shape;6482;p82"/>
              <p:cNvGrpSpPr/>
              <p:nvPr/>
            </p:nvGrpSpPr>
            <p:grpSpPr>
              <a:xfrm>
                <a:off x="4107453" y="3271583"/>
                <a:ext cx="153470" cy="110275"/>
                <a:chOff x="4107453" y="3271583"/>
                <a:chExt cx="153470" cy="110275"/>
              </a:xfrm>
            </p:grpSpPr>
            <p:sp>
              <p:nvSpPr>
                <p:cNvPr id="6483" name="Google Shape;6483;p82"/>
                <p:cNvSpPr/>
                <p:nvPr/>
              </p:nvSpPr>
              <p:spPr>
                <a:xfrm>
                  <a:off x="4107453" y="3271583"/>
                  <a:ext cx="153470" cy="110275"/>
                </a:xfrm>
                <a:custGeom>
                  <a:avLst/>
                  <a:gdLst/>
                  <a:ahLst/>
                  <a:cxnLst/>
                  <a:rect l="l" t="t" r="r" b="b"/>
                  <a:pathLst>
                    <a:path w="19513" h="14021" fill="none" extrusionOk="0">
                      <a:moveTo>
                        <a:pt x="19513" y="14021"/>
                      </a:moveTo>
                      <a:lnTo>
                        <a:pt x="14844" y="968"/>
                      </a:lnTo>
                      <a:lnTo>
                        <a:pt x="5674" y="1"/>
                      </a:lnTo>
                      <a:lnTo>
                        <a:pt x="1" y="968"/>
                      </a:lnTo>
                      <a:lnTo>
                        <a:pt x="8977" y="2674"/>
                      </a:lnTo>
                      <a:lnTo>
                        <a:pt x="14360" y="10102"/>
                      </a:lnTo>
                      <a:lnTo>
                        <a:pt x="19029" y="14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2"/>
                <p:cNvSpPr/>
                <p:nvPr/>
              </p:nvSpPr>
              <p:spPr>
                <a:xfrm>
                  <a:off x="4155886" y="3271968"/>
                  <a:ext cx="22171" cy="20559"/>
                </a:xfrm>
                <a:custGeom>
                  <a:avLst/>
                  <a:gdLst/>
                  <a:ahLst/>
                  <a:cxnLst/>
                  <a:rect l="l" t="t" r="r" b="b"/>
                  <a:pathLst>
                    <a:path w="2819" h="2614" fill="none" extrusionOk="0">
                      <a:moveTo>
                        <a:pt x="2819" y="2613"/>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82"/>
                <p:cNvSpPr/>
                <p:nvPr/>
              </p:nvSpPr>
              <p:spPr>
                <a:xfrm>
                  <a:off x="4178049" y="3279196"/>
                  <a:ext cx="42345" cy="13331"/>
                </a:xfrm>
                <a:custGeom>
                  <a:avLst/>
                  <a:gdLst/>
                  <a:ahLst/>
                  <a:cxnLst/>
                  <a:rect l="l" t="t" r="r" b="b"/>
                  <a:pathLst>
                    <a:path w="5384" h="1695" fill="none" extrusionOk="0">
                      <a:moveTo>
                        <a:pt x="1" y="1694"/>
                      </a:moveTo>
                      <a:lnTo>
                        <a:pt x="53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2"/>
                <p:cNvSpPr/>
                <p:nvPr/>
              </p:nvSpPr>
              <p:spPr>
                <a:xfrm>
                  <a:off x="4220387" y="3279196"/>
                  <a:ext cx="8" cy="71745"/>
                </a:xfrm>
                <a:custGeom>
                  <a:avLst/>
                  <a:gdLst/>
                  <a:ahLst/>
                  <a:cxnLst/>
                  <a:rect l="l" t="t" r="r" b="b"/>
                  <a:pathLst>
                    <a:path w="1" h="9122" fill="none" extrusionOk="0">
                      <a:moveTo>
                        <a:pt x="1" y="0"/>
                      </a:moveTo>
                      <a:lnTo>
                        <a:pt x="1" y="91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7" name="Google Shape;6487;p82"/>
              <p:cNvGrpSpPr/>
              <p:nvPr/>
            </p:nvGrpSpPr>
            <p:grpSpPr>
              <a:xfrm>
                <a:off x="4136947" y="3258865"/>
                <a:ext cx="31499" cy="27001"/>
                <a:chOff x="4136947" y="3258865"/>
                <a:chExt cx="31499" cy="27001"/>
              </a:xfrm>
            </p:grpSpPr>
            <p:sp>
              <p:nvSpPr>
                <p:cNvPr id="6488" name="Google Shape;6488;p82"/>
                <p:cNvSpPr/>
                <p:nvPr/>
              </p:nvSpPr>
              <p:spPr>
                <a:xfrm>
                  <a:off x="4136947" y="3258865"/>
                  <a:ext cx="31499" cy="27001"/>
                </a:xfrm>
                <a:custGeom>
                  <a:avLst/>
                  <a:gdLst/>
                  <a:ahLst/>
                  <a:cxnLst/>
                  <a:rect l="l" t="t" r="r" b="b"/>
                  <a:pathLst>
                    <a:path w="4005" h="3433" extrusionOk="0">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2"/>
                <p:cNvSpPr/>
                <p:nvPr/>
              </p:nvSpPr>
              <p:spPr>
                <a:xfrm>
                  <a:off x="4151222" y="3268539"/>
                  <a:ext cx="7621" cy="7621"/>
                </a:xfrm>
                <a:custGeom>
                  <a:avLst/>
                  <a:gdLst/>
                  <a:ahLst/>
                  <a:cxnLst/>
                  <a:rect l="l" t="t" r="r" b="b"/>
                  <a:pathLst>
                    <a:path w="969" h="969" extrusionOk="0">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0" name="Google Shape;6490;p82"/>
              <p:cNvGrpSpPr/>
              <p:nvPr/>
            </p:nvGrpSpPr>
            <p:grpSpPr>
              <a:xfrm>
                <a:off x="4084715" y="3266478"/>
                <a:ext cx="31468" cy="26898"/>
                <a:chOff x="4084715" y="3266478"/>
                <a:chExt cx="31468" cy="26898"/>
              </a:xfrm>
            </p:grpSpPr>
            <p:sp>
              <p:nvSpPr>
                <p:cNvPr id="6491" name="Google Shape;6491;p82"/>
                <p:cNvSpPr/>
                <p:nvPr/>
              </p:nvSpPr>
              <p:spPr>
                <a:xfrm>
                  <a:off x="4084715" y="3266478"/>
                  <a:ext cx="31468" cy="26898"/>
                </a:xfrm>
                <a:custGeom>
                  <a:avLst/>
                  <a:gdLst/>
                  <a:ahLst/>
                  <a:cxnLst/>
                  <a:rect l="l" t="t" r="r" b="b"/>
                  <a:pathLst>
                    <a:path w="4001" h="3420" extrusionOk="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2"/>
                <p:cNvSpPr/>
                <p:nvPr/>
              </p:nvSpPr>
              <p:spPr>
                <a:xfrm>
                  <a:off x="4098896" y="3276152"/>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3" name="Google Shape;6493;p82"/>
              <p:cNvGrpSpPr/>
              <p:nvPr/>
            </p:nvGrpSpPr>
            <p:grpSpPr>
              <a:xfrm>
                <a:off x="4159213" y="3279849"/>
                <a:ext cx="31405" cy="26945"/>
                <a:chOff x="4159213" y="3279849"/>
                <a:chExt cx="31405" cy="26945"/>
              </a:xfrm>
            </p:grpSpPr>
            <p:sp>
              <p:nvSpPr>
                <p:cNvPr id="6494" name="Google Shape;6494;p82"/>
                <p:cNvSpPr/>
                <p:nvPr/>
              </p:nvSpPr>
              <p:spPr>
                <a:xfrm>
                  <a:off x="4159213" y="3279849"/>
                  <a:ext cx="31405" cy="26945"/>
                </a:xfrm>
                <a:custGeom>
                  <a:avLst/>
                  <a:gdLst/>
                  <a:ahLst/>
                  <a:cxnLst/>
                  <a:rect l="l" t="t" r="r" b="b"/>
                  <a:pathLst>
                    <a:path w="3993" h="3426" extrusionOk="0">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82"/>
                <p:cNvSpPr/>
                <p:nvPr/>
              </p:nvSpPr>
              <p:spPr>
                <a:xfrm>
                  <a:off x="4173385" y="3289570"/>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6" name="Google Shape;6496;p82"/>
              <p:cNvGrpSpPr/>
              <p:nvPr/>
            </p:nvGrpSpPr>
            <p:grpSpPr>
              <a:xfrm>
                <a:off x="4201550" y="3266502"/>
                <a:ext cx="31405" cy="26883"/>
                <a:chOff x="4201550" y="3266502"/>
                <a:chExt cx="31405" cy="26883"/>
              </a:xfrm>
            </p:grpSpPr>
            <p:sp>
              <p:nvSpPr>
                <p:cNvPr id="6497" name="Google Shape;6497;p82"/>
                <p:cNvSpPr/>
                <p:nvPr/>
              </p:nvSpPr>
              <p:spPr>
                <a:xfrm>
                  <a:off x="4201550" y="3266502"/>
                  <a:ext cx="31405" cy="26883"/>
                </a:xfrm>
                <a:custGeom>
                  <a:avLst/>
                  <a:gdLst/>
                  <a:ahLst/>
                  <a:cxnLst/>
                  <a:rect l="l" t="t" r="r" b="b"/>
                  <a:pathLst>
                    <a:path w="3993" h="3418" extrusionOk="0">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2"/>
                <p:cNvSpPr/>
                <p:nvPr/>
              </p:nvSpPr>
              <p:spPr>
                <a:xfrm>
                  <a:off x="4214331" y="3276247"/>
                  <a:ext cx="8919" cy="7582"/>
                </a:xfrm>
                <a:custGeom>
                  <a:avLst/>
                  <a:gdLst/>
                  <a:ahLst/>
                  <a:cxnLst/>
                  <a:rect l="l" t="t" r="r" b="b"/>
                  <a:pathLst>
                    <a:path w="1134" h="964" extrusionOk="0">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9" name="Google Shape;6499;p82"/>
              <p:cNvGrpSpPr/>
              <p:nvPr/>
            </p:nvGrpSpPr>
            <p:grpSpPr>
              <a:xfrm>
                <a:off x="4201550" y="3338278"/>
                <a:ext cx="31405" cy="26930"/>
                <a:chOff x="4201550" y="3338278"/>
                <a:chExt cx="31405" cy="26930"/>
              </a:xfrm>
            </p:grpSpPr>
            <p:sp>
              <p:nvSpPr>
                <p:cNvPr id="6500" name="Google Shape;6500;p82"/>
                <p:cNvSpPr/>
                <p:nvPr/>
              </p:nvSpPr>
              <p:spPr>
                <a:xfrm>
                  <a:off x="4201550" y="3338278"/>
                  <a:ext cx="31405" cy="26930"/>
                </a:xfrm>
                <a:custGeom>
                  <a:avLst/>
                  <a:gdLst/>
                  <a:ahLst/>
                  <a:cxnLst/>
                  <a:rect l="l" t="t" r="r" b="b"/>
                  <a:pathLst>
                    <a:path w="3993" h="3424" extrusionOk="0">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2"/>
                <p:cNvSpPr/>
                <p:nvPr/>
              </p:nvSpPr>
              <p:spPr>
                <a:xfrm>
                  <a:off x="4214331" y="3347976"/>
                  <a:ext cx="8919" cy="7590"/>
                </a:xfrm>
                <a:custGeom>
                  <a:avLst/>
                  <a:gdLst/>
                  <a:ahLst/>
                  <a:cxnLst/>
                  <a:rect l="l" t="t" r="r" b="b"/>
                  <a:pathLst>
                    <a:path w="1134" h="965" extrusionOk="0">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2" name="Google Shape;6502;p82"/>
              <p:cNvGrpSpPr/>
              <p:nvPr/>
            </p:nvGrpSpPr>
            <p:grpSpPr>
              <a:xfrm>
                <a:off x="4238272" y="3369132"/>
                <a:ext cx="31405" cy="27001"/>
                <a:chOff x="4238272" y="3369132"/>
                <a:chExt cx="31405" cy="27001"/>
              </a:xfrm>
            </p:grpSpPr>
            <p:sp>
              <p:nvSpPr>
                <p:cNvPr id="6503" name="Google Shape;6503;p82"/>
                <p:cNvSpPr/>
                <p:nvPr/>
              </p:nvSpPr>
              <p:spPr>
                <a:xfrm>
                  <a:off x="4238272" y="3369132"/>
                  <a:ext cx="31405" cy="27001"/>
                </a:xfrm>
                <a:custGeom>
                  <a:avLst/>
                  <a:gdLst/>
                  <a:ahLst/>
                  <a:cxnLst/>
                  <a:rect l="l" t="t" r="r" b="b"/>
                  <a:pathLst>
                    <a:path w="3993" h="3433" extrusionOk="0">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2"/>
                <p:cNvSpPr/>
                <p:nvPr/>
              </p:nvSpPr>
              <p:spPr>
                <a:xfrm>
                  <a:off x="4251217" y="3378806"/>
                  <a:ext cx="8856" cy="7605"/>
                </a:xfrm>
                <a:custGeom>
                  <a:avLst/>
                  <a:gdLst/>
                  <a:ahLst/>
                  <a:cxnLst/>
                  <a:rect l="l" t="t" r="r" b="b"/>
                  <a:pathLst>
                    <a:path w="1126" h="967" extrusionOk="0">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05" name="Google Shape;6505;p82"/>
            <p:cNvGrpSpPr/>
            <p:nvPr/>
          </p:nvGrpSpPr>
          <p:grpSpPr>
            <a:xfrm>
              <a:off x="4068639" y="3200169"/>
              <a:ext cx="77643" cy="37272"/>
              <a:chOff x="4068639" y="3200169"/>
              <a:chExt cx="77643" cy="37272"/>
            </a:xfrm>
          </p:grpSpPr>
          <p:sp>
            <p:nvSpPr>
              <p:cNvPr id="6506" name="Google Shape;6506;p82"/>
              <p:cNvSpPr/>
              <p:nvPr/>
            </p:nvSpPr>
            <p:spPr>
              <a:xfrm>
                <a:off x="4087570" y="3212886"/>
                <a:ext cx="49958" cy="10374"/>
              </a:xfrm>
              <a:custGeom>
                <a:avLst/>
                <a:gdLst/>
                <a:ahLst/>
                <a:cxnLst/>
                <a:rect l="l" t="t" r="r" b="b"/>
                <a:pathLst>
                  <a:path w="6352" h="1319" fill="none" extrusionOk="0">
                    <a:moveTo>
                      <a:pt x="1" y="1319"/>
                    </a:moveTo>
                    <a:lnTo>
                      <a:pt x="635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7" name="Google Shape;6507;p82"/>
              <p:cNvGrpSpPr/>
              <p:nvPr/>
            </p:nvGrpSpPr>
            <p:grpSpPr>
              <a:xfrm>
                <a:off x="4114878" y="3200169"/>
                <a:ext cx="31405" cy="26993"/>
                <a:chOff x="4114878" y="3200169"/>
                <a:chExt cx="31405" cy="26993"/>
              </a:xfrm>
            </p:grpSpPr>
            <p:sp>
              <p:nvSpPr>
                <p:cNvPr id="6508" name="Google Shape;6508;p82"/>
                <p:cNvSpPr/>
                <p:nvPr/>
              </p:nvSpPr>
              <p:spPr>
                <a:xfrm>
                  <a:off x="4114878" y="3200169"/>
                  <a:ext cx="31405" cy="26993"/>
                </a:xfrm>
                <a:custGeom>
                  <a:avLst/>
                  <a:gdLst/>
                  <a:ahLst/>
                  <a:cxnLst/>
                  <a:rect l="l" t="t" r="r" b="b"/>
                  <a:pathLst>
                    <a:path w="3993" h="3432" extrusionOk="0">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2"/>
                <p:cNvSpPr/>
                <p:nvPr/>
              </p:nvSpPr>
              <p:spPr>
                <a:xfrm>
                  <a:off x="4127721" y="3209835"/>
                  <a:ext cx="8950" cy="7684"/>
                </a:xfrm>
                <a:custGeom>
                  <a:avLst/>
                  <a:gdLst/>
                  <a:ahLst/>
                  <a:cxnLst/>
                  <a:rect l="l" t="t" r="r" b="b"/>
                  <a:pathLst>
                    <a:path w="1138" h="977" extrusionOk="0">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0" name="Google Shape;6510;p82"/>
              <p:cNvGrpSpPr/>
              <p:nvPr/>
            </p:nvGrpSpPr>
            <p:grpSpPr>
              <a:xfrm>
                <a:off x="4068639" y="3210535"/>
                <a:ext cx="31499" cy="26906"/>
                <a:chOff x="4068639" y="3210535"/>
                <a:chExt cx="31499" cy="26906"/>
              </a:xfrm>
            </p:grpSpPr>
            <p:sp>
              <p:nvSpPr>
                <p:cNvPr id="6511" name="Google Shape;6511;p82"/>
                <p:cNvSpPr/>
                <p:nvPr/>
              </p:nvSpPr>
              <p:spPr>
                <a:xfrm>
                  <a:off x="4068639" y="3210535"/>
                  <a:ext cx="31499" cy="26906"/>
                </a:xfrm>
                <a:custGeom>
                  <a:avLst/>
                  <a:gdLst/>
                  <a:ahLst/>
                  <a:cxnLst/>
                  <a:rect l="l" t="t" r="r" b="b"/>
                  <a:pathLst>
                    <a:path w="4005" h="3421" extrusionOk="0">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2"/>
                <p:cNvSpPr/>
                <p:nvPr/>
              </p:nvSpPr>
              <p:spPr>
                <a:xfrm>
                  <a:off x="4081577" y="3220209"/>
                  <a:ext cx="8856" cy="7582"/>
                </a:xfrm>
                <a:custGeom>
                  <a:avLst/>
                  <a:gdLst/>
                  <a:ahLst/>
                  <a:cxnLst/>
                  <a:rect l="l" t="t" r="r" b="b"/>
                  <a:pathLst>
                    <a:path w="1126" h="964" extrusionOk="0">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13" name="Google Shape;6513;p82"/>
            <p:cNvGrpSpPr/>
            <p:nvPr/>
          </p:nvGrpSpPr>
          <p:grpSpPr>
            <a:xfrm>
              <a:off x="3869702" y="3066935"/>
              <a:ext cx="382664" cy="190294"/>
              <a:chOff x="3869702" y="3066935"/>
              <a:chExt cx="382664" cy="190294"/>
            </a:xfrm>
          </p:grpSpPr>
          <p:grpSp>
            <p:nvGrpSpPr>
              <p:cNvPr id="6514" name="Google Shape;6514;p82"/>
              <p:cNvGrpSpPr/>
              <p:nvPr/>
            </p:nvGrpSpPr>
            <p:grpSpPr>
              <a:xfrm>
                <a:off x="3888633" y="3082351"/>
                <a:ext cx="351172" cy="160698"/>
                <a:chOff x="3888633" y="3082351"/>
                <a:chExt cx="351172" cy="160698"/>
              </a:xfrm>
            </p:grpSpPr>
            <p:sp>
              <p:nvSpPr>
                <p:cNvPr id="6515" name="Google Shape;6515;p82"/>
                <p:cNvSpPr/>
                <p:nvPr/>
              </p:nvSpPr>
              <p:spPr>
                <a:xfrm>
                  <a:off x="3892440" y="3082351"/>
                  <a:ext cx="347366" cy="160698"/>
                </a:xfrm>
                <a:custGeom>
                  <a:avLst/>
                  <a:gdLst/>
                  <a:ahLst/>
                  <a:cxnLst/>
                  <a:rect l="l" t="t" r="r" b="b"/>
                  <a:pathLst>
                    <a:path w="44166" h="20432" fill="none" extrusionOk="0">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2"/>
                <p:cNvSpPr/>
                <p:nvPr/>
              </p:nvSpPr>
              <p:spPr>
                <a:xfrm>
                  <a:off x="3888633" y="3172924"/>
                  <a:ext cx="72979" cy="70124"/>
                </a:xfrm>
                <a:custGeom>
                  <a:avLst/>
                  <a:gdLst/>
                  <a:ahLst/>
                  <a:cxnLst/>
                  <a:rect l="l" t="t" r="r" b="b"/>
                  <a:pathLst>
                    <a:path w="9279" h="8916" fill="none" extrusionOk="0">
                      <a:moveTo>
                        <a:pt x="0" y="8916"/>
                      </a:moveTo>
                      <a:lnTo>
                        <a:pt x="9279" y="6883"/>
                      </a:lnTo>
                      <a:lnTo>
                        <a:pt x="704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2"/>
                <p:cNvSpPr/>
                <p:nvPr/>
              </p:nvSpPr>
              <p:spPr>
                <a:xfrm>
                  <a:off x="3960370" y="3203653"/>
                  <a:ext cx="79547" cy="19607"/>
                </a:xfrm>
                <a:custGeom>
                  <a:avLst/>
                  <a:gdLst/>
                  <a:ahLst/>
                  <a:cxnLst/>
                  <a:rect l="l" t="t" r="r" b="b"/>
                  <a:pathLst>
                    <a:path w="10114" h="2493" fill="none" extrusionOk="0">
                      <a:moveTo>
                        <a:pt x="0" y="2493"/>
                      </a:moveTo>
                      <a:lnTo>
                        <a:pt x="1011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2"/>
                <p:cNvSpPr/>
                <p:nvPr/>
              </p:nvSpPr>
              <p:spPr>
                <a:xfrm>
                  <a:off x="4043613" y="3161504"/>
                  <a:ext cx="108474" cy="42156"/>
                </a:xfrm>
                <a:custGeom>
                  <a:avLst/>
                  <a:gdLst/>
                  <a:ahLst/>
                  <a:cxnLst/>
                  <a:rect l="l" t="t" r="r" b="b"/>
                  <a:pathLst>
                    <a:path w="13792" h="5360" fill="none" extrusionOk="0">
                      <a:moveTo>
                        <a:pt x="1" y="5360"/>
                      </a:moveTo>
                      <a:lnTo>
                        <a:pt x="1379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2"/>
                <p:cNvSpPr/>
                <p:nvPr/>
              </p:nvSpPr>
              <p:spPr>
                <a:xfrm>
                  <a:off x="4152079" y="3082351"/>
                  <a:ext cx="17224" cy="82968"/>
                </a:xfrm>
                <a:custGeom>
                  <a:avLst/>
                  <a:gdLst/>
                  <a:ahLst/>
                  <a:cxnLst/>
                  <a:rect l="l" t="t" r="r" b="b"/>
                  <a:pathLst>
                    <a:path w="2190" h="10549" fill="none" extrusionOk="0">
                      <a:moveTo>
                        <a:pt x="0" y="10549"/>
                      </a:moveTo>
                      <a:lnTo>
                        <a:pt x="219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2"/>
                <p:cNvSpPr/>
                <p:nvPr/>
              </p:nvSpPr>
              <p:spPr>
                <a:xfrm>
                  <a:off x="4169296" y="3082351"/>
                  <a:ext cx="25797" cy="63557"/>
                </a:xfrm>
                <a:custGeom>
                  <a:avLst/>
                  <a:gdLst/>
                  <a:ahLst/>
                  <a:cxnLst/>
                  <a:rect l="l" t="t" r="r" b="b"/>
                  <a:pathLst>
                    <a:path w="3280" h="8081" fill="none" extrusionOk="0">
                      <a:moveTo>
                        <a:pt x="1" y="0"/>
                      </a:moveTo>
                      <a:lnTo>
                        <a:pt x="3279" y="808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1" name="Google Shape;6521;p82"/>
              <p:cNvGrpSpPr/>
              <p:nvPr/>
            </p:nvGrpSpPr>
            <p:grpSpPr>
              <a:xfrm>
                <a:off x="4143703" y="3066935"/>
                <a:ext cx="37783" cy="32357"/>
                <a:chOff x="4143703" y="3066935"/>
                <a:chExt cx="37783" cy="32357"/>
              </a:xfrm>
            </p:grpSpPr>
            <p:sp>
              <p:nvSpPr>
                <p:cNvPr id="6522" name="Google Shape;6522;p82"/>
                <p:cNvSpPr/>
                <p:nvPr/>
              </p:nvSpPr>
              <p:spPr>
                <a:xfrm>
                  <a:off x="4143703" y="3066935"/>
                  <a:ext cx="37783" cy="32357"/>
                </a:xfrm>
                <a:custGeom>
                  <a:avLst/>
                  <a:gdLst/>
                  <a:ahLst/>
                  <a:cxnLst/>
                  <a:rect l="l" t="t" r="r" b="b"/>
                  <a:pathLst>
                    <a:path w="4804" h="4114" extrusionOk="0">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2"/>
                <p:cNvSpPr/>
                <p:nvPr/>
              </p:nvSpPr>
              <p:spPr>
                <a:xfrm>
                  <a:off x="4158741" y="3076641"/>
                  <a:ext cx="13040" cy="13040"/>
                </a:xfrm>
                <a:custGeom>
                  <a:avLst/>
                  <a:gdLst/>
                  <a:ahLst/>
                  <a:cxnLst/>
                  <a:rect l="l" t="t" r="r" b="b"/>
                  <a:pathLst>
                    <a:path w="1658" h="1658" extrusionOk="0">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4" name="Google Shape;6524;p82"/>
              <p:cNvGrpSpPr/>
              <p:nvPr/>
            </p:nvGrpSpPr>
            <p:grpSpPr>
              <a:xfrm>
                <a:off x="4044565" y="3103563"/>
                <a:ext cx="37783" cy="32451"/>
                <a:chOff x="4044565" y="3103563"/>
                <a:chExt cx="37783" cy="32451"/>
              </a:xfrm>
            </p:grpSpPr>
            <p:sp>
              <p:nvSpPr>
                <p:cNvPr id="6525" name="Google Shape;6525;p82"/>
                <p:cNvSpPr/>
                <p:nvPr/>
              </p:nvSpPr>
              <p:spPr>
                <a:xfrm>
                  <a:off x="4044565" y="3103563"/>
                  <a:ext cx="37783" cy="32451"/>
                </a:xfrm>
                <a:custGeom>
                  <a:avLst/>
                  <a:gdLst/>
                  <a:ahLst/>
                  <a:cxnLst/>
                  <a:rect l="l" t="t" r="r" b="b"/>
                  <a:pathLst>
                    <a:path w="4804" h="4126" extrusionOk="0">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2"/>
                <p:cNvSpPr/>
                <p:nvPr/>
              </p:nvSpPr>
              <p:spPr>
                <a:xfrm>
                  <a:off x="4059602" y="3113268"/>
                  <a:ext cx="13040" cy="13048"/>
                </a:xfrm>
                <a:custGeom>
                  <a:avLst/>
                  <a:gdLst/>
                  <a:ahLst/>
                  <a:cxnLst/>
                  <a:rect l="l" t="t" r="r" b="b"/>
                  <a:pathLst>
                    <a:path w="1658" h="1659" extrusionOk="0">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7" name="Google Shape;6527;p82"/>
              <p:cNvGrpSpPr/>
              <p:nvPr/>
            </p:nvGrpSpPr>
            <p:grpSpPr>
              <a:xfrm>
                <a:off x="4017454" y="3188237"/>
                <a:ext cx="37776" cy="32357"/>
                <a:chOff x="4017454" y="3188237"/>
                <a:chExt cx="37776" cy="32357"/>
              </a:xfrm>
            </p:grpSpPr>
            <p:sp>
              <p:nvSpPr>
                <p:cNvPr id="6528" name="Google Shape;6528;p82"/>
                <p:cNvSpPr/>
                <p:nvPr/>
              </p:nvSpPr>
              <p:spPr>
                <a:xfrm>
                  <a:off x="4017454" y="3188237"/>
                  <a:ext cx="37776" cy="32357"/>
                </a:xfrm>
                <a:custGeom>
                  <a:avLst/>
                  <a:gdLst/>
                  <a:ahLst/>
                  <a:cxnLst/>
                  <a:rect l="l" t="t" r="r" b="b"/>
                  <a:pathLst>
                    <a:path w="4803" h="4114" extrusionOk="0">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2"/>
                <p:cNvSpPr/>
                <p:nvPr/>
              </p:nvSpPr>
              <p:spPr>
                <a:xfrm>
                  <a:off x="4032484" y="3197943"/>
                  <a:ext cx="13040" cy="13048"/>
                </a:xfrm>
                <a:custGeom>
                  <a:avLst/>
                  <a:gdLst/>
                  <a:ahLst/>
                  <a:cxnLst/>
                  <a:rect l="l" t="t" r="r" b="b"/>
                  <a:pathLst>
                    <a:path w="1658" h="1659" extrusionOk="0">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0" name="Google Shape;6530;p82"/>
              <p:cNvGrpSpPr/>
              <p:nvPr/>
            </p:nvGrpSpPr>
            <p:grpSpPr>
              <a:xfrm>
                <a:off x="3921548" y="3157509"/>
                <a:ext cx="37783" cy="32357"/>
                <a:chOff x="3921548" y="3157509"/>
                <a:chExt cx="37783" cy="32357"/>
              </a:xfrm>
            </p:grpSpPr>
            <p:sp>
              <p:nvSpPr>
                <p:cNvPr id="6531" name="Google Shape;6531;p82"/>
                <p:cNvSpPr/>
                <p:nvPr/>
              </p:nvSpPr>
              <p:spPr>
                <a:xfrm>
                  <a:off x="3921548" y="3157509"/>
                  <a:ext cx="37783" cy="32357"/>
                </a:xfrm>
                <a:custGeom>
                  <a:avLst/>
                  <a:gdLst/>
                  <a:ahLst/>
                  <a:cxnLst/>
                  <a:rect l="l" t="t" r="r" b="b"/>
                  <a:pathLst>
                    <a:path w="4804" h="4114" extrusionOk="0">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2"/>
                <p:cNvSpPr/>
                <p:nvPr/>
              </p:nvSpPr>
              <p:spPr>
                <a:xfrm>
                  <a:off x="3936586" y="3167214"/>
                  <a:ext cx="13040" cy="13040"/>
                </a:xfrm>
                <a:custGeom>
                  <a:avLst/>
                  <a:gdLst/>
                  <a:ahLst/>
                  <a:cxnLst/>
                  <a:rect l="l" t="t" r="r" b="b"/>
                  <a:pathLst>
                    <a:path w="1658" h="1658" extrusionOk="0">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3" name="Google Shape;6533;p82"/>
              <p:cNvGrpSpPr/>
              <p:nvPr/>
            </p:nvGrpSpPr>
            <p:grpSpPr>
              <a:xfrm>
                <a:off x="3939056" y="3211620"/>
                <a:ext cx="37783" cy="32380"/>
                <a:chOff x="3939056" y="3211620"/>
                <a:chExt cx="37783" cy="32380"/>
              </a:xfrm>
            </p:grpSpPr>
            <p:sp>
              <p:nvSpPr>
                <p:cNvPr id="6534" name="Google Shape;6534;p82"/>
                <p:cNvSpPr/>
                <p:nvPr/>
              </p:nvSpPr>
              <p:spPr>
                <a:xfrm>
                  <a:off x="3939056" y="3211620"/>
                  <a:ext cx="37783" cy="32380"/>
                </a:xfrm>
                <a:custGeom>
                  <a:avLst/>
                  <a:gdLst/>
                  <a:ahLst/>
                  <a:cxnLst/>
                  <a:rect l="l" t="t" r="r" b="b"/>
                  <a:pathLst>
                    <a:path w="4804" h="4117" extrusionOk="0">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2"/>
                <p:cNvSpPr/>
                <p:nvPr/>
              </p:nvSpPr>
              <p:spPr>
                <a:xfrm>
                  <a:off x="3954188" y="3221255"/>
                  <a:ext cx="13040" cy="13040"/>
                </a:xfrm>
                <a:custGeom>
                  <a:avLst/>
                  <a:gdLst/>
                  <a:ahLst/>
                  <a:cxnLst/>
                  <a:rect l="l" t="t" r="r" b="b"/>
                  <a:pathLst>
                    <a:path w="1658" h="1658" extrusionOk="0">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6" name="Google Shape;6536;p82"/>
              <p:cNvGrpSpPr/>
              <p:nvPr/>
            </p:nvGrpSpPr>
            <p:grpSpPr>
              <a:xfrm>
                <a:off x="4176240" y="3136965"/>
                <a:ext cx="31405" cy="26930"/>
                <a:chOff x="4176240" y="3136965"/>
                <a:chExt cx="31405" cy="26930"/>
              </a:xfrm>
            </p:grpSpPr>
            <p:sp>
              <p:nvSpPr>
                <p:cNvPr id="6537" name="Google Shape;6537;p82"/>
                <p:cNvSpPr/>
                <p:nvPr/>
              </p:nvSpPr>
              <p:spPr>
                <a:xfrm>
                  <a:off x="4176240" y="3136965"/>
                  <a:ext cx="31405" cy="26930"/>
                </a:xfrm>
                <a:custGeom>
                  <a:avLst/>
                  <a:gdLst/>
                  <a:ahLst/>
                  <a:cxnLst/>
                  <a:rect l="l" t="t" r="r" b="b"/>
                  <a:pathLst>
                    <a:path w="3993" h="3424" extrusionOk="0">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2"/>
                <p:cNvSpPr/>
                <p:nvPr/>
              </p:nvSpPr>
              <p:spPr>
                <a:xfrm>
                  <a:off x="4190327" y="3146663"/>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9" name="Google Shape;6539;p82"/>
              <p:cNvGrpSpPr/>
              <p:nvPr/>
            </p:nvGrpSpPr>
            <p:grpSpPr>
              <a:xfrm>
                <a:off x="4133148" y="3152593"/>
                <a:ext cx="31499" cy="27001"/>
                <a:chOff x="4133148" y="3152593"/>
                <a:chExt cx="31499" cy="27001"/>
              </a:xfrm>
            </p:grpSpPr>
            <p:sp>
              <p:nvSpPr>
                <p:cNvPr id="6540" name="Google Shape;6540;p82"/>
                <p:cNvSpPr/>
                <p:nvPr/>
              </p:nvSpPr>
              <p:spPr>
                <a:xfrm>
                  <a:off x="4133148" y="3152593"/>
                  <a:ext cx="31499" cy="27001"/>
                </a:xfrm>
                <a:custGeom>
                  <a:avLst/>
                  <a:gdLst/>
                  <a:ahLst/>
                  <a:cxnLst/>
                  <a:rect l="l" t="t" r="r" b="b"/>
                  <a:pathLst>
                    <a:path w="4005" h="3433" extrusionOk="0">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2"/>
                <p:cNvSpPr/>
                <p:nvPr/>
              </p:nvSpPr>
              <p:spPr>
                <a:xfrm>
                  <a:off x="4147321" y="316226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2" name="Google Shape;6542;p82"/>
              <p:cNvGrpSpPr/>
              <p:nvPr/>
            </p:nvGrpSpPr>
            <p:grpSpPr>
              <a:xfrm>
                <a:off x="4220866" y="3073534"/>
                <a:ext cx="31499" cy="26898"/>
                <a:chOff x="4220866" y="3073534"/>
                <a:chExt cx="31499" cy="26898"/>
              </a:xfrm>
            </p:grpSpPr>
            <p:sp>
              <p:nvSpPr>
                <p:cNvPr id="6543" name="Google Shape;6543;p82"/>
                <p:cNvSpPr/>
                <p:nvPr/>
              </p:nvSpPr>
              <p:spPr>
                <a:xfrm>
                  <a:off x="4220866" y="307353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2"/>
                <p:cNvSpPr/>
                <p:nvPr/>
              </p:nvSpPr>
              <p:spPr>
                <a:xfrm>
                  <a:off x="4235039" y="3083114"/>
                  <a:ext cx="7621" cy="7613"/>
                </a:xfrm>
                <a:custGeom>
                  <a:avLst/>
                  <a:gdLst/>
                  <a:ahLst/>
                  <a:cxnLst/>
                  <a:rect l="l" t="t" r="r" b="b"/>
                  <a:pathLst>
                    <a:path w="969" h="968" extrusionOk="0">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5" name="Google Shape;6545;p82"/>
              <p:cNvGrpSpPr/>
              <p:nvPr/>
            </p:nvGrpSpPr>
            <p:grpSpPr>
              <a:xfrm>
                <a:off x="3869702" y="3230323"/>
                <a:ext cx="31499" cy="26906"/>
                <a:chOff x="3869702" y="3230323"/>
                <a:chExt cx="31499" cy="26906"/>
              </a:xfrm>
            </p:grpSpPr>
            <p:sp>
              <p:nvSpPr>
                <p:cNvPr id="6546" name="Google Shape;6546;p82"/>
                <p:cNvSpPr/>
                <p:nvPr/>
              </p:nvSpPr>
              <p:spPr>
                <a:xfrm>
                  <a:off x="3869702" y="3230323"/>
                  <a:ext cx="31499" cy="26906"/>
                </a:xfrm>
                <a:custGeom>
                  <a:avLst/>
                  <a:gdLst/>
                  <a:ahLst/>
                  <a:cxnLst/>
                  <a:rect l="l" t="t" r="r" b="b"/>
                  <a:pathLst>
                    <a:path w="4005" h="3421" extrusionOk="0">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2"/>
                <p:cNvSpPr/>
                <p:nvPr/>
              </p:nvSpPr>
              <p:spPr>
                <a:xfrm>
                  <a:off x="388387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48" name="Google Shape;6548;p82"/>
            <p:cNvGrpSpPr/>
            <p:nvPr/>
          </p:nvGrpSpPr>
          <p:grpSpPr>
            <a:xfrm>
              <a:off x="4271383" y="3065882"/>
              <a:ext cx="304556" cy="341663"/>
              <a:chOff x="4271383" y="3065882"/>
              <a:chExt cx="304556" cy="341663"/>
            </a:xfrm>
          </p:grpSpPr>
          <p:grpSp>
            <p:nvGrpSpPr>
              <p:cNvPr id="6549" name="Google Shape;6549;p82"/>
              <p:cNvGrpSpPr/>
              <p:nvPr/>
            </p:nvGrpSpPr>
            <p:grpSpPr>
              <a:xfrm>
                <a:off x="4293838" y="3078639"/>
                <a:ext cx="269353" cy="311973"/>
                <a:chOff x="4293838" y="3078639"/>
                <a:chExt cx="269353" cy="311973"/>
              </a:xfrm>
            </p:grpSpPr>
            <p:sp>
              <p:nvSpPr>
                <p:cNvPr id="6550" name="Google Shape;6550;p82"/>
                <p:cNvSpPr/>
                <p:nvPr/>
              </p:nvSpPr>
              <p:spPr>
                <a:xfrm>
                  <a:off x="4293838" y="3078639"/>
                  <a:ext cx="269353" cy="311973"/>
                </a:xfrm>
                <a:custGeom>
                  <a:avLst/>
                  <a:gdLst/>
                  <a:ahLst/>
                  <a:cxnLst/>
                  <a:rect l="l" t="t" r="r" b="b"/>
                  <a:pathLst>
                    <a:path w="34247" h="39666" fill="none" extrusionOk="0">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2"/>
                <p:cNvSpPr/>
                <p:nvPr/>
              </p:nvSpPr>
              <p:spPr>
                <a:xfrm>
                  <a:off x="4306965" y="3099473"/>
                  <a:ext cx="62519" cy="69652"/>
                </a:xfrm>
                <a:custGeom>
                  <a:avLst/>
                  <a:gdLst/>
                  <a:ahLst/>
                  <a:cxnLst/>
                  <a:rect l="l" t="t" r="r" b="b"/>
                  <a:pathLst>
                    <a:path w="7949" h="8856" fill="none" extrusionOk="0">
                      <a:moveTo>
                        <a:pt x="1" y="1"/>
                      </a:moveTo>
                      <a:lnTo>
                        <a:pt x="7948" y="885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2"/>
                <p:cNvSpPr/>
                <p:nvPr/>
              </p:nvSpPr>
              <p:spPr>
                <a:xfrm>
                  <a:off x="4369476" y="3169118"/>
                  <a:ext cx="26072" cy="98666"/>
                </a:xfrm>
                <a:custGeom>
                  <a:avLst/>
                  <a:gdLst/>
                  <a:ahLst/>
                  <a:cxnLst/>
                  <a:rect l="l" t="t" r="r" b="b"/>
                  <a:pathLst>
                    <a:path w="3315" h="12545" fill="none" extrusionOk="0">
                      <a:moveTo>
                        <a:pt x="0" y="1"/>
                      </a:moveTo>
                      <a:lnTo>
                        <a:pt x="3315" y="1254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2"/>
                <p:cNvSpPr/>
                <p:nvPr/>
              </p:nvSpPr>
              <p:spPr>
                <a:xfrm>
                  <a:off x="4399347" y="3078639"/>
                  <a:ext cx="60041" cy="110558"/>
                </a:xfrm>
                <a:custGeom>
                  <a:avLst/>
                  <a:gdLst/>
                  <a:ahLst/>
                  <a:cxnLst/>
                  <a:rect l="l" t="t" r="r" b="b"/>
                  <a:pathLst>
                    <a:path w="7634" h="14057" fill="none" extrusionOk="0">
                      <a:moveTo>
                        <a:pt x="7634" y="14057"/>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2"/>
                <p:cNvSpPr/>
                <p:nvPr/>
              </p:nvSpPr>
              <p:spPr>
                <a:xfrm>
                  <a:off x="4373282" y="3169118"/>
                  <a:ext cx="82299" cy="20079"/>
                </a:xfrm>
                <a:custGeom>
                  <a:avLst/>
                  <a:gdLst/>
                  <a:ahLst/>
                  <a:cxnLst/>
                  <a:rect l="l" t="t" r="r" b="b"/>
                  <a:pathLst>
                    <a:path w="10464" h="2553" fill="none" extrusionOk="0">
                      <a:moveTo>
                        <a:pt x="0" y="1"/>
                      </a:moveTo>
                      <a:lnTo>
                        <a:pt x="10464" y="2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2"/>
                <p:cNvSpPr/>
                <p:nvPr/>
              </p:nvSpPr>
              <p:spPr>
                <a:xfrm>
                  <a:off x="4369476" y="3078639"/>
                  <a:ext cx="29879" cy="90487"/>
                </a:xfrm>
                <a:custGeom>
                  <a:avLst/>
                  <a:gdLst/>
                  <a:ahLst/>
                  <a:cxnLst/>
                  <a:rect l="l" t="t" r="r" b="b"/>
                  <a:pathLst>
                    <a:path w="3799" h="11505" fill="none" extrusionOk="0">
                      <a:moveTo>
                        <a:pt x="0" y="11505"/>
                      </a:moveTo>
                      <a:lnTo>
                        <a:pt x="379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2"/>
                <p:cNvSpPr/>
                <p:nvPr/>
              </p:nvSpPr>
              <p:spPr>
                <a:xfrm>
                  <a:off x="4293932" y="3169118"/>
                  <a:ext cx="75551" cy="41110"/>
                </a:xfrm>
                <a:custGeom>
                  <a:avLst/>
                  <a:gdLst/>
                  <a:ahLst/>
                  <a:cxnLst/>
                  <a:rect l="l" t="t" r="r" b="b"/>
                  <a:pathLst>
                    <a:path w="9606" h="5227" fill="none" extrusionOk="0">
                      <a:moveTo>
                        <a:pt x="1" y="5226"/>
                      </a:moveTo>
                      <a:lnTo>
                        <a:pt x="960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2"/>
                <p:cNvSpPr/>
                <p:nvPr/>
              </p:nvSpPr>
              <p:spPr>
                <a:xfrm>
                  <a:off x="4350159" y="3267776"/>
                  <a:ext cx="45389" cy="27032"/>
                </a:xfrm>
                <a:custGeom>
                  <a:avLst/>
                  <a:gdLst/>
                  <a:ahLst/>
                  <a:cxnLst/>
                  <a:rect l="l" t="t" r="r" b="b"/>
                  <a:pathLst>
                    <a:path w="5771" h="3437" fill="none" extrusionOk="0">
                      <a:moveTo>
                        <a:pt x="1" y="3436"/>
                      </a:moveTo>
                      <a:lnTo>
                        <a:pt x="57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2"/>
                <p:cNvSpPr/>
                <p:nvPr/>
              </p:nvSpPr>
              <p:spPr>
                <a:xfrm>
                  <a:off x="4395540" y="3267776"/>
                  <a:ext cx="38830" cy="76031"/>
                </a:xfrm>
                <a:custGeom>
                  <a:avLst/>
                  <a:gdLst/>
                  <a:ahLst/>
                  <a:cxnLst/>
                  <a:rect l="l" t="t" r="r" b="b"/>
                  <a:pathLst>
                    <a:path w="4937" h="9667" fill="none" extrusionOk="0">
                      <a:moveTo>
                        <a:pt x="1" y="1"/>
                      </a:moveTo>
                      <a:lnTo>
                        <a:pt x="4936" y="9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2"/>
                <p:cNvSpPr/>
                <p:nvPr/>
              </p:nvSpPr>
              <p:spPr>
                <a:xfrm>
                  <a:off x="4360439" y="3267776"/>
                  <a:ext cx="35109" cy="121978"/>
                </a:xfrm>
                <a:custGeom>
                  <a:avLst/>
                  <a:gdLst/>
                  <a:ahLst/>
                  <a:cxnLst/>
                  <a:rect l="l" t="t" r="r" b="b"/>
                  <a:pathLst>
                    <a:path w="4464" h="15509" fill="none" extrusionOk="0">
                      <a:moveTo>
                        <a:pt x="0" y="15509"/>
                      </a:moveTo>
                      <a:lnTo>
                        <a:pt x="446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2"/>
                <p:cNvSpPr/>
                <p:nvPr/>
              </p:nvSpPr>
              <p:spPr>
                <a:xfrm>
                  <a:off x="4293932" y="3210220"/>
                  <a:ext cx="101616" cy="57564"/>
                </a:xfrm>
                <a:custGeom>
                  <a:avLst/>
                  <a:gdLst/>
                  <a:ahLst/>
                  <a:cxnLst/>
                  <a:rect l="l" t="t" r="r" b="b"/>
                  <a:pathLst>
                    <a:path w="12920" h="7319" fill="none" extrusionOk="0">
                      <a:moveTo>
                        <a:pt x="1" y="0"/>
                      </a:moveTo>
                      <a:lnTo>
                        <a:pt x="12920" y="73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2"/>
                <p:cNvSpPr/>
                <p:nvPr/>
              </p:nvSpPr>
              <p:spPr>
                <a:xfrm>
                  <a:off x="4395540" y="3186436"/>
                  <a:ext cx="66420" cy="79735"/>
                </a:xfrm>
                <a:custGeom>
                  <a:avLst/>
                  <a:gdLst/>
                  <a:ahLst/>
                  <a:cxnLst/>
                  <a:rect l="l" t="t" r="r" b="b"/>
                  <a:pathLst>
                    <a:path w="8445" h="10138" fill="none" extrusionOk="0">
                      <a:moveTo>
                        <a:pt x="8444" y="0"/>
                      </a:moveTo>
                      <a:lnTo>
                        <a:pt x="1" y="1013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2"/>
                <p:cNvSpPr/>
                <p:nvPr/>
              </p:nvSpPr>
              <p:spPr>
                <a:xfrm>
                  <a:off x="4459380" y="3189669"/>
                  <a:ext cx="41873" cy="123402"/>
                </a:xfrm>
                <a:custGeom>
                  <a:avLst/>
                  <a:gdLst/>
                  <a:ahLst/>
                  <a:cxnLst/>
                  <a:rect l="l" t="t" r="r" b="b"/>
                  <a:pathLst>
                    <a:path w="5324" h="15690" fill="none" extrusionOk="0">
                      <a:moveTo>
                        <a:pt x="1" y="0"/>
                      </a:moveTo>
                      <a:lnTo>
                        <a:pt x="5323" y="15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2"/>
                <p:cNvSpPr/>
                <p:nvPr/>
              </p:nvSpPr>
              <p:spPr>
                <a:xfrm>
                  <a:off x="4395540" y="3267776"/>
                  <a:ext cx="105713" cy="45295"/>
                </a:xfrm>
                <a:custGeom>
                  <a:avLst/>
                  <a:gdLst/>
                  <a:ahLst/>
                  <a:cxnLst/>
                  <a:rect l="l" t="t" r="r" b="b"/>
                  <a:pathLst>
                    <a:path w="13441" h="5759" fill="none" extrusionOk="0">
                      <a:moveTo>
                        <a:pt x="1" y="1"/>
                      </a:moveTo>
                      <a:lnTo>
                        <a:pt x="13440" y="575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2"/>
                <p:cNvSpPr/>
                <p:nvPr/>
              </p:nvSpPr>
              <p:spPr>
                <a:xfrm>
                  <a:off x="4501246" y="3223252"/>
                  <a:ext cx="46435" cy="89818"/>
                </a:xfrm>
                <a:custGeom>
                  <a:avLst/>
                  <a:gdLst/>
                  <a:ahLst/>
                  <a:cxnLst/>
                  <a:rect l="l" t="t" r="r" b="b"/>
                  <a:pathLst>
                    <a:path w="5904" h="11420" fill="none" extrusionOk="0">
                      <a:moveTo>
                        <a:pt x="0" y="11420"/>
                      </a:moveTo>
                      <a:lnTo>
                        <a:pt x="590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2"/>
                <p:cNvSpPr/>
                <p:nvPr/>
              </p:nvSpPr>
              <p:spPr>
                <a:xfrm>
                  <a:off x="4459671" y="3104231"/>
                  <a:ext cx="58421" cy="84966"/>
                </a:xfrm>
                <a:custGeom>
                  <a:avLst/>
                  <a:gdLst/>
                  <a:ahLst/>
                  <a:cxnLst/>
                  <a:rect l="l" t="t" r="r" b="b"/>
                  <a:pathLst>
                    <a:path w="7428" h="10803" fill="none" extrusionOk="0">
                      <a:moveTo>
                        <a:pt x="0" y="10803"/>
                      </a:moveTo>
                      <a:lnTo>
                        <a:pt x="7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2"/>
                <p:cNvSpPr/>
                <p:nvPr/>
              </p:nvSpPr>
              <p:spPr>
                <a:xfrm>
                  <a:off x="4459671" y="3189189"/>
                  <a:ext cx="86586" cy="36737"/>
                </a:xfrm>
                <a:custGeom>
                  <a:avLst/>
                  <a:gdLst/>
                  <a:ahLst/>
                  <a:cxnLst/>
                  <a:rect l="l" t="t" r="r" b="b"/>
                  <a:pathLst>
                    <a:path w="11009" h="4671" fill="none" extrusionOk="0">
                      <a:moveTo>
                        <a:pt x="0" y="1"/>
                      </a:moveTo>
                      <a:lnTo>
                        <a:pt x="11008" y="4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7" name="Google Shape;6567;p82"/>
              <p:cNvGrpSpPr/>
              <p:nvPr/>
            </p:nvGrpSpPr>
            <p:grpSpPr>
              <a:xfrm>
                <a:off x="4538164" y="3342061"/>
                <a:ext cx="37776" cy="32380"/>
                <a:chOff x="4538164" y="3342061"/>
                <a:chExt cx="37776" cy="32380"/>
              </a:xfrm>
            </p:grpSpPr>
            <p:sp>
              <p:nvSpPr>
                <p:cNvPr id="6568" name="Google Shape;6568;p82"/>
                <p:cNvSpPr/>
                <p:nvPr/>
              </p:nvSpPr>
              <p:spPr>
                <a:xfrm>
                  <a:off x="4538164" y="3342061"/>
                  <a:ext cx="37776" cy="32380"/>
                </a:xfrm>
                <a:custGeom>
                  <a:avLst/>
                  <a:gdLst/>
                  <a:ahLst/>
                  <a:cxnLst/>
                  <a:rect l="l" t="t" r="r" b="b"/>
                  <a:pathLst>
                    <a:path w="4803" h="4117" extrusionOk="0">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2"/>
                <p:cNvSpPr/>
                <p:nvPr/>
              </p:nvSpPr>
              <p:spPr>
                <a:xfrm>
                  <a:off x="4553194" y="3351790"/>
                  <a:ext cx="13040" cy="13040"/>
                </a:xfrm>
                <a:custGeom>
                  <a:avLst/>
                  <a:gdLst/>
                  <a:ahLst/>
                  <a:cxnLst/>
                  <a:rect l="l" t="t" r="r" b="b"/>
                  <a:pathLst>
                    <a:path w="1658" h="1658" extrusionOk="0">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0" name="Google Shape;6570;p82"/>
              <p:cNvGrpSpPr/>
              <p:nvPr/>
            </p:nvGrpSpPr>
            <p:grpSpPr>
              <a:xfrm>
                <a:off x="4271383" y="3194742"/>
                <a:ext cx="37783" cy="32420"/>
                <a:chOff x="4271383" y="3194742"/>
                <a:chExt cx="37783" cy="32420"/>
              </a:xfrm>
            </p:grpSpPr>
            <p:sp>
              <p:nvSpPr>
                <p:cNvPr id="6571" name="Google Shape;6571;p82"/>
                <p:cNvSpPr/>
                <p:nvPr/>
              </p:nvSpPr>
              <p:spPr>
                <a:xfrm>
                  <a:off x="4271383" y="3194742"/>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2"/>
                <p:cNvSpPr/>
                <p:nvPr/>
              </p:nvSpPr>
              <p:spPr>
                <a:xfrm>
                  <a:off x="4286516" y="3204416"/>
                  <a:ext cx="13040" cy="13040"/>
                </a:xfrm>
                <a:custGeom>
                  <a:avLst/>
                  <a:gdLst/>
                  <a:ahLst/>
                  <a:cxnLst/>
                  <a:rect l="l" t="t" r="r" b="b"/>
                  <a:pathLst>
                    <a:path w="1658" h="1658" extrusionOk="0">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3" name="Google Shape;6573;p82"/>
              <p:cNvGrpSpPr/>
              <p:nvPr/>
            </p:nvGrpSpPr>
            <p:grpSpPr>
              <a:xfrm>
                <a:off x="4284416" y="3084058"/>
                <a:ext cx="37783" cy="32357"/>
                <a:chOff x="4284416" y="3084058"/>
                <a:chExt cx="37783" cy="32357"/>
              </a:xfrm>
            </p:grpSpPr>
            <p:sp>
              <p:nvSpPr>
                <p:cNvPr id="6574" name="Google Shape;6574;p82"/>
                <p:cNvSpPr/>
                <p:nvPr/>
              </p:nvSpPr>
              <p:spPr>
                <a:xfrm>
                  <a:off x="4284416" y="3084058"/>
                  <a:ext cx="37783" cy="32357"/>
                </a:xfrm>
                <a:custGeom>
                  <a:avLst/>
                  <a:gdLst/>
                  <a:ahLst/>
                  <a:cxnLst/>
                  <a:rect l="l" t="t" r="r" b="b"/>
                  <a:pathLst>
                    <a:path w="4804" h="4114"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2"/>
                <p:cNvSpPr/>
                <p:nvPr/>
              </p:nvSpPr>
              <p:spPr>
                <a:xfrm>
                  <a:off x="4299548" y="3093763"/>
                  <a:ext cx="13040" cy="13048"/>
                </a:xfrm>
                <a:custGeom>
                  <a:avLst/>
                  <a:gdLst/>
                  <a:ahLst/>
                  <a:cxnLst/>
                  <a:rect l="l" t="t" r="r" b="b"/>
                  <a:pathLst>
                    <a:path w="1658" h="1659" extrusionOk="0">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6" name="Google Shape;6576;p82"/>
              <p:cNvGrpSpPr/>
              <p:nvPr/>
            </p:nvGrpSpPr>
            <p:grpSpPr>
              <a:xfrm>
                <a:off x="4478697" y="3297561"/>
                <a:ext cx="37776" cy="32451"/>
                <a:chOff x="4478697" y="3297561"/>
                <a:chExt cx="37776" cy="32451"/>
              </a:xfrm>
            </p:grpSpPr>
            <p:sp>
              <p:nvSpPr>
                <p:cNvPr id="6577" name="Google Shape;6577;p82"/>
                <p:cNvSpPr/>
                <p:nvPr/>
              </p:nvSpPr>
              <p:spPr>
                <a:xfrm>
                  <a:off x="4478697" y="3297561"/>
                  <a:ext cx="37776" cy="32451"/>
                </a:xfrm>
                <a:custGeom>
                  <a:avLst/>
                  <a:gdLst/>
                  <a:ahLst/>
                  <a:cxnLst/>
                  <a:rect l="l" t="t" r="r" b="b"/>
                  <a:pathLst>
                    <a:path w="4803" h="4126" extrusionOk="0">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2"/>
                <p:cNvSpPr/>
                <p:nvPr/>
              </p:nvSpPr>
              <p:spPr>
                <a:xfrm>
                  <a:off x="4493727" y="3307361"/>
                  <a:ext cx="13048" cy="13040"/>
                </a:xfrm>
                <a:custGeom>
                  <a:avLst/>
                  <a:gdLst/>
                  <a:ahLst/>
                  <a:cxnLst/>
                  <a:rect l="l" t="t" r="r" b="b"/>
                  <a:pathLst>
                    <a:path w="1659" h="1658" extrusionOk="0">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9" name="Google Shape;6579;p82"/>
              <p:cNvGrpSpPr/>
              <p:nvPr/>
            </p:nvGrpSpPr>
            <p:grpSpPr>
              <a:xfrm>
                <a:off x="4411813" y="3331711"/>
                <a:ext cx="37776" cy="32451"/>
                <a:chOff x="4411813" y="3331711"/>
                <a:chExt cx="37776" cy="32451"/>
              </a:xfrm>
            </p:grpSpPr>
            <p:sp>
              <p:nvSpPr>
                <p:cNvPr id="6580" name="Google Shape;6580;p82"/>
                <p:cNvSpPr/>
                <p:nvPr/>
              </p:nvSpPr>
              <p:spPr>
                <a:xfrm>
                  <a:off x="4411813" y="3331711"/>
                  <a:ext cx="37776" cy="32451"/>
                </a:xfrm>
                <a:custGeom>
                  <a:avLst/>
                  <a:gdLst/>
                  <a:ahLst/>
                  <a:cxnLst/>
                  <a:rect l="l" t="t" r="r" b="b"/>
                  <a:pathLst>
                    <a:path w="4803" h="4126" extrusionOk="0">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2"/>
                <p:cNvSpPr/>
                <p:nvPr/>
              </p:nvSpPr>
              <p:spPr>
                <a:xfrm>
                  <a:off x="4426937" y="3341416"/>
                  <a:ext cx="13048" cy="13048"/>
                </a:xfrm>
                <a:custGeom>
                  <a:avLst/>
                  <a:gdLst/>
                  <a:ahLst/>
                  <a:cxnLst/>
                  <a:rect l="l" t="t" r="r" b="b"/>
                  <a:pathLst>
                    <a:path w="1659" h="1659" extrusionOk="0">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2" name="Google Shape;6582;p82"/>
              <p:cNvGrpSpPr/>
              <p:nvPr/>
            </p:nvGrpSpPr>
            <p:grpSpPr>
              <a:xfrm>
                <a:off x="4337984" y="3375188"/>
                <a:ext cx="37776" cy="32357"/>
                <a:chOff x="4337984" y="3375188"/>
                <a:chExt cx="37776" cy="32357"/>
              </a:xfrm>
            </p:grpSpPr>
            <p:sp>
              <p:nvSpPr>
                <p:cNvPr id="6583" name="Google Shape;6583;p82"/>
                <p:cNvSpPr/>
                <p:nvPr/>
              </p:nvSpPr>
              <p:spPr>
                <a:xfrm>
                  <a:off x="4337984" y="3375188"/>
                  <a:ext cx="37776" cy="32357"/>
                </a:xfrm>
                <a:custGeom>
                  <a:avLst/>
                  <a:gdLst/>
                  <a:ahLst/>
                  <a:cxnLst/>
                  <a:rect l="l" t="t" r="r" b="b"/>
                  <a:pathLst>
                    <a:path w="4803" h="4114" extrusionOk="0">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2"/>
                <p:cNvSpPr/>
                <p:nvPr/>
              </p:nvSpPr>
              <p:spPr>
                <a:xfrm>
                  <a:off x="4353108" y="3384894"/>
                  <a:ext cx="13048" cy="13048"/>
                </a:xfrm>
                <a:custGeom>
                  <a:avLst/>
                  <a:gdLst/>
                  <a:ahLst/>
                  <a:cxnLst/>
                  <a:rect l="l" t="t" r="r" b="b"/>
                  <a:pathLst>
                    <a:path w="1659" h="1659" extrusionOk="0">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5" name="Google Shape;6585;p82"/>
              <p:cNvGrpSpPr/>
              <p:nvPr/>
            </p:nvGrpSpPr>
            <p:grpSpPr>
              <a:xfrm>
                <a:off x="4494867" y="3090530"/>
                <a:ext cx="37878" cy="32451"/>
                <a:chOff x="4494867" y="3090530"/>
                <a:chExt cx="37878" cy="32451"/>
              </a:xfrm>
            </p:grpSpPr>
            <p:sp>
              <p:nvSpPr>
                <p:cNvPr id="6586" name="Google Shape;6586;p82"/>
                <p:cNvSpPr/>
                <p:nvPr/>
              </p:nvSpPr>
              <p:spPr>
                <a:xfrm>
                  <a:off x="4494867" y="3090530"/>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2"/>
                <p:cNvSpPr/>
                <p:nvPr/>
              </p:nvSpPr>
              <p:spPr>
                <a:xfrm>
                  <a:off x="4510000" y="3100236"/>
                  <a:ext cx="13040" cy="13040"/>
                </a:xfrm>
                <a:custGeom>
                  <a:avLst/>
                  <a:gdLst/>
                  <a:ahLst/>
                  <a:cxnLst/>
                  <a:rect l="l" t="t" r="r" b="b"/>
                  <a:pathLst>
                    <a:path w="1658" h="1658" extrusionOk="0">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8" name="Google Shape;6588;p82"/>
              <p:cNvGrpSpPr/>
              <p:nvPr/>
            </p:nvGrpSpPr>
            <p:grpSpPr>
              <a:xfrm>
                <a:off x="4525124" y="3207774"/>
                <a:ext cx="37783" cy="32420"/>
                <a:chOff x="4525124" y="3207774"/>
                <a:chExt cx="37783" cy="32420"/>
              </a:xfrm>
            </p:grpSpPr>
            <p:sp>
              <p:nvSpPr>
                <p:cNvPr id="6589" name="Google Shape;6589;p82"/>
                <p:cNvSpPr/>
                <p:nvPr/>
              </p:nvSpPr>
              <p:spPr>
                <a:xfrm>
                  <a:off x="4525124" y="3207774"/>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2"/>
                <p:cNvSpPr/>
                <p:nvPr/>
              </p:nvSpPr>
              <p:spPr>
                <a:xfrm>
                  <a:off x="4540256" y="3217448"/>
                  <a:ext cx="13040" cy="13040"/>
                </a:xfrm>
                <a:custGeom>
                  <a:avLst/>
                  <a:gdLst/>
                  <a:ahLst/>
                  <a:cxnLst/>
                  <a:rect l="l" t="t" r="r" b="b"/>
                  <a:pathLst>
                    <a:path w="1658" h="1658" extrusionOk="0">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1" name="Google Shape;6591;p82"/>
              <p:cNvGrpSpPr/>
              <p:nvPr/>
            </p:nvGrpSpPr>
            <p:grpSpPr>
              <a:xfrm>
                <a:off x="4440544" y="3176479"/>
                <a:ext cx="31499" cy="26898"/>
                <a:chOff x="4440544" y="3176479"/>
                <a:chExt cx="31499" cy="26898"/>
              </a:xfrm>
            </p:grpSpPr>
            <p:sp>
              <p:nvSpPr>
                <p:cNvPr id="6592" name="Google Shape;6592;p82"/>
                <p:cNvSpPr/>
                <p:nvPr/>
              </p:nvSpPr>
              <p:spPr>
                <a:xfrm>
                  <a:off x="4440544" y="3176479"/>
                  <a:ext cx="31499" cy="26898"/>
                </a:xfrm>
                <a:custGeom>
                  <a:avLst/>
                  <a:gdLst/>
                  <a:ahLst/>
                  <a:cxnLst/>
                  <a:rect l="l" t="t" r="r" b="b"/>
                  <a:pathLst>
                    <a:path w="4005" h="3420" extrusionOk="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2"/>
                <p:cNvSpPr/>
                <p:nvPr/>
              </p:nvSpPr>
              <p:spPr>
                <a:xfrm>
                  <a:off x="4454724" y="3186145"/>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4" name="Google Shape;6594;p82"/>
              <p:cNvGrpSpPr/>
              <p:nvPr/>
            </p:nvGrpSpPr>
            <p:grpSpPr>
              <a:xfrm>
                <a:off x="4350545" y="3156400"/>
                <a:ext cx="31405" cy="27001"/>
                <a:chOff x="4350545" y="3156400"/>
                <a:chExt cx="31405" cy="27001"/>
              </a:xfrm>
            </p:grpSpPr>
            <p:sp>
              <p:nvSpPr>
                <p:cNvPr id="6595" name="Google Shape;6595;p82"/>
                <p:cNvSpPr/>
                <p:nvPr/>
              </p:nvSpPr>
              <p:spPr>
                <a:xfrm>
                  <a:off x="4350545" y="3156400"/>
                  <a:ext cx="31405" cy="27001"/>
                </a:xfrm>
                <a:custGeom>
                  <a:avLst/>
                  <a:gdLst/>
                  <a:ahLst/>
                  <a:cxnLst/>
                  <a:rect l="l" t="t" r="r" b="b"/>
                  <a:pathLst>
                    <a:path w="3993" h="3433" extrusionOk="0">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2"/>
                <p:cNvSpPr/>
                <p:nvPr/>
              </p:nvSpPr>
              <p:spPr>
                <a:xfrm>
                  <a:off x="4364717" y="3166074"/>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7" name="Google Shape;6597;p82"/>
              <p:cNvGrpSpPr/>
              <p:nvPr/>
            </p:nvGrpSpPr>
            <p:grpSpPr>
              <a:xfrm>
                <a:off x="4376703" y="3255058"/>
                <a:ext cx="31405" cy="27001"/>
                <a:chOff x="4376703" y="3255058"/>
                <a:chExt cx="31405" cy="27001"/>
              </a:xfrm>
            </p:grpSpPr>
            <p:sp>
              <p:nvSpPr>
                <p:cNvPr id="6598" name="Google Shape;6598;p82"/>
                <p:cNvSpPr/>
                <p:nvPr/>
              </p:nvSpPr>
              <p:spPr>
                <a:xfrm>
                  <a:off x="4376703" y="3255058"/>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2"/>
                <p:cNvSpPr/>
                <p:nvPr/>
              </p:nvSpPr>
              <p:spPr>
                <a:xfrm>
                  <a:off x="4390884" y="3264732"/>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0" name="Google Shape;6600;p82"/>
              <p:cNvGrpSpPr/>
              <p:nvPr/>
            </p:nvGrpSpPr>
            <p:grpSpPr>
              <a:xfrm>
                <a:off x="4331322" y="3283656"/>
                <a:ext cx="31405" cy="26945"/>
                <a:chOff x="4331322" y="3283656"/>
                <a:chExt cx="31405" cy="26945"/>
              </a:xfrm>
            </p:grpSpPr>
            <p:sp>
              <p:nvSpPr>
                <p:cNvPr id="6601" name="Google Shape;6601;p82"/>
                <p:cNvSpPr/>
                <p:nvPr/>
              </p:nvSpPr>
              <p:spPr>
                <a:xfrm>
                  <a:off x="4331322" y="3283656"/>
                  <a:ext cx="31405" cy="26945"/>
                </a:xfrm>
                <a:custGeom>
                  <a:avLst/>
                  <a:gdLst/>
                  <a:ahLst/>
                  <a:cxnLst/>
                  <a:rect l="l" t="t" r="r" b="b"/>
                  <a:pathLst>
                    <a:path w="3993" h="3426" extrusionOk="0">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2"/>
                <p:cNvSpPr/>
                <p:nvPr/>
              </p:nvSpPr>
              <p:spPr>
                <a:xfrm>
                  <a:off x="4345503" y="3293274"/>
                  <a:ext cx="7613" cy="7621"/>
                </a:xfrm>
                <a:custGeom>
                  <a:avLst/>
                  <a:gdLst/>
                  <a:ahLst/>
                  <a:cxnLst/>
                  <a:rect l="l" t="t" r="r" b="b"/>
                  <a:pathLst>
                    <a:path w="968" h="969" extrusionOk="0">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3" name="Google Shape;6603;p82"/>
              <p:cNvGrpSpPr/>
              <p:nvPr/>
            </p:nvGrpSpPr>
            <p:grpSpPr>
              <a:xfrm>
                <a:off x="4380510" y="3065882"/>
                <a:ext cx="31405" cy="26938"/>
                <a:chOff x="4380510" y="3065882"/>
                <a:chExt cx="31405" cy="26938"/>
              </a:xfrm>
            </p:grpSpPr>
            <p:sp>
              <p:nvSpPr>
                <p:cNvPr id="6604" name="Google Shape;6604;p82"/>
                <p:cNvSpPr/>
                <p:nvPr/>
              </p:nvSpPr>
              <p:spPr>
                <a:xfrm>
                  <a:off x="4380510" y="3065882"/>
                  <a:ext cx="31405" cy="26938"/>
                </a:xfrm>
                <a:custGeom>
                  <a:avLst/>
                  <a:gdLst/>
                  <a:ahLst/>
                  <a:cxnLst/>
                  <a:rect l="l" t="t" r="r" b="b"/>
                  <a:pathLst>
                    <a:path w="3993" h="3425" extrusionOk="0">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2"/>
                <p:cNvSpPr/>
                <p:nvPr/>
              </p:nvSpPr>
              <p:spPr>
                <a:xfrm>
                  <a:off x="4393354" y="3075500"/>
                  <a:ext cx="8950" cy="7676"/>
                </a:xfrm>
                <a:custGeom>
                  <a:avLst/>
                  <a:gdLst/>
                  <a:ahLst/>
                  <a:cxnLst/>
                  <a:rect l="l" t="t" r="r" b="b"/>
                  <a:pathLst>
                    <a:path w="1138" h="976" extrusionOk="0">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06" name="Google Shape;6606;p82"/>
            <p:cNvGrpSpPr/>
            <p:nvPr/>
          </p:nvGrpSpPr>
          <p:grpSpPr>
            <a:xfrm>
              <a:off x="4558998" y="3188237"/>
              <a:ext cx="1280131" cy="1052746"/>
              <a:chOff x="4558998" y="3188237"/>
              <a:chExt cx="1280131" cy="1052746"/>
            </a:xfrm>
          </p:grpSpPr>
          <p:sp>
            <p:nvSpPr>
              <p:cNvPr id="6607" name="Google Shape;6607;p82"/>
              <p:cNvSpPr/>
              <p:nvPr/>
            </p:nvSpPr>
            <p:spPr>
              <a:xfrm>
                <a:off x="4916156" y="3750813"/>
                <a:ext cx="8" cy="8"/>
              </a:xfrm>
              <a:custGeom>
                <a:avLst/>
                <a:gdLst/>
                <a:ahLst/>
                <a:cxnLst/>
                <a:rect l="l" t="t" r="r" b="b"/>
                <a:pathLst>
                  <a:path w="1" h="1" fill="none" extrusionOk="0">
                    <a:moveTo>
                      <a:pt x="0" y="0"/>
                    </a:move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8" name="Google Shape;6608;p82"/>
              <p:cNvGrpSpPr/>
              <p:nvPr/>
            </p:nvGrpSpPr>
            <p:grpSpPr>
              <a:xfrm>
                <a:off x="4579164" y="3203653"/>
                <a:ext cx="1244833" cy="1020397"/>
                <a:chOff x="4579164" y="3203653"/>
                <a:chExt cx="1244833" cy="1020397"/>
              </a:xfrm>
            </p:grpSpPr>
            <p:sp>
              <p:nvSpPr>
                <p:cNvPr id="6609" name="Google Shape;6609;p82"/>
                <p:cNvSpPr/>
                <p:nvPr/>
              </p:nvSpPr>
              <p:spPr>
                <a:xfrm>
                  <a:off x="5490144" y="3482892"/>
                  <a:ext cx="58995" cy="4955"/>
                </a:xfrm>
                <a:custGeom>
                  <a:avLst/>
                  <a:gdLst/>
                  <a:ahLst/>
                  <a:cxnLst/>
                  <a:rect l="l" t="t" r="r" b="b"/>
                  <a:pathLst>
                    <a:path w="7501" h="630" fill="none" extrusionOk="0">
                      <a:moveTo>
                        <a:pt x="0" y="630"/>
                      </a:moveTo>
                      <a:lnTo>
                        <a:pt x="750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2"/>
                <p:cNvSpPr/>
                <p:nvPr/>
              </p:nvSpPr>
              <p:spPr>
                <a:xfrm>
                  <a:off x="5490616" y="3482892"/>
                  <a:ext cx="66137" cy="77360"/>
                </a:xfrm>
                <a:custGeom>
                  <a:avLst/>
                  <a:gdLst/>
                  <a:ahLst/>
                  <a:cxnLst/>
                  <a:rect l="l" t="t" r="r" b="b"/>
                  <a:pathLst>
                    <a:path w="8409" h="9836" fill="none" extrusionOk="0">
                      <a:moveTo>
                        <a:pt x="1" y="1"/>
                      </a:moveTo>
                      <a:lnTo>
                        <a:pt x="8408" y="98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1" name="Google Shape;6611;p82"/>
                <p:cNvGrpSpPr/>
                <p:nvPr/>
              </p:nvGrpSpPr>
              <p:grpSpPr>
                <a:xfrm>
                  <a:off x="4579164" y="3203653"/>
                  <a:ext cx="1244833" cy="1020397"/>
                  <a:chOff x="4579164" y="3203653"/>
                  <a:chExt cx="1244833" cy="1020397"/>
                </a:xfrm>
              </p:grpSpPr>
              <p:sp>
                <p:nvSpPr>
                  <p:cNvPr id="6612" name="Google Shape;6612;p82"/>
                  <p:cNvSpPr/>
                  <p:nvPr/>
                </p:nvSpPr>
                <p:spPr>
                  <a:xfrm>
                    <a:off x="4787909" y="3833395"/>
                    <a:ext cx="69267" cy="22266"/>
                  </a:xfrm>
                  <a:custGeom>
                    <a:avLst/>
                    <a:gdLst/>
                    <a:ahLst/>
                    <a:cxnLst/>
                    <a:rect l="l" t="t" r="r" b="b"/>
                    <a:pathLst>
                      <a:path w="8807" h="2831" fill="none" extrusionOk="0">
                        <a:moveTo>
                          <a:pt x="8806" y="0"/>
                        </a:moveTo>
                        <a:lnTo>
                          <a:pt x="0" y="283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82"/>
                  <p:cNvSpPr/>
                  <p:nvPr/>
                </p:nvSpPr>
                <p:spPr>
                  <a:xfrm>
                    <a:off x="4857263" y="3819695"/>
                    <a:ext cx="69936" cy="14181"/>
                  </a:xfrm>
                  <a:custGeom>
                    <a:avLst/>
                    <a:gdLst/>
                    <a:ahLst/>
                    <a:cxnLst/>
                    <a:rect l="l" t="t" r="r" b="b"/>
                    <a:pathLst>
                      <a:path w="8892" h="1803" fill="none" extrusionOk="0">
                        <a:moveTo>
                          <a:pt x="1" y="1803"/>
                        </a:moveTo>
                        <a:lnTo>
                          <a:pt x="889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4" name="Google Shape;6614;p82"/>
                  <p:cNvGrpSpPr/>
                  <p:nvPr/>
                </p:nvGrpSpPr>
                <p:grpSpPr>
                  <a:xfrm>
                    <a:off x="4579164" y="3203653"/>
                    <a:ext cx="1244833" cy="1020397"/>
                    <a:chOff x="4579164" y="3203653"/>
                    <a:chExt cx="1244833" cy="1020397"/>
                  </a:xfrm>
                </p:grpSpPr>
                <p:sp>
                  <p:nvSpPr>
                    <p:cNvPr id="6615" name="Google Shape;6615;p82"/>
                    <p:cNvSpPr/>
                    <p:nvPr/>
                  </p:nvSpPr>
                  <p:spPr>
                    <a:xfrm>
                      <a:off x="4930329" y="3363965"/>
                      <a:ext cx="23894" cy="102764"/>
                    </a:xfrm>
                    <a:custGeom>
                      <a:avLst/>
                      <a:gdLst/>
                      <a:ahLst/>
                      <a:cxnLst/>
                      <a:rect l="l" t="t" r="r" b="b"/>
                      <a:pathLst>
                        <a:path w="3038" h="13066" fill="none" extrusionOk="0">
                          <a:moveTo>
                            <a:pt x="3037" y="13065"/>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82"/>
                    <p:cNvSpPr/>
                    <p:nvPr/>
                  </p:nvSpPr>
                  <p:spPr>
                    <a:xfrm>
                      <a:off x="4849846" y="3385948"/>
                      <a:ext cx="104085" cy="79256"/>
                    </a:xfrm>
                    <a:custGeom>
                      <a:avLst/>
                      <a:gdLst/>
                      <a:ahLst/>
                      <a:cxnLst/>
                      <a:rect l="l" t="t" r="r" b="b"/>
                      <a:pathLst>
                        <a:path w="13234" h="10077" fill="none" extrusionOk="0">
                          <a:moveTo>
                            <a:pt x="0" y="0"/>
                          </a:moveTo>
                          <a:lnTo>
                            <a:pt x="13234"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82"/>
                    <p:cNvSpPr/>
                    <p:nvPr/>
                  </p:nvSpPr>
                  <p:spPr>
                    <a:xfrm>
                      <a:off x="4849650" y="3306598"/>
                      <a:ext cx="45869" cy="79358"/>
                    </a:xfrm>
                    <a:custGeom>
                      <a:avLst/>
                      <a:gdLst/>
                      <a:ahLst/>
                      <a:cxnLst/>
                      <a:rect l="l" t="t" r="r" b="b"/>
                      <a:pathLst>
                        <a:path w="5832" h="10090" fill="none" extrusionOk="0">
                          <a:moveTo>
                            <a:pt x="5831" y="0"/>
                          </a:moveTo>
                          <a:lnTo>
                            <a:pt x="1"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82"/>
                    <p:cNvSpPr/>
                    <p:nvPr/>
                  </p:nvSpPr>
                  <p:spPr>
                    <a:xfrm>
                      <a:off x="4849650" y="3361299"/>
                      <a:ext cx="84305" cy="24657"/>
                    </a:xfrm>
                    <a:custGeom>
                      <a:avLst/>
                      <a:gdLst/>
                      <a:ahLst/>
                      <a:cxnLst/>
                      <a:rect l="l" t="t" r="r" b="b"/>
                      <a:pathLst>
                        <a:path w="10719" h="3135" fill="none" extrusionOk="0">
                          <a:moveTo>
                            <a:pt x="1" y="3134"/>
                          </a:moveTo>
                          <a:lnTo>
                            <a:pt x="107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82"/>
                    <p:cNvSpPr/>
                    <p:nvPr/>
                  </p:nvSpPr>
                  <p:spPr>
                    <a:xfrm>
                      <a:off x="4789616" y="3306598"/>
                      <a:ext cx="19702" cy="54709"/>
                    </a:xfrm>
                    <a:custGeom>
                      <a:avLst/>
                      <a:gdLst/>
                      <a:ahLst/>
                      <a:cxnLst/>
                      <a:rect l="l" t="t" r="r" b="b"/>
                      <a:pathLst>
                        <a:path w="2505" h="6956" fill="none" extrusionOk="0">
                          <a:moveTo>
                            <a:pt x="2505" y="6956"/>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82"/>
                    <p:cNvSpPr/>
                    <p:nvPr/>
                  </p:nvSpPr>
                  <p:spPr>
                    <a:xfrm>
                      <a:off x="4738242" y="3357500"/>
                      <a:ext cx="74883" cy="10280"/>
                    </a:xfrm>
                    <a:custGeom>
                      <a:avLst/>
                      <a:gdLst/>
                      <a:ahLst/>
                      <a:cxnLst/>
                      <a:rect l="l" t="t" r="r" b="b"/>
                      <a:pathLst>
                        <a:path w="9521" h="1307" fill="none" extrusionOk="0">
                          <a:moveTo>
                            <a:pt x="1" y="1307"/>
                          </a:moveTo>
                          <a:lnTo>
                            <a:pt x="952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82"/>
                    <p:cNvSpPr/>
                    <p:nvPr/>
                  </p:nvSpPr>
                  <p:spPr>
                    <a:xfrm>
                      <a:off x="4710274" y="3357500"/>
                      <a:ext cx="99044" cy="63557"/>
                    </a:xfrm>
                    <a:custGeom>
                      <a:avLst/>
                      <a:gdLst/>
                      <a:ahLst/>
                      <a:cxnLst/>
                      <a:rect l="l" t="t" r="r" b="b"/>
                      <a:pathLst>
                        <a:path w="12593" h="8081" fill="none" extrusionOk="0">
                          <a:moveTo>
                            <a:pt x="0" y="8081"/>
                          </a:moveTo>
                          <a:lnTo>
                            <a:pt x="1259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82"/>
                    <p:cNvSpPr/>
                    <p:nvPr/>
                  </p:nvSpPr>
                  <p:spPr>
                    <a:xfrm>
                      <a:off x="4809310" y="3306598"/>
                      <a:ext cx="87443" cy="50910"/>
                    </a:xfrm>
                    <a:custGeom>
                      <a:avLst/>
                      <a:gdLst/>
                      <a:ahLst/>
                      <a:cxnLst/>
                      <a:rect l="l" t="t" r="r" b="b"/>
                      <a:pathLst>
                        <a:path w="11118" h="6473" fill="none" extrusionOk="0">
                          <a:moveTo>
                            <a:pt x="1" y="6472"/>
                          </a:moveTo>
                          <a:lnTo>
                            <a:pt x="1111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3" name="Google Shape;6623;p82"/>
                    <p:cNvGrpSpPr/>
                    <p:nvPr/>
                  </p:nvGrpSpPr>
                  <p:grpSpPr>
                    <a:xfrm>
                      <a:off x="4579164" y="3203653"/>
                      <a:ext cx="1244833" cy="1020397"/>
                      <a:chOff x="4579164" y="3203653"/>
                      <a:chExt cx="1244833" cy="1020397"/>
                    </a:xfrm>
                  </p:grpSpPr>
                  <p:sp>
                    <p:nvSpPr>
                      <p:cNvPr id="6624" name="Google Shape;6624;p82"/>
                      <p:cNvSpPr/>
                      <p:nvPr/>
                    </p:nvSpPr>
                    <p:spPr>
                      <a:xfrm>
                        <a:off x="4617986" y="3614284"/>
                        <a:ext cx="53002" cy="21031"/>
                      </a:xfrm>
                      <a:custGeom>
                        <a:avLst/>
                        <a:gdLst/>
                        <a:ahLst/>
                        <a:cxnLst/>
                        <a:rect l="l" t="t" r="r" b="b"/>
                        <a:pathLst>
                          <a:path w="6739" h="2674" fill="none" extrusionOk="0">
                            <a:moveTo>
                              <a:pt x="0" y="0"/>
                            </a:moveTo>
                            <a:lnTo>
                              <a:pt x="6738" y="267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82"/>
                      <p:cNvSpPr/>
                      <p:nvPr/>
                    </p:nvSpPr>
                    <p:spPr>
                      <a:xfrm>
                        <a:off x="4624545" y="3589069"/>
                        <a:ext cx="43682" cy="63180"/>
                      </a:xfrm>
                      <a:custGeom>
                        <a:avLst/>
                        <a:gdLst/>
                        <a:ahLst/>
                        <a:cxnLst/>
                        <a:rect l="l" t="t" r="r" b="b"/>
                        <a:pathLst>
                          <a:path w="5554" h="8033" fill="none" extrusionOk="0">
                            <a:moveTo>
                              <a:pt x="1" y="8033"/>
                            </a:moveTo>
                            <a:lnTo>
                              <a:pt x="555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82"/>
                      <p:cNvSpPr/>
                      <p:nvPr/>
                    </p:nvSpPr>
                    <p:spPr>
                      <a:xfrm>
                        <a:off x="4668220" y="3517907"/>
                        <a:ext cx="112178" cy="71170"/>
                      </a:xfrm>
                      <a:custGeom>
                        <a:avLst/>
                        <a:gdLst/>
                        <a:ahLst/>
                        <a:cxnLst/>
                        <a:rect l="l" t="t" r="r" b="b"/>
                        <a:pathLst>
                          <a:path w="14263" h="9049" fill="none" extrusionOk="0">
                            <a:moveTo>
                              <a:pt x="0" y="9049"/>
                            </a:moveTo>
                            <a:lnTo>
                              <a:pt x="1426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82"/>
                      <p:cNvSpPr/>
                      <p:nvPr/>
                    </p:nvSpPr>
                    <p:spPr>
                      <a:xfrm>
                        <a:off x="4706562" y="3516766"/>
                        <a:ext cx="77455" cy="79924"/>
                      </a:xfrm>
                      <a:custGeom>
                        <a:avLst/>
                        <a:gdLst/>
                        <a:ahLst/>
                        <a:cxnLst/>
                        <a:rect l="l" t="t" r="r" b="b"/>
                        <a:pathLst>
                          <a:path w="9848" h="10162" fill="none" extrusionOk="0">
                            <a:moveTo>
                              <a:pt x="0" y="10161"/>
                            </a:moveTo>
                            <a:lnTo>
                              <a:pt x="98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82"/>
                      <p:cNvSpPr/>
                      <p:nvPr/>
                    </p:nvSpPr>
                    <p:spPr>
                      <a:xfrm>
                        <a:off x="4763646" y="3516766"/>
                        <a:ext cx="20370" cy="52806"/>
                      </a:xfrm>
                      <a:custGeom>
                        <a:avLst/>
                        <a:gdLst/>
                        <a:ahLst/>
                        <a:cxnLst/>
                        <a:rect l="l" t="t" r="r" b="b"/>
                        <a:pathLst>
                          <a:path w="2590" h="6714" fill="none" extrusionOk="0">
                            <a:moveTo>
                              <a:pt x="0" y="6714"/>
                            </a:moveTo>
                            <a:lnTo>
                              <a:pt x="25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82"/>
                      <p:cNvSpPr/>
                      <p:nvPr/>
                    </p:nvSpPr>
                    <p:spPr>
                      <a:xfrm>
                        <a:off x="4783151" y="3520565"/>
                        <a:ext cx="45861" cy="97432"/>
                      </a:xfrm>
                      <a:custGeom>
                        <a:avLst/>
                        <a:gdLst/>
                        <a:ahLst/>
                        <a:cxnLst/>
                        <a:rect l="l" t="t" r="r" b="b"/>
                        <a:pathLst>
                          <a:path w="5831" h="12388" fill="none" extrusionOk="0">
                            <a:moveTo>
                              <a:pt x="5831" y="1238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82"/>
                      <p:cNvSpPr/>
                      <p:nvPr/>
                    </p:nvSpPr>
                    <p:spPr>
                      <a:xfrm>
                        <a:off x="4738242" y="3483175"/>
                        <a:ext cx="44917" cy="37398"/>
                      </a:xfrm>
                      <a:custGeom>
                        <a:avLst/>
                        <a:gdLst/>
                        <a:ahLst/>
                        <a:cxnLst/>
                        <a:rect l="l" t="t" r="r" b="b"/>
                        <a:pathLst>
                          <a:path w="5711" h="4755" fill="none" extrusionOk="0">
                            <a:moveTo>
                              <a:pt x="1" y="1"/>
                            </a:moveTo>
                            <a:lnTo>
                              <a:pt x="5710" y="475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82"/>
                      <p:cNvSpPr/>
                      <p:nvPr/>
                    </p:nvSpPr>
                    <p:spPr>
                      <a:xfrm>
                        <a:off x="4704941" y="3501823"/>
                        <a:ext cx="78217" cy="18750"/>
                      </a:xfrm>
                      <a:custGeom>
                        <a:avLst/>
                        <a:gdLst/>
                        <a:ahLst/>
                        <a:cxnLst/>
                        <a:rect l="l" t="t" r="r" b="b"/>
                        <a:pathLst>
                          <a:path w="9945" h="2384" fill="none" extrusionOk="0">
                            <a:moveTo>
                              <a:pt x="1" y="1"/>
                            </a:moveTo>
                            <a:lnTo>
                              <a:pt x="9944" y="238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82"/>
                      <p:cNvSpPr/>
                      <p:nvPr/>
                    </p:nvSpPr>
                    <p:spPr>
                      <a:xfrm>
                        <a:off x="4668220" y="3520565"/>
                        <a:ext cx="115796" cy="19324"/>
                      </a:xfrm>
                      <a:custGeom>
                        <a:avLst/>
                        <a:gdLst/>
                        <a:ahLst/>
                        <a:cxnLst/>
                        <a:rect l="l" t="t" r="r" b="b"/>
                        <a:pathLst>
                          <a:path w="14723" h="2457" fill="none" extrusionOk="0">
                            <a:moveTo>
                              <a:pt x="0" y="2457"/>
                            </a:moveTo>
                            <a:lnTo>
                              <a:pt x="1472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82"/>
                      <p:cNvSpPr/>
                      <p:nvPr/>
                    </p:nvSpPr>
                    <p:spPr>
                      <a:xfrm>
                        <a:off x="4813117" y="3462915"/>
                        <a:ext cx="40347" cy="51193"/>
                      </a:xfrm>
                      <a:custGeom>
                        <a:avLst/>
                        <a:gdLst/>
                        <a:ahLst/>
                        <a:cxnLst/>
                        <a:rect l="l" t="t" r="r" b="b"/>
                        <a:pathLst>
                          <a:path w="5130" h="6509" fill="none" extrusionOk="0">
                            <a:moveTo>
                              <a:pt x="5130" y="6508"/>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82"/>
                      <p:cNvSpPr/>
                      <p:nvPr/>
                    </p:nvSpPr>
                    <p:spPr>
                      <a:xfrm>
                        <a:off x="4787807" y="3462915"/>
                        <a:ext cx="25317" cy="55000"/>
                      </a:xfrm>
                      <a:custGeom>
                        <a:avLst/>
                        <a:gdLst/>
                        <a:ahLst/>
                        <a:cxnLst/>
                        <a:rect l="l" t="t" r="r" b="b"/>
                        <a:pathLst>
                          <a:path w="3219" h="6993" fill="none" extrusionOk="0">
                            <a:moveTo>
                              <a:pt x="1" y="6992"/>
                            </a:moveTo>
                            <a:lnTo>
                              <a:pt x="321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82"/>
                      <p:cNvSpPr/>
                      <p:nvPr/>
                    </p:nvSpPr>
                    <p:spPr>
                      <a:xfrm>
                        <a:off x="4781342" y="3514100"/>
                        <a:ext cx="72311" cy="6953"/>
                      </a:xfrm>
                      <a:custGeom>
                        <a:avLst/>
                        <a:gdLst/>
                        <a:ahLst/>
                        <a:cxnLst/>
                        <a:rect l="l" t="t" r="r" b="b"/>
                        <a:pathLst>
                          <a:path w="9194" h="884" fill="none" extrusionOk="0">
                            <a:moveTo>
                              <a:pt x="0" y="883"/>
                            </a:moveTo>
                            <a:lnTo>
                              <a:pt x="91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82"/>
                      <p:cNvSpPr/>
                      <p:nvPr/>
                    </p:nvSpPr>
                    <p:spPr>
                      <a:xfrm>
                        <a:off x="4853645" y="3514100"/>
                        <a:ext cx="26175" cy="59184"/>
                      </a:xfrm>
                      <a:custGeom>
                        <a:avLst/>
                        <a:gdLst/>
                        <a:ahLst/>
                        <a:cxnLst/>
                        <a:rect l="l" t="t" r="r" b="b"/>
                        <a:pathLst>
                          <a:path w="3328" h="7525" fill="none" extrusionOk="0">
                            <a:moveTo>
                              <a:pt x="1" y="0"/>
                            </a:moveTo>
                            <a:lnTo>
                              <a:pt x="3328" y="75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82"/>
                      <p:cNvSpPr/>
                      <p:nvPr/>
                    </p:nvSpPr>
                    <p:spPr>
                      <a:xfrm>
                        <a:off x="4827392" y="3514100"/>
                        <a:ext cx="26261" cy="100381"/>
                      </a:xfrm>
                      <a:custGeom>
                        <a:avLst/>
                        <a:gdLst/>
                        <a:ahLst/>
                        <a:cxnLst/>
                        <a:rect l="l" t="t" r="r" b="b"/>
                        <a:pathLst>
                          <a:path w="3339" h="12763" fill="none" extrusionOk="0">
                            <a:moveTo>
                              <a:pt x="3339" y="0"/>
                            </a:moveTo>
                            <a:lnTo>
                              <a:pt x="0" y="127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8" name="Google Shape;6638;p82"/>
                      <p:cNvGrpSpPr/>
                      <p:nvPr/>
                    </p:nvGrpSpPr>
                    <p:grpSpPr>
                      <a:xfrm>
                        <a:off x="4579164" y="3203653"/>
                        <a:ext cx="1244833" cy="1020397"/>
                        <a:chOff x="4579164" y="3203653"/>
                        <a:chExt cx="1244833" cy="1020397"/>
                      </a:xfrm>
                    </p:grpSpPr>
                    <p:sp>
                      <p:nvSpPr>
                        <p:cNvPr id="6639" name="Google Shape;6639;p82"/>
                        <p:cNvSpPr/>
                        <p:nvPr/>
                      </p:nvSpPr>
                      <p:spPr>
                        <a:xfrm>
                          <a:off x="4879812" y="3466721"/>
                          <a:ext cx="74411" cy="106563"/>
                        </a:xfrm>
                        <a:custGeom>
                          <a:avLst/>
                          <a:gdLst/>
                          <a:ahLst/>
                          <a:cxnLst/>
                          <a:rect l="l" t="t" r="r" b="b"/>
                          <a:pathLst>
                            <a:path w="9461" h="13549" fill="none" extrusionOk="0">
                              <a:moveTo>
                                <a:pt x="1" y="13549"/>
                              </a:moveTo>
                              <a:lnTo>
                                <a:pt x="946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82"/>
                        <p:cNvSpPr/>
                        <p:nvPr/>
                      </p:nvSpPr>
                      <p:spPr>
                        <a:xfrm>
                          <a:off x="4954215" y="3408017"/>
                          <a:ext cx="105989" cy="58712"/>
                        </a:xfrm>
                        <a:custGeom>
                          <a:avLst/>
                          <a:gdLst/>
                          <a:ahLst/>
                          <a:cxnLst/>
                          <a:rect l="l" t="t" r="r" b="b"/>
                          <a:pathLst>
                            <a:path w="13476" h="7465" fill="none" extrusionOk="0">
                              <a:moveTo>
                                <a:pt x="0" y="7464"/>
                              </a:moveTo>
                              <a:lnTo>
                                <a:pt x="1347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82"/>
                        <p:cNvSpPr/>
                        <p:nvPr/>
                      </p:nvSpPr>
                      <p:spPr>
                        <a:xfrm>
                          <a:off x="4953924" y="3465195"/>
                          <a:ext cx="119792" cy="54811"/>
                        </a:xfrm>
                        <a:custGeom>
                          <a:avLst/>
                          <a:gdLst/>
                          <a:ahLst/>
                          <a:cxnLst/>
                          <a:rect l="l" t="t" r="r" b="b"/>
                          <a:pathLst>
                            <a:path w="15231" h="6969" fill="none" extrusionOk="0">
                              <a:moveTo>
                                <a:pt x="1" y="1"/>
                              </a:moveTo>
                              <a:lnTo>
                                <a:pt x="15231" y="696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82"/>
                        <p:cNvSpPr/>
                        <p:nvPr/>
                      </p:nvSpPr>
                      <p:spPr>
                        <a:xfrm>
                          <a:off x="5073708" y="3521045"/>
                          <a:ext cx="26938" cy="71839"/>
                        </a:xfrm>
                        <a:custGeom>
                          <a:avLst/>
                          <a:gdLst/>
                          <a:ahLst/>
                          <a:cxnLst/>
                          <a:rect l="l" t="t" r="r" b="b"/>
                          <a:pathLst>
                            <a:path w="3425" h="9134" fill="none" extrusionOk="0">
                              <a:moveTo>
                                <a:pt x="1" y="0"/>
                              </a:moveTo>
                              <a:lnTo>
                                <a:pt x="3424" y="913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82"/>
                        <p:cNvSpPr/>
                        <p:nvPr/>
                      </p:nvSpPr>
                      <p:spPr>
                        <a:xfrm>
                          <a:off x="5100637" y="3586309"/>
                          <a:ext cx="26741" cy="81167"/>
                        </a:xfrm>
                        <a:custGeom>
                          <a:avLst/>
                          <a:gdLst/>
                          <a:ahLst/>
                          <a:cxnLst/>
                          <a:rect l="l" t="t" r="r" b="b"/>
                          <a:pathLst>
                            <a:path w="3400" h="10320" fill="none" extrusionOk="0">
                              <a:moveTo>
                                <a:pt x="3399" y="1031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82"/>
                        <p:cNvSpPr/>
                        <p:nvPr/>
                      </p:nvSpPr>
                      <p:spPr>
                        <a:xfrm>
                          <a:off x="5088549" y="3252840"/>
                          <a:ext cx="693968" cy="520624"/>
                        </a:xfrm>
                        <a:custGeom>
                          <a:avLst/>
                          <a:gdLst/>
                          <a:ahLst/>
                          <a:cxnLst/>
                          <a:rect l="l" t="t" r="r" b="b"/>
                          <a:pathLst>
                            <a:path w="88235" h="66195" fill="none" extrusionOk="0">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82"/>
                        <p:cNvSpPr/>
                        <p:nvPr/>
                      </p:nvSpPr>
                      <p:spPr>
                        <a:xfrm>
                          <a:off x="5060203" y="3203653"/>
                          <a:ext cx="544588" cy="316354"/>
                        </a:xfrm>
                        <a:custGeom>
                          <a:avLst/>
                          <a:gdLst/>
                          <a:ahLst/>
                          <a:cxnLst/>
                          <a:rect l="l" t="t" r="r" b="b"/>
                          <a:pathLst>
                            <a:path w="69242" h="40223" fill="none" extrusionOk="0">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82"/>
                        <p:cNvSpPr/>
                        <p:nvPr/>
                      </p:nvSpPr>
                      <p:spPr>
                        <a:xfrm>
                          <a:off x="5127371" y="3507533"/>
                          <a:ext cx="124739" cy="267835"/>
                        </a:xfrm>
                        <a:custGeom>
                          <a:avLst/>
                          <a:gdLst/>
                          <a:ahLst/>
                          <a:cxnLst/>
                          <a:rect l="l" t="t" r="r" b="b"/>
                          <a:pathLst>
                            <a:path w="15860" h="34054" fill="none" extrusionOk="0">
                              <a:moveTo>
                                <a:pt x="9266" y="1"/>
                              </a:moveTo>
                              <a:lnTo>
                                <a:pt x="10101" y="14396"/>
                              </a:lnTo>
                              <a:lnTo>
                                <a:pt x="15859" y="34053"/>
                              </a:lnTo>
                              <a:lnTo>
                                <a:pt x="0" y="19851"/>
                              </a:lnTo>
                              <a:lnTo>
                                <a:pt x="1234" y="336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82"/>
                        <p:cNvSpPr/>
                        <p:nvPr/>
                      </p:nvSpPr>
                      <p:spPr>
                        <a:xfrm>
                          <a:off x="5100637" y="3507533"/>
                          <a:ext cx="99618" cy="78784"/>
                        </a:xfrm>
                        <a:custGeom>
                          <a:avLst/>
                          <a:gdLst/>
                          <a:ahLst/>
                          <a:cxnLst/>
                          <a:rect l="l" t="t" r="r" b="b"/>
                          <a:pathLst>
                            <a:path w="12666" h="10017" fill="none" extrusionOk="0">
                              <a:moveTo>
                                <a:pt x="0" y="10017"/>
                              </a:moveTo>
                              <a:lnTo>
                                <a:pt x="1266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82"/>
                        <p:cNvSpPr/>
                        <p:nvPr/>
                      </p:nvSpPr>
                      <p:spPr>
                        <a:xfrm>
                          <a:off x="5200248" y="3501068"/>
                          <a:ext cx="156514" cy="6473"/>
                        </a:xfrm>
                        <a:custGeom>
                          <a:avLst/>
                          <a:gdLst/>
                          <a:ahLst/>
                          <a:cxnLst/>
                          <a:rect l="l" t="t" r="r" b="b"/>
                          <a:pathLst>
                            <a:path w="19900" h="823" fill="none" extrusionOk="0">
                              <a:moveTo>
                                <a:pt x="0" y="823"/>
                              </a:moveTo>
                              <a:lnTo>
                                <a:pt x="19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82"/>
                        <p:cNvSpPr/>
                        <p:nvPr/>
                      </p:nvSpPr>
                      <p:spPr>
                        <a:xfrm>
                          <a:off x="5127371" y="3507533"/>
                          <a:ext cx="72885" cy="155853"/>
                        </a:xfrm>
                        <a:custGeom>
                          <a:avLst/>
                          <a:gdLst/>
                          <a:ahLst/>
                          <a:cxnLst/>
                          <a:rect l="l" t="t" r="r" b="b"/>
                          <a:pathLst>
                            <a:path w="9267" h="19816" fill="none" extrusionOk="0">
                              <a:moveTo>
                                <a:pt x="9266" y="1"/>
                              </a:moveTo>
                              <a:lnTo>
                                <a:pt x="0" y="1981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82"/>
                        <p:cNvSpPr/>
                        <p:nvPr/>
                      </p:nvSpPr>
                      <p:spPr>
                        <a:xfrm>
                          <a:off x="5352947" y="3384139"/>
                          <a:ext cx="126265" cy="117692"/>
                        </a:xfrm>
                        <a:custGeom>
                          <a:avLst/>
                          <a:gdLst/>
                          <a:ahLst/>
                          <a:cxnLst/>
                          <a:rect l="l" t="t" r="r" b="b"/>
                          <a:pathLst>
                            <a:path w="16054" h="14964" fill="none" extrusionOk="0">
                              <a:moveTo>
                                <a:pt x="1" y="14964"/>
                              </a:moveTo>
                              <a:lnTo>
                                <a:pt x="1605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82"/>
                        <p:cNvSpPr/>
                        <p:nvPr/>
                      </p:nvSpPr>
                      <p:spPr>
                        <a:xfrm>
                          <a:off x="5356753" y="3246375"/>
                          <a:ext cx="61567" cy="254700"/>
                        </a:xfrm>
                        <a:custGeom>
                          <a:avLst/>
                          <a:gdLst/>
                          <a:ahLst/>
                          <a:cxnLst/>
                          <a:rect l="l" t="t" r="r" b="b"/>
                          <a:pathLst>
                            <a:path w="7828" h="32384" fill="none" extrusionOk="0">
                              <a:moveTo>
                                <a:pt x="1" y="32383"/>
                              </a:moveTo>
                              <a:lnTo>
                                <a:pt x="78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82"/>
                        <p:cNvSpPr/>
                        <p:nvPr/>
                      </p:nvSpPr>
                      <p:spPr>
                        <a:xfrm>
                          <a:off x="5352947" y="3486698"/>
                          <a:ext cx="141483" cy="10571"/>
                        </a:xfrm>
                        <a:custGeom>
                          <a:avLst/>
                          <a:gdLst/>
                          <a:ahLst/>
                          <a:cxnLst/>
                          <a:rect l="l" t="t" r="r" b="b"/>
                          <a:pathLst>
                            <a:path w="17989" h="1344" fill="none" extrusionOk="0">
                              <a:moveTo>
                                <a:pt x="1" y="1343"/>
                              </a:moveTo>
                              <a:lnTo>
                                <a:pt x="179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82"/>
                        <p:cNvSpPr/>
                        <p:nvPr/>
                      </p:nvSpPr>
                      <p:spPr>
                        <a:xfrm>
                          <a:off x="5353898" y="3501068"/>
                          <a:ext cx="18089" cy="136725"/>
                        </a:xfrm>
                        <a:custGeom>
                          <a:avLst/>
                          <a:gdLst/>
                          <a:ahLst/>
                          <a:cxnLst/>
                          <a:rect l="l" t="t" r="r" b="b"/>
                          <a:pathLst>
                            <a:path w="2300" h="17384" fill="none" extrusionOk="0">
                              <a:moveTo>
                                <a:pt x="1" y="0"/>
                              </a:moveTo>
                              <a:lnTo>
                                <a:pt x="2299" y="1738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82"/>
                        <p:cNvSpPr/>
                        <p:nvPr/>
                      </p:nvSpPr>
                      <p:spPr>
                        <a:xfrm>
                          <a:off x="5206721" y="3620749"/>
                          <a:ext cx="102379" cy="98863"/>
                        </a:xfrm>
                        <a:custGeom>
                          <a:avLst/>
                          <a:gdLst/>
                          <a:ahLst/>
                          <a:cxnLst/>
                          <a:rect l="l" t="t" r="r" b="b"/>
                          <a:pathLst>
                            <a:path w="13017" h="12570" fill="none" extrusionOk="0">
                              <a:moveTo>
                                <a:pt x="0" y="1"/>
                              </a:moveTo>
                              <a:lnTo>
                                <a:pt x="13016" y="125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82"/>
                        <p:cNvSpPr/>
                        <p:nvPr/>
                      </p:nvSpPr>
                      <p:spPr>
                        <a:xfrm>
                          <a:off x="5293102" y="3715798"/>
                          <a:ext cx="15997" cy="101238"/>
                        </a:xfrm>
                        <a:custGeom>
                          <a:avLst/>
                          <a:gdLst/>
                          <a:ahLst/>
                          <a:cxnLst/>
                          <a:rect l="l" t="t" r="r" b="b"/>
                          <a:pathLst>
                            <a:path w="2034" h="12872" fill="none" extrusionOk="0">
                              <a:moveTo>
                                <a:pt x="2033" y="0"/>
                              </a:moveTo>
                              <a:lnTo>
                                <a:pt x="1" y="1287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82"/>
                        <p:cNvSpPr/>
                        <p:nvPr/>
                      </p:nvSpPr>
                      <p:spPr>
                        <a:xfrm>
                          <a:off x="5127371" y="3659854"/>
                          <a:ext cx="92862" cy="134539"/>
                        </a:xfrm>
                        <a:custGeom>
                          <a:avLst/>
                          <a:gdLst/>
                          <a:ahLst/>
                          <a:cxnLst/>
                          <a:rect l="l" t="t" r="r" b="b"/>
                          <a:pathLst>
                            <a:path w="11807" h="17106" fill="none" extrusionOk="0">
                              <a:moveTo>
                                <a:pt x="11807" y="17105"/>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82"/>
                        <p:cNvSpPr/>
                        <p:nvPr/>
                      </p:nvSpPr>
                      <p:spPr>
                        <a:xfrm>
                          <a:off x="5479203" y="3327149"/>
                          <a:ext cx="150615" cy="56998"/>
                        </a:xfrm>
                        <a:custGeom>
                          <a:avLst/>
                          <a:gdLst/>
                          <a:ahLst/>
                          <a:cxnLst/>
                          <a:rect l="l" t="t" r="r" b="b"/>
                          <a:pathLst>
                            <a:path w="19150" h="7247" fill="none" extrusionOk="0">
                              <a:moveTo>
                                <a:pt x="19149" y="0"/>
                              </a:moveTo>
                              <a:lnTo>
                                <a:pt x="0" y="72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82"/>
                        <p:cNvSpPr/>
                        <p:nvPr/>
                      </p:nvSpPr>
                      <p:spPr>
                        <a:xfrm>
                          <a:off x="5371980" y="3633790"/>
                          <a:ext cx="59373" cy="4003"/>
                        </a:xfrm>
                        <a:custGeom>
                          <a:avLst/>
                          <a:gdLst/>
                          <a:ahLst/>
                          <a:cxnLst/>
                          <a:rect l="l" t="t" r="r" b="b"/>
                          <a:pathLst>
                            <a:path w="7549" h="509" fill="none" extrusionOk="0">
                              <a:moveTo>
                                <a:pt x="0" y="508"/>
                              </a:moveTo>
                              <a:lnTo>
                                <a:pt x="754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82"/>
                        <p:cNvSpPr/>
                        <p:nvPr/>
                      </p:nvSpPr>
                      <p:spPr>
                        <a:xfrm>
                          <a:off x="5352947" y="3497261"/>
                          <a:ext cx="78406" cy="136536"/>
                        </a:xfrm>
                        <a:custGeom>
                          <a:avLst/>
                          <a:gdLst/>
                          <a:ahLst/>
                          <a:cxnLst/>
                          <a:rect l="l" t="t" r="r" b="b"/>
                          <a:pathLst>
                            <a:path w="9969" h="17360" fill="none" extrusionOk="0">
                              <a:moveTo>
                                <a:pt x="9969" y="17359"/>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82"/>
                        <p:cNvSpPr/>
                        <p:nvPr/>
                      </p:nvSpPr>
                      <p:spPr>
                        <a:xfrm>
                          <a:off x="4917296" y="3466721"/>
                          <a:ext cx="40733" cy="122356"/>
                        </a:xfrm>
                        <a:custGeom>
                          <a:avLst/>
                          <a:gdLst/>
                          <a:ahLst/>
                          <a:cxnLst/>
                          <a:rect l="l" t="t" r="r" b="b"/>
                          <a:pathLst>
                            <a:path w="5179" h="15557" fill="none" extrusionOk="0">
                              <a:moveTo>
                                <a:pt x="1" y="15557"/>
                              </a:moveTo>
                              <a:lnTo>
                                <a:pt x="517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82"/>
                        <p:cNvSpPr/>
                        <p:nvPr/>
                      </p:nvSpPr>
                      <p:spPr>
                        <a:xfrm>
                          <a:off x="5060203" y="3408017"/>
                          <a:ext cx="111416" cy="19513"/>
                        </a:xfrm>
                        <a:custGeom>
                          <a:avLst/>
                          <a:gdLst/>
                          <a:ahLst/>
                          <a:cxnLst/>
                          <a:rect l="l" t="t" r="r" b="b"/>
                          <a:pathLst>
                            <a:path w="14166" h="2481" fill="none" extrusionOk="0">
                              <a:moveTo>
                                <a:pt x="0" y="0"/>
                              </a:moveTo>
                              <a:lnTo>
                                <a:pt x="14165" y="248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82"/>
                        <p:cNvSpPr/>
                        <p:nvPr/>
                      </p:nvSpPr>
                      <p:spPr>
                        <a:xfrm>
                          <a:off x="5127371" y="3620749"/>
                          <a:ext cx="79358" cy="42636"/>
                        </a:xfrm>
                        <a:custGeom>
                          <a:avLst/>
                          <a:gdLst/>
                          <a:ahLst/>
                          <a:cxnLst/>
                          <a:rect l="l" t="t" r="r" b="b"/>
                          <a:pathLst>
                            <a:path w="10090" h="5421" fill="none" extrusionOk="0">
                              <a:moveTo>
                                <a:pt x="0" y="5420"/>
                              </a:moveTo>
                              <a:lnTo>
                                <a:pt x="1008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3" name="Google Shape;6663;p82"/>
                        <p:cNvGrpSpPr/>
                        <p:nvPr/>
                      </p:nvGrpSpPr>
                      <p:grpSpPr>
                        <a:xfrm>
                          <a:off x="4579164" y="3203653"/>
                          <a:ext cx="1244833" cy="1020397"/>
                          <a:chOff x="4579164" y="3203653"/>
                          <a:chExt cx="1244833" cy="1020397"/>
                        </a:xfrm>
                      </p:grpSpPr>
                      <p:sp>
                        <p:nvSpPr>
                          <p:cNvPr id="6664" name="Google Shape;6664;p82"/>
                          <p:cNvSpPr/>
                          <p:nvPr/>
                        </p:nvSpPr>
                        <p:spPr>
                          <a:xfrm>
                            <a:off x="4949551" y="3708185"/>
                            <a:ext cx="37972" cy="3815"/>
                          </a:xfrm>
                          <a:custGeom>
                            <a:avLst/>
                            <a:gdLst/>
                            <a:ahLst/>
                            <a:cxnLst/>
                            <a:rect l="l" t="t" r="r" b="b"/>
                            <a:pathLst>
                              <a:path w="4828" h="485" fill="none" extrusionOk="0">
                                <a:moveTo>
                                  <a:pt x="0" y="1"/>
                                </a:moveTo>
                                <a:lnTo>
                                  <a:pt x="4827" y="48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5" name="Google Shape;6665;p82"/>
                          <p:cNvGrpSpPr/>
                          <p:nvPr/>
                        </p:nvGrpSpPr>
                        <p:grpSpPr>
                          <a:xfrm>
                            <a:off x="4579164" y="3203653"/>
                            <a:ext cx="1244833" cy="1020397"/>
                            <a:chOff x="4579164" y="3203653"/>
                            <a:chExt cx="1244833" cy="1020397"/>
                          </a:xfrm>
                        </p:grpSpPr>
                        <p:sp>
                          <p:nvSpPr>
                            <p:cNvPr id="6666" name="Google Shape;6666;p82"/>
                            <p:cNvSpPr/>
                            <p:nvPr/>
                          </p:nvSpPr>
                          <p:spPr>
                            <a:xfrm>
                              <a:off x="4953357" y="3586309"/>
                              <a:ext cx="147288" cy="121884"/>
                            </a:xfrm>
                            <a:custGeom>
                              <a:avLst/>
                              <a:gdLst/>
                              <a:ahLst/>
                              <a:cxnLst/>
                              <a:rect l="l" t="t" r="r" b="b"/>
                              <a:pathLst>
                                <a:path w="18727" h="15497" fill="none" extrusionOk="0">
                                  <a:moveTo>
                                    <a:pt x="18726" y="1"/>
                                  </a:moveTo>
                                  <a:lnTo>
                                    <a:pt x="0" y="1549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82"/>
                            <p:cNvSpPr/>
                            <p:nvPr/>
                          </p:nvSpPr>
                          <p:spPr>
                            <a:xfrm>
                              <a:off x="4987515" y="3592876"/>
                              <a:ext cx="113130" cy="119123"/>
                            </a:xfrm>
                            <a:custGeom>
                              <a:avLst/>
                              <a:gdLst/>
                              <a:ahLst/>
                              <a:cxnLst/>
                              <a:rect l="l" t="t" r="r" b="b"/>
                              <a:pathLst>
                                <a:path w="14384" h="15146" fill="none" extrusionOk="0">
                                  <a:moveTo>
                                    <a:pt x="0" y="15146"/>
                                  </a:moveTo>
                                  <a:lnTo>
                                    <a:pt x="1438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82"/>
                            <p:cNvSpPr/>
                            <p:nvPr/>
                          </p:nvSpPr>
                          <p:spPr>
                            <a:xfrm>
                              <a:off x="4913395" y="3708185"/>
                              <a:ext cx="39970" cy="45389"/>
                            </a:xfrm>
                            <a:custGeom>
                              <a:avLst/>
                              <a:gdLst/>
                              <a:ahLst/>
                              <a:cxnLst/>
                              <a:rect l="l" t="t" r="r" b="b"/>
                              <a:pathLst>
                                <a:path w="5082" h="5771" fill="none" extrusionOk="0">
                                  <a:moveTo>
                                    <a:pt x="1" y="5771"/>
                                  </a:moveTo>
                                  <a:lnTo>
                                    <a:pt x="508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82"/>
                            <p:cNvSpPr/>
                            <p:nvPr/>
                          </p:nvSpPr>
                          <p:spPr>
                            <a:xfrm>
                              <a:off x="4888943" y="3704378"/>
                              <a:ext cx="60616" cy="26080"/>
                            </a:xfrm>
                            <a:custGeom>
                              <a:avLst/>
                              <a:gdLst/>
                              <a:ahLst/>
                              <a:cxnLst/>
                              <a:rect l="l" t="t" r="r" b="b"/>
                              <a:pathLst>
                                <a:path w="7707" h="3316" fill="none" extrusionOk="0">
                                  <a:moveTo>
                                    <a:pt x="1" y="3315"/>
                                  </a:moveTo>
                                  <a:lnTo>
                                    <a:pt x="77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82"/>
                            <p:cNvSpPr/>
                            <p:nvPr/>
                          </p:nvSpPr>
                          <p:spPr>
                            <a:xfrm>
                              <a:off x="4917296" y="3589069"/>
                              <a:ext cx="32262" cy="119123"/>
                            </a:xfrm>
                            <a:custGeom>
                              <a:avLst/>
                              <a:gdLst/>
                              <a:ahLst/>
                              <a:cxnLst/>
                              <a:rect l="l" t="t" r="r" b="b"/>
                              <a:pathLst>
                                <a:path w="4102" h="15146" fill="none" extrusionOk="0">
                                  <a:moveTo>
                                    <a:pt x="1" y="1"/>
                                  </a:moveTo>
                                  <a:lnTo>
                                    <a:pt x="4101" y="15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82"/>
                            <p:cNvSpPr/>
                            <p:nvPr/>
                          </p:nvSpPr>
                          <p:spPr>
                            <a:xfrm>
                              <a:off x="4949551" y="3708185"/>
                              <a:ext cx="22840" cy="72885"/>
                            </a:xfrm>
                            <a:custGeom>
                              <a:avLst/>
                              <a:gdLst/>
                              <a:ahLst/>
                              <a:cxnLst/>
                              <a:rect l="l" t="t" r="r" b="b"/>
                              <a:pathLst>
                                <a:path w="2904" h="9267" fill="none" extrusionOk="0">
                                  <a:moveTo>
                                    <a:pt x="0" y="1"/>
                                  </a:moveTo>
                                  <a:lnTo>
                                    <a:pt x="2904" y="926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82"/>
                            <p:cNvSpPr/>
                            <p:nvPr/>
                          </p:nvSpPr>
                          <p:spPr>
                            <a:xfrm>
                              <a:off x="4912066" y="3752237"/>
                              <a:ext cx="60325" cy="28833"/>
                            </a:xfrm>
                            <a:custGeom>
                              <a:avLst/>
                              <a:gdLst/>
                              <a:ahLst/>
                              <a:cxnLst/>
                              <a:rect l="l" t="t" r="r" b="b"/>
                              <a:pathLst>
                                <a:path w="7670" h="3666" fill="none" extrusionOk="0">
                                  <a:moveTo>
                                    <a:pt x="0" y="1"/>
                                  </a:moveTo>
                                  <a:lnTo>
                                    <a:pt x="7670" y="3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73" name="Google Shape;6673;p82"/>
                            <p:cNvGrpSpPr/>
                            <p:nvPr/>
                          </p:nvGrpSpPr>
                          <p:grpSpPr>
                            <a:xfrm>
                              <a:off x="4579164" y="3203653"/>
                              <a:ext cx="1244833" cy="1020397"/>
                              <a:chOff x="4579164" y="3203653"/>
                              <a:chExt cx="1244833" cy="1020397"/>
                            </a:xfrm>
                          </p:grpSpPr>
                          <p:sp>
                            <p:nvSpPr>
                              <p:cNvPr id="6674" name="Google Shape;6674;p82"/>
                              <p:cNvSpPr/>
                              <p:nvPr/>
                            </p:nvSpPr>
                            <p:spPr>
                              <a:xfrm>
                                <a:off x="4590301" y="3738347"/>
                                <a:ext cx="92956" cy="91722"/>
                              </a:xfrm>
                              <a:custGeom>
                                <a:avLst/>
                                <a:gdLst/>
                                <a:ahLst/>
                                <a:cxnLst/>
                                <a:rect l="l" t="t" r="r" b="b"/>
                                <a:pathLst>
                                  <a:path w="11819" h="11662" fill="none" extrusionOk="0">
                                    <a:moveTo>
                                      <a:pt x="0" y="0"/>
                                    </a:moveTo>
                                    <a:lnTo>
                                      <a:pt x="11819" y="116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82"/>
                              <p:cNvSpPr/>
                              <p:nvPr/>
                            </p:nvSpPr>
                            <p:spPr>
                              <a:xfrm>
                                <a:off x="4683250" y="3652241"/>
                                <a:ext cx="33591" cy="177828"/>
                              </a:xfrm>
                              <a:custGeom>
                                <a:avLst/>
                                <a:gdLst/>
                                <a:ahLst/>
                                <a:cxnLst/>
                                <a:rect l="l" t="t" r="r" b="b"/>
                                <a:pathLst>
                                  <a:path w="4271" h="22610" fill="none" extrusionOk="0">
                                    <a:moveTo>
                                      <a:pt x="1" y="22610"/>
                                    </a:moveTo>
                                    <a:lnTo>
                                      <a:pt x="42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82"/>
                              <p:cNvSpPr/>
                              <p:nvPr/>
                            </p:nvSpPr>
                            <p:spPr>
                              <a:xfrm>
                                <a:off x="4716833" y="3652241"/>
                                <a:ext cx="70982" cy="207707"/>
                              </a:xfrm>
                              <a:custGeom>
                                <a:avLst/>
                                <a:gdLst/>
                                <a:ahLst/>
                                <a:cxnLst/>
                                <a:rect l="l" t="t" r="r" b="b"/>
                                <a:pathLst>
                                  <a:path w="9025" h="26409" fill="none" extrusionOk="0">
                                    <a:moveTo>
                                      <a:pt x="1" y="1"/>
                                    </a:moveTo>
                                    <a:lnTo>
                                      <a:pt x="9025" y="2640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82"/>
                              <p:cNvSpPr/>
                              <p:nvPr/>
                            </p:nvSpPr>
                            <p:spPr>
                              <a:xfrm>
                                <a:off x="4813117" y="3694578"/>
                                <a:ext cx="44154" cy="139297"/>
                              </a:xfrm>
                              <a:custGeom>
                                <a:avLst/>
                                <a:gdLst/>
                                <a:ahLst/>
                                <a:cxnLst/>
                                <a:rect l="l" t="t" r="r" b="b"/>
                                <a:pathLst>
                                  <a:path w="5614" h="17711" fill="none" extrusionOk="0">
                                    <a:moveTo>
                                      <a:pt x="5614" y="1771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82"/>
                              <p:cNvSpPr/>
                              <p:nvPr/>
                            </p:nvSpPr>
                            <p:spPr>
                              <a:xfrm>
                                <a:off x="4787807" y="3694578"/>
                                <a:ext cx="25317" cy="165369"/>
                              </a:xfrm>
                              <a:custGeom>
                                <a:avLst/>
                                <a:gdLst/>
                                <a:ahLst/>
                                <a:cxnLst/>
                                <a:rect l="l" t="t" r="r" b="b"/>
                                <a:pathLst>
                                  <a:path w="3219" h="21026" fill="none" extrusionOk="0">
                                    <a:moveTo>
                                      <a:pt x="3219" y="1"/>
                                    </a:moveTo>
                                    <a:lnTo>
                                      <a:pt x="1" y="210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82"/>
                              <p:cNvSpPr/>
                              <p:nvPr/>
                            </p:nvSpPr>
                            <p:spPr>
                              <a:xfrm>
                                <a:off x="4683250" y="3830061"/>
                                <a:ext cx="106374" cy="25223"/>
                              </a:xfrm>
                              <a:custGeom>
                                <a:avLst/>
                                <a:gdLst/>
                                <a:ahLst/>
                                <a:cxnLst/>
                                <a:rect l="l" t="t" r="r" b="b"/>
                                <a:pathLst>
                                  <a:path w="13525" h="3207" fill="none" extrusionOk="0">
                                    <a:moveTo>
                                      <a:pt x="1" y="1"/>
                                    </a:moveTo>
                                    <a:lnTo>
                                      <a:pt x="13525" y="320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82"/>
                              <p:cNvSpPr/>
                              <p:nvPr/>
                            </p:nvSpPr>
                            <p:spPr>
                              <a:xfrm>
                                <a:off x="4670980" y="3830061"/>
                                <a:ext cx="12277" cy="79263"/>
                              </a:xfrm>
                              <a:custGeom>
                                <a:avLst/>
                                <a:gdLst/>
                                <a:ahLst/>
                                <a:cxnLst/>
                                <a:rect l="l" t="t" r="r" b="b"/>
                                <a:pathLst>
                                  <a:path w="1561" h="10078" fill="none" extrusionOk="0">
                                    <a:moveTo>
                                      <a:pt x="1561" y="1"/>
                                    </a:moveTo>
                                    <a:lnTo>
                                      <a:pt x="0"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82"/>
                              <p:cNvSpPr/>
                              <p:nvPr/>
                            </p:nvSpPr>
                            <p:spPr>
                              <a:xfrm>
                                <a:off x="4583828" y="3830061"/>
                                <a:ext cx="99429" cy="34543"/>
                              </a:xfrm>
                              <a:custGeom>
                                <a:avLst/>
                                <a:gdLst/>
                                <a:ahLst/>
                                <a:cxnLst/>
                                <a:rect l="l" t="t" r="r" b="b"/>
                                <a:pathLst>
                                  <a:path w="12642" h="4392" fill="none" extrusionOk="0">
                                    <a:moveTo>
                                      <a:pt x="0" y="4392"/>
                                    </a:moveTo>
                                    <a:lnTo>
                                      <a:pt x="1264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82"/>
                              <p:cNvSpPr/>
                              <p:nvPr/>
                            </p:nvSpPr>
                            <p:spPr>
                              <a:xfrm>
                                <a:off x="4683250" y="3830061"/>
                                <a:ext cx="50336" cy="117983"/>
                              </a:xfrm>
                              <a:custGeom>
                                <a:avLst/>
                                <a:gdLst/>
                                <a:ahLst/>
                                <a:cxnLst/>
                                <a:rect l="l" t="t" r="r" b="b"/>
                                <a:pathLst>
                                  <a:path w="6400" h="15001" fill="none" extrusionOk="0">
                                    <a:moveTo>
                                      <a:pt x="1" y="1"/>
                                    </a:moveTo>
                                    <a:lnTo>
                                      <a:pt x="6400" y="1500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82"/>
                              <p:cNvSpPr/>
                              <p:nvPr/>
                            </p:nvSpPr>
                            <p:spPr>
                              <a:xfrm>
                                <a:off x="4733578" y="3855276"/>
                                <a:ext cx="56046" cy="92768"/>
                              </a:xfrm>
                              <a:custGeom>
                                <a:avLst/>
                                <a:gdLst/>
                                <a:ahLst/>
                                <a:cxnLst/>
                                <a:rect l="l" t="t" r="r" b="b"/>
                                <a:pathLst>
                                  <a:path w="7126" h="11795" fill="none" extrusionOk="0">
                                    <a:moveTo>
                                      <a:pt x="1" y="11795"/>
                                    </a:moveTo>
                                    <a:lnTo>
                                      <a:pt x="712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82"/>
                              <p:cNvSpPr/>
                              <p:nvPr/>
                            </p:nvSpPr>
                            <p:spPr>
                              <a:xfrm>
                                <a:off x="4888943" y="3730450"/>
                                <a:ext cx="34928" cy="89252"/>
                              </a:xfrm>
                              <a:custGeom>
                                <a:avLst/>
                                <a:gdLst/>
                                <a:ahLst/>
                                <a:cxnLst/>
                                <a:rect l="l" t="t" r="r" b="b"/>
                                <a:pathLst>
                                  <a:path w="4441" h="11348" fill="none" extrusionOk="0">
                                    <a:moveTo>
                                      <a:pt x="4440" y="11347"/>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82"/>
                              <p:cNvSpPr/>
                              <p:nvPr/>
                            </p:nvSpPr>
                            <p:spPr>
                              <a:xfrm>
                                <a:off x="4590301" y="3667468"/>
                                <a:ext cx="49762" cy="70887"/>
                              </a:xfrm>
                              <a:custGeom>
                                <a:avLst/>
                                <a:gdLst/>
                                <a:ahLst/>
                                <a:cxnLst/>
                                <a:rect l="l" t="t" r="r" b="b"/>
                                <a:pathLst>
                                  <a:path w="6327" h="9013" fill="none" extrusionOk="0">
                                    <a:moveTo>
                                      <a:pt x="0" y="9012"/>
                                    </a:moveTo>
                                    <a:lnTo>
                                      <a:pt x="63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82"/>
                              <p:cNvSpPr/>
                              <p:nvPr/>
                            </p:nvSpPr>
                            <p:spPr>
                              <a:xfrm>
                                <a:off x="4640338" y="3648536"/>
                                <a:ext cx="80593" cy="20268"/>
                              </a:xfrm>
                              <a:custGeom>
                                <a:avLst/>
                                <a:gdLst/>
                                <a:ahLst/>
                                <a:cxnLst/>
                                <a:rect l="l" t="t" r="r" b="b"/>
                                <a:pathLst>
                                  <a:path w="10247" h="2577" fill="none" extrusionOk="0">
                                    <a:moveTo>
                                      <a:pt x="1" y="2577"/>
                                    </a:moveTo>
                                    <a:lnTo>
                                      <a:pt x="102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7" name="Google Shape;6687;p82"/>
                              <p:cNvGrpSpPr/>
                              <p:nvPr/>
                            </p:nvGrpSpPr>
                            <p:grpSpPr>
                              <a:xfrm>
                                <a:off x="4579164" y="3203653"/>
                                <a:ext cx="1244833" cy="1020397"/>
                                <a:chOff x="4579164" y="3203653"/>
                                <a:chExt cx="1244833" cy="1020397"/>
                              </a:xfrm>
                            </p:grpSpPr>
                            <p:sp>
                              <p:nvSpPr>
                                <p:cNvPr id="6688" name="Google Shape;6688;p82"/>
                                <p:cNvSpPr/>
                                <p:nvPr/>
                              </p:nvSpPr>
                              <p:spPr>
                                <a:xfrm>
                                  <a:off x="4753083" y="3966015"/>
                                  <a:ext cx="92964" cy="53765"/>
                                </a:xfrm>
                                <a:custGeom>
                                  <a:avLst/>
                                  <a:gdLst/>
                                  <a:ahLst/>
                                  <a:cxnLst/>
                                  <a:rect l="l" t="t" r="r" b="b"/>
                                  <a:pathLst>
                                    <a:path w="11820" h="6836" fill="none" extrusionOk="0">
                                      <a:moveTo>
                                        <a:pt x="1" y="6836"/>
                                      </a:moveTo>
                                      <a:lnTo>
                                        <a:pt x="118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82"/>
                                <p:cNvSpPr/>
                                <p:nvPr/>
                              </p:nvSpPr>
                              <p:spPr>
                                <a:xfrm>
                                  <a:off x="4846040" y="3952794"/>
                                  <a:ext cx="103519" cy="13135"/>
                                </a:xfrm>
                                <a:custGeom>
                                  <a:avLst/>
                                  <a:gdLst/>
                                  <a:ahLst/>
                                  <a:cxnLst/>
                                  <a:rect l="l" t="t" r="r" b="b"/>
                                  <a:pathLst>
                                    <a:path w="13162" h="1670" fill="none" extrusionOk="0">
                                      <a:moveTo>
                                        <a:pt x="13161" y="0"/>
                                      </a:moveTo>
                                      <a:lnTo>
                                        <a:pt x="0" y="1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82"/>
                                <p:cNvSpPr/>
                                <p:nvPr/>
                              </p:nvSpPr>
                              <p:spPr>
                                <a:xfrm>
                                  <a:off x="4846040" y="3962216"/>
                                  <a:ext cx="64800" cy="128066"/>
                                </a:xfrm>
                                <a:custGeom>
                                  <a:avLst/>
                                  <a:gdLst/>
                                  <a:ahLst/>
                                  <a:cxnLst/>
                                  <a:rect l="l" t="t" r="r" b="b"/>
                                  <a:pathLst>
                                    <a:path w="8239" h="16283" fill="none" extrusionOk="0">
                                      <a:moveTo>
                                        <a:pt x="0" y="0"/>
                                      </a:moveTo>
                                      <a:lnTo>
                                        <a:pt x="8238" y="1628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82"/>
                                <p:cNvSpPr/>
                                <p:nvPr/>
                              </p:nvSpPr>
                              <p:spPr>
                                <a:xfrm>
                                  <a:off x="4842233" y="3962216"/>
                                  <a:ext cx="3815" cy="164787"/>
                                </a:xfrm>
                                <a:custGeom>
                                  <a:avLst/>
                                  <a:gdLst/>
                                  <a:ahLst/>
                                  <a:cxnLst/>
                                  <a:rect l="l" t="t" r="r" b="b"/>
                                  <a:pathLst>
                                    <a:path w="485" h="20952" fill="none" extrusionOk="0">
                                      <a:moveTo>
                                        <a:pt x="0" y="20952"/>
                                      </a:moveTo>
                                      <a:lnTo>
                                        <a:pt x="4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82"/>
                                <p:cNvSpPr/>
                                <p:nvPr/>
                              </p:nvSpPr>
                              <p:spPr>
                                <a:xfrm>
                                  <a:off x="4842233" y="4123189"/>
                                  <a:ext cx="37587" cy="53002"/>
                                </a:xfrm>
                                <a:custGeom>
                                  <a:avLst/>
                                  <a:gdLst/>
                                  <a:ahLst/>
                                  <a:cxnLst/>
                                  <a:rect l="l" t="t" r="r" b="b"/>
                                  <a:pathLst>
                                    <a:path w="4779" h="6739" fill="none" extrusionOk="0">
                                      <a:moveTo>
                                        <a:pt x="4779" y="673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82"/>
                                <p:cNvSpPr/>
                                <p:nvPr/>
                              </p:nvSpPr>
                              <p:spPr>
                                <a:xfrm>
                                  <a:off x="4770779" y="4118525"/>
                                  <a:ext cx="71461" cy="4672"/>
                                </a:xfrm>
                                <a:custGeom>
                                  <a:avLst/>
                                  <a:gdLst/>
                                  <a:ahLst/>
                                  <a:cxnLst/>
                                  <a:rect l="l" t="t" r="r" b="b"/>
                                  <a:pathLst>
                                    <a:path w="9086" h="594" fill="none" extrusionOk="0">
                                      <a:moveTo>
                                        <a:pt x="9085" y="594"/>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82"/>
                                <p:cNvSpPr/>
                                <p:nvPr/>
                              </p:nvSpPr>
                              <p:spPr>
                                <a:xfrm>
                                  <a:off x="4842233" y="4090274"/>
                                  <a:ext cx="68606" cy="32923"/>
                                </a:xfrm>
                                <a:custGeom>
                                  <a:avLst/>
                                  <a:gdLst/>
                                  <a:ahLst/>
                                  <a:cxnLst/>
                                  <a:rect l="l" t="t" r="r" b="b"/>
                                  <a:pathLst>
                                    <a:path w="8723" h="4186" fill="none" extrusionOk="0">
                                      <a:moveTo>
                                        <a:pt x="0" y="4186"/>
                                      </a:moveTo>
                                      <a:lnTo>
                                        <a:pt x="872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5" name="Google Shape;6695;p82"/>
                                <p:cNvGrpSpPr/>
                                <p:nvPr/>
                              </p:nvGrpSpPr>
                              <p:grpSpPr>
                                <a:xfrm>
                                  <a:off x="4579164" y="3203653"/>
                                  <a:ext cx="1244833" cy="1020397"/>
                                  <a:chOff x="4579164" y="3203653"/>
                                  <a:chExt cx="1244833" cy="1020397"/>
                                </a:xfrm>
                              </p:grpSpPr>
                              <p:sp>
                                <p:nvSpPr>
                                  <p:cNvPr id="6696" name="Google Shape;6696;p82"/>
                                  <p:cNvSpPr/>
                                  <p:nvPr/>
                                </p:nvSpPr>
                                <p:spPr>
                                  <a:xfrm>
                                    <a:off x="4788476" y="3855276"/>
                                    <a:ext cx="57572" cy="110747"/>
                                  </a:xfrm>
                                  <a:custGeom>
                                    <a:avLst/>
                                    <a:gdLst/>
                                    <a:ahLst/>
                                    <a:cxnLst/>
                                    <a:rect l="l" t="t" r="r" b="b"/>
                                    <a:pathLst>
                                      <a:path w="7320" h="14081" fill="none" extrusionOk="0">
                                        <a:moveTo>
                                          <a:pt x="7319" y="1408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82"/>
                                  <p:cNvSpPr/>
                                  <p:nvPr/>
                                </p:nvSpPr>
                                <p:spPr>
                                  <a:xfrm>
                                    <a:off x="4846040" y="3833867"/>
                                    <a:ext cx="11231" cy="132156"/>
                                  </a:xfrm>
                                  <a:custGeom>
                                    <a:avLst/>
                                    <a:gdLst/>
                                    <a:ahLst/>
                                    <a:cxnLst/>
                                    <a:rect l="l" t="t" r="r" b="b"/>
                                    <a:pathLst>
                                      <a:path w="1428" h="16803" fill="none" extrusionOk="0">
                                        <a:moveTo>
                                          <a:pt x="0" y="16803"/>
                                        </a:moveTo>
                                        <a:lnTo>
                                          <a:pt x="1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82"/>
                                  <p:cNvSpPr/>
                                  <p:nvPr/>
                                </p:nvSpPr>
                                <p:spPr>
                                  <a:xfrm>
                                    <a:off x="4761554" y="3854796"/>
                                    <a:ext cx="26261" cy="164984"/>
                                  </a:xfrm>
                                  <a:custGeom>
                                    <a:avLst/>
                                    <a:gdLst/>
                                    <a:ahLst/>
                                    <a:cxnLst/>
                                    <a:rect l="l" t="t" r="r" b="b"/>
                                    <a:pathLst>
                                      <a:path w="3339" h="20977" fill="none" extrusionOk="0">
                                        <a:moveTo>
                                          <a:pt x="0" y="20977"/>
                                        </a:moveTo>
                                        <a:lnTo>
                                          <a:pt x="33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82"/>
                                  <p:cNvSpPr/>
                                  <p:nvPr/>
                                </p:nvSpPr>
                                <p:spPr>
                                  <a:xfrm>
                                    <a:off x="4846991" y="3818263"/>
                                    <a:ext cx="74025" cy="146242"/>
                                  </a:xfrm>
                                  <a:custGeom>
                                    <a:avLst/>
                                    <a:gdLst/>
                                    <a:ahLst/>
                                    <a:cxnLst/>
                                    <a:rect l="l" t="t" r="r" b="b"/>
                                    <a:pathLst>
                                      <a:path w="9412" h="18594" fill="none" extrusionOk="0">
                                        <a:moveTo>
                                          <a:pt x="0" y="18593"/>
                                        </a:moveTo>
                                        <a:lnTo>
                                          <a:pt x="941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82"/>
                                  <p:cNvSpPr/>
                                  <p:nvPr/>
                                </p:nvSpPr>
                                <p:spPr>
                                  <a:xfrm>
                                    <a:off x="4927191" y="3823305"/>
                                    <a:ext cx="22368" cy="129497"/>
                                  </a:xfrm>
                                  <a:custGeom>
                                    <a:avLst/>
                                    <a:gdLst/>
                                    <a:ahLst/>
                                    <a:cxnLst/>
                                    <a:rect l="l" t="t" r="r" b="b"/>
                                    <a:pathLst>
                                      <a:path w="2844" h="16465" fill="none" extrusionOk="0">
                                        <a:moveTo>
                                          <a:pt x="1" y="1"/>
                                        </a:moveTo>
                                        <a:lnTo>
                                          <a:pt x="2843" y="1646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1" name="Google Shape;6701;p82"/>
                                  <p:cNvGrpSpPr/>
                                  <p:nvPr/>
                                </p:nvGrpSpPr>
                                <p:grpSpPr>
                                  <a:xfrm>
                                    <a:off x="4579164" y="3203653"/>
                                    <a:ext cx="1244833" cy="1020397"/>
                                    <a:chOff x="4579164" y="3203653"/>
                                    <a:chExt cx="1244833" cy="1020397"/>
                                  </a:xfrm>
                                </p:grpSpPr>
                                <p:sp>
                                  <p:nvSpPr>
                                    <p:cNvPr id="6702" name="Google Shape;6702;p82"/>
                                    <p:cNvSpPr/>
                                    <p:nvPr/>
                                  </p:nvSpPr>
                                  <p:spPr>
                                    <a:xfrm>
                                      <a:off x="4579164" y="3652241"/>
                                      <a:ext cx="422626" cy="571809"/>
                                    </a:xfrm>
                                    <a:custGeom>
                                      <a:avLst/>
                                      <a:gdLst/>
                                      <a:ahLst/>
                                      <a:cxnLst/>
                                      <a:rect l="l" t="t" r="r" b="b"/>
                                      <a:pathLst>
                                        <a:path w="53735" h="72703" fill="none" extrusionOk="0">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82"/>
                                    <p:cNvSpPr/>
                                    <p:nvPr/>
                                  </p:nvSpPr>
                                  <p:spPr>
                                    <a:xfrm>
                                      <a:off x="4617986" y="3203653"/>
                                      <a:ext cx="1206011" cy="684357"/>
                                    </a:xfrm>
                                    <a:custGeom>
                                      <a:avLst/>
                                      <a:gdLst/>
                                      <a:ahLst/>
                                      <a:cxnLst/>
                                      <a:rect l="l" t="t" r="r" b="b"/>
                                      <a:pathLst>
                                        <a:path w="153339" h="87013" fill="none" extrusionOk="0">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82"/>
                                    <p:cNvSpPr/>
                                    <p:nvPr/>
                                  </p:nvSpPr>
                                  <p:spPr>
                                    <a:xfrm>
                                      <a:off x="4906356" y="3466721"/>
                                      <a:ext cx="194289" cy="358880"/>
                                    </a:xfrm>
                                    <a:custGeom>
                                      <a:avLst/>
                                      <a:gdLst/>
                                      <a:ahLst/>
                                      <a:cxnLst/>
                                      <a:rect l="l" t="t" r="r" b="b"/>
                                      <a:pathLst>
                                        <a:path w="24703" h="45630" fill="none" extrusionOk="0">
                                          <a:moveTo>
                                            <a:pt x="8396" y="39968"/>
                                          </a:moveTo>
                                          <a:lnTo>
                                            <a:pt x="9835" y="45629"/>
                                          </a:lnTo>
                                          <a:lnTo>
                                            <a:pt x="11626" y="36786"/>
                                          </a:lnTo>
                                          <a:lnTo>
                                            <a:pt x="5492" y="30218"/>
                                          </a:lnTo>
                                          <a:lnTo>
                                            <a:pt x="1" y="25016"/>
                                          </a:lnTo>
                                          <a:lnTo>
                                            <a:pt x="1392" y="16040"/>
                                          </a:lnTo>
                                          <a:lnTo>
                                            <a:pt x="24702" y="15206"/>
                                          </a:lnTo>
                                          <a:lnTo>
                                            <a:pt x="647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82"/>
                                    <p:cNvSpPr/>
                                    <p:nvPr/>
                                  </p:nvSpPr>
                                  <p:spPr>
                                    <a:xfrm>
                                      <a:off x="4972383" y="3756043"/>
                                      <a:ext cx="25412" cy="25026"/>
                                    </a:xfrm>
                                    <a:custGeom>
                                      <a:avLst/>
                                      <a:gdLst/>
                                      <a:ahLst/>
                                      <a:cxnLst/>
                                      <a:rect l="l" t="t" r="r" b="b"/>
                                      <a:pathLst>
                                        <a:path w="3231" h="3182" fill="none" extrusionOk="0">
                                          <a:moveTo>
                                            <a:pt x="1" y="3182"/>
                                          </a:moveTo>
                                          <a:lnTo>
                                            <a:pt x="323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6706" name="Google Shape;6706;p82"/>
                            <p:cNvSpPr/>
                            <p:nvPr/>
                          </p:nvSpPr>
                          <p:spPr>
                            <a:xfrm>
                              <a:off x="4890375" y="3688019"/>
                              <a:ext cx="5144" cy="43769"/>
                            </a:xfrm>
                            <a:custGeom>
                              <a:avLst/>
                              <a:gdLst/>
                              <a:ahLst/>
                              <a:cxnLst/>
                              <a:rect l="l" t="t" r="r" b="b"/>
                              <a:pathLst>
                                <a:path w="654" h="5565" fill="none" extrusionOk="0">
                                  <a:moveTo>
                                    <a:pt x="653" y="0"/>
                                  </a:moveTo>
                                  <a:lnTo>
                                    <a:pt x="0" y="5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82"/>
                            <p:cNvSpPr/>
                            <p:nvPr/>
                          </p:nvSpPr>
                          <p:spPr>
                            <a:xfrm>
                              <a:off x="4899317" y="3688019"/>
                              <a:ext cx="54048" cy="20174"/>
                            </a:xfrm>
                            <a:custGeom>
                              <a:avLst/>
                              <a:gdLst/>
                              <a:ahLst/>
                              <a:cxnLst/>
                              <a:rect l="l" t="t" r="r" b="b"/>
                              <a:pathLst>
                                <a:path w="6872" h="2565" fill="none" extrusionOk="0">
                                  <a:moveTo>
                                    <a:pt x="0" y="0"/>
                                  </a:moveTo>
                                  <a:lnTo>
                                    <a:pt x="6871" y="2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82"/>
                            <p:cNvSpPr/>
                            <p:nvPr/>
                          </p:nvSpPr>
                          <p:spPr>
                            <a:xfrm>
                              <a:off x="4862690" y="3700571"/>
                              <a:ext cx="27693" cy="31216"/>
                            </a:xfrm>
                            <a:custGeom>
                              <a:avLst/>
                              <a:gdLst/>
                              <a:ahLst/>
                              <a:cxnLst/>
                              <a:rect l="l" t="t" r="r" b="b"/>
                              <a:pathLst>
                                <a:path w="3521" h="3969" fill="none" extrusionOk="0">
                                  <a:moveTo>
                                    <a:pt x="0" y="1"/>
                                  </a:moveTo>
                                  <a:lnTo>
                                    <a:pt x="3520" y="39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09" name="Google Shape;6709;p82"/>
                        <p:cNvSpPr/>
                        <p:nvPr/>
                      </p:nvSpPr>
                      <p:spPr>
                        <a:xfrm>
                          <a:off x="4953924" y="3297081"/>
                          <a:ext cx="146053" cy="168122"/>
                        </a:xfrm>
                        <a:custGeom>
                          <a:avLst/>
                          <a:gdLst/>
                          <a:ahLst/>
                          <a:cxnLst/>
                          <a:rect l="l" t="t" r="r" b="b"/>
                          <a:pathLst>
                            <a:path w="18570" h="21376" fill="none" extrusionOk="0">
                              <a:moveTo>
                                <a:pt x="1" y="21376"/>
                              </a:moveTo>
                              <a:lnTo>
                                <a:pt x="18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6710" name="Google Shape;6710;p82"/>
              <p:cNvGrpSpPr/>
              <p:nvPr/>
            </p:nvGrpSpPr>
            <p:grpSpPr>
              <a:xfrm>
                <a:off x="4595437" y="3598775"/>
                <a:ext cx="37776" cy="32451"/>
                <a:chOff x="4595437" y="3598775"/>
                <a:chExt cx="37776" cy="32451"/>
              </a:xfrm>
            </p:grpSpPr>
            <p:sp>
              <p:nvSpPr>
                <p:cNvPr id="6711" name="Google Shape;6711;p82"/>
                <p:cNvSpPr/>
                <p:nvPr/>
              </p:nvSpPr>
              <p:spPr>
                <a:xfrm>
                  <a:off x="4595437" y="3598775"/>
                  <a:ext cx="37776" cy="32451"/>
                </a:xfrm>
                <a:custGeom>
                  <a:avLst/>
                  <a:gdLst/>
                  <a:ahLst/>
                  <a:cxnLst/>
                  <a:rect l="l" t="t" r="r" b="b"/>
                  <a:pathLst>
                    <a:path w="4803" h="4126" extrusionOk="0">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82"/>
                <p:cNvSpPr/>
                <p:nvPr/>
              </p:nvSpPr>
              <p:spPr>
                <a:xfrm>
                  <a:off x="4610561" y="3608480"/>
                  <a:ext cx="13040" cy="13040"/>
                </a:xfrm>
                <a:custGeom>
                  <a:avLst/>
                  <a:gdLst/>
                  <a:ahLst/>
                  <a:cxnLst/>
                  <a:rect l="l" t="t" r="r" b="b"/>
                  <a:pathLst>
                    <a:path w="1658" h="1658" extrusionOk="0">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3" name="Google Shape;6713;p82"/>
              <p:cNvGrpSpPr/>
              <p:nvPr/>
            </p:nvGrpSpPr>
            <p:grpSpPr>
              <a:xfrm>
                <a:off x="4641864" y="3524443"/>
                <a:ext cx="37776" cy="32380"/>
                <a:chOff x="4641864" y="3524443"/>
                <a:chExt cx="37776" cy="32380"/>
              </a:xfrm>
            </p:grpSpPr>
            <p:sp>
              <p:nvSpPr>
                <p:cNvPr id="6714" name="Google Shape;6714;p82"/>
                <p:cNvSpPr/>
                <p:nvPr/>
              </p:nvSpPr>
              <p:spPr>
                <a:xfrm>
                  <a:off x="4641864" y="3524443"/>
                  <a:ext cx="37776" cy="32380"/>
                </a:xfrm>
                <a:custGeom>
                  <a:avLst/>
                  <a:gdLst/>
                  <a:ahLst/>
                  <a:cxnLst/>
                  <a:rect l="l" t="t" r="r" b="b"/>
                  <a:pathLst>
                    <a:path w="4803" h="4117" extrusionOk="0">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82"/>
                <p:cNvSpPr/>
                <p:nvPr/>
              </p:nvSpPr>
              <p:spPr>
                <a:xfrm>
                  <a:off x="4656988" y="3534077"/>
                  <a:ext cx="13048" cy="13040"/>
                </a:xfrm>
                <a:custGeom>
                  <a:avLst/>
                  <a:gdLst/>
                  <a:ahLst/>
                  <a:cxnLst/>
                  <a:rect l="l" t="t" r="r" b="b"/>
                  <a:pathLst>
                    <a:path w="1659" h="1658" extrusionOk="0">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6" name="Google Shape;6716;p82"/>
              <p:cNvGrpSpPr/>
              <p:nvPr/>
            </p:nvGrpSpPr>
            <p:grpSpPr>
              <a:xfrm>
                <a:off x="4648431" y="3893901"/>
                <a:ext cx="37776" cy="32357"/>
                <a:chOff x="4648431" y="3893901"/>
                <a:chExt cx="37776" cy="32357"/>
              </a:xfrm>
            </p:grpSpPr>
            <p:sp>
              <p:nvSpPr>
                <p:cNvPr id="6717" name="Google Shape;6717;p82"/>
                <p:cNvSpPr/>
                <p:nvPr/>
              </p:nvSpPr>
              <p:spPr>
                <a:xfrm>
                  <a:off x="4648431" y="3893901"/>
                  <a:ext cx="37776" cy="32357"/>
                </a:xfrm>
                <a:custGeom>
                  <a:avLst/>
                  <a:gdLst/>
                  <a:ahLst/>
                  <a:cxnLst/>
                  <a:rect l="l" t="t" r="r" b="b"/>
                  <a:pathLst>
                    <a:path w="4803" h="4114" extrusionOk="0">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82"/>
                <p:cNvSpPr/>
                <p:nvPr/>
              </p:nvSpPr>
              <p:spPr>
                <a:xfrm>
                  <a:off x="4663556" y="3903606"/>
                  <a:ext cx="13040" cy="13040"/>
                </a:xfrm>
                <a:custGeom>
                  <a:avLst/>
                  <a:gdLst/>
                  <a:ahLst/>
                  <a:cxnLst/>
                  <a:rect l="l" t="t" r="r" b="b"/>
                  <a:pathLst>
                    <a:path w="1658" h="1658" extrusionOk="0">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9" name="Google Shape;6719;p82"/>
              <p:cNvGrpSpPr/>
              <p:nvPr/>
            </p:nvGrpSpPr>
            <p:grpSpPr>
              <a:xfrm>
                <a:off x="4567752" y="3722908"/>
                <a:ext cx="37870" cy="32380"/>
                <a:chOff x="4567752" y="3722908"/>
                <a:chExt cx="37870" cy="32380"/>
              </a:xfrm>
            </p:grpSpPr>
            <p:sp>
              <p:nvSpPr>
                <p:cNvPr id="6720" name="Google Shape;6720;p82"/>
                <p:cNvSpPr/>
                <p:nvPr/>
              </p:nvSpPr>
              <p:spPr>
                <a:xfrm>
                  <a:off x="4567752" y="3722908"/>
                  <a:ext cx="37870" cy="32380"/>
                </a:xfrm>
                <a:custGeom>
                  <a:avLst/>
                  <a:gdLst/>
                  <a:ahLst/>
                  <a:cxnLst/>
                  <a:rect l="l" t="t" r="r" b="b"/>
                  <a:pathLst>
                    <a:path w="4815" h="4117" extrusionOk="0">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82"/>
                <p:cNvSpPr/>
                <p:nvPr/>
              </p:nvSpPr>
              <p:spPr>
                <a:xfrm>
                  <a:off x="4580690" y="3732543"/>
                  <a:ext cx="15227" cy="13064"/>
                </a:xfrm>
                <a:custGeom>
                  <a:avLst/>
                  <a:gdLst/>
                  <a:ahLst/>
                  <a:cxnLst/>
                  <a:rect l="l" t="t" r="r" b="b"/>
                  <a:pathLst>
                    <a:path w="1936" h="1661" extrusionOk="0">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2" name="Google Shape;6722;p82"/>
              <p:cNvGrpSpPr/>
              <p:nvPr/>
            </p:nvGrpSpPr>
            <p:grpSpPr>
              <a:xfrm>
                <a:off x="4617506" y="3652052"/>
                <a:ext cx="37783" cy="32357"/>
                <a:chOff x="4617506" y="3652052"/>
                <a:chExt cx="37783" cy="32357"/>
              </a:xfrm>
            </p:grpSpPr>
            <p:sp>
              <p:nvSpPr>
                <p:cNvPr id="6723" name="Google Shape;6723;p82"/>
                <p:cNvSpPr/>
                <p:nvPr/>
              </p:nvSpPr>
              <p:spPr>
                <a:xfrm>
                  <a:off x="4617506" y="3652052"/>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82"/>
                <p:cNvSpPr/>
                <p:nvPr/>
              </p:nvSpPr>
              <p:spPr>
                <a:xfrm>
                  <a:off x="4632638" y="3661758"/>
                  <a:ext cx="13040" cy="13040"/>
                </a:xfrm>
                <a:custGeom>
                  <a:avLst/>
                  <a:gdLst/>
                  <a:ahLst/>
                  <a:cxnLst/>
                  <a:rect l="l" t="t" r="r" b="b"/>
                  <a:pathLst>
                    <a:path w="1658" h="1658" extrusionOk="0">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5" name="Google Shape;6725;p82"/>
              <p:cNvGrpSpPr/>
              <p:nvPr/>
            </p:nvGrpSpPr>
            <p:grpSpPr>
              <a:xfrm>
                <a:off x="4739005" y="3554149"/>
                <a:ext cx="37870" cy="32357"/>
                <a:chOff x="4739005" y="3554149"/>
                <a:chExt cx="37870" cy="32357"/>
              </a:xfrm>
            </p:grpSpPr>
            <p:sp>
              <p:nvSpPr>
                <p:cNvPr id="6726" name="Google Shape;6726;p82"/>
                <p:cNvSpPr/>
                <p:nvPr/>
              </p:nvSpPr>
              <p:spPr>
                <a:xfrm>
                  <a:off x="4739005" y="3554149"/>
                  <a:ext cx="37870" cy="32357"/>
                </a:xfrm>
                <a:custGeom>
                  <a:avLst/>
                  <a:gdLst/>
                  <a:ahLst/>
                  <a:cxnLst/>
                  <a:rect l="l" t="t" r="r" b="b"/>
                  <a:pathLst>
                    <a:path w="4815" h="4114" extrusionOk="0">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82"/>
                <p:cNvSpPr/>
                <p:nvPr/>
              </p:nvSpPr>
              <p:spPr>
                <a:xfrm>
                  <a:off x="4751943" y="3563854"/>
                  <a:ext cx="15227" cy="13048"/>
                </a:xfrm>
                <a:custGeom>
                  <a:avLst/>
                  <a:gdLst/>
                  <a:ahLst/>
                  <a:cxnLst/>
                  <a:rect l="l" t="t" r="r" b="b"/>
                  <a:pathLst>
                    <a:path w="1936" h="1659" extrusionOk="0">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8" name="Google Shape;6728;p82"/>
              <p:cNvGrpSpPr/>
              <p:nvPr/>
            </p:nvGrpSpPr>
            <p:grpSpPr>
              <a:xfrm>
                <a:off x="4806557" y="3630258"/>
                <a:ext cx="37776" cy="32364"/>
                <a:chOff x="4806557" y="3630258"/>
                <a:chExt cx="37776" cy="32364"/>
              </a:xfrm>
            </p:grpSpPr>
            <p:sp>
              <p:nvSpPr>
                <p:cNvPr id="6729" name="Google Shape;6729;p82"/>
                <p:cNvSpPr/>
                <p:nvPr/>
              </p:nvSpPr>
              <p:spPr>
                <a:xfrm>
                  <a:off x="4806557" y="3630258"/>
                  <a:ext cx="37776" cy="32364"/>
                </a:xfrm>
                <a:custGeom>
                  <a:avLst/>
                  <a:gdLst/>
                  <a:ahLst/>
                  <a:cxnLst/>
                  <a:rect l="l" t="t" r="r" b="b"/>
                  <a:pathLst>
                    <a:path w="4803" h="4115" extrusionOk="0">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82"/>
                <p:cNvSpPr/>
                <p:nvPr/>
              </p:nvSpPr>
              <p:spPr>
                <a:xfrm>
                  <a:off x="4819495" y="3639972"/>
                  <a:ext cx="15227" cy="13040"/>
                </a:xfrm>
                <a:custGeom>
                  <a:avLst/>
                  <a:gdLst/>
                  <a:ahLst/>
                  <a:cxnLst/>
                  <a:rect l="l" t="t" r="r" b="b"/>
                  <a:pathLst>
                    <a:path w="1936" h="1658" extrusionOk="0">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1" name="Google Shape;6731;p82"/>
              <p:cNvGrpSpPr/>
              <p:nvPr/>
            </p:nvGrpSpPr>
            <p:grpSpPr>
              <a:xfrm>
                <a:off x="4737007" y="4004357"/>
                <a:ext cx="37870" cy="32357"/>
                <a:chOff x="4737007" y="4004357"/>
                <a:chExt cx="37870" cy="32357"/>
              </a:xfrm>
            </p:grpSpPr>
            <p:sp>
              <p:nvSpPr>
                <p:cNvPr id="6732" name="Google Shape;6732;p82"/>
                <p:cNvSpPr/>
                <p:nvPr/>
              </p:nvSpPr>
              <p:spPr>
                <a:xfrm>
                  <a:off x="4737007" y="4004357"/>
                  <a:ext cx="37870" cy="32357"/>
                </a:xfrm>
                <a:custGeom>
                  <a:avLst/>
                  <a:gdLst/>
                  <a:ahLst/>
                  <a:cxnLst/>
                  <a:rect l="l" t="t" r="r" b="b"/>
                  <a:pathLst>
                    <a:path w="4815" h="4114" extrusionOk="0">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82"/>
                <p:cNvSpPr/>
                <p:nvPr/>
              </p:nvSpPr>
              <p:spPr>
                <a:xfrm>
                  <a:off x="4752131" y="4014062"/>
                  <a:ext cx="13040" cy="13048"/>
                </a:xfrm>
                <a:custGeom>
                  <a:avLst/>
                  <a:gdLst/>
                  <a:ahLst/>
                  <a:cxnLst/>
                  <a:rect l="l" t="t" r="r" b="b"/>
                  <a:pathLst>
                    <a:path w="1658" h="1659" extrusionOk="0">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4" name="Google Shape;6734;p82"/>
              <p:cNvGrpSpPr/>
              <p:nvPr/>
            </p:nvGrpSpPr>
            <p:grpSpPr>
              <a:xfrm>
                <a:off x="4773634" y="4208627"/>
                <a:ext cx="37776" cy="32357"/>
                <a:chOff x="4773634" y="4208627"/>
                <a:chExt cx="37776" cy="32357"/>
              </a:xfrm>
            </p:grpSpPr>
            <p:sp>
              <p:nvSpPr>
                <p:cNvPr id="6735" name="Google Shape;6735;p82"/>
                <p:cNvSpPr/>
                <p:nvPr/>
              </p:nvSpPr>
              <p:spPr>
                <a:xfrm>
                  <a:off x="4773634" y="4208627"/>
                  <a:ext cx="37776" cy="32357"/>
                </a:xfrm>
                <a:custGeom>
                  <a:avLst/>
                  <a:gdLst/>
                  <a:ahLst/>
                  <a:cxnLst/>
                  <a:rect l="l" t="t" r="r" b="b"/>
                  <a:pathLst>
                    <a:path w="4803" h="4114" extrusionOk="0">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82"/>
                <p:cNvSpPr/>
                <p:nvPr/>
              </p:nvSpPr>
              <p:spPr>
                <a:xfrm>
                  <a:off x="4788664" y="4218332"/>
                  <a:ext cx="13048" cy="13040"/>
                </a:xfrm>
                <a:custGeom>
                  <a:avLst/>
                  <a:gdLst/>
                  <a:ahLst/>
                  <a:cxnLst/>
                  <a:rect l="l" t="t" r="r" b="b"/>
                  <a:pathLst>
                    <a:path w="1659"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7" name="Google Shape;6737;p82"/>
              <p:cNvGrpSpPr/>
              <p:nvPr/>
            </p:nvGrpSpPr>
            <p:grpSpPr>
              <a:xfrm>
                <a:off x="4888282" y="4074764"/>
                <a:ext cx="37776" cy="32451"/>
                <a:chOff x="4888282" y="4074764"/>
                <a:chExt cx="37776" cy="32451"/>
              </a:xfrm>
            </p:grpSpPr>
            <p:sp>
              <p:nvSpPr>
                <p:cNvPr id="6738" name="Google Shape;6738;p82"/>
                <p:cNvSpPr/>
                <p:nvPr/>
              </p:nvSpPr>
              <p:spPr>
                <a:xfrm>
                  <a:off x="4888282" y="4074764"/>
                  <a:ext cx="37776" cy="32451"/>
                </a:xfrm>
                <a:custGeom>
                  <a:avLst/>
                  <a:gdLst/>
                  <a:ahLst/>
                  <a:cxnLst/>
                  <a:rect l="l" t="t" r="r" b="b"/>
                  <a:pathLst>
                    <a:path w="4803" h="4126" extrusionOk="0">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82"/>
                <p:cNvSpPr/>
                <p:nvPr/>
              </p:nvSpPr>
              <p:spPr>
                <a:xfrm>
                  <a:off x="4901220" y="4084470"/>
                  <a:ext cx="15227" cy="13064"/>
                </a:xfrm>
                <a:custGeom>
                  <a:avLst/>
                  <a:gdLst/>
                  <a:ahLst/>
                  <a:cxnLst/>
                  <a:rect l="l" t="t" r="r" b="b"/>
                  <a:pathLst>
                    <a:path w="1936" h="1661" extrusionOk="0">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0" name="Google Shape;6740;p82"/>
              <p:cNvGrpSpPr/>
              <p:nvPr/>
            </p:nvGrpSpPr>
            <p:grpSpPr>
              <a:xfrm>
                <a:off x="4901315" y="3804271"/>
                <a:ext cx="37776" cy="32364"/>
                <a:chOff x="4901315" y="3804271"/>
                <a:chExt cx="37776" cy="32364"/>
              </a:xfrm>
            </p:grpSpPr>
            <p:sp>
              <p:nvSpPr>
                <p:cNvPr id="6741" name="Google Shape;6741;p82"/>
                <p:cNvSpPr/>
                <p:nvPr/>
              </p:nvSpPr>
              <p:spPr>
                <a:xfrm>
                  <a:off x="4901315" y="3804271"/>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82"/>
                <p:cNvSpPr/>
                <p:nvPr/>
              </p:nvSpPr>
              <p:spPr>
                <a:xfrm>
                  <a:off x="4914253" y="3813985"/>
                  <a:ext cx="15235" cy="13040"/>
                </a:xfrm>
                <a:custGeom>
                  <a:avLst/>
                  <a:gdLst/>
                  <a:ahLst/>
                  <a:cxnLst/>
                  <a:rect l="l" t="t" r="r" b="b"/>
                  <a:pathLst>
                    <a:path w="1937" h="1658" extrusionOk="0">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3" name="Google Shape;6743;p82"/>
              <p:cNvGrpSpPr/>
              <p:nvPr/>
            </p:nvGrpSpPr>
            <p:grpSpPr>
              <a:xfrm>
                <a:off x="4866394" y="3715035"/>
                <a:ext cx="37846" cy="32357"/>
                <a:chOff x="4866394" y="3715035"/>
                <a:chExt cx="37846" cy="32357"/>
              </a:xfrm>
            </p:grpSpPr>
            <p:sp>
              <p:nvSpPr>
                <p:cNvPr id="6744" name="Google Shape;6744;p82"/>
                <p:cNvSpPr/>
                <p:nvPr/>
              </p:nvSpPr>
              <p:spPr>
                <a:xfrm>
                  <a:off x="4866394" y="3715035"/>
                  <a:ext cx="37846" cy="32357"/>
                </a:xfrm>
                <a:custGeom>
                  <a:avLst/>
                  <a:gdLst/>
                  <a:ahLst/>
                  <a:cxnLst/>
                  <a:rect l="l" t="t" r="r" b="b"/>
                  <a:pathLst>
                    <a:path w="4812" h="4114" extrusionOk="0">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82"/>
                <p:cNvSpPr/>
                <p:nvPr/>
              </p:nvSpPr>
              <p:spPr>
                <a:xfrm>
                  <a:off x="4879340" y="3724646"/>
                  <a:ext cx="15227" cy="13103"/>
                </a:xfrm>
                <a:custGeom>
                  <a:avLst/>
                  <a:gdLst/>
                  <a:ahLst/>
                  <a:cxnLst/>
                  <a:rect l="l" t="t" r="r" b="b"/>
                  <a:pathLst>
                    <a:path w="1936" h="1666" extrusionOk="0">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6" name="Google Shape;6746;p82"/>
              <p:cNvGrpSpPr/>
              <p:nvPr/>
            </p:nvGrpSpPr>
            <p:grpSpPr>
              <a:xfrm>
                <a:off x="4979233" y="3839798"/>
                <a:ext cx="37878" cy="32420"/>
                <a:chOff x="4979233" y="3839798"/>
                <a:chExt cx="37878" cy="32420"/>
              </a:xfrm>
            </p:grpSpPr>
            <p:sp>
              <p:nvSpPr>
                <p:cNvPr id="6747" name="Google Shape;6747;p82"/>
                <p:cNvSpPr/>
                <p:nvPr/>
              </p:nvSpPr>
              <p:spPr>
                <a:xfrm>
                  <a:off x="4979233" y="3839798"/>
                  <a:ext cx="37878" cy="32420"/>
                </a:xfrm>
                <a:custGeom>
                  <a:avLst/>
                  <a:gdLst/>
                  <a:ahLst/>
                  <a:cxnLst/>
                  <a:rect l="l" t="t" r="r" b="b"/>
                  <a:pathLst>
                    <a:path w="4816" h="4122" extrusionOk="0">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82"/>
                <p:cNvSpPr/>
                <p:nvPr/>
              </p:nvSpPr>
              <p:spPr>
                <a:xfrm>
                  <a:off x="4994366" y="384947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9" name="Google Shape;6749;p82"/>
              <p:cNvGrpSpPr/>
              <p:nvPr/>
            </p:nvGrpSpPr>
            <p:grpSpPr>
              <a:xfrm>
                <a:off x="4790662" y="3679147"/>
                <a:ext cx="37783" cy="32380"/>
                <a:chOff x="4790662" y="3679147"/>
                <a:chExt cx="37783" cy="32380"/>
              </a:xfrm>
            </p:grpSpPr>
            <p:sp>
              <p:nvSpPr>
                <p:cNvPr id="6750" name="Google Shape;6750;p82"/>
                <p:cNvSpPr/>
                <p:nvPr/>
              </p:nvSpPr>
              <p:spPr>
                <a:xfrm>
                  <a:off x="4790662" y="3679147"/>
                  <a:ext cx="37783" cy="32380"/>
                </a:xfrm>
                <a:custGeom>
                  <a:avLst/>
                  <a:gdLst/>
                  <a:ahLst/>
                  <a:cxnLst/>
                  <a:rect l="l" t="t" r="r" b="b"/>
                  <a:pathLst>
                    <a:path w="4804" h="4117" extrusionOk="0">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82"/>
                <p:cNvSpPr/>
                <p:nvPr/>
              </p:nvSpPr>
              <p:spPr>
                <a:xfrm>
                  <a:off x="4803506" y="3688774"/>
                  <a:ext cx="15235" cy="13072"/>
                </a:xfrm>
                <a:custGeom>
                  <a:avLst/>
                  <a:gdLst/>
                  <a:ahLst/>
                  <a:cxnLst/>
                  <a:rect l="l" t="t" r="r" b="b"/>
                  <a:pathLst>
                    <a:path w="1937" h="1662" extrusionOk="0">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2" name="Google Shape;6752;p82"/>
              <p:cNvGrpSpPr/>
              <p:nvPr/>
            </p:nvGrpSpPr>
            <p:grpSpPr>
              <a:xfrm>
                <a:off x="4857263" y="3557861"/>
                <a:ext cx="37776" cy="32357"/>
                <a:chOff x="4857263" y="3557861"/>
                <a:chExt cx="37776" cy="32357"/>
              </a:xfrm>
            </p:grpSpPr>
            <p:sp>
              <p:nvSpPr>
                <p:cNvPr id="6753" name="Google Shape;6753;p82"/>
                <p:cNvSpPr/>
                <p:nvPr/>
              </p:nvSpPr>
              <p:spPr>
                <a:xfrm>
                  <a:off x="4857263" y="3557861"/>
                  <a:ext cx="37776" cy="32357"/>
                </a:xfrm>
                <a:custGeom>
                  <a:avLst/>
                  <a:gdLst/>
                  <a:ahLst/>
                  <a:cxnLst/>
                  <a:rect l="l" t="t" r="r" b="b"/>
                  <a:pathLst>
                    <a:path w="4803" h="4114" extrusionOk="0">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82"/>
                <p:cNvSpPr/>
                <p:nvPr/>
              </p:nvSpPr>
              <p:spPr>
                <a:xfrm>
                  <a:off x="4870106" y="3567566"/>
                  <a:ext cx="15329" cy="13040"/>
                </a:xfrm>
                <a:custGeom>
                  <a:avLst/>
                  <a:gdLst/>
                  <a:ahLst/>
                  <a:cxnLst/>
                  <a:rect l="l" t="t" r="r" b="b"/>
                  <a:pathLst>
                    <a:path w="1949" h="1658" extrusionOk="0">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5" name="Google Shape;6755;p82"/>
              <p:cNvGrpSpPr/>
              <p:nvPr/>
            </p:nvGrpSpPr>
            <p:grpSpPr>
              <a:xfrm>
                <a:off x="4883902" y="3648033"/>
                <a:ext cx="37783" cy="32380"/>
                <a:chOff x="4883902" y="3648033"/>
                <a:chExt cx="37783" cy="32380"/>
              </a:xfrm>
            </p:grpSpPr>
            <p:sp>
              <p:nvSpPr>
                <p:cNvPr id="6756" name="Google Shape;6756;p82"/>
                <p:cNvSpPr/>
                <p:nvPr/>
              </p:nvSpPr>
              <p:spPr>
                <a:xfrm>
                  <a:off x="4883902" y="3648033"/>
                  <a:ext cx="37783" cy="32380"/>
                </a:xfrm>
                <a:custGeom>
                  <a:avLst/>
                  <a:gdLst/>
                  <a:ahLst/>
                  <a:cxnLst/>
                  <a:rect l="l" t="t" r="r" b="b"/>
                  <a:pathLst>
                    <a:path w="4804" h="4117" extrusionOk="0">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82"/>
                <p:cNvSpPr/>
                <p:nvPr/>
              </p:nvSpPr>
              <p:spPr>
                <a:xfrm>
                  <a:off x="4896745" y="3657668"/>
                  <a:ext cx="15329" cy="13009"/>
                </a:xfrm>
                <a:custGeom>
                  <a:avLst/>
                  <a:gdLst/>
                  <a:ahLst/>
                  <a:cxnLst/>
                  <a:rect l="l" t="t" r="r" b="b"/>
                  <a:pathLst>
                    <a:path w="1949" h="1654" extrusionOk="0">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8" name="Google Shape;6758;p82"/>
              <p:cNvGrpSpPr/>
              <p:nvPr/>
            </p:nvGrpSpPr>
            <p:grpSpPr>
              <a:xfrm>
                <a:off x="4907780" y="3347220"/>
                <a:ext cx="37878" cy="32357"/>
                <a:chOff x="4907780" y="3347220"/>
                <a:chExt cx="37878" cy="32357"/>
              </a:xfrm>
            </p:grpSpPr>
            <p:sp>
              <p:nvSpPr>
                <p:cNvPr id="6759" name="Google Shape;6759;p82"/>
                <p:cNvSpPr/>
                <p:nvPr/>
              </p:nvSpPr>
              <p:spPr>
                <a:xfrm>
                  <a:off x="4907780" y="3347220"/>
                  <a:ext cx="37878" cy="32357"/>
                </a:xfrm>
                <a:custGeom>
                  <a:avLst/>
                  <a:gdLst/>
                  <a:ahLst/>
                  <a:cxnLst/>
                  <a:rect l="l" t="t" r="r" b="b"/>
                  <a:pathLst>
                    <a:path w="4816" h="4114" extrusionOk="0">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82"/>
                <p:cNvSpPr/>
                <p:nvPr/>
              </p:nvSpPr>
              <p:spPr>
                <a:xfrm>
                  <a:off x="4922912" y="3356926"/>
                  <a:ext cx="13040" cy="13040"/>
                </a:xfrm>
                <a:custGeom>
                  <a:avLst/>
                  <a:gdLst/>
                  <a:ahLst/>
                  <a:cxnLst/>
                  <a:rect l="l" t="t" r="r" b="b"/>
                  <a:pathLst>
                    <a:path w="1658" h="1658" extrusionOk="0">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1" name="Google Shape;6761;p82"/>
              <p:cNvGrpSpPr/>
              <p:nvPr/>
            </p:nvGrpSpPr>
            <p:grpSpPr>
              <a:xfrm>
                <a:off x="5065048" y="3738150"/>
                <a:ext cx="37783" cy="32364"/>
                <a:chOff x="5065048" y="3738150"/>
                <a:chExt cx="37783" cy="32364"/>
              </a:xfrm>
            </p:grpSpPr>
            <p:sp>
              <p:nvSpPr>
                <p:cNvPr id="6762" name="Google Shape;6762;p82"/>
                <p:cNvSpPr/>
                <p:nvPr/>
              </p:nvSpPr>
              <p:spPr>
                <a:xfrm>
                  <a:off x="5065048" y="3738150"/>
                  <a:ext cx="37783" cy="32364"/>
                </a:xfrm>
                <a:custGeom>
                  <a:avLst/>
                  <a:gdLst/>
                  <a:ahLst/>
                  <a:cxnLst/>
                  <a:rect l="l" t="t" r="r" b="b"/>
                  <a:pathLst>
                    <a:path w="4804" h="4115"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82"/>
                <p:cNvSpPr/>
                <p:nvPr/>
              </p:nvSpPr>
              <p:spPr>
                <a:xfrm>
                  <a:off x="5077994" y="3747761"/>
                  <a:ext cx="15227" cy="13072"/>
                </a:xfrm>
                <a:custGeom>
                  <a:avLst/>
                  <a:gdLst/>
                  <a:ahLst/>
                  <a:cxnLst/>
                  <a:rect l="l" t="t" r="r" b="b"/>
                  <a:pathLst>
                    <a:path w="1936" h="1662" extrusionOk="0">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4" name="Google Shape;6764;p82"/>
              <p:cNvGrpSpPr/>
              <p:nvPr/>
            </p:nvGrpSpPr>
            <p:grpSpPr>
              <a:xfrm>
                <a:off x="5071616" y="3284615"/>
                <a:ext cx="37783" cy="32357"/>
                <a:chOff x="5071616" y="3284615"/>
                <a:chExt cx="37783" cy="32357"/>
              </a:xfrm>
            </p:grpSpPr>
            <p:sp>
              <p:nvSpPr>
                <p:cNvPr id="6765" name="Google Shape;6765;p82"/>
                <p:cNvSpPr/>
                <p:nvPr/>
              </p:nvSpPr>
              <p:spPr>
                <a:xfrm>
                  <a:off x="5071616" y="3284615"/>
                  <a:ext cx="37783" cy="32357"/>
                </a:xfrm>
                <a:custGeom>
                  <a:avLst/>
                  <a:gdLst/>
                  <a:ahLst/>
                  <a:cxnLst/>
                  <a:rect l="l" t="t" r="r" b="b"/>
                  <a:pathLst>
                    <a:path w="4804" h="4114" extrusionOk="0">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82"/>
                <p:cNvSpPr/>
                <p:nvPr/>
              </p:nvSpPr>
              <p:spPr>
                <a:xfrm>
                  <a:off x="5086646" y="3294320"/>
                  <a:ext cx="13048" cy="13048"/>
                </a:xfrm>
                <a:custGeom>
                  <a:avLst/>
                  <a:gdLst/>
                  <a:ahLst/>
                  <a:cxnLst/>
                  <a:rect l="l" t="t" r="r" b="b"/>
                  <a:pathLst>
                    <a:path w="1659" h="1659" extrusionOk="0">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7" name="Google Shape;6767;p82"/>
              <p:cNvGrpSpPr/>
              <p:nvPr/>
            </p:nvGrpSpPr>
            <p:grpSpPr>
              <a:xfrm>
                <a:off x="5389291" y="3759921"/>
                <a:ext cx="37783" cy="32380"/>
                <a:chOff x="5389291" y="3759921"/>
                <a:chExt cx="37783" cy="32380"/>
              </a:xfrm>
            </p:grpSpPr>
            <p:sp>
              <p:nvSpPr>
                <p:cNvPr id="6768" name="Google Shape;6768;p82"/>
                <p:cNvSpPr/>
                <p:nvPr/>
              </p:nvSpPr>
              <p:spPr>
                <a:xfrm>
                  <a:off x="5389291" y="3759921"/>
                  <a:ext cx="37783" cy="32380"/>
                </a:xfrm>
                <a:custGeom>
                  <a:avLst/>
                  <a:gdLst/>
                  <a:ahLst/>
                  <a:cxnLst/>
                  <a:rect l="l" t="t" r="r" b="b"/>
                  <a:pathLst>
                    <a:path w="4804" h="4117" extrusionOk="0">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82"/>
                <p:cNvSpPr/>
                <p:nvPr/>
              </p:nvSpPr>
              <p:spPr>
                <a:xfrm>
                  <a:off x="5402229" y="3769555"/>
                  <a:ext cx="15235" cy="13064"/>
                </a:xfrm>
                <a:custGeom>
                  <a:avLst/>
                  <a:gdLst/>
                  <a:ahLst/>
                  <a:cxnLst/>
                  <a:rect l="l" t="t" r="r" b="b"/>
                  <a:pathLst>
                    <a:path w="1937" h="1661" extrusionOk="0">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0" name="Google Shape;6770;p82"/>
              <p:cNvGrpSpPr/>
              <p:nvPr/>
            </p:nvGrpSpPr>
            <p:grpSpPr>
              <a:xfrm>
                <a:off x="5431534" y="3632932"/>
                <a:ext cx="37878" cy="32451"/>
                <a:chOff x="5431534" y="3632932"/>
                <a:chExt cx="37878" cy="32451"/>
              </a:xfrm>
            </p:grpSpPr>
            <p:sp>
              <p:nvSpPr>
                <p:cNvPr id="6771" name="Google Shape;6771;p82"/>
                <p:cNvSpPr/>
                <p:nvPr/>
              </p:nvSpPr>
              <p:spPr>
                <a:xfrm>
                  <a:off x="5431534" y="3632932"/>
                  <a:ext cx="37878" cy="32451"/>
                </a:xfrm>
                <a:custGeom>
                  <a:avLst/>
                  <a:gdLst/>
                  <a:ahLst/>
                  <a:cxnLst/>
                  <a:rect l="l" t="t" r="r" b="b"/>
                  <a:pathLst>
                    <a:path w="4816" h="4126" extrusionOk="0">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82"/>
                <p:cNvSpPr/>
                <p:nvPr/>
              </p:nvSpPr>
              <p:spPr>
                <a:xfrm>
                  <a:off x="5444472" y="3642638"/>
                  <a:ext cx="15235" cy="13064"/>
                </a:xfrm>
                <a:custGeom>
                  <a:avLst/>
                  <a:gdLst/>
                  <a:ahLst/>
                  <a:cxnLst/>
                  <a:rect l="l" t="t" r="r" b="b"/>
                  <a:pathLst>
                    <a:path w="1937" h="1661" extrusionOk="0">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3" name="Google Shape;6773;p82"/>
              <p:cNvGrpSpPr/>
              <p:nvPr/>
            </p:nvGrpSpPr>
            <p:grpSpPr>
              <a:xfrm>
                <a:off x="5540755" y="3544829"/>
                <a:ext cx="37783" cy="32357"/>
                <a:chOff x="5540755" y="3544829"/>
                <a:chExt cx="37783" cy="32357"/>
              </a:xfrm>
            </p:grpSpPr>
            <p:sp>
              <p:nvSpPr>
                <p:cNvPr id="6774" name="Google Shape;6774;p82"/>
                <p:cNvSpPr/>
                <p:nvPr/>
              </p:nvSpPr>
              <p:spPr>
                <a:xfrm>
                  <a:off x="5540755" y="3544829"/>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82"/>
                <p:cNvSpPr/>
                <p:nvPr/>
              </p:nvSpPr>
              <p:spPr>
                <a:xfrm>
                  <a:off x="5553693" y="3554534"/>
                  <a:ext cx="15235" cy="13040"/>
                </a:xfrm>
                <a:custGeom>
                  <a:avLst/>
                  <a:gdLst/>
                  <a:ahLst/>
                  <a:cxnLst/>
                  <a:rect l="l" t="t" r="r" b="b"/>
                  <a:pathLst>
                    <a:path w="1937" h="1658" extrusionOk="0">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6" name="Google Shape;6776;p82"/>
              <p:cNvGrpSpPr/>
              <p:nvPr/>
            </p:nvGrpSpPr>
            <p:grpSpPr>
              <a:xfrm>
                <a:off x="5579293" y="3412107"/>
                <a:ext cx="37776" cy="32357"/>
                <a:chOff x="5579293" y="3412107"/>
                <a:chExt cx="37776" cy="32357"/>
              </a:xfrm>
            </p:grpSpPr>
            <p:sp>
              <p:nvSpPr>
                <p:cNvPr id="6777" name="Google Shape;6777;p82"/>
                <p:cNvSpPr/>
                <p:nvPr/>
              </p:nvSpPr>
              <p:spPr>
                <a:xfrm>
                  <a:off x="5579293" y="3412107"/>
                  <a:ext cx="37776" cy="32357"/>
                </a:xfrm>
                <a:custGeom>
                  <a:avLst/>
                  <a:gdLst/>
                  <a:ahLst/>
                  <a:cxnLst/>
                  <a:rect l="l" t="t" r="r" b="b"/>
                  <a:pathLst>
                    <a:path w="4803" h="4114" extrusionOk="0">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82"/>
                <p:cNvSpPr/>
                <p:nvPr/>
              </p:nvSpPr>
              <p:spPr>
                <a:xfrm>
                  <a:off x="5594418" y="3421812"/>
                  <a:ext cx="13040" cy="13040"/>
                </a:xfrm>
                <a:custGeom>
                  <a:avLst/>
                  <a:gdLst/>
                  <a:ahLst/>
                  <a:cxnLst/>
                  <a:rect l="l" t="t" r="r" b="b"/>
                  <a:pathLst>
                    <a:path w="1658" h="1658" extrusionOk="0">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9" name="Google Shape;6779;p82"/>
              <p:cNvGrpSpPr/>
              <p:nvPr/>
            </p:nvGrpSpPr>
            <p:grpSpPr>
              <a:xfrm>
                <a:off x="5801346" y="3284615"/>
                <a:ext cx="37783" cy="32357"/>
                <a:chOff x="5801346" y="3284615"/>
                <a:chExt cx="37783" cy="32357"/>
              </a:xfrm>
            </p:grpSpPr>
            <p:sp>
              <p:nvSpPr>
                <p:cNvPr id="6780" name="Google Shape;6780;p82"/>
                <p:cNvSpPr/>
                <p:nvPr/>
              </p:nvSpPr>
              <p:spPr>
                <a:xfrm>
                  <a:off x="5801346" y="3284615"/>
                  <a:ext cx="37783" cy="32357"/>
                </a:xfrm>
                <a:custGeom>
                  <a:avLst/>
                  <a:gdLst/>
                  <a:ahLst/>
                  <a:cxnLst/>
                  <a:rect l="l" t="t" r="r" b="b"/>
                  <a:pathLst>
                    <a:path w="4804" h="4114" extrusionOk="0">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82"/>
                <p:cNvSpPr/>
                <p:nvPr/>
              </p:nvSpPr>
              <p:spPr>
                <a:xfrm>
                  <a:off x="5816478" y="3294320"/>
                  <a:ext cx="13040" cy="13048"/>
                </a:xfrm>
                <a:custGeom>
                  <a:avLst/>
                  <a:gdLst/>
                  <a:ahLst/>
                  <a:cxnLst/>
                  <a:rect l="l" t="t" r="r" b="b"/>
                  <a:pathLst>
                    <a:path w="1658" h="1659" extrusionOk="0">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2" name="Google Shape;6782;p82"/>
              <p:cNvGrpSpPr/>
              <p:nvPr/>
            </p:nvGrpSpPr>
            <p:grpSpPr>
              <a:xfrm>
                <a:off x="5763578" y="3399067"/>
                <a:ext cx="37776" cy="32364"/>
                <a:chOff x="5763578" y="3399067"/>
                <a:chExt cx="37776" cy="32364"/>
              </a:xfrm>
            </p:grpSpPr>
            <p:sp>
              <p:nvSpPr>
                <p:cNvPr id="6783" name="Google Shape;6783;p82"/>
                <p:cNvSpPr/>
                <p:nvPr/>
              </p:nvSpPr>
              <p:spPr>
                <a:xfrm>
                  <a:off x="5763578" y="3399067"/>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82"/>
                <p:cNvSpPr/>
                <p:nvPr/>
              </p:nvSpPr>
              <p:spPr>
                <a:xfrm>
                  <a:off x="5776516" y="3408780"/>
                  <a:ext cx="15235" cy="13040"/>
                </a:xfrm>
                <a:custGeom>
                  <a:avLst/>
                  <a:gdLst/>
                  <a:ahLst/>
                  <a:cxnLst/>
                  <a:rect l="l" t="t" r="r" b="b"/>
                  <a:pathLst>
                    <a:path w="1937" h="1658" extrusionOk="0">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5" name="Google Shape;6785;p82"/>
              <p:cNvGrpSpPr/>
              <p:nvPr/>
            </p:nvGrpSpPr>
            <p:grpSpPr>
              <a:xfrm>
                <a:off x="5395858" y="3230952"/>
                <a:ext cx="37776" cy="32364"/>
                <a:chOff x="5395858" y="3230952"/>
                <a:chExt cx="37776" cy="32364"/>
              </a:xfrm>
            </p:grpSpPr>
            <p:sp>
              <p:nvSpPr>
                <p:cNvPr id="6786" name="Google Shape;6786;p82"/>
                <p:cNvSpPr/>
                <p:nvPr/>
              </p:nvSpPr>
              <p:spPr>
                <a:xfrm>
                  <a:off x="5395858" y="3230952"/>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82"/>
                <p:cNvSpPr/>
                <p:nvPr/>
              </p:nvSpPr>
              <p:spPr>
                <a:xfrm>
                  <a:off x="5408702" y="3240571"/>
                  <a:ext cx="15227" cy="13064"/>
                </a:xfrm>
                <a:custGeom>
                  <a:avLst/>
                  <a:gdLst/>
                  <a:ahLst/>
                  <a:cxnLst/>
                  <a:rect l="l" t="t" r="r" b="b"/>
                  <a:pathLst>
                    <a:path w="1936" h="1661" extrusionOk="0">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8" name="Google Shape;6788;p82"/>
              <p:cNvGrpSpPr/>
              <p:nvPr/>
            </p:nvGrpSpPr>
            <p:grpSpPr>
              <a:xfrm>
                <a:off x="5264088" y="3188237"/>
                <a:ext cx="37776" cy="32357"/>
                <a:chOff x="5264088" y="3188237"/>
                <a:chExt cx="37776" cy="32357"/>
              </a:xfrm>
            </p:grpSpPr>
            <p:sp>
              <p:nvSpPr>
                <p:cNvPr id="6789" name="Google Shape;6789;p82"/>
                <p:cNvSpPr/>
                <p:nvPr/>
              </p:nvSpPr>
              <p:spPr>
                <a:xfrm>
                  <a:off x="5264088" y="3188237"/>
                  <a:ext cx="37776" cy="32357"/>
                </a:xfrm>
                <a:custGeom>
                  <a:avLst/>
                  <a:gdLst/>
                  <a:ahLst/>
                  <a:cxnLst/>
                  <a:rect l="l" t="t" r="r" b="b"/>
                  <a:pathLst>
                    <a:path w="4803" h="4114" extrusionOk="0">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82"/>
                <p:cNvSpPr/>
                <p:nvPr/>
              </p:nvSpPr>
              <p:spPr>
                <a:xfrm>
                  <a:off x="5279212" y="3197943"/>
                  <a:ext cx="13048" cy="13048"/>
                </a:xfrm>
                <a:custGeom>
                  <a:avLst/>
                  <a:gdLst/>
                  <a:ahLst/>
                  <a:cxnLst/>
                  <a:rect l="l" t="t" r="r" b="b"/>
                  <a:pathLst>
                    <a:path w="1659" h="1659" extrusionOk="0">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1" name="Google Shape;6791;p82"/>
              <p:cNvGrpSpPr/>
              <p:nvPr/>
            </p:nvGrpSpPr>
            <p:grpSpPr>
              <a:xfrm>
                <a:off x="5585758" y="3237425"/>
                <a:ext cx="37878" cy="32357"/>
                <a:chOff x="5585758" y="3237425"/>
                <a:chExt cx="37878" cy="32357"/>
              </a:xfrm>
            </p:grpSpPr>
            <p:sp>
              <p:nvSpPr>
                <p:cNvPr id="6792" name="Google Shape;6792;p82"/>
                <p:cNvSpPr/>
                <p:nvPr/>
              </p:nvSpPr>
              <p:spPr>
                <a:xfrm>
                  <a:off x="5585758" y="3237425"/>
                  <a:ext cx="37878" cy="32357"/>
                </a:xfrm>
                <a:custGeom>
                  <a:avLst/>
                  <a:gdLst/>
                  <a:ahLst/>
                  <a:cxnLst/>
                  <a:rect l="l" t="t" r="r" b="b"/>
                  <a:pathLst>
                    <a:path w="4816" h="4114" extrusionOk="0">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82"/>
                <p:cNvSpPr/>
                <p:nvPr/>
              </p:nvSpPr>
              <p:spPr>
                <a:xfrm>
                  <a:off x="5598696" y="3247130"/>
                  <a:ext cx="15235" cy="13048"/>
                </a:xfrm>
                <a:custGeom>
                  <a:avLst/>
                  <a:gdLst/>
                  <a:ahLst/>
                  <a:cxnLst/>
                  <a:rect l="l" t="t" r="r" b="b"/>
                  <a:pathLst>
                    <a:path w="1937" h="1659" extrusionOk="0">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4" name="Google Shape;6794;p82"/>
              <p:cNvGrpSpPr/>
              <p:nvPr/>
            </p:nvGrpSpPr>
            <p:grpSpPr>
              <a:xfrm>
                <a:off x="4874196" y="3291088"/>
                <a:ext cx="37878" cy="32451"/>
                <a:chOff x="4874196" y="3291088"/>
                <a:chExt cx="37878" cy="32451"/>
              </a:xfrm>
            </p:grpSpPr>
            <p:sp>
              <p:nvSpPr>
                <p:cNvPr id="6795" name="Google Shape;6795;p82"/>
                <p:cNvSpPr/>
                <p:nvPr/>
              </p:nvSpPr>
              <p:spPr>
                <a:xfrm>
                  <a:off x="4874196"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82"/>
                <p:cNvSpPr/>
                <p:nvPr/>
              </p:nvSpPr>
              <p:spPr>
                <a:xfrm>
                  <a:off x="4889328" y="3300793"/>
                  <a:ext cx="13040" cy="13040"/>
                </a:xfrm>
                <a:custGeom>
                  <a:avLst/>
                  <a:gdLst/>
                  <a:ahLst/>
                  <a:cxnLst/>
                  <a:rect l="l" t="t" r="r" b="b"/>
                  <a:pathLst>
                    <a:path w="1658" h="1658" extrusionOk="0">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7" name="Google Shape;6797;p82"/>
              <p:cNvGrpSpPr/>
              <p:nvPr/>
            </p:nvGrpSpPr>
            <p:grpSpPr>
              <a:xfrm>
                <a:off x="5197770" y="3785466"/>
                <a:ext cx="37783" cy="32427"/>
                <a:chOff x="5197770" y="3785466"/>
                <a:chExt cx="37783" cy="32427"/>
              </a:xfrm>
            </p:grpSpPr>
            <p:sp>
              <p:nvSpPr>
                <p:cNvPr id="6798" name="Google Shape;6798;p82"/>
                <p:cNvSpPr/>
                <p:nvPr/>
              </p:nvSpPr>
              <p:spPr>
                <a:xfrm>
                  <a:off x="5197770" y="3785466"/>
                  <a:ext cx="37783" cy="32427"/>
                </a:xfrm>
                <a:custGeom>
                  <a:avLst/>
                  <a:gdLst/>
                  <a:ahLst/>
                  <a:cxnLst/>
                  <a:rect l="l" t="t" r="r" b="b"/>
                  <a:pathLst>
                    <a:path w="4804" h="4123" extrusionOk="0">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82"/>
                <p:cNvSpPr/>
                <p:nvPr/>
              </p:nvSpPr>
              <p:spPr>
                <a:xfrm>
                  <a:off x="5212808" y="3795148"/>
                  <a:ext cx="13040" cy="13040"/>
                </a:xfrm>
                <a:custGeom>
                  <a:avLst/>
                  <a:gdLst/>
                  <a:ahLst/>
                  <a:cxnLst/>
                  <a:rect l="l" t="t" r="r" b="b"/>
                  <a:pathLst>
                    <a:path w="1658" h="1658" extrusionOk="0">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0" name="Google Shape;6800;p82"/>
              <p:cNvGrpSpPr/>
              <p:nvPr/>
            </p:nvGrpSpPr>
            <p:grpSpPr>
              <a:xfrm>
                <a:off x="5177699" y="3492117"/>
                <a:ext cx="37776" cy="32357"/>
                <a:chOff x="5177699" y="3492117"/>
                <a:chExt cx="37776" cy="32357"/>
              </a:xfrm>
            </p:grpSpPr>
            <p:sp>
              <p:nvSpPr>
                <p:cNvPr id="6801" name="Google Shape;6801;p82"/>
                <p:cNvSpPr/>
                <p:nvPr/>
              </p:nvSpPr>
              <p:spPr>
                <a:xfrm>
                  <a:off x="5177699" y="3492117"/>
                  <a:ext cx="37776" cy="32357"/>
                </a:xfrm>
                <a:custGeom>
                  <a:avLst/>
                  <a:gdLst/>
                  <a:ahLst/>
                  <a:cxnLst/>
                  <a:rect l="l" t="t" r="r" b="b"/>
                  <a:pathLst>
                    <a:path w="4803" h="4114" extrusionOk="0">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82"/>
                <p:cNvSpPr/>
                <p:nvPr/>
              </p:nvSpPr>
              <p:spPr>
                <a:xfrm>
                  <a:off x="5192823" y="3501823"/>
                  <a:ext cx="13048" cy="13048"/>
                </a:xfrm>
                <a:custGeom>
                  <a:avLst/>
                  <a:gdLst/>
                  <a:ahLst/>
                  <a:cxnLst/>
                  <a:rect l="l" t="t" r="r" b="b"/>
                  <a:pathLst>
                    <a:path w="1659" h="1659" extrusionOk="0">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3" name="Google Shape;6803;p82"/>
              <p:cNvGrpSpPr/>
              <p:nvPr/>
            </p:nvGrpSpPr>
            <p:grpSpPr>
              <a:xfrm>
                <a:off x="5349431" y="3622346"/>
                <a:ext cx="37870" cy="32380"/>
                <a:chOff x="5349431" y="3622346"/>
                <a:chExt cx="37870" cy="32380"/>
              </a:xfrm>
            </p:grpSpPr>
            <p:sp>
              <p:nvSpPr>
                <p:cNvPr id="6804" name="Google Shape;6804;p82"/>
                <p:cNvSpPr/>
                <p:nvPr/>
              </p:nvSpPr>
              <p:spPr>
                <a:xfrm>
                  <a:off x="5349431" y="3622346"/>
                  <a:ext cx="37870" cy="32380"/>
                </a:xfrm>
                <a:custGeom>
                  <a:avLst/>
                  <a:gdLst/>
                  <a:ahLst/>
                  <a:cxnLst/>
                  <a:rect l="l" t="t" r="r" b="b"/>
                  <a:pathLst>
                    <a:path w="4815" h="4117" extrusionOk="0">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82"/>
                <p:cNvSpPr/>
                <p:nvPr/>
              </p:nvSpPr>
              <p:spPr>
                <a:xfrm>
                  <a:off x="5362369" y="3632075"/>
                  <a:ext cx="15227" cy="13040"/>
                </a:xfrm>
                <a:custGeom>
                  <a:avLst/>
                  <a:gdLst/>
                  <a:ahLst/>
                  <a:cxnLst/>
                  <a:rect l="l" t="t" r="r" b="b"/>
                  <a:pathLst>
                    <a:path w="1936" h="1658" extrusionOk="0">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6" name="Google Shape;6806;p82"/>
              <p:cNvGrpSpPr/>
              <p:nvPr/>
            </p:nvGrpSpPr>
            <p:grpSpPr>
              <a:xfrm>
                <a:off x="5068855" y="3563980"/>
                <a:ext cx="53954" cy="46223"/>
                <a:chOff x="5068855" y="3563980"/>
                <a:chExt cx="53954" cy="46223"/>
              </a:xfrm>
            </p:grpSpPr>
            <p:sp>
              <p:nvSpPr>
                <p:cNvPr id="6807" name="Google Shape;6807;p82"/>
                <p:cNvSpPr/>
                <p:nvPr/>
              </p:nvSpPr>
              <p:spPr>
                <a:xfrm>
                  <a:off x="5068855" y="3563980"/>
                  <a:ext cx="53954" cy="46223"/>
                </a:xfrm>
                <a:custGeom>
                  <a:avLst/>
                  <a:gdLst/>
                  <a:ahLst/>
                  <a:cxnLst/>
                  <a:rect l="l" t="t" r="r" b="b"/>
                  <a:pathLst>
                    <a:path w="6860" h="5877" extrusionOk="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82"/>
                <p:cNvSpPr/>
                <p:nvPr/>
              </p:nvSpPr>
              <p:spPr>
                <a:xfrm>
                  <a:off x="5086268" y="3573654"/>
                  <a:ext cx="26835" cy="26843"/>
                </a:xfrm>
                <a:custGeom>
                  <a:avLst/>
                  <a:gdLst/>
                  <a:ahLst/>
                  <a:cxnLst/>
                  <a:rect l="l" t="t" r="r" b="b"/>
                  <a:pathLst>
                    <a:path w="3412" h="3413" extrusionOk="0">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9" name="Google Shape;6809;p82"/>
              <p:cNvGrpSpPr/>
              <p:nvPr/>
            </p:nvGrpSpPr>
            <p:grpSpPr>
              <a:xfrm>
                <a:off x="5037654" y="3392507"/>
                <a:ext cx="37870" cy="32451"/>
                <a:chOff x="5037654" y="3392507"/>
                <a:chExt cx="37870" cy="32451"/>
              </a:xfrm>
            </p:grpSpPr>
            <p:sp>
              <p:nvSpPr>
                <p:cNvPr id="6810" name="Google Shape;6810;p82"/>
                <p:cNvSpPr/>
                <p:nvPr/>
              </p:nvSpPr>
              <p:spPr>
                <a:xfrm>
                  <a:off x="5037654" y="3392507"/>
                  <a:ext cx="37870" cy="32451"/>
                </a:xfrm>
                <a:custGeom>
                  <a:avLst/>
                  <a:gdLst/>
                  <a:ahLst/>
                  <a:cxnLst/>
                  <a:rect l="l" t="t" r="r" b="b"/>
                  <a:pathLst>
                    <a:path w="4815" h="4126" extrusionOk="0">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82"/>
                <p:cNvSpPr/>
                <p:nvPr/>
              </p:nvSpPr>
              <p:spPr>
                <a:xfrm>
                  <a:off x="5050592" y="3402213"/>
                  <a:ext cx="15227" cy="13064"/>
                </a:xfrm>
                <a:custGeom>
                  <a:avLst/>
                  <a:gdLst/>
                  <a:ahLst/>
                  <a:cxnLst/>
                  <a:rect l="l" t="t" r="r" b="b"/>
                  <a:pathLst>
                    <a:path w="1936" h="1661" extrusionOk="0">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2" name="Google Shape;6812;p82"/>
              <p:cNvGrpSpPr/>
              <p:nvPr/>
            </p:nvGrpSpPr>
            <p:grpSpPr>
              <a:xfrm>
                <a:off x="5456560" y="3368629"/>
                <a:ext cx="37870" cy="32451"/>
                <a:chOff x="5456560" y="3368629"/>
                <a:chExt cx="37870" cy="32451"/>
              </a:xfrm>
            </p:grpSpPr>
            <p:sp>
              <p:nvSpPr>
                <p:cNvPr id="6813" name="Google Shape;6813;p82"/>
                <p:cNvSpPr/>
                <p:nvPr/>
              </p:nvSpPr>
              <p:spPr>
                <a:xfrm>
                  <a:off x="5456560" y="3368629"/>
                  <a:ext cx="37870" cy="32451"/>
                </a:xfrm>
                <a:custGeom>
                  <a:avLst/>
                  <a:gdLst/>
                  <a:ahLst/>
                  <a:cxnLst/>
                  <a:rect l="l" t="t" r="r" b="b"/>
                  <a:pathLst>
                    <a:path w="4815" h="4126" extrusionOk="0">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82"/>
                <p:cNvSpPr/>
                <p:nvPr/>
              </p:nvSpPr>
              <p:spPr>
                <a:xfrm>
                  <a:off x="5469498" y="3378334"/>
                  <a:ext cx="15227" cy="13064"/>
                </a:xfrm>
                <a:custGeom>
                  <a:avLst/>
                  <a:gdLst/>
                  <a:ahLst/>
                  <a:cxnLst/>
                  <a:rect l="l" t="t" r="r" b="b"/>
                  <a:pathLst>
                    <a:path w="1936" h="1661" extrusionOk="0">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5" name="Google Shape;6815;p82"/>
              <p:cNvGrpSpPr/>
              <p:nvPr/>
            </p:nvGrpSpPr>
            <p:grpSpPr>
              <a:xfrm>
                <a:off x="4755749" y="3501516"/>
                <a:ext cx="46246" cy="39608"/>
                <a:chOff x="4755749" y="3501516"/>
                <a:chExt cx="46246" cy="39608"/>
              </a:xfrm>
            </p:grpSpPr>
            <p:sp>
              <p:nvSpPr>
                <p:cNvPr id="6816" name="Google Shape;6816;p82"/>
                <p:cNvSpPr/>
                <p:nvPr/>
              </p:nvSpPr>
              <p:spPr>
                <a:xfrm>
                  <a:off x="4755749" y="3501516"/>
                  <a:ext cx="46246" cy="39608"/>
                </a:xfrm>
                <a:custGeom>
                  <a:avLst/>
                  <a:gdLst/>
                  <a:ahLst/>
                  <a:cxnLst/>
                  <a:rect l="l" t="t" r="r" b="b"/>
                  <a:pathLst>
                    <a:path w="5880" h="5036" extrusionOk="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82"/>
                <p:cNvSpPr/>
                <p:nvPr/>
              </p:nvSpPr>
              <p:spPr>
                <a:xfrm>
                  <a:off x="4768687" y="3511245"/>
                  <a:ext cx="23697" cy="20221"/>
                </a:xfrm>
                <a:custGeom>
                  <a:avLst/>
                  <a:gdLst/>
                  <a:ahLst/>
                  <a:cxnLst/>
                  <a:rect l="l" t="t" r="r" b="b"/>
                  <a:pathLst>
                    <a:path w="3013" h="2571" extrusionOk="0">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8" name="Google Shape;6818;p82"/>
              <p:cNvGrpSpPr/>
              <p:nvPr/>
            </p:nvGrpSpPr>
            <p:grpSpPr>
              <a:xfrm>
                <a:off x="4681346" y="3485582"/>
                <a:ext cx="37783" cy="32427"/>
                <a:chOff x="4681346" y="3485582"/>
                <a:chExt cx="37783" cy="32427"/>
              </a:xfrm>
            </p:grpSpPr>
            <p:sp>
              <p:nvSpPr>
                <p:cNvPr id="6819" name="Google Shape;6819;p82"/>
                <p:cNvSpPr/>
                <p:nvPr/>
              </p:nvSpPr>
              <p:spPr>
                <a:xfrm>
                  <a:off x="4681346" y="3485582"/>
                  <a:ext cx="37783" cy="32427"/>
                </a:xfrm>
                <a:custGeom>
                  <a:avLst/>
                  <a:gdLst/>
                  <a:ahLst/>
                  <a:cxnLst/>
                  <a:rect l="l" t="t" r="r" b="b"/>
                  <a:pathLst>
                    <a:path w="4804" h="4123" extrusionOk="0">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82"/>
                <p:cNvSpPr/>
                <p:nvPr/>
              </p:nvSpPr>
              <p:spPr>
                <a:xfrm>
                  <a:off x="4696479" y="3495263"/>
                  <a:ext cx="13040" cy="13040"/>
                </a:xfrm>
                <a:custGeom>
                  <a:avLst/>
                  <a:gdLst/>
                  <a:ahLst/>
                  <a:cxnLst/>
                  <a:rect l="l" t="t" r="r" b="b"/>
                  <a:pathLst>
                    <a:path w="1658" h="1658" extrusionOk="0">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1" name="Google Shape;6821;p82"/>
              <p:cNvGrpSpPr/>
              <p:nvPr/>
            </p:nvGrpSpPr>
            <p:grpSpPr>
              <a:xfrm>
                <a:off x="4767067" y="3291088"/>
                <a:ext cx="37878" cy="32451"/>
                <a:chOff x="4767067" y="3291088"/>
                <a:chExt cx="37878" cy="32451"/>
              </a:xfrm>
            </p:grpSpPr>
            <p:sp>
              <p:nvSpPr>
                <p:cNvPr id="6822" name="Google Shape;6822;p82"/>
                <p:cNvSpPr/>
                <p:nvPr/>
              </p:nvSpPr>
              <p:spPr>
                <a:xfrm>
                  <a:off x="4767067"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82"/>
                <p:cNvSpPr/>
                <p:nvPr/>
              </p:nvSpPr>
              <p:spPr>
                <a:xfrm>
                  <a:off x="4780036" y="3300888"/>
                  <a:ext cx="15203" cy="13009"/>
                </a:xfrm>
                <a:custGeom>
                  <a:avLst/>
                  <a:gdLst/>
                  <a:ahLst/>
                  <a:cxnLst/>
                  <a:rect l="l" t="t" r="r" b="b"/>
                  <a:pathLst>
                    <a:path w="1933" h="1654" extrusionOk="0">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4" name="Google Shape;6824;p82"/>
              <p:cNvGrpSpPr/>
              <p:nvPr/>
            </p:nvGrpSpPr>
            <p:grpSpPr>
              <a:xfrm>
                <a:off x="4687819" y="3405539"/>
                <a:ext cx="37776" cy="32451"/>
                <a:chOff x="4687819" y="3405539"/>
                <a:chExt cx="37776" cy="32451"/>
              </a:xfrm>
            </p:grpSpPr>
            <p:sp>
              <p:nvSpPr>
                <p:cNvPr id="6825" name="Google Shape;6825;p82"/>
                <p:cNvSpPr/>
                <p:nvPr/>
              </p:nvSpPr>
              <p:spPr>
                <a:xfrm>
                  <a:off x="4687819" y="3405539"/>
                  <a:ext cx="37776" cy="32451"/>
                </a:xfrm>
                <a:custGeom>
                  <a:avLst/>
                  <a:gdLst/>
                  <a:ahLst/>
                  <a:cxnLst/>
                  <a:rect l="l" t="t" r="r" b="b"/>
                  <a:pathLst>
                    <a:path w="4803" h="4126" extrusionOk="0">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82"/>
                <p:cNvSpPr/>
                <p:nvPr/>
              </p:nvSpPr>
              <p:spPr>
                <a:xfrm>
                  <a:off x="4702944" y="3415245"/>
                  <a:ext cx="13040" cy="13048"/>
                </a:xfrm>
                <a:custGeom>
                  <a:avLst/>
                  <a:gdLst/>
                  <a:ahLst/>
                  <a:cxnLst/>
                  <a:rect l="l" t="t" r="r" b="b"/>
                  <a:pathLst>
                    <a:path w="1658" h="1659" extrusionOk="0">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7" name="Google Shape;6827;p82"/>
              <p:cNvGrpSpPr/>
              <p:nvPr/>
            </p:nvGrpSpPr>
            <p:grpSpPr>
              <a:xfrm>
                <a:off x="4923101" y="3444809"/>
                <a:ext cx="52813" cy="45318"/>
                <a:chOff x="4923101" y="3444809"/>
                <a:chExt cx="52813" cy="45318"/>
              </a:xfrm>
            </p:grpSpPr>
            <p:sp>
              <p:nvSpPr>
                <p:cNvPr id="6828" name="Google Shape;6828;p82"/>
                <p:cNvSpPr/>
                <p:nvPr/>
              </p:nvSpPr>
              <p:spPr>
                <a:xfrm>
                  <a:off x="4923101" y="3444809"/>
                  <a:ext cx="52813" cy="45318"/>
                </a:xfrm>
                <a:custGeom>
                  <a:avLst/>
                  <a:gdLst/>
                  <a:ahLst/>
                  <a:cxnLst/>
                  <a:rect l="l" t="t" r="r" b="b"/>
                  <a:pathLst>
                    <a:path w="6715" h="5762" extrusionOk="0">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82"/>
                <p:cNvSpPr/>
                <p:nvPr/>
              </p:nvSpPr>
              <p:spPr>
                <a:xfrm>
                  <a:off x="4936039" y="3454538"/>
                  <a:ext cx="30265" cy="25915"/>
                </a:xfrm>
                <a:custGeom>
                  <a:avLst/>
                  <a:gdLst/>
                  <a:ahLst/>
                  <a:cxnLst/>
                  <a:rect l="l" t="t" r="r" b="b"/>
                  <a:pathLst>
                    <a:path w="3848" h="3295" extrusionOk="0">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0" name="Google Shape;6830;p82"/>
              <p:cNvGrpSpPr/>
              <p:nvPr/>
            </p:nvGrpSpPr>
            <p:grpSpPr>
              <a:xfrm>
                <a:off x="4846040" y="3654750"/>
                <a:ext cx="31405" cy="26993"/>
                <a:chOff x="4846040" y="3654750"/>
                <a:chExt cx="31405" cy="26993"/>
              </a:xfrm>
            </p:grpSpPr>
            <p:sp>
              <p:nvSpPr>
                <p:cNvPr id="6831" name="Google Shape;6831;p82"/>
                <p:cNvSpPr/>
                <p:nvPr/>
              </p:nvSpPr>
              <p:spPr>
                <a:xfrm>
                  <a:off x="4846040" y="3654750"/>
                  <a:ext cx="31405" cy="26993"/>
                </a:xfrm>
                <a:custGeom>
                  <a:avLst/>
                  <a:gdLst/>
                  <a:ahLst/>
                  <a:cxnLst/>
                  <a:rect l="l" t="t" r="r" b="b"/>
                  <a:pathLst>
                    <a:path w="3993" h="3432" extrusionOk="0">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82"/>
                <p:cNvSpPr/>
                <p:nvPr/>
              </p:nvSpPr>
              <p:spPr>
                <a:xfrm>
                  <a:off x="4858883" y="3664424"/>
                  <a:ext cx="8856" cy="7676"/>
                </a:xfrm>
                <a:custGeom>
                  <a:avLst/>
                  <a:gdLst/>
                  <a:ahLst/>
                  <a:cxnLst/>
                  <a:rect l="l" t="t" r="r" b="b"/>
                  <a:pathLst>
                    <a:path w="1126" h="976" extrusionOk="0">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3" name="Google Shape;6833;p82"/>
              <p:cNvGrpSpPr/>
              <p:nvPr/>
            </p:nvGrpSpPr>
            <p:grpSpPr>
              <a:xfrm>
                <a:off x="4925673" y="3691700"/>
                <a:ext cx="40253" cy="34472"/>
                <a:chOff x="4925673" y="3691700"/>
                <a:chExt cx="40253" cy="34472"/>
              </a:xfrm>
            </p:grpSpPr>
            <p:sp>
              <p:nvSpPr>
                <p:cNvPr id="6834" name="Google Shape;6834;p82"/>
                <p:cNvSpPr/>
                <p:nvPr/>
              </p:nvSpPr>
              <p:spPr>
                <a:xfrm>
                  <a:off x="4925673" y="3691700"/>
                  <a:ext cx="40253" cy="34472"/>
                </a:xfrm>
                <a:custGeom>
                  <a:avLst/>
                  <a:gdLst/>
                  <a:ahLst/>
                  <a:cxnLst/>
                  <a:rect l="l" t="t" r="r" b="b"/>
                  <a:pathLst>
                    <a:path w="5118" h="4383" extrusionOk="0">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82"/>
                <p:cNvSpPr/>
                <p:nvPr/>
              </p:nvSpPr>
              <p:spPr>
                <a:xfrm>
                  <a:off x="4938516" y="3701334"/>
                  <a:ext cx="17704" cy="15187"/>
                </a:xfrm>
                <a:custGeom>
                  <a:avLst/>
                  <a:gdLst/>
                  <a:ahLst/>
                  <a:cxnLst/>
                  <a:rect l="l" t="t" r="r" b="b"/>
                  <a:pathLst>
                    <a:path w="2251" h="1931" extrusionOk="0">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6" name="Google Shape;6836;p82"/>
              <p:cNvGrpSpPr/>
              <p:nvPr/>
            </p:nvGrpSpPr>
            <p:grpSpPr>
              <a:xfrm>
                <a:off x="4894653" y="3740848"/>
                <a:ext cx="31405" cy="26906"/>
                <a:chOff x="4894653" y="3740848"/>
                <a:chExt cx="31405" cy="26906"/>
              </a:xfrm>
            </p:grpSpPr>
            <p:sp>
              <p:nvSpPr>
                <p:cNvPr id="6837" name="Google Shape;6837;p82"/>
                <p:cNvSpPr/>
                <p:nvPr/>
              </p:nvSpPr>
              <p:spPr>
                <a:xfrm>
                  <a:off x="4894653" y="3740848"/>
                  <a:ext cx="31405" cy="26906"/>
                </a:xfrm>
                <a:custGeom>
                  <a:avLst/>
                  <a:gdLst/>
                  <a:ahLst/>
                  <a:cxnLst/>
                  <a:rect l="l" t="t" r="r" b="b"/>
                  <a:pathLst>
                    <a:path w="3993" h="3421" extrusionOk="0">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82"/>
                <p:cNvSpPr/>
                <p:nvPr/>
              </p:nvSpPr>
              <p:spPr>
                <a:xfrm>
                  <a:off x="4907497" y="3750522"/>
                  <a:ext cx="8950" cy="7605"/>
                </a:xfrm>
                <a:custGeom>
                  <a:avLst/>
                  <a:gdLst/>
                  <a:ahLst/>
                  <a:cxnLst/>
                  <a:rect l="l" t="t" r="r" b="b"/>
                  <a:pathLst>
                    <a:path w="1138" h="967" extrusionOk="0">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9" name="Google Shape;6839;p82"/>
              <p:cNvGrpSpPr/>
              <p:nvPr/>
            </p:nvGrpSpPr>
            <p:grpSpPr>
              <a:xfrm>
                <a:off x="4962300" y="3696348"/>
                <a:ext cx="38255" cy="32773"/>
                <a:chOff x="4962300" y="3696348"/>
                <a:chExt cx="38255" cy="32773"/>
              </a:xfrm>
            </p:grpSpPr>
            <p:sp>
              <p:nvSpPr>
                <p:cNvPr id="6840" name="Google Shape;6840;p82"/>
                <p:cNvSpPr/>
                <p:nvPr/>
              </p:nvSpPr>
              <p:spPr>
                <a:xfrm>
                  <a:off x="4962300" y="3696348"/>
                  <a:ext cx="38255" cy="32773"/>
                </a:xfrm>
                <a:custGeom>
                  <a:avLst/>
                  <a:gdLst/>
                  <a:ahLst/>
                  <a:cxnLst/>
                  <a:rect l="l" t="t" r="r" b="b"/>
                  <a:pathLst>
                    <a:path w="4864" h="4167" extrusionOk="0">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82"/>
                <p:cNvSpPr/>
                <p:nvPr/>
              </p:nvSpPr>
              <p:spPr>
                <a:xfrm>
                  <a:off x="4975238" y="3706093"/>
                  <a:ext cx="15612" cy="13386"/>
                </a:xfrm>
                <a:custGeom>
                  <a:avLst/>
                  <a:gdLst/>
                  <a:ahLst/>
                  <a:cxnLst/>
                  <a:rect l="l" t="t" r="r" b="b"/>
                  <a:pathLst>
                    <a:path w="1985" h="1702" extrusionOk="0">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2" name="Google Shape;6842;p82"/>
              <p:cNvGrpSpPr/>
              <p:nvPr/>
            </p:nvGrpSpPr>
            <p:grpSpPr>
              <a:xfrm>
                <a:off x="4980185" y="3743349"/>
                <a:ext cx="31499" cy="26969"/>
                <a:chOff x="4980185" y="3743349"/>
                <a:chExt cx="31499" cy="26969"/>
              </a:xfrm>
            </p:grpSpPr>
            <p:sp>
              <p:nvSpPr>
                <p:cNvPr id="6843" name="Google Shape;6843;p82"/>
                <p:cNvSpPr/>
                <p:nvPr/>
              </p:nvSpPr>
              <p:spPr>
                <a:xfrm>
                  <a:off x="4980185" y="3743349"/>
                  <a:ext cx="31499" cy="26969"/>
                </a:xfrm>
                <a:custGeom>
                  <a:avLst/>
                  <a:gdLst/>
                  <a:ahLst/>
                  <a:cxnLst/>
                  <a:rect l="l" t="t" r="r" b="b"/>
                  <a:pathLst>
                    <a:path w="4005" h="3429" extrusionOk="0">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82"/>
                <p:cNvSpPr/>
                <p:nvPr/>
              </p:nvSpPr>
              <p:spPr>
                <a:xfrm>
                  <a:off x="4993123" y="3753094"/>
                  <a:ext cx="8856" cy="7605"/>
                </a:xfrm>
                <a:custGeom>
                  <a:avLst/>
                  <a:gdLst/>
                  <a:ahLst/>
                  <a:cxnLst/>
                  <a:rect l="l" t="t" r="r" b="b"/>
                  <a:pathLst>
                    <a:path w="1126" h="967" extrusionOk="0">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5" name="Google Shape;6845;p82"/>
              <p:cNvGrpSpPr/>
              <p:nvPr/>
            </p:nvGrpSpPr>
            <p:grpSpPr>
              <a:xfrm>
                <a:off x="5013768" y="3734312"/>
                <a:ext cx="31499" cy="26969"/>
                <a:chOff x="5013768" y="3734312"/>
                <a:chExt cx="31499" cy="26969"/>
              </a:xfrm>
            </p:grpSpPr>
            <p:sp>
              <p:nvSpPr>
                <p:cNvPr id="6846" name="Google Shape;6846;p82"/>
                <p:cNvSpPr/>
                <p:nvPr/>
              </p:nvSpPr>
              <p:spPr>
                <a:xfrm>
                  <a:off x="5013768" y="3734312"/>
                  <a:ext cx="31499" cy="26969"/>
                </a:xfrm>
                <a:custGeom>
                  <a:avLst/>
                  <a:gdLst/>
                  <a:ahLst/>
                  <a:cxnLst/>
                  <a:rect l="l" t="t" r="r" b="b"/>
                  <a:pathLst>
                    <a:path w="4005" h="3429" extrusionOk="0">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82"/>
                <p:cNvSpPr/>
                <p:nvPr/>
              </p:nvSpPr>
              <p:spPr>
                <a:xfrm>
                  <a:off x="5028043" y="3743963"/>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8" name="Google Shape;6848;p82"/>
              <p:cNvGrpSpPr/>
              <p:nvPr/>
            </p:nvGrpSpPr>
            <p:grpSpPr>
              <a:xfrm>
                <a:off x="5036703" y="3764545"/>
                <a:ext cx="31499" cy="26898"/>
                <a:chOff x="5036703" y="3764545"/>
                <a:chExt cx="31499" cy="26898"/>
              </a:xfrm>
            </p:grpSpPr>
            <p:sp>
              <p:nvSpPr>
                <p:cNvPr id="6849" name="Google Shape;6849;p82"/>
                <p:cNvSpPr/>
                <p:nvPr/>
              </p:nvSpPr>
              <p:spPr>
                <a:xfrm>
                  <a:off x="5036703" y="3764545"/>
                  <a:ext cx="31499" cy="26898"/>
                </a:xfrm>
                <a:custGeom>
                  <a:avLst/>
                  <a:gdLst/>
                  <a:ahLst/>
                  <a:cxnLst/>
                  <a:rect l="l" t="t" r="r" b="b"/>
                  <a:pathLst>
                    <a:path w="4005" h="3420" extrusionOk="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82"/>
                <p:cNvSpPr/>
                <p:nvPr/>
              </p:nvSpPr>
              <p:spPr>
                <a:xfrm>
                  <a:off x="5049641" y="3774211"/>
                  <a:ext cx="8856" cy="7605"/>
                </a:xfrm>
                <a:custGeom>
                  <a:avLst/>
                  <a:gdLst/>
                  <a:ahLst/>
                  <a:cxnLst/>
                  <a:rect l="l" t="t" r="r" b="b"/>
                  <a:pathLst>
                    <a:path w="1126" h="967" extrusionOk="0">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1" name="Google Shape;6851;p82"/>
              <p:cNvGrpSpPr/>
              <p:nvPr/>
            </p:nvGrpSpPr>
            <p:grpSpPr>
              <a:xfrm>
                <a:off x="4953546" y="3768352"/>
                <a:ext cx="31405" cy="26898"/>
                <a:chOff x="4953546" y="3768352"/>
                <a:chExt cx="31405" cy="26898"/>
              </a:xfrm>
            </p:grpSpPr>
            <p:sp>
              <p:nvSpPr>
                <p:cNvPr id="6852" name="Google Shape;6852;p82"/>
                <p:cNvSpPr/>
                <p:nvPr/>
              </p:nvSpPr>
              <p:spPr>
                <a:xfrm>
                  <a:off x="4953546" y="3768352"/>
                  <a:ext cx="31405" cy="26898"/>
                </a:xfrm>
                <a:custGeom>
                  <a:avLst/>
                  <a:gdLst/>
                  <a:ahLst/>
                  <a:cxnLst/>
                  <a:rect l="l" t="t" r="r" b="b"/>
                  <a:pathLst>
                    <a:path w="3993" h="3420" extrusionOk="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82"/>
                <p:cNvSpPr/>
                <p:nvPr/>
              </p:nvSpPr>
              <p:spPr>
                <a:xfrm>
                  <a:off x="4966390" y="3778018"/>
                  <a:ext cx="8950" cy="7684"/>
                </a:xfrm>
                <a:custGeom>
                  <a:avLst/>
                  <a:gdLst/>
                  <a:ahLst/>
                  <a:cxnLst/>
                  <a:rect l="l" t="t" r="r" b="b"/>
                  <a:pathLst>
                    <a:path w="1138" h="977" extrusionOk="0">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4" name="Google Shape;6854;p82"/>
              <p:cNvGrpSpPr/>
              <p:nvPr/>
            </p:nvGrpSpPr>
            <p:grpSpPr>
              <a:xfrm>
                <a:off x="4964770" y="3814016"/>
                <a:ext cx="31499" cy="26993"/>
                <a:chOff x="4964770" y="3814016"/>
                <a:chExt cx="31499" cy="26993"/>
              </a:xfrm>
            </p:grpSpPr>
            <p:sp>
              <p:nvSpPr>
                <p:cNvPr id="6855" name="Google Shape;6855;p82"/>
                <p:cNvSpPr/>
                <p:nvPr/>
              </p:nvSpPr>
              <p:spPr>
                <a:xfrm>
                  <a:off x="4964770" y="3814016"/>
                  <a:ext cx="31499" cy="26993"/>
                </a:xfrm>
                <a:custGeom>
                  <a:avLst/>
                  <a:gdLst/>
                  <a:ahLst/>
                  <a:cxnLst/>
                  <a:rect l="l" t="t" r="r" b="b"/>
                  <a:pathLst>
                    <a:path w="4005" h="3432" extrusionOk="0">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82"/>
                <p:cNvSpPr/>
                <p:nvPr/>
              </p:nvSpPr>
              <p:spPr>
                <a:xfrm>
                  <a:off x="4977715" y="3823690"/>
                  <a:ext cx="8856" cy="7676"/>
                </a:xfrm>
                <a:custGeom>
                  <a:avLst/>
                  <a:gdLst/>
                  <a:ahLst/>
                  <a:cxnLst/>
                  <a:rect l="l" t="t" r="r" b="b"/>
                  <a:pathLst>
                    <a:path w="1126" h="976" extrusionOk="0">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7" name="Google Shape;6857;p82"/>
              <p:cNvGrpSpPr/>
              <p:nvPr/>
            </p:nvGrpSpPr>
            <p:grpSpPr>
              <a:xfrm>
                <a:off x="4923290" y="3800504"/>
                <a:ext cx="31468" cy="26898"/>
                <a:chOff x="4923290" y="3800504"/>
                <a:chExt cx="31468" cy="26898"/>
              </a:xfrm>
            </p:grpSpPr>
            <p:sp>
              <p:nvSpPr>
                <p:cNvPr id="6858" name="Google Shape;6858;p82"/>
                <p:cNvSpPr/>
                <p:nvPr/>
              </p:nvSpPr>
              <p:spPr>
                <a:xfrm>
                  <a:off x="4923290" y="3800504"/>
                  <a:ext cx="31468" cy="26898"/>
                </a:xfrm>
                <a:custGeom>
                  <a:avLst/>
                  <a:gdLst/>
                  <a:ahLst/>
                  <a:cxnLst/>
                  <a:rect l="l" t="t" r="r" b="b"/>
                  <a:pathLst>
                    <a:path w="4001" h="3420" extrusionOk="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82"/>
                <p:cNvSpPr/>
                <p:nvPr/>
              </p:nvSpPr>
              <p:spPr>
                <a:xfrm>
                  <a:off x="4937470" y="3810178"/>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0" name="Google Shape;6860;p82"/>
              <p:cNvGrpSpPr/>
              <p:nvPr/>
            </p:nvGrpSpPr>
            <p:grpSpPr>
              <a:xfrm>
                <a:off x="5108534" y="3650943"/>
                <a:ext cx="31405" cy="26993"/>
                <a:chOff x="5108534" y="3650943"/>
                <a:chExt cx="31405" cy="26993"/>
              </a:xfrm>
            </p:grpSpPr>
            <p:sp>
              <p:nvSpPr>
                <p:cNvPr id="6861" name="Google Shape;6861;p82"/>
                <p:cNvSpPr/>
                <p:nvPr/>
              </p:nvSpPr>
              <p:spPr>
                <a:xfrm>
                  <a:off x="5108534" y="3650943"/>
                  <a:ext cx="31405" cy="26993"/>
                </a:xfrm>
                <a:custGeom>
                  <a:avLst/>
                  <a:gdLst/>
                  <a:ahLst/>
                  <a:cxnLst/>
                  <a:rect l="l" t="t" r="r" b="b"/>
                  <a:pathLst>
                    <a:path w="3993" h="3432" extrusionOk="0">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82"/>
                <p:cNvSpPr/>
                <p:nvPr/>
              </p:nvSpPr>
              <p:spPr>
                <a:xfrm>
                  <a:off x="5122707" y="3660617"/>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3" name="Google Shape;6863;p82"/>
              <p:cNvGrpSpPr/>
              <p:nvPr/>
            </p:nvGrpSpPr>
            <p:grpSpPr>
              <a:xfrm>
                <a:off x="5119380" y="3760739"/>
                <a:ext cx="31499" cy="26993"/>
                <a:chOff x="5119380" y="3760739"/>
                <a:chExt cx="31499" cy="26993"/>
              </a:xfrm>
            </p:grpSpPr>
            <p:sp>
              <p:nvSpPr>
                <p:cNvPr id="6864" name="Google Shape;6864;p82"/>
                <p:cNvSpPr/>
                <p:nvPr/>
              </p:nvSpPr>
              <p:spPr>
                <a:xfrm>
                  <a:off x="5119380" y="3760739"/>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82"/>
                <p:cNvSpPr/>
                <p:nvPr/>
              </p:nvSpPr>
              <p:spPr>
                <a:xfrm>
                  <a:off x="5132318" y="3770405"/>
                  <a:ext cx="8856" cy="7653"/>
                </a:xfrm>
                <a:custGeom>
                  <a:avLst/>
                  <a:gdLst/>
                  <a:ahLst/>
                  <a:cxnLst/>
                  <a:rect l="l" t="t" r="r" b="b"/>
                  <a:pathLst>
                    <a:path w="1126" h="973" extrusionOk="0">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6" name="Google Shape;6866;p82"/>
              <p:cNvGrpSpPr/>
              <p:nvPr/>
            </p:nvGrpSpPr>
            <p:grpSpPr>
              <a:xfrm>
                <a:off x="5119380" y="3788235"/>
                <a:ext cx="31499" cy="26993"/>
                <a:chOff x="5119380" y="3788235"/>
                <a:chExt cx="31499" cy="26993"/>
              </a:xfrm>
            </p:grpSpPr>
            <p:sp>
              <p:nvSpPr>
                <p:cNvPr id="6867" name="Google Shape;6867;p82"/>
                <p:cNvSpPr/>
                <p:nvPr/>
              </p:nvSpPr>
              <p:spPr>
                <a:xfrm>
                  <a:off x="5119380" y="3788235"/>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82"/>
                <p:cNvSpPr/>
                <p:nvPr/>
              </p:nvSpPr>
              <p:spPr>
                <a:xfrm>
                  <a:off x="5132318" y="3797901"/>
                  <a:ext cx="8856" cy="7605"/>
                </a:xfrm>
                <a:custGeom>
                  <a:avLst/>
                  <a:gdLst/>
                  <a:ahLst/>
                  <a:cxnLst/>
                  <a:rect l="l" t="t" r="r" b="b"/>
                  <a:pathLst>
                    <a:path w="1126" h="967" extrusionOk="0">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9" name="Google Shape;6869;p82"/>
              <p:cNvGrpSpPr/>
              <p:nvPr/>
            </p:nvGrpSpPr>
            <p:grpSpPr>
              <a:xfrm>
                <a:off x="5158005" y="3875284"/>
                <a:ext cx="31405" cy="27001"/>
                <a:chOff x="5158005" y="3875284"/>
                <a:chExt cx="31405" cy="27001"/>
              </a:xfrm>
            </p:grpSpPr>
            <p:sp>
              <p:nvSpPr>
                <p:cNvPr id="6870" name="Google Shape;6870;p82"/>
                <p:cNvSpPr/>
                <p:nvPr/>
              </p:nvSpPr>
              <p:spPr>
                <a:xfrm>
                  <a:off x="5158005" y="3875284"/>
                  <a:ext cx="31405" cy="27001"/>
                </a:xfrm>
                <a:custGeom>
                  <a:avLst/>
                  <a:gdLst/>
                  <a:ahLst/>
                  <a:cxnLst/>
                  <a:rect l="l" t="t" r="r" b="b"/>
                  <a:pathLst>
                    <a:path w="3993" h="3433" extrusionOk="0">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82"/>
                <p:cNvSpPr/>
                <p:nvPr/>
              </p:nvSpPr>
              <p:spPr>
                <a:xfrm>
                  <a:off x="5170848" y="3884958"/>
                  <a:ext cx="8950" cy="7645"/>
                </a:xfrm>
                <a:custGeom>
                  <a:avLst/>
                  <a:gdLst/>
                  <a:ahLst/>
                  <a:cxnLst/>
                  <a:rect l="l" t="t" r="r" b="b"/>
                  <a:pathLst>
                    <a:path w="1138" h="972" extrusionOk="0">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2" name="Google Shape;6872;p82"/>
              <p:cNvGrpSpPr/>
              <p:nvPr/>
            </p:nvGrpSpPr>
            <p:grpSpPr>
              <a:xfrm>
                <a:off x="5233163" y="3764545"/>
                <a:ext cx="31499" cy="26898"/>
                <a:chOff x="5233163" y="3764545"/>
                <a:chExt cx="31499" cy="26898"/>
              </a:xfrm>
            </p:grpSpPr>
            <p:sp>
              <p:nvSpPr>
                <p:cNvPr id="6873" name="Google Shape;6873;p82"/>
                <p:cNvSpPr/>
                <p:nvPr/>
              </p:nvSpPr>
              <p:spPr>
                <a:xfrm>
                  <a:off x="5233163" y="3764545"/>
                  <a:ext cx="31499" cy="26898"/>
                </a:xfrm>
                <a:custGeom>
                  <a:avLst/>
                  <a:gdLst/>
                  <a:ahLst/>
                  <a:cxnLst/>
                  <a:rect l="l" t="t" r="r" b="b"/>
                  <a:pathLst>
                    <a:path w="4005" h="3420" extrusionOk="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82"/>
                <p:cNvSpPr/>
                <p:nvPr/>
              </p:nvSpPr>
              <p:spPr>
                <a:xfrm>
                  <a:off x="5246108" y="3774211"/>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5" name="Google Shape;6875;p82"/>
              <p:cNvGrpSpPr/>
              <p:nvPr/>
            </p:nvGrpSpPr>
            <p:grpSpPr>
              <a:xfrm>
                <a:off x="5276168" y="3805545"/>
                <a:ext cx="31499" cy="26906"/>
                <a:chOff x="5276168" y="3805545"/>
                <a:chExt cx="31499" cy="26906"/>
              </a:xfrm>
            </p:grpSpPr>
            <p:sp>
              <p:nvSpPr>
                <p:cNvPr id="6876" name="Google Shape;6876;p82"/>
                <p:cNvSpPr/>
                <p:nvPr/>
              </p:nvSpPr>
              <p:spPr>
                <a:xfrm>
                  <a:off x="5276168" y="3805545"/>
                  <a:ext cx="31499" cy="26906"/>
                </a:xfrm>
                <a:custGeom>
                  <a:avLst/>
                  <a:gdLst/>
                  <a:ahLst/>
                  <a:cxnLst/>
                  <a:rect l="l" t="t" r="r" b="b"/>
                  <a:pathLst>
                    <a:path w="4005" h="3421" extrusionOk="0">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82"/>
                <p:cNvSpPr/>
                <p:nvPr/>
              </p:nvSpPr>
              <p:spPr>
                <a:xfrm>
                  <a:off x="5289106" y="3815219"/>
                  <a:ext cx="8856" cy="7605"/>
                </a:xfrm>
                <a:custGeom>
                  <a:avLst/>
                  <a:gdLst/>
                  <a:ahLst/>
                  <a:cxnLst/>
                  <a:rect l="l" t="t" r="r" b="b"/>
                  <a:pathLst>
                    <a:path w="1126" h="967" extrusionOk="0">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8" name="Google Shape;6878;p82"/>
              <p:cNvGrpSpPr/>
              <p:nvPr/>
            </p:nvGrpSpPr>
            <p:grpSpPr>
              <a:xfrm>
                <a:off x="5294053" y="3851933"/>
                <a:ext cx="31405" cy="26945"/>
                <a:chOff x="5294053" y="3851933"/>
                <a:chExt cx="31405" cy="26945"/>
              </a:xfrm>
            </p:grpSpPr>
            <p:sp>
              <p:nvSpPr>
                <p:cNvPr id="6879" name="Google Shape;6879;p82"/>
                <p:cNvSpPr/>
                <p:nvPr/>
              </p:nvSpPr>
              <p:spPr>
                <a:xfrm>
                  <a:off x="5294053" y="3851933"/>
                  <a:ext cx="31405" cy="26945"/>
                </a:xfrm>
                <a:custGeom>
                  <a:avLst/>
                  <a:gdLst/>
                  <a:ahLst/>
                  <a:cxnLst/>
                  <a:rect l="l" t="t" r="r" b="b"/>
                  <a:pathLst>
                    <a:path w="3993" h="3426" extrusionOk="0">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82"/>
                <p:cNvSpPr/>
                <p:nvPr/>
              </p:nvSpPr>
              <p:spPr>
                <a:xfrm>
                  <a:off x="5308234" y="3861552"/>
                  <a:ext cx="7621" cy="7621"/>
                </a:xfrm>
                <a:custGeom>
                  <a:avLst/>
                  <a:gdLst/>
                  <a:ahLst/>
                  <a:cxnLst/>
                  <a:rect l="l" t="t" r="r" b="b"/>
                  <a:pathLst>
                    <a:path w="969" h="969" extrusionOk="0">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1" name="Google Shape;6881;p82"/>
              <p:cNvGrpSpPr/>
              <p:nvPr/>
            </p:nvGrpSpPr>
            <p:grpSpPr>
              <a:xfrm>
                <a:off x="5341723" y="3851902"/>
                <a:ext cx="31405" cy="26977"/>
                <a:chOff x="5341723" y="3851902"/>
                <a:chExt cx="31405" cy="26977"/>
              </a:xfrm>
            </p:grpSpPr>
            <p:sp>
              <p:nvSpPr>
                <p:cNvPr id="6882" name="Google Shape;6882;p82"/>
                <p:cNvSpPr/>
                <p:nvPr/>
              </p:nvSpPr>
              <p:spPr>
                <a:xfrm>
                  <a:off x="5341723" y="3851902"/>
                  <a:ext cx="31405" cy="26977"/>
                </a:xfrm>
                <a:custGeom>
                  <a:avLst/>
                  <a:gdLst/>
                  <a:ahLst/>
                  <a:cxnLst/>
                  <a:rect l="l" t="t" r="r" b="b"/>
                  <a:pathLst>
                    <a:path w="3993" h="3430" extrusionOk="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82"/>
                <p:cNvSpPr/>
                <p:nvPr/>
              </p:nvSpPr>
              <p:spPr>
                <a:xfrm>
                  <a:off x="5354567" y="3861647"/>
                  <a:ext cx="8950" cy="7590"/>
                </a:xfrm>
                <a:custGeom>
                  <a:avLst/>
                  <a:gdLst/>
                  <a:ahLst/>
                  <a:cxnLst/>
                  <a:rect l="l" t="t" r="r" b="b"/>
                  <a:pathLst>
                    <a:path w="1138" h="965" extrusionOk="0">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4" name="Google Shape;6884;p82"/>
              <p:cNvGrpSpPr/>
              <p:nvPr/>
            </p:nvGrpSpPr>
            <p:grpSpPr>
              <a:xfrm>
                <a:off x="5054871" y="3507855"/>
                <a:ext cx="31405" cy="26993"/>
                <a:chOff x="5054871" y="3507855"/>
                <a:chExt cx="31405" cy="26993"/>
              </a:xfrm>
            </p:grpSpPr>
            <p:sp>
              <p:nvSpPr>
                <p:cNvPr id="6885" name="Google Shape;6885;p82"/>
                <p:cNvSpPr/>
                <p:nvPr/>
              </p:nvSpPr>
              <p:spPr>
                <a:xfrm>
                  <a:off x="5054871" y="3507855"/>
                  <a:ext cx="31405" cy="26993"/>
                </a:xfrm>
                <a:custGeom>
                  <a:avLst/>
                  <a:gdLst/>
                  <a:ahLst/>
                  <a:cxnLst/>
                  <a:rect l="l" t="t" r="r" b="b"/>
                  <a:pathLst>
                    <a:path w="3993" h="3432" extrusionOk="0">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82"/>
                <p:cNvSpPr/>
                <p:nvPr/>
              </p:nvSpPr>
              <p:spPr>
                <a:xfrm>
                  <a:off x="5067715" y="3517521"/>
                  <a:ext cx="8950" cy="7605"/>
                </a:xfrm>
                <a:custGeom>
                  <a:avLst/>
                  <a:gdLst/>
                  <a:ahLst/>
                  <a:cxnLst/>
                  <a:rect l="l" t="t" r="r" b="b"/>
                  <a:pathLst>
                    <a:path w="1138" h="967" extrusionOk="0">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7" name="Google Shape;6887;p82"/>
              <p:cNvGrpSpPr/>
              <p:nvPr/>
            </p:nvGrpSpPr>
            <p:grpSpPr>
              <a:xfrm>
                <a:off x="4876579" y="3675325"/>
                <a:ext cx="31405" cy="26969"/>
                <a:chOff x="4876579" y="3675325"/>
                <a:chExt cx="31405" cy="26969"/>
              </a:xfrm>
            </p:grpSpPr>
            <p:sp>
              <p:nvSpPr>
                <p:cNvPr id="6888" name="Google Shape;6888;p82"/>
                <p:cNvSpPr/>
                <p:nvPr/>
              </p:nvSpPr>
              <p:spPr>
                <a:xfrm>
                  <a:off x="4876579" y="3675325"/>
                  <a:ext cx="31405" cy="26969"/>
                </a:xfrm>
                <a:custGeom>
                  <a:avLst/>
                  <a:gdLst/>
                  <a:ahLst/>
                  <a:cxnLst/>
                  <a:rect l="l" t="t" r="r" b="b"/>
                  <a:pathLst>
                    <a:path w="3993" h="3429" extrusionOk="0">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82"/>
                <p:cNvSpPr/>
                <p:nvPr/>
              </p:nvSpPr>
              <p:spPr>
                <a:xfrm>
                  <a:off x="4889517" y="3684975"/>
                  <a:ext cx="8856" cy="7676"/>
                </a:xfrm>
                <a:custGeom>
                  <a:avLst/>
                  <a:gdLst/>
                  <a:ahLst/>
                  <a:cxnLst/>
                  <a:rect l="l" t="t" r="r" b="b"/>
                  <a:pathLst>
                    <a:path w="1126" h="976" extrusionOk="0">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0" name="Google Shape;6890;p82"/>
              <p:cNvGrpSpPr/>
              <p:nvPr/>
            </p:nvGrpSpPr>
            <p:grpSpPr>
              <a:xfrm>
                <a:off x="4842233" y="3688333"/>
                <a:ext cx="31405" cy="26993"/>
                <a:chOff x="4842233" y="3688333"/>
                <a:chExt cx="31405" cy="26993"/>
              </a:xfrm>
            </p:grpSpPr>
            <p:sp>
              <p:nvSpPr>
                <p:cNvPr id="6891" name="Google Shape;6891;p82"/>
                <p:cNvSpPr/>
                <p:nvPr/>
              </p:nvSpPr>
              <p:spPr>
                <a:xfrm>
                  <a:off x="4842233" y="3688333"/>
                  <a:ext cx="31405" cy="26993"/>
                </a:xfrm>
                <a:custGeom>
                  <a:avLst/>
                  <a:gdLst/>
                  <a:ahLst/>
                  <a:cxnLst/>
                  <a:rect l="l" t="t" r="r" b="b"/>
                  <a:pathLst>
                    <a:path w="3993" h="3432" extrusionOk="0">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82"/>
                <p:cNvSpPr/>
                <p:nvPr/>
              </p:nvSpPr>
              <p:spPr>
                <a:xfrm>
                  <a:off x="4855076" y="3698094"/>
                  <a:ext cx="8856" cy="7590"/>
                </a:xfrm>
                <a:custGeom>
                  <a:avLst/>
                  <a:gdLst/>
                  <a:ahLst/>
                  <a:cxnLst/>
                  <a:rect l="l" t="t" r="r" b="b"/>
                  <a:pathLst>
                    <a:path w="1126" h="965" extrusionOk="0">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3" name="Google Shape;6893;p82"/>
              <p:cNvGrpSpPr/>
              <p:nvPr/>
            </p:nvGrpSpPr>
            <p:grpSpPr>
              <a:xfrm>
                <a:off x="5187876" y="3608032"/>
                <a:ext cx="31405" cy="27001"/>
                <a:chOff x="5187876" y="3608032"/>
                <a:chExt cx="31405" cy="27001"/>
              </a:xfrm>
            </p:grpSpPr>
            <p:sp>
              <p:nvSpPr>
                <p:cNvPr id="6894" name="Google Shape;6894;p82"/>
                <p:cNvSpPr/>
                <p:nvPr/>
              </p:nvSpPr>
              <p:spPr>
                <a:xfrm>
                  <a:off x="5187876" y="3608032"/>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82"/>
                <p:cNvSpPr/>
                <p:nvPr/>
              </p:nvSpPr>
              <p:spPr>
                <a:xfrm>
                  <a:off x="5202057" y="3617706"/>
                  <a:ext cx="7621" cy="7621"/>
                </a:xfrm>
                <a:custGeom>
                  <a:avLst/>
                  <a:gdLst/>
                  <a:ahLst/>
                  <a:cxnLst/>
                  <a:rect l="l" t="t" r="r" b="b"/>
                  <a:pathLst>
                    <a:path w="969"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96" name="Google Shape;6896;p82"/>
              <p:cNvSpPr/>
              <p:nvPr/>
            </p:nvSpPr>
            <p:spPr>
              <a:xfrm>
                <a:off x="5142589" y="3410030"/>
                <a:ext cx="42542" cy="36525"/>
              </a:xfrm>
              <a:custGeom>
                <a:avLst/>
                <a:gdLst/>
                <a:ahLst/>
                <a:cxnLst/>
                <a:rect l="l" t="t" r="r" b="b"/>
                <a:pathLst>
                  <a:path w="5409" h="4644" extrusionOk="0">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82"/>
              <p:cNvSpPr/>
              <p:nvPr/>
            </p:nvSpPr>
            <p:spPr>
              <a:xfrm>
                <a:off x="5158382" y="3419720"/>
                <a:ext cx="17138" cy="17130"/>
              </a:xfrm>
              <a:custGeom>
                <a:avLst/>
                <a:gdLst/>
                <a:ahLst/>
                <a:cxnLst/>
                <a:rect l="l" t="t" r="r" b="b"/>
                <a:pathLst>
                  <a:path w="2179" h="2178" extrusionOk="0">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98" name="Google Shape;6898;p82"/>
              <p:cNvGrpSpPr/>
              <p:nvPr/>
            </p:nvGrpSpPr>
            <p:grpSpPr>
              <a:xfrm>
                <a:off x="5269224" y="3304167"/>
                <a:ext cx="40253" cy="34402"/>
                <a:chOff x="5269224" y="3304167"/>
                <a:chExt cx="40253" cy="34402"/>
              </a:xfrm>
            </p:grpSpPr>
            <p:sp>
              <p:nvSpPr>
                <p:cNvPr id="6899" name="Google Shape;6899;p82"/>
                <p:cNvSpPr/>
                <p:nvPr/>
              </p:nvSpPr>
              <p:spPr>
                <a:xfrm>
                  <a:off x="5269224" y="3304167"/>
                  <a:ext cx="40253" cy="34402"/>
                </a:xfrm>
                <a:custGeom>
                  <a:avLst/>
                  <a:gdLst/>
                  <a:ahLst/>
                  <a:cxnLst/>
                  <a:rect l="l" t="t" r="r" b="b"/>
                  <a:pathLst>
                    <a:path w="5118" h="4374" extrusionOk="0">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82"/>
                <p:cNvSpPr/>
                <p:nvPr/>
              </p:nvSpPr>
              <p:spPr>
                <a:xfrm>
                  <a:off x="5284639" y="3313826"/>
                  <a:ext cx="15132" cy="15140"/>
                </a:xfrm>
                <a:custGeom>
                  <a:avLst/>
                  <a:gdLst/>
                  <a:ahLst/>
                  <a:cxnLst/>
                  <a:rect l="l" t="t" r="r" b="b"/>
                  <a:pathLst>
                    <a:path w="1924" h="1925" extrusionOk="0">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1" name="Google Shape;6901;p82"/>
              <p:cNvGrpSpPr/>
              <p:nvPr/>
            </p:nvGrpSpPr>
            <p:grpSpPr>
              <a:xfrm>
                <a:off x="5327354" y="3476615"/>
                <a:ext cx="49864" cy="42723"/>
                <a:chOff x="5327354" y="3476615"/>
                <a:chExt cx="49864" cy="42723"/>
              </a:xfrm>
            </p:grpSpPr>
            <p:sp>
              <p:nvSpPr>
                <p:cNvPr id="6902" name="Google Shape;6902;p82"/>
                <p:cNvSpPr/>
                <p:nvPr/>
              </p:nvSpPr>
              <p:spPr>
                <a:xfrm>
                  <a:off x="5327354" y="3476615"/>
                  <a:ext cx="49864" cy="42723"/>
                </a:xfrm>
                <a:custGeom>
                  <a:avLst/>
                  <a:gdLst/>
                  <a:ahLst/>
                  <a:cxnLst/>
                  <a:rect l="l" t="t" r="r" b="b"/>
                  <a:pathLst>
                    <a:path w="6340" h="5432" extrusionOk="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82"/>
                <p:cNvSpPr/>
                <p:nvPr/>
              </p:nvSpPr>
              <p:spPr>
                <a:xfrm>
                  <a:off x="5340197" y="3486321"/>
                  <a:ext cx="27315" cy="23406"/>
                </a:xfrm>
                <a:custGeom>
                  <a:avLst/>
                  <a:gdLst/>
                  <a:ahLst/>
                  <a:cxnLst/>
                  <a:rect l="l" t="t" r="r" b="b"/>
                  <a:pathLst>
                    <a:path w="3473" h="2976" extrusionOk="0">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4" name="Google Shape;6904;p82"/>
              <p:cNvSpPr/>
              <p:nvPr/>
            </p:nvSpPr>
            <p:spPr>
              <a:xfrm>
                <a:off x="5290255" y="3703080"/>
                <a:ext cx="31397" cy="26898"/>
              </a:xfrm>
              <a:custGeom>
                <a:avLst/>
                <a:gdLst/>
                <a:ahLst/>
                <a:cxnLst/>
                <a:rect l="l" t="t" r="r" b="b"/>
                <a:pathLst>
                  <a:path w="3992" h="3420" extrusionOk="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82"/>
              <p:cNvSpPr/>
              <p:nvPr/>
            </p:nvSpPr>
            <p:spPr>
              <a:xfrm>
                <a:off x="5304427" y="3712754"/>
                <a:ext cx="7621" cy="7621"/>
              </a:xfrm>
              <a:custGeom>
                <a:avLst/>
                <a:gdLst/>
                <a:ahLst/>
                <a:cxnLst/>
                <a:rect l="l" t="t" r="r" b="b"/>
                <a:pathLst>
                  <a:path w="969"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6" name="Google Shape;6906;p82"/>
              <p:cNvGrpSpPr/>
              <p:nvPr/>
            </p:nvGrpSpPr>
            <p:grpSpPr>
              <a:xfrm>
                <a:off x="5341723" y="3775957"/>
                <a:ext cx="31405" cy="26898"/>
                <a:chOff x="5341723" y="3775957"/>
                <a:chExt cx="31405" cy="26898"/>
              </a:xfrm>
            </p:grpSpPr>
            <p:sp>
              <p:nvSpPr>
                <p:cNvPr id="6907" name="Google Shape;6907;p82"/>
                <p:cNvSpPr/>
                <p:nvPr/>
              </p:nvSpPr>
              <p:spPr>
                <a:xfrm>
                  <a:off x="5341723" y="3775957"/>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82"/>
                <p:cNvSpPr/>
                <p:nvPr/>
              </p:nvSpPr>
              <p:spPr>
                <a:xfrm>
                  <a:off x="5354567" y="3785631"/>
                  <a:ext cx="8950" cy="7605"/>
                </a:xfrm>
                <a:custGeom>
                  <a:avLst/>
                  <a:gdLst/>
                  <a:ahLst/>
                  <a:cxnLst/>
                  <a:rect l="l" t="t" r="r" b="b"/>
                  <a:pathLst>
                    <a:path w="1138" h="967" extrusionOk="0">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9" name="Google Shape;6909;p82"/>
              <p:cNvGrpSpPr/>
              <p:nvPr/>
            </p:nvGrpSpPr>
            <p:grpSpPr>
              <a:xfrm>
                <a:off x="5439053" y="3699274"/>
                <a:ext cx="31405" cy="26898"/>
                <a:chOff x="5439053" y="3699274"/>
                <a:chExt cx="31405" cy="26898"/>
              </a:xfrm>
            </p:grpSpPr>
            <p:sp>
              <p:nvSpPr>
                <p:cNvPr id="6910" name="Google Shape;6910;p82"/>
                <p:cNvSpPr/>
                <p:nvPr/>
              </p:nvSpPr>
              <p:spPr>
                <a:xfrm>
                  <a:off x="5439053" y="3699274"/>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82"/>
                <p:cNvSpPr/>
                <p:nvPr/>
              </p:nvSpPr>
              <p:spPr>
                <a:xfrm>
                  <a:off x="5453225" y="3708948"/>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2" name="Google Shape;6912;p82"/>
              <p:cNvGrpSpPr/>
              <p:nvPr/>
            </p:nvGrpSpPr>
            <p:grpSpPr>
              <a:xfrm>
                <a:off x="5412414" y="3622307"/>
                <a:ext cx="31499" cy="26993"/>
                <a:chOff x="5412414" y="3622307"/>
                <a:chExt cx="31499" cy="26993"/>
              </a:xfrm>
            </p:grpSpPr>
            <p:sp>
              <p:nvSpPr>
                <p:cNvPr id="6913" name="Google Shape;6913;p82"/>
                <p:cNvSpPr/>
                <p:nvPr/>
              </p:nvSpPr>
              <p:spPr>
                <a:xfrm>
                  <a:off x="5412414" y="3622307"/>
                  <a:ext cx="31499" cy="26993"/>
                </a:xfrm>
                <a:custGeom>
                  <a:avLst/>
                  <a:gdLst/>
                  <a:ahLst/>
                  <a:cxnLst/>
                  <a:rect l="l" t="t" r="r" b="b"/>
                  <a:pathLst>
                    <a:path w="4005" h="3432" extrusionOk="0">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82"/>
                <p:cNvSpPr/>
                <p:nvPr/>
              </p:nvSpPr>
              <p:spPr>
                <a:xfrm>
                  <a:off x="5426681" y="3632075"/>
                  <a:ext cx="7527" cy="7519"/>
                </a:xfrm>
                <a:custGeom>
                  <a:avLst/>
                  <a:gdLst/>
                  <a:ahLst/>
                  <a:cxnLst/>
                  <a:rect l="l" t="t" r="r" b="b"/>
                  <a:pathLst>
                    <a:path w="957" h="956" extrusionOk="0">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5" name="Google Shape;6915;p82"/>
              <p:cNvGrpSpPr/>
              <p:nvPr/>
            </p:nvGrpSpPr>
            <p:grpSpPr>
              <a:xfrm>
                <a:off x="5476254" y="3473949"/>
                <a:ext cx="26835" cy="26930"/>
                <a:chOff x="5476254" y="3473949"/>
                <a:chExt cx="26835" cy="26930"/>
              </a:xfrm>
            </p:grpSpPr>
            <p:sp>
              <p:nvSpPr>
                <p:cNvPr id="6916" name="Google Shape;6916;p82"/>
                <p:cNvSpPr/>
                <p:nvPr/>
              </p:nvSpPr>
              <p:spPr>
                <a:xfrm>
                  <a:off x="5476254" y="3473949"/>
                  <a:ext cx="26835" cy="26930"/>
                </a:xfrm>
                <a:custGeom>
                  <a:avLst/>
                  <a:gdLst/>
                  <a:ahLst/>
                  <a:cxnLst/>
                  <a:rect l="l" t="t" r="r" b="b"/>
                  <a:pathLst>
                    <a:path w="3412" h="3424" extrusionOk="0">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82"/>
                <p:cNvSpPr/>
                <p:nvPr/>
              </p:nvSpPr>
              <p:spPr>
                <a:xfrm>
                  <a:off x="5485857" y="3483655"/>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8" name="Google Shape;6918;p82"/>
              <p:cNvGrpSpPr/>
              <p:nvPr/>
            </p:nvGrpSpPr>
            <p:grpSpPr>
              <a:xfrm>
                <a:off x="5564547" y="3481594"/>
                <a:ext cx="31397" cy="26898"/>
                <a:chOff x="5564547" y="3481594"/>
                <a:chExt cx="31397" cy="26898"/>
              </a:xfrm>
            </p:grpSpPr>
            <p:sp>
              <p:nvSpPr>
                <p:cNvPr id="6919" name="Google Shape;6919;p82"/>
                <p:cNvSpPr/>
                <p:nvPr/>
              </p:nvSpPr>
              <p:spPr>
                <a:xfrm>
                  <a:off x="5564547" y="3481594"/>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82"/>
                <p:cNvSpPr/>
                <p:nvPr/>
              </p:nvSpPr>
              <p:spPr>
                <a:xfrm>
                  <a:off x="5578719" y="3491268"/>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1" name="Google Shape;6921;p82"/>
              <p:cNvGrpSpPr/>
              <p:nvPr/>
            </p:nvGrpSpPr>
            <p:grpSpPr>
              <a:xfrm>
                <a:off x="5534101" y="3470174"/>
                <a:ext cx="31397" cy="26906"/>
                <a:chOff x="5534101" y="3470174"/>
                <a:chExt cx="31397" cy="26906"/>
              </a:xfrm>
            </p:grpSpPr>
            <p:sp>
              <p:nvSpPr>
                <p:cNvPr id="6922" name="Google Shape;6922;p82"/>
                <p:cNvSpPr/>
                <p:nvPr/>
              </p:nvSpPr>
              <p:spPr>
                <a:xfrm>
                  <a:off x="5534101" y="3470174"/>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82"/>
                <p:cNvSpPr/>
                <p:nvPr/>
              </p:nvSpPr>
              <p:spPr>
                <a:xfrm>
                  <a:off x="5546945" y="3479848"/>
                  <a:ext cx="8950" cy="7582"/>
                </a:xfrm>
                <a:custGeom>
                  <a:avLst/>
                  <a:gdLst/>
                  <a:ahLst/>
                  <a:cxnLst/>
                  <a:rect l="l" t="t" r="r" b="b"/>
                  <a:pathLst>
                    <a:path w="1138" h="964" extrusionOk="0">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4" name="Google Shape;6924;p82"/>
              <p:cNvGrpSpPr/>
              <p:nvPr/>
            </p:nvGrpSpPr>
            <p:grpSpPr>
              <a:xfrm>
                <a:off x="5610879" y="3314486"/>
                <a:ext cx="31499" cy="26938"/>
                <a:chOff x="5610879" y="3314486"/>
                <a:chExt cx="31499" cy="26938"/>
              </a:xfrm>
            </p:grpSpPr>
            <p:sp>
              <p:nvSpPr>
                <p:cNvPr id="6925" name="Google Shape;6925;p82"/>
                <p:cNvSpPr/>
                <p:nvPr/>
              </p:nvSpPr>
              <p:spPr>
                <a:xfrm>
                  <a:off x="5610879" y="3314486"/>
                  <a:ext cx="31499" cy="26938"/>
                </a:xfrm>
                <a:custGeom>
                  <a:avLst/>
                  <a:gdLst/>
                  <a:ahLst/>
                  <a:cxnLst/>
                  <a:rect l="l" t="t" r="r" b="b"/>
                  <a:pathLst>
                    <a:path w="4005" h="3425" extrusionOk="0">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82"/>
                <p:cNvSpPr/>
                <p:nvPr/>
              </p:nvSpPr>
              <p:spPr>
                <a:xfrm>
                  <a:off x="5623817" y="3324192"/>
                  <a:ext cx="8950" cy="7590"/>
                </a:xfrm>
                <a:custGeom>
                  <a:avLst/>
                  <a:gdLst/>
                  <a:ahLst/>
                  <a:cxnLst/>
                  <a:rect l="l" t="t" r="r" b="b"/>
                  <a:pathLst>
                    <a:path w="1138" h="965" extrusionOk="0">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7" name="Google Shape;6927;p82"/>
              <p:cNvGrpSpPr/>
              <p:nvPr/>
            </p:nvGrpSpPr>
            <p:grpSpPr>
              <a:xfrm>
                <a:off x="4834525" y="3501382"/>
                <a:ext cx="31499" cy="26898"/>
                <a:chOff x="4834525" y="3501382"/>
                <a:chExt cx="31499" cy="26898"/>
              </a:xfrm>
            </p:grpSpPr>
            <p:sp>
              <p:nvSpPr>
                <p:cNvPr id="6928" name="Google Shape;6928;p82"/>
                <p:cNvSpPr/>
                <p:nvPr/>
              </p:nvSpPr>
              <p:spPr>
                <a:xfrm>
                  <a:off x="4834525" y="3501382"/>
                  <a:ext cx="31499" cy="26898"/>
                </a:xfrm>
                <a:custGeom>
                  <a:avLst/>
                  <a:gdLst/>
                  <a:ahLst/>
                  <a:cxnLst/>
                  <a:rect l="l" t="t" r="r" b="b"/>
                  <a:pathLst>
                    <a:path w="4005" h="3420" extrusionOk="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82"/>
                <p:cNvSpPr/>
                <p:nvPr/>
              </p:nvSpPr>
              <p:spPr>
                <a:xfrm>
                  <a:off x="4847463" y="3511056"/>
                  <a:ext cx="8950" cy="7605"/>
                </a:xfrm>
                <a:custGeom>
                  <a:avLst/>
                  <a:gdLst/>
                  <a:ahLst/>
                  <a:cxnLst/>
                  <a:rect l="l" t="t" r="r" b="b"/>
                  <a:pathLst>
                    <a:path w="1138" h="967" extrusionOk="0">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0" name="Google Shape;6930;p82"/>
              <p:cNvGrpSpPr/>
              <p:nvPr/>
            </p:nvGrpSpPr>
            <p:grpSpPr>
              <a:xfrm>
                <a:off x="4898460" y="3580158"/>
                <a:ext cx="31405" cy="26898"/>
                <a:chOff x="4898460" y="3580158"/>
                <a:chExt cx="31405" cy="26898"/>
              </a:xfrm>
            </p:grpSpPr>
            <p:sp>
              <p:nvSpPr>
                <p:cNvPr id="6931" name="Google Shape;6931;p82"/>
                <p:cNvSpPr/>
                <p:nvPr/>
              </p:nvSpPr>
              <p:spPr>
                <a:xfrm>
                  <a:off x="4898460" y="3580158"/>
                  <a:ext cx="31405" cy="26898"/>
                </a:xfrm>
                <a:custGeom>
                  <a:avLst/>
                  <a:gdLst/>
                  <a:ahLst/>
                  <a:cxnLst/>
                  <a:rect l="l" t="t" r="r" b="b"/>
                  <a:pathLst>
                    <a:path w="3993" h="3420" extrusionOk="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82"/>
                <p:cNvSpPr/>
                <p:nvPr/>
              </p:nvSpPr>
              <p:spPr>
                <a:xfrm>
                  <a:off x="4911303" y="3589832"/>
                  <a:ext cx="8950" cy="7605"/>
                </a:xfrm>
                <a:custGeom>
                  <a:avLst/>
                  <a:gdLst/>
                  <a:ahLst/>
                  <a:cxnLst/>
                  <a:rect l="l" t="t" r="r" b="b"/>
                  <a:pathLst>
                    <a:path w="1138" h="967" extrusionOk="0">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3" name="Google Shape;6933;p82"/>
              <p:cNvGrpSpPr/>
              <p:nvPr/>
            </p:nvGrpSpPr>
            <p:grpSpPr>
              <a:xfrm>
                <a:off x="4882667" y="3608032"/>
                <a:ext cx="31499" cy="27001"/>
                <a:chOff x="4882667" y="3608032"/>
                <a:chExt cx="31499" cy="27001"/>
              </a:xfrm>
            </p:grpSpPr>
            <p:sp>
              <p:nvSpPr>
                <p:cNvPr id="6934" name="Google Shape;6934;p82"/>
                <p:cNvSpPr/>
                <p:nvPr/>
              </p:nvSpPr>
              <p:spPr>
                <a:xfrm>
                  <a:off x="4882667" y="3608032"/>
                  <a:ext cx="31499" cy="27001"/>
                </a:xfrm>
                <a:custGeom>
                  <a:avLst/>
                  <a:gdLst/>
                  <a:ahLst/>
                  <a:cxnLst/>
                  <a:rect l="l" t="t" r="r" b="b"/>
                  <a:pathLst>
                    <a:path w="4005" h="3433" extrusionOk="0">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82"/>
                <p:cNvSpPr/>
                <p:nvPr/>
              </p:nvSpPr>
              <p:spPr>
                <a:xfrm>
                  <a:off x="4895605" y="3617706"/>
                  <a:ext cx="8950" cy="7653"/>
                </a:xfrm>
                <a:custGeom>
                  <a:avLst/>
                  <a:gdLst/>
                  <a:ahLst/>
                  <a:cxnLst/>
                  <a:rect l="l" t="t" r="r" b="b"/>
                  <a:pathLst>
                    <a:path w="1138" h="973" extrusionOk="0">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6" name="Google Shape;6936;p82"/>
              <p:cNvGrpSpPr/>
              <p:nvPr/>
            </p:nvGrpSpPr>
            <p:grpSpPr>
              <a:xfrm>
                <a:off x="4843373" y="3631407"/>
                <a:ext cx="16273" cy="16186"/>
                <a:chOff x="4843373" y="3631407"/>
                <a:chExt cx="16273" cy="16186"/>
              </a:xfrm>
            </p:grpSpPr>
            <p:sp>
              <p:nvSpPr>
                <p:cNvPr id="6937" name="Google Shape;6937;p82"/>
                <p:cNvSpPr/>
                <p:nvPr/>
              </p:nvSpPr>
              <p:spPr>
                <a:xfrm>
                  <a:off x="4843373" y="3631407"/>
                  <a:ext cx="16273" cy="16186"/>
                </a:xfrm>
                <a:custGeom>
                  <a:avLst/>
                  <a:gdLst/>
                  <a:ahLst/>
                  <a:cxnLst/>
                  <a:rect l="l" t="t" r="r" b="b"/>
                  <a:pathLst>
                    <a:path w="2069" h="2058" extrusionOk="0">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82"/>
                <p:cNvSpPr/>
                <p:nvPr/>
              </p:nvSpPr>
              <p:spPr>
                <a:xfrm>
                  <a:off x="4849178" y="3637211"/>
                  <a:ext cx="4672" cy="4577"/>
                </a:xfrm>
                <a:custGeom>
                  <a:avLst/>
                  <a:gdLst/>
                  <a:ahLst/>
                  <a:cxnLst/>
                  <a:rect l="l" t="t" r="r" b="b"/>
                  <a:pathLst>
                    <a:path w="594" h="582" extrusionOk="0">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9" name="Google Shape;6939;p82"/>
              <p:cNvGrpSpPr/>
              <p:nvPr/>
            </p:nvGrpSpPr>
            <p:grpSpPr>
              <a:xfrm>
                <a:off x="4727773" y="3591578"/>
                <a:ext cx="31499" cy="26898"/>
                <a:chOff x="4727773" y="3591578"/>
                <a:chExt cx="31499" cy="26898"/>
              </a:xfrm>
            </p:grpSpPr>
            <p:sp>
              <p:nvSpPr>
                <p:cNvPr id="6940" name="Google Shape;6940;p82"/>
                <p:cNvSpPr/>
                <p:nvPr/>
              </p:nvSpPr>
              <p:spPr>
                <a:xfrm>
                  <a:off x="4727773" y="3591578"/>
                  <a:ext cx="31499" cy="26898"/>
                </a:xfrm>
                <a:custGeom>
                  <a:avLst/>
                  <a:gdLst/>
                  <a:ahLst/>
                  <a:cxnLst/>
                  <a:rect l="l" t="t" r="r" b="b"/>
                  <a:pathLst>
                    <a:path w="4005" h="3420" extrusionOk="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82"/>
                <p:cNvSpPr/>
                <p:nvPr/>
              </p:nvSpPr>
              <p:spPr>
                <a:xfrm>
                  <a:off x="4740719" y="3601244"/>
                  <a:ext cx="8856" cy="7590"/>
                </a:xfrm>
                <a:custGeom>
                  <a:avLst/>
                  <a:gdLst/>
                  <a:ahLst/>
                  <a:cxnLst/>
                  <a:rect l="l" t="t" r="r" b="b"/>
                  <a:pathLst>
                    <a:path w="1126" h="965" extrusionOk="0">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2" name="Google Shape;6942;p82"/>
              <p:cNvSpPr/>
              <p:nvPr/>
            </p:nvSpPr>
            <p:spPr>
              <a:xfrm>
                <a:off x="4652041" y="3622590"/>
                <a:ext cx="31405" cy="26906"/>
              </a:xfrm>
              <a:custGeom>
                <a:avLst/>
                <a:gdLst/>
                <a:ahLst/>
                <a:cxnLst/>
                <a:rect l="l" t="t" r="r" b="b"/>
                <a:pathLst>
                  <a:path w="3993" h="3421" extrusionOk="0">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82"/>
              <p:cNvSpPr/>
              <p:nvPr/>
            </p:nvSpPr>
            <p:spPr>
              <a:xfrm>
                <a:off x="4666222" y="3632264"/>
                <a:ext cx="7613" cy="7621"/>
              </a:xfrm>
              <a:custGeom>
                <a:avLst/>
                <a:gdLst/>
                <a:ahLst/>
                <a:cxnLst/>
                <a:rect l="l" t="t" r="r" b="b"/>
                <a:pathLst>
                  <a:path w="968"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4" name="Google Shape;6944;p82"/>
              <p:cNvGrpSpPr/>
              <p:nvPr/>
            </p:nvGrpSpPr>
            <p:grpSpPr>
              <a:xfrm>
                <a:off x="4609421" y="3577398"/>
                <a:ext cx="31499" cy="27001"/>
                <a:chOff x="4609421" y="3577398"/>
                <a:chExt cx="31499" cy="27001"/>
              </a:xfrm>
            </p:grpSpPr>
            <p:sp>
              <p:nvSpPr>
                <p:cNvPr id="6945" name="Google Shape;6945;p82"/>
                <p:cNvSpPr/>
                <p:nvPr/>
              </p:nvSpPr>
              <p:spPr>
                <a:xfrm>
                  <a:off x="4609421" y="3577398"/>
                  <a:ext cx="31499" cy="27001"/>
                </a:xfrm>
                <a:custGeom>
                  <a:avLst/>
                  <a:gdLst/>
                  <a:ahLst/>
                  <a:cxnLst/>
                  <a:rect l="l" t="t" r="r" b="b"/>
                  <a:pathLst>
                    <a:path w="4005" h="3433" extrusionOk="0">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82"/>
                <p:cNvSpPr/>
                <p:nvPr/>
              </p:nvSpPr>
              <p:spPr>
                <a:xfrm>
                  <a:off x="4623594" y="3587072"/>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7" name="Google Shape;6947;p82"/>
              <p:cNvGrpSpPr/>
              <p:nvPr/>
            </p:nvGrpSpPr>
            <p:grpSpPr>
              <a:xfrm>
                <a:off x="4649289" y="3577398"/>
                <a:ext cx="31499" cy="27001"/>
                <a:chOff x="4649289" y="3577398"/>
                <a:chExt cx="31499" cy="27001"/>
              </a:xfrm>
            </p:grpSpPr>
            <p:sp>
              <p:nvSpPr>
                <p:cNvPr id="6948" name="Google Shape;6948;p82"/>
                <p:cNvSpPr/>
                <p:nvPr/>
              </p:nvSpPr>
              <p:spPr>
                <a:xfrm>
                  <a:off x="4649289" y="3577398"/>
                  <a:ext cx="31499" cy="27001"/>
                </a:xfrm>
                <a:custGeom>
                  <a:avLst/>
                  <a:gdLst/>
                  <a:ahLst/>
                  <a:cxnLst/>
                  <a:rect l="l" t="t" r="r" b="b"/>
                  <a:pathLst>
                    <a:path w="4005" h="3433" extrusionOk="0">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82"/>
                <p:cNvSpPr/>
                <p:nvPr/>
              </p:nvSpPr>
              <p:spPr>
                <a:xfrm>
                  <a:off x="4662227" y="3587072"/>
                  <a:ext cx="8856" cy="7676"/>
                </a:xfrm>
                <a:custGeom>
                  <a:avLst/>
                  <a:gdLst/>
                  <a:ahLst/>
                  <a:cxnLst/>
                  <a:rect l="l" t="t" r="r" b="b"/>
                  <a:pathLst>
                    <a:path w="1126" h="976" extrusionOk="0">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0" name="Google Shape;6950;p82"/>
              <p:cNvGrpSpPr/>
              <p:nvPr/>
            </p:nvGrpSpPr>
            <p:grpSpPr>
              <a:xfrm>
                <a:off x="4605614" y="3639523"/>
                <a:ext cx="31499" cy="26906"/>
                <a:chOff x="4605614" y="3639523"/>
                <a:chExt cx="31499" cy="26906"/>
              </a:xfrm>
            </p:grpSpPr>
            <p:sp>
              <p:nvSpPr>
                <p:cNvPr id="6951" name="Google Shape;6951;p82"/>
                <p:cNvSpPr/>
                <p:nvPr/>
              </p:nvSpPr>
              <p:spPr>
                <a:xfrm>
                  <a:off x="4605614" y="3639523"/>
                  <a:ext cx="31499" cy="26906"/>
                </a:xfrm>
                <a:custGeom>
                  <a:avLst/>
                  <a:gdLst/>
                  <a:ahLst/>
                  <a:cxnLst/>
                  <a:rect l="l" t="t" r="r" b="b"/>
                  <a:pathLst>
                    <a:path w="4005" h="3421" extrusionOk="0">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82"/>
                <p:cNvSpPr/>
                <p:nvPr/>
              </p:nvSpPr>
              <p:spPr>
                <a:xfrm>
                  <a:off x="4619795" y="3649197"/>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3" name="Google Shape;6953;p82"/>
              <p:cNvGrpSpPr/>
              <p:nvPr/>
            </p:nvGrpSpPr>
            <p:grpSpPr>
              <a:xfrm>
                <a:off x="4785149" y="3618846"/>
                <a:ext cx="26930" cy="26843"/>
                <a:chOff x="4785149" y="3618846"/>
                <a:chExt cx="26930" cy="26843"/>
              </a:xfrm>
            </p:grpSpPr>
            <p:sp>
              <p:nvSpPr>
                <p:cNvPr id="6954" name="Google Shape;6954;p82"/>
                <p:cNvSpPr/>
                <p:nvPr/>
              </p:nvSpPr>
              <p:spPr>
                <a:xfrm>
                  <a:off x="4785149" y="3618846"/>
                  <a:ext cx="26930" cy="26843"/>
                </a:xfrm>
                <a:custGeom>
                  <a:avLst/>
                  <a:gdLst/>
                  <a:ahLst/>
                  <a:cxnLst/>
                  <a:rect l="l" t="t" r="r" b="b"/>
                  <a:pathLst>
                    <a:path w="3424" h="3413" extrusionOk="0">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82"/>
                <p:cNvSpPr/>
                <p:nvPr/>
              </p:nvSpPr>
              <p:spPr>
                <a:xfrm>
                  <a:off x="4793611" y="3628457"/>
                  <a:ext cx="8856" cy="7590"/>
                </a:xfrm>
                <a:custGeom>
                  <a:avLst/>
                  <a:gdLst/>
                  <a:ahLst/>
                  <a:cxnLst/>
                  <a:rect l="l" t="t" r="r" b="b"/>
                  <a:pathLst>
                    <a:path w="1126" h="965" extrusionOk="0">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6" name="Google Shape;6956;p82"/>
              <p:cNvGrpSpPr/>
              <p:nvPr/>
            </p:nvGrpSpPr>
            <p:grpSpPr>
              <a:xfrm>
                <a:off x="4810167" y="3601567"/>
                <a:ext cx="31405" cy="26898"/>
                <a:chOff x="4810167" y="3601567"/>
                <a:chExt cx="31405" cy="26898"/>
              </a:xfrm>
            </p:grpSpPr>
            <p:sp>
              <p:nvSpPr>
                <p:cNvPr id="6957" name="Google Shape;6957;p82"/>
                <p:cNvSpPr/>
                <p:nvPr/>
              </p:nvSpPr>
              <p:spPr>
                <a:xfrm>
                  <a:off x="4810167" y="3601567"/>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82"/>
                <p:cNvSpPr/>
                <p:nvPr/>
              </p:nvSpPr>
              <p:spPr>
                <a:xfrm>
                  <a:off x="4824348" y="3611241"/>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9" name="Google Shape;6959;p82"/>
              <p:cNvGrpSpPr/>
              <p:nvPr/>
            </p:nvGrpSpPr>
            <p:grpSpPr>
              <a:xfrm>
                <a:off x="4831002" y="3373230"/>
                <a:ext cx="31405" cy="26898"/>
                <a:chOff x="4831002" y="3373230"/>
                <a:chExt cx="31405" cy="26898"/>
              </a:xfrm>
            </p:grpSpPr>
            <p:sp>
              <p:nvSpPr>
                <p:cNvPr id="6960" name="Google Shape;6960;p82"/>
                <p:cNvSpPr/>
                <p:nvPr/>
              </p:nvSpPr>
              <p:spPr>
                <a:xfrm>
                  <a:off x="4831002" y="3373230"/>
                  <a:ext cx="31405" cy="26898"/>
                </a:xfrm>
                <a:custGeom>
                  <a:avLst/>
                  <a:gdLst/>
                  <a:ahLst/>
                  <a:cxnLst/>
                  <a:rect l="l" t="t" r="r" b="b"/>
                  <a:pathLst>
                    <a:path w="3993" h="3420" extrusionOk="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82"/>
                <p:cNvSpPr/>
                <p:nvPr/>
              </p:nvSpPr>
              <p:spPr>
                <a:xfrm>
                  <a:off x="4845182" y="3382896"/>
                  <a:ext cx="7519" cy="7621"/>
                </a:xfrm>
                <a:custGeom>
                  <a:avLst/>
                  <a:gdLst/>
                  <a:ahLst/>
                  <a:cxnLst/>
                  <a:rect l="l" t="t" r="r" b="b"/>
                  <a:pathLst>
                    <a:path w="956" h="969" extrusionOk="0">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2" name="Google Shape;6962;p82"/>
              <p:cNvGrpSpPr/>
              <p:nvPr/>
            </p:nvGrpSpPr>
            <p:grpSpPr>
              <a:xfrm>
                <a:off x="4719311" y="3355054"/>
                <a:ext cx="31499" cy="27001"/>
                <a:chOff x="4719311" y="3355054"/>
                <a:chExt cx="31499" cy="27001"/>
              </a:xfrm>
            </p:grpSpPr>
            <p:sp>
              <p:nvSpPr>
                <p:cNvPr id="6963" name="Google Shape;6963;p82"/>
                <p:cNvSpPr/>
                <p:nvPr/>
              </p:nvSpPr>
              <p:spPr>
                <a:xfrm>
                  <a:off x="4719311" y="3355054"/>
                  <a:ext cx="31499" cy="27001"/>
                </a:xfrm>
                <a:custGeom>
                  <a:avLst/>
                  <a:gdLst/>
                  <a:ahLst/>
                  <a:cxnLst/>
                  <a:rect l="l" t="t" r="r" b="b"/>
                  <a:pathLst>
                    <a:path w="4005" h="3433" extrusionOk="0">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82"/>
                <p:cNvSpPr/>
                <p:nvPr/>
              </p:nvSpPr>
              <p:spPr>
                <a:xfrm>
                  <a:off x="4733578" y="3364822"/>
                  <a:ext cx="7527" cy="7527"/>
                </a:xfrm>
                <a:custGeom>
                  <a:avLst/>
                  <a:gdLst/>
                  <a:ahLst/>
                  <a:cxnLst/>
                  <a:rect l="l" t="t" r="r" b="b"/>
                  <a:pathLst>
                    <a:path w="957" h="957" extrusionOk="0">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5" name="Google Shape;6965;p82"/>
              <p:cNvGrpSpPr/>
              <p:nvPr/>
            </p:nvGrpSpPr>
            <p:grpSpPr>
              <a:xfrm>
                <a:off x="4798755" y="3450260"/>
                <a:ext cx="26930" cy="26930"/>
                <a:chOff x="4798755" y="3450260"/>
                <a:chExt cx="26930" cy="26930"/>
              </a:xfrm>
            </p:grpSpPr>
            <p:sp>
              <p:nvSpPr>
                <p:cNvPr id="6966" name="Google Shape;6966;p82"/>
                <p:cNvSpPr/>
                <p:nvPr/>
              </p:nvSpPr>
              <p:spPr>
                <a:xfrm>
                  <a:off x="4798755" y="3450260"/>
                  <a:ext cx="26930" cy="26930"/>
                </a:xfrm>
                <a:custGeom>
                  <a:avLst/>
                  <a:gdLst/>
                  <a:ahLst/>
                  <a:cxnLst/>
                  <a:rect l="l" t="t" r="r" b="b"/>
                  <a:pathLst>
                    <a:path w="3424" h="3424" extrusionOk="0">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82"/>
                <p:cNvSpPr/>
                <p:nvPr/>
              </p:nvSpPr>
              <p:spPr>
                <a:xfrm>
                  <a:off x="4807218" y="3459871"/>
                  <a:ext cx="8856" cy="7605"/>
                </a:xfrm>
                <a:custGeom>
                  <a:avLst/>
                  <a:gdLst/>
                  <a:ahLst/>
                  <a:cxnLst/>
                  <a:rect l="l" t="t" r="r" b="b"/>
                  <a:pathLst>
                    <a:path w="1126" h="967" extrusionOk="0">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8" name="Google Shape;6968;p82"/>
              <p:cNvGrpSpPr/>
              <p:nvPr/>
            </p:nvGrpSpPr>
            <p:grpSpPr>
              <a:xfrm>
                <a:off x="4645576" y="3467555"/>
                <a:ext cx="31405" cy="26953"/>
                <a:chOff x="4645576" y="3467555"/>
                <a:chExt cx="31405" cy="26953"/>
              </a:xfrm>
            </p:grpSpPr>
            <p:sp>
              <p:nvSpPr>
                <p:cNvPr id="6969" name="Google Shape;6969;p82"/>
                <p:cNvSpPr/>
                <p:nvPr/>
              </p:nvSpPr>
              <p:spPr>
                <a:xfrm>
                  <a:off x="4645576" y="3467555"/>
                  <a:ext cx="31405" cy="26953"/>
                </a:xfrm>
                <a:custGeom>
                  <a:avLst/>
                  <a:gdLst/>
                  <a:ahLst/>
                  <a:cxnLst/>
                  <a:rect l="l" t="t" r="r" b="b"/>
                  <a:pathLst>
                    <a:path w="3993" h="3427" extrusionOk="0">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82"/>
                <p:cNvSpPr/>
                <p:nvPr/>
              </p:nvSpPr>
              <p:spPr>
                <a:xfrm>
                  <a:off x="4659749" y="3477182"/>
                  <a:ext cx="7527" cy="7621"/>
                </a:xfrm>
                <a:custGeom>
                  <a:avLst/>
                  <a:gdLst/>
                  <a:ahLst/>
                  <a:cxnLst/>
                  <a:rect l="l" t="t" r="r" b="b"/>
                  <a:pathLst>
                    <a:path w="957" h="969" extrusionOk="0">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1" name="Google Shape;6971;p82"/>
              <p:cNvGrpSpPr/>
              <p:nvPr/>
            </p:nvGrpSpPr>
            <p:grpSpPr>
              <a:xfrm>
                <a:off x="4687631" y="3583965"/>
                <a:ext cx="31499" cy="26898"/>
                <a:chOff x="4687631" y="3583965"/>
                <a:chExt cx="31499" cy="26898"/>
              </a:xfrm>
            </p:grpSpPr>
            <p:sp>
              <p:nvSpPr>
                <p:cNvPr id="6972" name="Google Shape;6972;p82"/>
                <p:cNvSpPr/>
                <p:nvPr/>
              </p:nvSpPr>
              <p:spPr>
                <a:xfrm>
                  <a:off x="4687631" y="3583965"/>
                  <a:ext cx="31499" cy="26898"/>
                </a:xfrm>
                <a:custGeom>
                  <a:avLst/>
                  <a:gdLst/>
                  <a:ahLst/>
                  <a:cxnLst/>
                  <a:rect l="l" t="t" r="r" b="b"/>
                  <a:pathLst>
                    <a:path w="4005" h="3420" extrusionOk="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82"/>
                <p:cNvSpPr/>
                <p:nvPr/>
              </p:nvSpPr>
              <p:spPr>
                <a:xfrm>
                  <a:off x="4700568" y="3593639"/>
                  <a:ext cx="8950" cy="7582"/>
                </a:xfrm>
                <a:custGeom>
                  <a:avLst/>
                  <a:gdLst/>
                  <a:ahLst/>
                  <a:cxnLst/>
                  <a:rect l="l" t="t" r="r" b="b"/>
                  <a:pathLst>
                    <a:path w="1138" h="964" extrusionOk="0">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4" name="Google Shape;6974;p82"/>
              <p:cNvGrpSpPr/>
              <p:nvPr/>
            </p:nvGrpSpPr>
            <p:grpSpPr>
              <a:xfrm>
                <a:off x="4719311" y="3471314"/>
                <a:ext cx="31499" cy="27001"/>
                <a:chOff x="4719311" y="3471314"/>
                <a:chExt cx="31499" cy="27001"/>
              </a:xfrm>
            </p:grpSpPr>
            <p:sp>
              <p:nvSpPr>
                <p:cNvPr id="6975" name="Google Shape;6975;p82"/>
                <p:cNvSpPr/>
                <p:nvPr/>
              </p:nvSpPr>
              <p:spPr>
                <a:xfrm>
                  <a:off x="4719311" y="3471314"/>
                  <a:ext cx="31499" cy="27001"/>
                </a:xfrm>
                <a:custGeom>
                  <a:avLst/>
                  <a:gdLst/>
                  <a:ahLst/>
                  <a:cxnLst/>
                  <a:rect l="l" t="t" r="r" b="b"/>
                  <a:pathLst>
                    <a:path w="4005" h="3433" extrusionOk="0">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82"/>
                <p:cNvSpPr/>
                <p:nvPr/>
              </p:nvSpPr>
              <p:spPr>
                <a:xfrm>
                  <a:off x="4732249"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7" name="Google Shape;6977;p82"/>
              <p:cNvGrpSpPr/>
              <p:nvPr/>
            </p:nvGrpSpPr>
            <p:grpSpPr>
              <a:xfrm>
                <a:off x="4719311" y="3434404"/>
                <a:ext cx="31499" cy="26898"/>
                <a:chOff x="4719311" y="3434404"/>
                <a:chExt cx="31499" cy="26898"/>
              </a:xfrm>
            </p:grpSpPr>
            <p:sp>
              <p:nvSpPr>
                <p:cNvPr id="6978" name="Google Shape;6978;p82"/>
                <p:cNvSpPr/>
                <p:nvPr/>
              </p:nvSpPr>
              <p:spPr>
                <a:xfrm>
                  <a:off x="4719311" y="343440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82"/>
                <p:cNvSpPr/>
                <p:nvPr/>
              </p:nvSpPr>
              <p:spPr>
                <a:xfrm>
                  <a:off x="4732249" y="3444078"/>
                  <a:ext cx="8856" cy="7582"/>
                </a:xfrm>
                <a:custGeom>
                  <a:avLst/>
                  <a:gdLst/>
                  <a:ahLst/>
                  <a:cxnLst/>
                  <a:rect l="l" t="t" r="r" b="b"/>
                  <a:pathLst>
                    <a:path w="1126" h="964" extrusionOk="0">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0" name="Google Shape;6980;p82"/>
              <p:cNvGrpSpPr/>
              <p:nvPr/>
            </p:nvGrpSpPr>
            <p:grpSpPr>
              <a:xfrm>
                <a:off x="4768876" y="3401772"/>
                <a:ext cx="31499" cy="26898"/>
                <a:chOff x="4768876" y="3401772"/>
                <a:chExt cx="31499" cy="26898"/>
              </a:xfrm>
            </p:grpSpPr>
            <p:sp>
              <p:nvSpPr>
                <p:cNvPr id="6981" name="Google Shape;6981;p82"/>
                <p:cNvSpPr/>
                <p:nvPr/>
              </p:nvSpPr>
              <p:spPr>
                <a:xfrm>
                  <a:off x="4768876" y="3401772"/>
                  <a:ext cx="31499" cy="26898"/>
                </a:xfrm>
                <a:custGeom>
                  <a:avLst/>
                  <a:gdLst/>
                  <a:ahLst/>
                  <a:cxnLst/>
                  <a:rect l="l" t="t" r="r" b="b"/>
                  <a:pathLst>
                    <a:path w="4005" h="3420" extrusionOk="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82"/>
                <p:cNvSpPr/>
                <p:nvPr/>
              </p:nvSpPr>
              <p:spPr>
                <a:xfrm>
                  <a:off x="4783057" y="3411438"/>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3" name="Google Shape;6983;p82"/>
              <p:cNvGrpSpPr/>
              <p:nvPr/>
            </p:nvGrpSpPr>
            <p:grpSpPr>
              <a:xfrm>
                <a:off x="4762214" y="3471377"/>
                <a:ext cx="26938" cy="26938"/>
                <a:chOff x="4762214" y="3471377"/>
                <a:chExt cx="26938" cy="26938"/>
              </a:xfrm>
            </p:grpSpPr>
            <p:sp>
              <p:nvSpPr>
                <p:cNvPr id="6984" name="Google Shape;6984;p82"/>
                <p:cNvSpPr/>
                <p:nvPr/>
              </p:nvSpPr>
              <p:spPr>
                <a:xfrm>
                  <a:off x="4762214" y="3471377"/>
                  <a:ext cx="26938" cy="26938"/>
                </a:xfrm>
                <a:custGeom>
                  <a:avLst/>
                  <a:gdLst/>
                  <a:ahLst/>
                  <a:cxnLst/>
                  <a:rect l="l" t="t" r="r" b="b"/>
                  <a:pathLst>
                    <a:path w="3425" h="3425" extrusionOk="0">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82"/>
                <p:cNvSpPr/>
                <p:nvPr/>
              </p:nvSpPr>
              <p:spPr>
                <a:xfrm>
                  <a:off x="4770591"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6" name="Google Shape;6986;p82"/>
              <p:cNvGrpSpPr/>
              <p:nvPr/>
            </p:nvGrpSpPr>
            <p:grpSpPr>
              <a:xfrm>
                <a:off x="4790473" y="3344782"/>
                <a:ext cx="31405" cy="26898"/>
                <a:chOff x="4790473" y="3344782"/>
                <a:chExt cx="31405" cy="26898"/>
              </a:xfrm>
            </p:grpSpPr>
            <p:sp>
              <p:nvSpPr>
                <p:cNvPr id="6987" name="Google Shape;6987;p82"/>
                <p:cNvSpPr/>
                <p:nvPr/>
              </p:nvSpPr>
              <p:spPr>
                <a:xfrm>
                  <a:off x="4790473" y="3344782"/>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82"/>
                <p:cNvSpPr/>
                <p:nvPr/>
              </p:nvSpPr>
              <p:spPr>
                <a:xfrm>
                  <a:off x="4804654" y="3354456"/>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9" name="Google Shape;6989;p82"/>
              <p:cNvGrpSpPr/>
              <p:nvPr/>
            </p:nvGrpSpPr>
            <p:grpSpPr>
              <a:xfrm>
                <a:off x="4823774" y="3950733"/>
                <a:ext cx="37398" cy="32034"/>
                <a:chOff x="4823774" y="3950733"/>
                <a:chExt cx="37398" cy="32034"/>
              </a:xfrm>
            </p:grpSpPr>
            <p:sp>
              <p:nvSpPr>
                <p:cNvPr id="6990" name="Google Shape;6990;p82"/>
                <p:cNvSpPr/>
                <p:nvPr/>
              </p:nvSpPr>
              <p:spPr>
                <a:xfrm>
                  <a:off x="4823774" y="3950733"/>
                  <a:ext cx="37398" cy="32034"/>
                </a:xfrm>
                <a:custGeom>
                  <a:avLst/>
                  <a:gdLst/>
                  <a:ahLst/>
                  <a:cxnLst/>
                  <a:rect l="l" t="t" r="r" b="b"/>
                  <a:pathLst>
                    <a:path w="4755" h="4073" extrusionOk="0">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82"/>
                <p:cNvSpPr/>
                <p:nvPr/>
              </p:nvSpPr>
              <p:spPr>
                <a:xfrm>
                  <a:off x="4836617" y="3960407"/>
                  <a:ext cx="14849" cy="12718"/>
                </a:xfrm>
                <a:custGeom>
                  <a:avLst/>
                  <a:gdLst/>
                  <a:ahLst/>
                  <a:cxnLst/>
                  <a:rect l="l" t="t" r="r" b="b"/>
                  <a:pathLst>
                    <a:path w="1888" h="1617" extrusionOk="0">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2" name="Google Shape;6992;p82"/>
              <p:cNvGrpSpPr/>
              <p:nvPr/>
            </p:nvGrpSpPr>
            <p:grpSpPr>
              <a:xfrm>
                <a:off x="4823396" y="4110566"/>
                <a:ext cx="31405" cy="26906"/>
                <a:chOff x="4823396" y="4110566"/>
                <a:chExt cx="31405" cy="26906"/>
              </a:xfrm>
            </p:grpSpPr>
            <p:sp>
              <p:nvSpPr>
                <p:cNvPr id="6993" name="Google Shape;6993;p82"/>
                <p:cNvSpPr/>
                <p:nvPr/>
              </p:nvSpPr>
              <p:spPr>
                <a:xfrm>
                  <a:off x="4823396" y="4110566"/>
                  <a:ext cx="31405" cy="26906"/>
                </a:xfrm>
                <a:custGeom>
                  <a:avLst/>
                  <a:gdLst/>
                  <a:ahLst/>
                  <a:cxnLst/>
                  <a:rect l="l" t="t" r="r" b="b"/>
                  <a:pathLst>
                    <a:path w="3993" h="3421" extrusionOk="0">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82"/>
                <p:cNvSpPr/>
                <p:nvPr/>
              </p:nvSpPr>
              <p:spPr>
                <a:xfrm>
                  <a:off x="4836240" y="4120145"/>
                  <a:ext cx="8950" cy="7684"/>
                </a:xfrm>
                <a:custGeom>
                  <a:avLst/>
                  <a:gdLst/>
                  <a:ahLst/>
                  <a:cxnLst/>
                  <a:rect l="l" t="t" r="r" b="b"/>
                  <a:pathLst>
                    <a:path w="1138" h="977" extrusionOk="0">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5" name="Google Shape;6995;p82"/>
              <p:cNvGrpSpPr/>
              <p:nvPr/>
            </p:nvGrpSpPr>
            <p:grpSpPr>
              <a:xfrm>
                <a:off x="4838332" y="3821150"/>
                <a:ext cx="31499" cy="26898"/>
                <a:chOff x="4838332" y="3821150"/>
                <a:chExt cx="31499" cy="26898"/>
              </a:xfrm>
            </p:grpSpPr>
            <p:sp>
              <p:nvSpPr>
                <p:cNvPr id="6996" name="Google Shape;6996;p82"/>
                <p:cNvSpPr/>
                <p:nvPr/>
              </p:nvSpPr>
              <p:spPr>
                <a:xfrm>
                  <a:off x="4838332" y="3821150"/>
                  <a:ext cx="31499" cy="26898"/>
                </a:xfrm>
                <a:custGeom>
                  <a:avLst/>
                  <a:gdLst/>
                  <a:ahLst/>
                  <a:cxnLst/>
                  <a:rect l="l" t="t" r="r" b="b"/>
                  <a:pathLst>
                    <a:path w="4005" h="3420" extrusionOk="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82"/>
                <p:cNvSpPr/>
                <p:nvPr/>
              </p:nvSpPr>
              <p:spPr>
                <a:xfrm>
                  <a:off x="4851270" y="3830824"/>
                  <a:ext cx="8950" cy="7582"/>
                </a:xfrm>
                <a:custGeom>
                  <a:avLst/>
                  <a:gdLst/>
                  <a:ahLst/>
                  <a:cxnLst/>
                  <a:rect l="l" t="t" r="r" b="b"/>
                  <a:pathLst>
                    <a:path w="1138" h="964" extrusionOk="0">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8" name="Google Shape;6998;p82"/>
              <p:cNvGrpSpPr/>
              <p:nvPr/>
            </p:nvGrpSpPr>
            <p:grpSpPr>
              <a:xfrm>
                <a:off x="4661275" y="3815007"/>
                <a:ext cx="36824" cy="31523"/>
                <a:chOff x="4661275" y="3815007"/>
                <a:chExt cx="36824" cy="31523"/>
              </a:xfrm>
            </p:grpSpPr>
            <p:sp>
              <p:nvSpPr>
                <p:cNvPr id="6999" name="Google Shape;6999;p82"/>
                <p:cNvSpPr/>
                <p:nvPr/>
              </p:nvSpPr>
              <p:spPr>
                <a:xfrm>
                  <a:off x="4661275" y="3815007"/>
                  <a:ext cx="36824" cy="31523"/>
                </a:xfrm>
                <a:custGeom>
                  <a:avLst/>
                  <a:gdLst/>
                  <a:ahLst/>
                  <a:cxnLst/>
                  <a:rect l="l" t="t" r="r" b="b"/>
                  <a:pathLst>
                    <a:path w="4682" h="4008" extrusionOk="0">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82"/>
                <p:cNvSpPr/>
                <p:nvPr/>
              </p:nvSpPr>
              <p:spPr>
                <a:xfrm>
                  <a:off x="4676211" y="3824736"/>
                  <a:ext cx="12183" cy="12183"/>
                </a:xfrm>
                <a:custGeom>
                  <a:avLst/>
                  <a:gdLst/>
                  <a:ahLst/>
                  <a:cxnLst/>
                  <a:rect l="l" t="t" r="r" b="b"/>
                  <a:pathLst>
                    <a:path w="1549" h="1549" extrusionOk="0">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1" name="Google Shape;7001;p82"/>
              <p:cNvGrpSpPr/>
              <p:nvPr/>
            </p:nvGrpSpPr>
            <p:grpSpPr>
              <a:xfrm>
                <a:off x="4558998" y="3851037"/>
                <a:ext cx="33591" cy="28699"/>
                <a:chOff x="4558998" y="3851037"/>
                <a:chExt cx="33591" cy="28699"/>
              </a:xfrm>
            </p:grpSpPr>
            <p:sp>
              <p:nvSpPr>
                <p:cNvPr id="7002" name="Google Shape;7002;p82"/>
                <p:cNvSpPr/>
                <p:nvPr/>
              </p:nvSpPr>
              <p:spPr>
                <a:xfrm>
                  <a:off x="4558998" y="3851037"/>
                  <a:ext cx="33591" cy="28699"/>
                </a:xfrm>
                <a:custGeom>
                  <a:avLst/>
                  <a:gdLst/>
                  <a:ahLst/>
                  <a:cxnLst/>
                  <a:rect l="l" t="t" r="r" b="b"/>
                  <a:pathLst>
                    <a:path w="4271" h="3649" extrusionOk="0">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82"/>
                <p:cNvSpPr/>
                <p:nvPr/>
              </p:nvSpPr>
              <p:spPr>
                <a:xfrm>
                  <a:off x="4573557" y="3860695"/>
                  <a:ext cx="9328" cy="9430"/>
                </a:xfrm>
                <a:custGeom>
                  <a:avLst/>
                  <a:gdLst/>
                  <a:ahLst/>
                  <a:cxnLst/>
                  <a:rect l="l" t="t" r="r" b="b"/>
                  <a:pathLst>
                    <a:path w="1186" h="1199" extrusionOk="0">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4" name="Google Shape;7004;p82"/>
              <p:cNvGrpSpPr/>
              <p:nvPr/>
            </p:nvGrpSpPr>
            <p:grpSpPr>
              <a:xfrm>
                <a:off x="4696762" y="3638587"/>
                <a:ext cx="33591" cy="28794"/>
                <a:chOff x="4696762" y="3638587"/>
                <a:chExt cx="33591" cy="28794"/>
              </a:xfrm>
            </p:grpSpPr>
            <p:sp>
              <p:nvSpPr>
                <p:cNvPr id="7005" name="Google Shape;7005;p82"/>
                <p:cNvSpPr/>
                <p:nvPr/>
              </p:nvSpPr>
              <p:spPr>
                <a:xfrm>
                  <a:off x="4696762" y="3638587"/>
                  <a:ext cx="33591" cy="28794"/>
                </a:xfrm>
                <a:custGeom>
                  <a:avLst/>
                  <a:gdLst/>
                  <a:ahLst/>
                  <a:cxnLst/>
                  <a:rect l="l" t="t" r="r" b="b"/>
                  <a:pathLst>
                    <a:path w="4271" h="3661" extrusionOk="0">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82"/>
                <p:cNvSpPr/>
                <p:nvPr/>
              </p:nvSpPr>
              <p:spPr>
                <a:xfrm>
                  <a:off x="4711320" y="3648245"/>
                  <a:ext cx="9328" cy="9430"/>
                </a:xfrm>
                <a:custGeom>
                  <a:avLst/>
                  <a:gdLst/>
                  <a:ahLst/>
                  <a:cxnLst/>
                  <a:rect l="l" t="t" r="r" b="b"/>
                  <a:pathLst>
                    <a:path w="1186" h="1199" extrusionOk="0">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7" name="Google Shape;7007;p82"/>
              <p:cNvGrpSpPr/>
              <p:nvPr/>
            </p:nvGrpSpPr>
            <p:grpSpPr>
              <a:xfrm>
                <a:off x="4929479" y="3939140"/>
                <a:ext cx="33497" cy="28692"/>
                <a:chOff x="4929479" y="3939140"/>
                <a:chExt cx="33497" cy="28692"/>
              </a:xfrm>
            </p:grpSpPr>
            <p:sp>
              <p:nvSpPr>
                <p:cNvPr id="7008" name="Google Shape;7008;p82"/>
                <p:cNvSpPr/>
                <p:nvPr/>
              </p:nvSpPr>
              <p:spPr>
                <a:xfrm>
                  <a:off x="4929479" y="3939140"/>
                  <a:ext cx="33497" cy="28692"/>
                </a:xfrm>
                <a:custGeom>
                  <a:avLst/>
                  <a:gdLst/>
                  <a:ahLst/>
                  <a:cxnLst/>
                  <a:rect l="l" t="t" r="r" b="b"/>
                  <a:pathLst>
                    <a:path w="4259" h="3648" extrusionOk="0">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82"/>
                <p:cNvSpPr/>
                <p:nvPr/>
              </p:nvSpPr>
              <p:spPr>
                <a:xfrm>
                  <a:off x="4943935" y="3948893"/>
                  <a:ext cx="9430" cy="9328"/>
                </a:xfrm>
                <a:custGeom>
                  <a:avLst/>
                  <a:gdLst/>
                  <a:ahLst/>
                  <a:cxnLst/>
                  <a:rect l="l" t="t" r="r" b="b"/>
                  <a:pathLst>
                    <a:path w="1199" h="1186" extrusionOk="0">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0" name="Google Shape;7010;p82"/>
              <p:cNvGrpSpPr/>
              <p:nvPr/>
            </p:nvGrpSpPr>
            <p:grpSpPr>
              <a:xfrm>
                <a:off x="4907119" y="3986039"/>
                <a:ext cx="33497" cy="28699"/>
                <a:chOff x="4907119" y="3986039"/>
                <a:chExt cx="33497" cy="28699"/>
              </a:xfrm>
            </p:grpSpPr>
            <p:sp>
              <p:nvSpPr>
                <p:cNvPr id="7011" name="Google Shape;7011;p82"/>
                <p:cNvSpPr/>
                <p:nvPr/>
              </p:nvSpPr>
              <p:spPr>
                <a:xfrm>
                  <a:off x="4907119" y="3986039"/>
                  <a:ext cx="33497" cy="28699"/>
                </a:xfrm>
                <a:custGeom>
                  <a:avLst/>
                  <a:gdLst/>
                  <a:ahLst/>
                  <a:cxnLst/>
                  <a:rect l="l" t="t" r="r" b="b"/>
                  <a:pathLst>
                    <a:path w="4259" h="3649" extrusionOk="0">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82"/>
                <p:cNvSpPr/>
                <p:nvPr/>
              </p:nvSpPr>
              <p:spPr>
                <a:xfrm>
                  <a:off x="4921583" y="3995705"/>
                  <a:ext cx="9422" cy="9328"/>
                </a:xfrm>
                <a:custGeom>
                  <a:avLst/>
                  <a:gdLst/>
                  <a:ahLst/>
                  <a:cxnLst/>
                  <a:rect l="l" t="t" r="r" b="b"/>
                  <a:pathLst>
                    <a:path w="1198" h="1186" extrusionOk="0">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3" name="Google Shape;7013;p82"/>
              <p:cNvGrpSpPr/>
              <p:nvPr/>
            </p:nvGrpSpPr>
            <p:grpSpPr>
              <a:xfrm>
                <a:off x="4911783" y="4048102"/>
                <a:ext cx="33591" cy="28762"/>
                <a:chOff x="4911783" y="4048102"/>
                <a:chExt cx="33591" cy="28762"/>
              </a:xfrm>
            </p:grpSpPr>
            <p:sp>
              <p:nvSpPr>
                <p:cNvPr id="7014" name="Google Shape;7014;p82"/>
                <p:cNvSpPr/>
                <p:nvPr/>
              </p:nvSpPr>
              <p:spPr>
                <a:xfrm>
                  <a:off x="4911783" y="4048102"/>
                  <a:ext cx="33591" cy="28762"/>
                </a:xfrm>
                <a:custGeom>
                  <a:avLst/>
                  <a:gdLst/>
                  <a:ahLst/>
                  <a:cxnLst/>
                  <a:rect l="l" t="t" r="r" b="b"/>
                  <a:pathLst>
                    <a:path w="4271" h="3657" extrusionOk="0">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82"/>
                <p:cNvSpPr/>
                <p:nvPr/>
              </p:nvSpPr>
              <p:spPr>
                <a:xfrm>
                  <a:off x="4926333" y="4057831"/>
                  <a:ext cx="9336" cy="9328"/>
                </a:xfrm>
                <a:custGeom>
                  <a:avLst/>
                  <a:gdLst/>
                  <a:ahLst/>
                  <a:cxnLst/>
                  <a:rect l="l" t="t" r="r" b="b"/>
                  <a:pathLst>
                    <a:path w="1187" h="1186" extrusionOk="0">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6" name="Google Shape;7016;p82"/>
              <p:cNvSpPr/>
              <p:nvPr/>
            </p:nvSpPr>
            <p:spPr>
              <a:xfrm>
                <a:off x="4713506" y="3934476"/>
                <a:ext cx="33497" cy="28692"/>
              </a:xfrm>
              <a:custGeom>
                <a:avLst/>
                <a:gdLst/>
                <a:ahLst/>
                <a:cxnLst/>
                <a:rect l="l" t="t" r="r" b="b"/>
                <a:pathLst>
                  <a:path w="4259" h="3648" extrusionOk="0">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82"/>
              <p:cNvSpPr/>
              <p:nvPr/>
            </p:nvSpPr>
            <p:spPr>
              <a:xfrm>
                <a:off x="4727970" y="3944135"/>
                <a:ext cx="9328" cy="9430"/>
              </a:xfrm>
              <a:custGeom>
                <a:avLst/>
                <a:gdLst/>
                <a:ahLst/>
                <a:cxnLst/>
                <a:rect l="l" t="t" r="r" b="b"/>
                <a:pathLst>
                  <a:path w="1186" h="1199" extrusionOk="0">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8" name="Google Shape;7018;p82"/>
              <p:cNvGrpSpPr/>
              <p:nvPr/>
            </p:nvGrpSpPr>
            <p:grpSpPr>
              <a:xfrm>
                <a:off x="4762623" y="3837847"/>
                <a:ext cx="42416" cy="36273"/>
                <a:chOff x="4762623" y="3837847"/>
                <a:chExt cx="42416" cy="36273"/>
              </a:xfrm>
            </p:grpSpPr>
            <p:sp>
              <p:nvSpPr>
                <p:cNvPr id="7019" name="Google Shape;7019;p82"/>
                <p:cNvSpPr/>
                <p:nvPr/>
              </p:nvSpPr>
              <p:spPr>
                <a:xfrm>
                  <a:off x="4762623" y="3837847"/>
                  <a:ext cx="42416" cy="36273"/>
                </a:xfrm>
                <a:custGeom>
                  <a:avLst/>
                  <a:gdLst/>
                  <a:ahLst/>
                  <a:cxnLst/>
                  <a:rect l="l" t="t" r="r" b="b"/>
                  <a:pathLst>
                    <a:path w="5393" h="4612" extrusionOk="0">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82"/>
                <p:cNvSpPr/>
                <p:nvPr/>
              </p:nvSpPr>
              <p:spPr>
                <a:xfrm>
                  <a:off x="4775538" y="3847568"/>
                  <a:ext cx="19796" cy="16957"/>
                </a:xfrm>
                <a:custGeom>
                  <a:avLst/>
                  <a:gdLst/>
                  <a:ahLst/>
                  <a:cxnLst/>
                  <a:rect l="l" t="t" r="r" b="b"/>
                  <a:pathLst>
                    <a:path w="2517" h="2156" extrusionOk="0">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1" name="Google Shape;7021;p82"/>
              <p:cNvGrpSpPr/>
              <p:nvPr/>
            </p:nvGrpSpPr>
            <p:grpSpPr>
              <a:xfrm>
                <a:off x="4746044" y="4104966"/>
                <a:ext cx="33497" cy="28699"/>
                <a:chOff x="4746044" y="4104966"/>
                <a:chExt cx="33497" cy="28699"/>
              </a:xfrm>
            </p:grpSpPr>
            <p:sp>
              <p:nvSpPr>
                <p:cNvPr id="7022" name="Google Shape;7022;p82"/>
                <p:cNvSpPr/>
                <p:nvPr/>
              </p:nvSpPr>
              <p:spPr>
                <a:xfrm>
                  <a:off x="4746044" y="4104966"/>
                  <a:ext cx="33497" cy="28699"/>
                </a:xfrm>
                <a:custGeom>
                  <a:avLst/>
                  <a:gdLst/>
                  <a:ahLst/>
                  <a:cxnLst/>
                  <a:rect l="l" t="t" r="r" b="b"/>
                  <a:pathLst>
                    <a:path w="4259" h="3649" extrusionOk="0">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82"/>
                <p:cNvSpPr/>
                <p:nvPr/>
              </p:nvSpPr>
              <p:spPr>
                <a:xfrm>
                  <a:off x="4758887" y="4114632"/>
                  <a:ext cx="11042" cy="9375"/>
                </a:xfrm>
                <a:custGeom>
                  <a:avLst/>
                  <a:gdLst/>
                  <a:ahLst/>
                  <a:cxnLst/>
                  <a:rect l="l" t="t" r="r" b="b"/>
                  <a:pathLst>
                    <a:path w="1404" h="1192" extrusionOk="0">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4" name="Google Shape;7024;p82"/>
              <p:cNvGrpSpPr/>
              <p:nvPr/>
            </p:nvGrpSpPr>
            <p:grpSpPr>
              <a:xfrm>
                <a:off x="4859646" y="4162554"/>
                <a:ext cx="33591" cy="28762"/>
                <a:chOff x="4859646" y="4162554"/>
                <a:chExt cx="33591" cy="28762"/>
              </a:xfrm>
            </p:grpSpPr>
            <p:sp>
              <p:nvSpPr>
                <p:cNvPr id="7025" name="Google Shape;7025;p82"/>
                <p:cNvSpPr/>
                <p:nvPr/>
              </p:nvSpPr>
              <p:spPr>
                <a:xfrm>
                  <a:off x="4859646" y="4162554"/>
                  <a:ext cx="33591" cy="28762"/>
                </a:xfrm>
                <a:custGeom>
                  <a:avLst/>
                  <a:gdLst/>
                  <a:ahLst/>
                  <a:cxnLst/>
                  <a:rect l="l" t="t" r="r" b="b"/>
                  <a:pathLst>
                    <a:path w="4271" h="3657" extrusionOk="0">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82"/>
                <p:cNvSpPr/>
                <p:nvPr/>
              </p:nvSpPr>
              <p:spPr>
                <a:xfrm>
                  <a:off x="4874196" y="4172283"/>
                  <a:ext cx="9336" cy="9336"/>
                </a:xfrm>
                <a:custGeom>
                  <a:avLst/>
                  <a:gdLst/>
                  <a:ahLst/>
                  <a:cxnLst/>
                  <a:rect l="l" t="t" r="r" b="b"/>
                  <a:pathLst>
                    <a:path w="1187" h="1187" extrusionOk="0">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27" name="Google Shape;7027;p82"/>
            <p:cNvGrpSpPr/>
            <p:nvPr/>
          </p:nvGrpSpPr>
          <p:grpSpPr>
            <a:xfrm>
              <a:off x="3597785" y="3274438"/>
              <a:ext cx="855610" cy="1122100"/>
              <a:chOff x="3597785" y="3274438"/>
              <a:chExt cx="855610" cy="1122100"/>
            </a:xfrm>
          </p:grpSpPr>
          <p:grpSp>
            <p:nvGrpSpPr>
              <p:cNvPr id="7028" name="Google Shape;7028;p82"/>
              <p:cNvGrpSpPr/>
              <p:nvPr/>
            </p:nvGrpSpPr>
            <p:grpSpPr>
              <a:xfrm>
                <a:off x="3617857" y="3284717"/>
                <a:ext cx="826785" cy="1099165"/>
                <a:chOff x="3617857" y="3284717"/>
                <a:chExt cx="826785" cy="1099165"/>
              </a:xfrm>
            </p:grpSpPr>
            <p:sp>
              <p:nvSpPr>
                <p:cNvPr id="7029" name="Google Shape;7029;p82"/>
                <p:cNvSpPr/>
                <p:nvPr/>
              </p:nvSpPr>
              <p:spPr>
                <a:xfrm>
                  <a:off x="4155028" y="3869354"/>
                  <a:ext cx="289613" cy="514528"/>
                </a:xfrm>
                <a:custGeom>
                  <a:avLst/>
                  <a:gdLst/>
                  <a:ahLst/>
                  <a:cxnLst/>
                  <a:rect l="l" t="t" r="r" b="b"/>
                  <a:pathLst>
                    <a:path w="36823" h="65420" fill="none" extrusionOk="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82"/>
                <p:cNvSpPr/>
                <p:nvPr/>
              </p:nvSpPr>
              <p:spPr>
                <a:xfrm>
                  <a:off x="3617857" y="3284717"/>
                  <a:ext cx="662957" cy="685970"/>
                </a:xfrm>
                <a:custGeom>
                  <a:avLst/>
                  <a:gdLst/>
                  <a:ahLst/>
                  <a:cxnLst/>
                  <a:rect l="l" t="t" r="r" b="b"/>
                  <a:pathLst>
                    <a:path w="84292" h="87218" fill="none" extrusionOk="0">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82"/>
                <p:cNvSpPr/>
                <p:nvPr/>
              </p:nvSpPr>
              <p:spPr>
                <a:xfrm>
                  <a:off x="4230666" y="3943372"/>
                  <a:ext cx="15612" cy="77934"/>
                </a:xfrm>
                <a:custGeom>
                  <a:avLst/>
                  <a:gdLst/>
                  <a:ahLst/>
                  <a:cxnLst/>
                  <a:rect l="l" t="t" r="r" b="b"/>
                  <a:pathLst>
                    <a:path w="1985" h="9909" fill="none" extrusionOk="0">
                      <a:moveTo>
                        <a:pt x="1984" y="990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82"/>
                <p:cNvSpPr/>
                <p:nvPr/>
              </p:nvSpPr>
              <p:spPr>
                <a:xfrm>
                  <a:off x="4230666" y="3902843"/>
                  <a:ext cx="138817" cy="116937"/>
                </a:xfrm>
                <a:custGeom>
                  <a:avLst/>
                  <a:gdLst/>
                  <a:ahLst/>
                  <a:cxnLst/>
                  <a:rect l="l" t="t" r="r" b="b"/>
                  <a:pathLst>
                    <a:path w="17650" h="14868" fill="none" extrusionOk="0">
                      <a:moveTo>
                        <a:pt x="11952" y="14868"/>
                      </a:moveTo>
                      <a:lnTo>
                        <a:pt x="0" y="4670"/>
                      </a:lnTo>
                      <a:lnTo>
                        <a:pt x="9702" y="1"/>
                      </a:lnTo>
                      <a:lnTo>
                        <a:pt x="17649" y="7489"/>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82"/>
                <p:cNvSpPr/>
                <p:nvPr/>
              </p:nvSpPr>
              <p:spPr>
                <a:xfrm>
                  <a:off x="4234473" y="3939573"/>
                  <a:ext cx="143953" cy="22171"/>
                </a:xfrm>
                <a:custGeom>
                  <a:avLst/>
                  <a:gdLst/>
                  <a:ahLst/>
                  <a:cxnLst/>
                  <a:rect l="l" t="t" r="r" b="b"/>
                  <a:pathLst>
                    <a:path w="18303" h="2819" fill="none" extrusionOk="0">
                      <a:moveTo>
                        <a:pt x="0" y="0"/>
                      </a:moveTo>
                      <a:lnTo>
                        <a:pt x="18303" y="2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82"/>
                <p:cNvSpPr/>
                <p:nvPr/>
              </p:nvSpPr>
              <p:spPr>
                <a:xfrm>
                  <a:off x="4300405" y="4023579"/>
                  <a:ext cx="24264" cy="112650"/>
                </a:xfrm>
                <a:custGeom>
                  <a:avLst/>
                  <a:gdLst/>
                  <a:ahLst/>
                  <a:cxnLst/>
                  <a:rect l="l" t="t" r="r" b="b"/>
                  <a:pathLst>
                    <a:path w="3085" h="14323" fill="none" extrusionOk="0">
                      <a:moveTo>
                        <a:pt x="0" y="14323"/>
                      </a:moveTo>
                      <a:lnTo>
                        <a:pt x="308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82"/>
                <p:cNvSpPr/>
                <p:nvPr/>
              </p:nvSpPr>
              <p:spPr>
                <a:xfrm>
                  <a:off x="4324661" y="4019772"/>
                  <a:ext cx="40544" cy="140154"/>
                </a:xfrm>
                <a:custGeom>
                  <a:avLst/>
                  <a:gdLst/>
                  <a:ahLst/>
                  <a:cxnLst/>
                  <a:rect l="l" t="t" r="r" b="b"/>
                  <a:pathLst>
                    <a:path w="5155" h="17820" fill="none" extrusionOk="0">
                      <a:moveTo>
                        <a:pt x="1" y="1"/>
                      </a:moveTo>
                      <a:lnTo>
                        <a:pt x="5154" y="17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82"/>
                <p:cNvSpPr/>
                <p:nvPr/>
              </p:nvSpPr>
              <p:spPr>
                <a:xfrm>
                  <a:off x="4324661" y="4019772"/>
                  <a:ext cx="104282" cy="52522"/>
                </a:xfrm>
                <a:custGeom>
                  <a:avLst/>
                  <a:gdLst/>
                  <a:ahLst/>
                  <a:cxnLst/>
                  <a:rect l="l" t="t" r="r" b="b"/>
                  <a:pathLst>
                    <a:path w="13259" h="6678" fill="none" extrusionOk="0">
                      <a:moveTo>
                        <a:pt x="1" y="1"/>
                      </a:moveTo>
                      <a:lnTo>
                        <a:pt x="13259" y="667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82"/>
                <p:cNvSpPr/>
                <p:nvPr/>
              </p:nvSpPr>
              <p:spPr>
                <a:xfrm>
                  <a:off x="4328467" y="3989901"/>
                  <a:ext cx="113421" cy="29879"/>
                </a:xfrm>
                <a:custGeom>
                  <a:avLst/>
                  <a:gdLst/>
                  <a:ahLst/>
                  <a:cxnLst/>
                  <a:rect l="l" t="t" r="r" b="b"/>
                  <a:pathLst>
                    <a:path w="14421" h="3799" fill="none" extrusionOk="0">
                      <a:moveTo>
                        <a:pt x="14420" y="0"/>
                      </a:moveTo>
                      <a:lnTo>
                        <a:pt x="1" y="379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82"/>
                <p:cNvSpPr/>
                <p:nvPr/>
              </p:nvSpPr>
              <p:spPr>
                <a:xfrm>
                  <a:off x="4224193" y="4019772"/>
                  <a:ext cx="23886" cy="76975"/>
                </a:xfrm>
                <a:custGeom>
                  <a:avLst/>
                  <a:gdLst/>
                  <a:ahLst/>
                  <a:cxnLst/>
                  <a:rect l="l" t="t" r="r" b="b"/>
                  <a:pathLst>
                    <a:path w="3037" h="9787" fill="none" extrusionOk="0">
                      <a:moveTo>
                        <a:pt x="1" y="9787"/>
                      </a:moveTo>
                      <a:lnTo>
                        <a:pt x="303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82"/>
                <p:cNvSpPr/>
                <p:nvPr/>
              </p:nvSpPr>
              <p:spPr>
                <a:xfrm>
                  <a:off x="4248071" y="4019772"/>
                  <a:ext cx="52342" cy="116457"/>
                </a:xfrm>
                <a:custGeom>
                  <a:avLst/>
                  <a:gdLst/>
                  <a:ahLst/>
                  <a:cxnLst/>
                  <a:rect l="l" t="t" r="r" b="b"/>
                  <a:pathLst>
                    <a:path w="6655" h="14807" fill="none" extrusionOk="0">
                      <a:moveTo>
                        <a:pt x="1" y="1"/>
                      </a:moveTo>
                      <a:lnTo>
                        <a:pt x="6654" y="1480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82"/>
                <p:cNvSpPr/>
                <p:nvPr/>
              </p:nvSpPr>
              <p:spPr>
                <a:xfrm>
                  <a:off x="4300405" y="4138982"/>
                  <a:ext cx="6567" cy="119029"/>
                </a:xfrm>
                <a:custGeom>
                  <a:avLst/>
                  <a:gdLst/>
                  <a:ahLst/>
                  <a:cxnLst/>
                  <a:rect l="l" t="t" r="r" b="b"/>
                  <a:pathLst>
                    <a:path w="835" h="15134" fill="none" extrusionOk="0">
                      <a:moveTo>
                        <a:pt x="0" y="1"/>
                      </a:moveTo>
                      <a:lnTo>
                        <a:pt x="835" y="151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82"/>
                <p:cNvSpPr/>
                <p:nvPr/>
              </p:nvSpPr>
              <p:spPr>
                <a:xfrm>
                  <a:off x="4219726" y="4200164"/>
                  <a:ext cx="85343" cy="60513"/>
                </a:xfrm>
                <a:custGeom>
                  <a:avLst/>
                  <a:gdLst/>
                  <a:ahLst/>
                  <a:cxnLst/>
                  <a:rect l="l" t="t" r="r" b="b"/>
                  <a:pathLst>
                    <a:path w="10851" h="7694" fill="none" extrusionOk="0">
                      <a:moveTo>
                        <a:pt x="0" y="0"/>
                      </a:moveTo>
                      <a:lnTo>
                        <a:pt x="10851" y="76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82"/>
                <p:cNvSpPr/>
                <p:nvPr/>
              </p:nvSpPr>
              <p:spPr>
                <a:xfrm>
                  <a:off x="4223430" y="4137275"/>
                  <a:ext cx="81930" cy="15132"/>
                </a:xfrm>
                <a:custGeom>
                  <a:avLst/>
                  <a:gdLst/>
                  <a:ahLst/>
                  <a:cxnLst/>
                  <a:rect l="l" t="t" r="r" b="b"/>
                  <a:pathLst>
                    <a:path w="10417" h="1924" fill="none" extrusionOk="0">
                      <a:moveTo>
                        <a:pt x="1" y="1923"/>
                      </a:moveTo>
                      <a:lnTo>
                        <a:pt x="1041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82"/>
                <p:cNvSpPr/>
                <p:nvPr/>
              </p:nvSpPr>
              <p:spPr>
                <a:xfrm>
                  <a:off x="4303638" y="4138982"/>
                  <a:ext cx="59947" cy="23894"/>
                </a:xfrm>
                <a:custGeom>
                  <a:avLst/>
                  <a:gdLst/>
                  <a:ahLst/>
                  <a:cxnLst/>
                  <a:rect l="l" t="t" r="r" b="b"/>
                  <a:pathLst>
                    <a:path w="7622" h="3038" fill="none" extrusionOk="0">
                      <a:moveTo>
                        <a:pt x="7621" y="3037"/>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82"/>
                <p:cNvSpPr/>
                <p:nvPr/>
              </p:nvSpPr>
              <p:spPr>
                <a:xfrm>
                  <a:off x="4201644" y="4267237"/>
                  <a:ext cx="39970" cy="77164"/>
                </a:xfrm>
                <a:custGeom>
                  <a:avLst/>
                  <a:gdLst/>
                  <a:ahLst/>
                  <a:cxnLst/>
                  <a:rect l="l" t="t" r="r" b="b"/>
                  <a:pathLst>
                    <a:path w="5082" h="9811" fill="none" extrusionOk="0">
                      <a:moveTo>
                        <a:pt x="1" y="0"/>
                      </a:moveTo>
                      <a:lnTo>
                        <a:pt x="5081" y="981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82"/>
                <p:cNvSpPr/>
                <p:nvPr/>
              </p:nvSpPr>
              <p:spPr>
                <a:xfrm>
                  <a:off x="4203831" y="4258003"/>
                  <a:ext cx="103142" cy="9241"/>
                </a:xfrm>
                <a:custGeom>
                  <a:avLst/>
                  <a:gdLst/>
                  <a:ahLst/>
                  <a:cxnLst/>
                  <a:rect l="l" t="t" r="r" b="b"/>
                  <a:pathLst>
                    <a:path w="13114" h="1175" fill="none" extrusionOk="0">
                      <a:moveTo>
                        <a:pt x="1" y="1174"/>
                      </a:moveTo>
                      <a:lnTo>
                        <a:pt x="1311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82"/>
                <p:cNvSpPr/>
                <p:nvPr/>
              </p:nvSpPr>
              <p:spPr>
                <a:xfrm>
                  <a:off x="4179001" y="3943372"/>
                  <a:ext cx="51673" cy="104951"/>
                </a:xfrm>
                <a:custGeom>
                  <a:avLst/>
                  <a:gdLst/>
                  <a:ahLst/>
                  <a:cxnLst/>
                  <a:rect l="l" t="t" r="r" b="b"/>
                  <a:pathLst>
                    <a:path w="6570" h="13344" fill="none" extrusionOk="0">
                      <a:moveTo>
                        <a:pt x="1" y="13344"/>
                      </a:moveTo>
                      <a:lnTo>
                        <a:pt x="6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82"/>
                <p:cNvSpPr/>
                <p:nvPr/>
              </p:nvSpPr>
              <p:spPr>
                <a:xfrm>
                  <a:off x="4248071" y="4019772"/>
                  <a:ext cx="76597" cy="8"/>
                </a:xfrm>
                <a:custGeom>
                  <a:avLst/>
                  <a:gdLst/>
                  <a:ahLst/>
                  <a:cxnLst/>
                  <a:rect l="l" t="t" r="r" b="b"/>
                  <a:pathLst>
                    <a:path w="9739" h="1" fill="none" extrusionOk="0">
                      <a:moveTo>
                        <a:pt x="1" y="1"/>
                      </a:moveTo>
                      <a:lnTo>
                        <a:pt x="97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82"/>
                <p:cNvSpPr/>
                <p:nvPr/>
              </p:nvSpPr>
              <p:spPr>
                <a:xfrm>
                  <a:off x="4219529" y="4138982"/>
                  <a:ext cx="84116" cy="63282"/>
                </a:xfrm>
                <a:custGeom>
                  <a:avLst/>
                  <a:gdLst/>
                  <a:ahLst/>
                  <a:cxnLst/>
                  <a:rect l="l" t="t" r="r" b="b"/>
                  <a:pathLst>
                    <a:path w="10695" h="8046" fill="none" extrusionOk="0">
                      <a:moveTo>
                        <a:pt x="1" y="8045"/>
                      </a:moveTo>
                      <a:lnTo>
                        <a:pt x="1069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82"/>
                <p:cNvSpPr/>
                <p:nvPr/>
              </p:nvSpPr>
              <p:spPr>
                <a:xfrm>
                  <a:off x="3654964" y="3289853"/>
                  <a:ext cx="46820" cy="63848"/>
                </a:xfrm>
                <a:custGeom>
                  <a:avLst/>
                  <a:gdLst/>
                  <a:ahLst/>
                  <a:cxnLst/>
                  <a:rect l="l" t="t" r="r" b="b"/>
                  <a:pathLst>
                    <a:path w="5953" h="8118" fill="none" extrusionOk="0">
                      <a:moveTo>
                        <a:pt x="1" y="0"/>
                      </a:moveTo>
                      <a:lnTo>
                        <a:pt x="5952" y="811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82"/>
                <p:cNvSpPr/>
                <p:nvPr/>
              </p:nvSpPr>
              <p:spPr>
                <a:xfrm>
                  <a:off x="3619760" y="3353693"/>
                  <a:ext cx="85736" cy="36730"/>
                </a:xfrm>
                <a:custGeom>
                  <a:avLst/>
                  <a:gdLst/>
                  <a:ahLst/>
                  <a:cxnLst/>
                  <a:rect l="l" t="t" r="r" b="b"/>
                  <a:pathLst>
                    <a:path w="10901" h="4670" fill="none" extrusionOk="0">
                      <a:moveTo>
                        <a:pt x="1" y="4670"/>
                      </a:moveTo>
                      <a:lnTo>
                        <a:pt x="10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82"/>
                <p:cNvSpPr/>
                <p:nvPr/>
              </p:nvSpPr>
              <p:spPr>
                <a:xfrm>
                  <a:off x="3703011" y="3354739"/>
                  <a:ext cx="70415" cy="79350"/>
                </a:xfrm>
                <a:custGeom>
                  <a:avLst/>
                  <a:gdLst/>
                  <a:ahLst/>
                  <a:cxnLst/>
                  <a:rect l="l" t="t" r="r" b="b"/>
                  <a:pathLst>
                    <a:path w="8953" h="10089" fill="none" extrusionOk="0">
                      <a:moveTo>
                        <a:pt x="1" y="0"/>
                      </a:moveTo>
                      <a:lnTo>
                        <a:pt x="8952"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82"/>
                <p:cNvSpPr/>
                <p:nvPr/>
              </p:nvSpPr>
              <p:spPr>
                <a:xfrm>
                  <a:off x="3779884" y="3366443"/>
                  <a:ext cx="34449" cy="67647"/>
                </a:xfrm>
                <a:custGeom>
                  <a:avLst/>
                  <a:gdLst/>
                  <a:ahLst/>
                  <a:cxnLst/>
                  <a:rect l="l" t="t" r="r" b="b"/>
                  <a:pathLst>
                    <a:path w="4380" h="8601" fill="none" extrusionOk="0">
                      <a:moveTo>
                        <a:pt x="1" y="8601"/>
                      </a:moveTo>
                      <a:lnTo>
                        <a:pt x="438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82"/>
                <p:cNvSpPr/>
                <p:nvPr/>
              </p:nvSpPr>
              <p:spPr>
                <a:xfrm>
                  <a:off x="3701776" y="3353693"/>
                  <a:ext cx="116363" cy="12757"/>
                </a:xfrm>
                <a:custGeom>
                  <a:avLst/>
                  <a:gdLst/>
                  <a:ahLst/>
                  <a:cxnLst/>
                  <a:rect l="l" t="t" r="r" b="b"/>
                  <a:pathLst>
                    <a:path w="14795" h="1622" fill="none" extrusionOk="0">
                      <a:moveTo>
                        <a:pt x="14795" y="1621"/>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82"/>
                <p:cNvSpPr/>
                <p:nvPr/>
              </p:nvSpPr>
              <p:spPr>
                <a:xfrm>
                  <a:off x="3701776" y="3313063"/>
                  <a:ext cx="227204" cy="40638"/>
                </a:xfrm>
                <a:custGeom>
                  <a:avLst/>
                  <a:gdLst/>
                  <a:ahLst/>
                  <a:cxnLst/>
                  <a:rect l="l" t="t" r="r" b="b"/>
                  <a:pathLst>
                    <a:path w="28888" h="5167" fill="none" extrusionOk="0">
                      <a:moveTo>
                        <a:pt x="28887" y="1"/>
                      </a:moveTo>
                      <a:lnTo>
                        <a:pt x="0" y="51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82"/>
                <p:cNvSpPr/>
                <p:nvPr/>
              </p:nvSpPr>
              <p:spPr>
                <a:xfrm>
                  <a:off x="3888633" y="3313063"/>
                  <a:ext cx="40347" cy="114467"/>
                </a:xfrm>
                <a:custGeom>
                  <a:avLst/>
                  <a:gdLst/>
                  <a:ahLst/>
                  <a:cxnLst/>
                  <a:rect l="l" t="t" r="r" b="b"/>
                  <a:pathLst>
                    <a:path w="5130" h="14554" fill="none" extrusionOk="0">
                      <a:moveTo>
                        <a:pt x="5129" y="1"/>
                      </a:moveTo>
                      <a:lnTo>
                        <a:pt x="0" y="14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82"/>
                <p:cNvSpPr/>
                <p:nvPr/>
              </p:nvSpPr>
              <p:spPr>
                <a:xfrm>
                  <a:off x="3814325" y="3366443"/>
                  <a:ext cx="74316" cy="61087"/>
                </a:xfrm>
                <a:custGeom>
                  <a:avLst/>
                  <a:gdLst/>
                  <a:ahLst/>
                  <a:cxnLst/>
                  <a:rect l="l" t="t" r="r" b="b"/>
                  <a:pathLst>
                    <a:path w="9449" h="7767" fill="none" extrusionOk="0">
                      <a:moveTo>
                        <a:pt x="1" y="0"/>
                      </a:moveTo>
                      <a:lnTo>
                        <a:pt x="9448" y="77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82"/>
                <p:cNvSpPr/>
                <p:nvPr/>
              </p:nvSpPr>
              <p:spPr>
                <a:xfrm>
                  <a:off x="3838399" y="3427522"/>
                  <a:ext cx="50242" cy="67749"/>
                </a:xfrm>
                <a:custGeom>
                  <a:avLst/>
                  <a:gdLst/>
                  <a:ahLst/>
                  <a:cxnLst/>
                  <a:rect l="l" t="t" r="r" b="b"/>
                  <a:pathLst>
                    <a:path w="6388" h="8614" fill="none" extrusionOk="0">
                      <a:moveTo>
                        <a:pt x="0" y="8613"/>
                      </a:moveTo>
                      <a:lnTo>
                        <a:pt x="638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82"/>
                <p:cNvSpPr/>
                <p:nvPr/>
              </p:nvSpPr>
              <p:spPr>
                <a:xfrm>
                  <a:off x="3814325" y="3313063"/>
                  <a:ext cx="114656" cy="53388"/>
                </a:xfrm>
                <a:custGeom>
                  <a:avLst/>
                  <a:gdLst/>
                  <a:ahLst/>
                  <a:cxnLst/>
                  <a:rect l="l" t="t" r="r" b="b"/>
                  <a:pathLst>
                    <a:path w="14578" h="6788" fill="none" extrusionOk="0">
                      <a:moveTo>
                        <a:pt x="1" y="6787"/>
                      </a:moveTo>
                      <a:lnTo>
                        <a:pt x="1457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82"/>
                <p:cNvSpPr/>
                <p:nvPr/>
              </p:nvSpPr>
              <p:spPr>
                <a:xfrm>
                  <a:off x="3888633" y="3427522"/>
                  <a:ext cx="55377" cy="76212"/>
                </a:xfrm>
                <a:custGeom>
                  <a:avLst/>
                  <a:gdLst/>
                  <a:ahLst/>
                  <a:cxnLst/>
                  <a:rect l="l" t="t" r="r" b="b"/>
                  <a:pathLst>
                    <a:path w="7041" h="9690" fill="none" extrusionOk="0">
                      <a:moveTo>
                        <a:pt x="0" y="0"/>
                      </a:moveTo>
                      <a:lnTo>
                        <a:pt x="7041" y="9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82"/>
                <p:cNvSpPr/>
                <p:nvPr/>
              </p:nvSpPr>
              <p:spPr>
                <a:xfrm>
                  <a:off x="3944003" y="3406208"/>
                  <a:ext cx="40631" cy="97526"/>
                </a:xfrm>
                <a:custGeom>
                  <a:avLst/>
                  <a:gdLst/>
                  <a:ahLst/>
                  <a:cxnLst/>
                  <a:rect l="l" t="t" r="r" b="b"/>
                  <a:pathLst>
                    <a:path w="5166" h="12400" fill="none" extrusionOk="0">
                      <a:moveTo>
                        <a:pt x="1" y="12400"/>
                      </a:moveTo>
                      <a:lnTo>
                        <a:pt x="516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82"/>
                <p:cNvSpPr/>
                <p:nvPr/>
              </p:nvSpPr>
              <p:spPr>
                <a:xfrm>
                  <a:off x="3984625" y="3357500"/>
                  <a:ext cx="55291" cy="48716"/>
                </a:xfrm>
                <a:custGeom>
                  <a:avLst/>
                  <a:gdLst/>
                  <a:ahLst/>
                  <a:cxnLst/>
                  <a:rect l="l" t="t" r="r" b="b"/>
                  <a:pathLst>
                    <a:path w="7030" h="6194" fill="none" extrusionOk="0">
                      <a:moveTo>
                        <a:pt x="1" y="6194"/>
                      </a:moveTo>
                      <a:lnTo>
                        <a:pt x="702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82"/>
                <p:cNvSpPr/>
                <p:nvPr/>
              </p:nvSpPr>
              <p:spPr>
                <a:xfrm>
                  <a:off x="3888633" y="3406208"/>
                  <a:ext cx="96000" cy="21322"/>
                </a:xfrm>
                <a:custGeom>
                  <a:avLst/>
                  <a:gdLst/>
                  <a:ahLst/>
                  <a:cxnLst/>
                  <a:rect l="l" t="t" r="r" b="b"/>
                  <a:pathLst>
                    <a:path w="12206" h="2711" fill="none" extrusionOk="0">
                      <a:moveTo>
                        <a:pt x="0" y="2710"/>
                      </a:moveTo>
                      <a:lnTo>
                        <a:pt x="122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82"/>
                <p:cNvSpPr/>
                <p:nvPr/>
              </p:nvSpPr>
              <p:spPr>
                <a:xfrm>
                  <a:off x="3984625" y="3406208"/>
                  <a:ext cx="42251" cy="136348"/>
                </a:xfrm>
                <a:custGeom>
                  <a:avLst/>
                  <a:gdLst/>
                  <a:ahLst/>
                  <a:cxnLst/>
                  <a:rect l="l" t="t" r="r" b="b"/>
                  <a:pathLst>
                    <a:path w="5372" h="17336" fill="none" extrusionOk="0">
                      <a:moveTo>
                        <a:pt x="1" y="1"/>
                      </a:moveTo>
                      <a:lnTo>
                        <a:pt x="5372" y="17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82"/>
                <p:cNvSpPr/>
                <p:nvPr/>
              </p:nvSpPr>
              <p:spPr>
                <a:xfrm>
                  <a:off x="4026868" y="3427522"/>
                  <a:ext cx="35597" cy="115033"/>
                </a:xfrm>
                <a:custGeom>
                  <a:avLst/>
                  <a:gdLst/>
                  <a:ahLst/>
                  <a:cxnLst/>
                  <a:rect l="l" t="t" r="r" b="b"/>
                  <a:pathLst>
                    <a:path w="4526" h="14626" fill="none" extrusionOk="0">
                      <a:moveTo>
                        <a:pt x="1" y="14625"/>
                      </a:moveTo>
                      <a:lnTo>
                        <a:pt x="452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82"/>
                <p:cNvSpPr/>
                <p:nvPr/>
              </p:nvSpPr>
              <p:spPr>
                <a:xfrm>
                  <a:off x="3876261" y="3542548"/>
                  <a:ext cx="150615" cy="52051"/>
                </a:xfrm>
                <a:custGeom>
                  <a:avLst/>
                  <a:gdLst/>
                  <a:ahLst/>
                  <a:cxnLst/>
                  <a:rect l="l" t="t" r="r" b="b"/>
                  <a:pathLst>
                    <a:path w="19150" h="6618" fill="none" extrusionOk="0">
                      <a:moveTo>
                        <a:pt x="1" y="6617"/>
                      </a:moveTo>
                      <a:lnTo>
                        <a:pt x="1915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82"/>
                <p:cNvSpPr/>
                <p:nvPr/>
              </p:nvSpPr>
              <p:spPr>
                <a:xfrm>
                  <a:off x="4006702" y="3542548"/>
                  <a:ext cx="20174" cy="99044"/>
                </a:xfrm>
                <a:custGeom>
                  <a:avLst/>
                  <a:gdLst/>
                  <a:ahLst/>
                  <a:cxnLst/>
                  <a:rect l="l" t="t" r="r" b="b"/>
                  <a:pathLst>
                    <a:path w="2565" h="12593" fill="none" extrusionOk="0">
                      <a:moveTo>
                        <a:pt x="2565" y="0"/>
                      </a:moveTo>
                      <a:lnTo>
                        <a:pt x="0" y="1259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82"/>
                <p:cNvSpPr/>
                <p:nvPr/>
              </p:nvSpPr>
              <p:spPr>
                <a:xfrm>
                  <a:off x="3912700" y="3641584"/>
                  <a:ext cx="97817" cy="41779"/>
                </a:xfrm>
                <a:custGeom>
                  <a:avLst/>
                  <a:gdLst/>
                  <a:ahLst/>
                  <a:cxnLst/>
                  <a:rect l="l" t="t" r="r" b="b"/>
                  <a:pathLst>
                    <a:path w="12437" h="5312" fill="none" extrusionOk="0">
                      <a:moveTo>
                        <a:pt x="1" y="5311"/>
                      </a:moveTo>
                      <a:lnTo>
                        <a:pt x="1243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82"/>
                <p:cNvSpPr/>
                <p:nvPr/>
              </p:nvSpPr>
              <p:spPr>
                <a:xfrm>
                  <a:off x="3875601" y="3503726"/>
                  <a:ext cx="68410" cy="89158"/>
                </a:xfrm>
                <a:custGeom>
                  <a:avLst/>
                  <a:gdLst/>
                  <a:ahLst/>
                  <a:cxnLst/>
                  <a:rect l="l" t="t" r="r" b="b"/>
                  <a:pathLst>
                    <a:path w="8698" h="11336" fill="none" extrusionOk="0">
                      <a:moveTo>
                        <a:pt x="8698" y="1"/>
                      </a:moveTo>
                      <a:lnTo>
                        <a:pt x="0" y="11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82"/>
                <p:cNvSpPr/>
                <p:nvPr/>
              </p:nvSpPr>
              <p:spPr>
                <a:xfrm>
                  <a:off x="3944003" y="3503726"/>
                  <a:ext cx="89441" cy="36163"/>
                </a:xfrm>
                <a:custGeom>
                  <a:avLst/>
                  <a:gdLst/>
                  <a:ahLst/>
                  <a:cxnLst/>
                  <a:rect l="l" t="t" r="r" b="b"/>
                  <a:pathLst>
                    <a:path w="11372" h="4598" fill="none" extrusionOk="0">
                      <a:moveTo>
                        <a:pt x="1" y="1"/>
                      </a:moveTo>
                      <a:lnTo>
                        <a:pt x="11372" y="459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82"/>
                <p:cNvSpPr/>
                <p:nvPr/>
              </p:nvSpPr>
              <p:spPr>
                <a:xfrm>
                  <a:off x="4033436" y="3490599"/>
                  <a:ext cx="132824" cy="49290"/>
                </a:xfrm>
                <a:custGeom>
                  <a:avLst/>
                  <a:gdLst/>
                  <a:ahLst/>
                  <a:cxnLst/>
                  <a:rect l="l" t="t" r="r" b="b"/>
                  <a:pathLst>
                    <a:path w="16888" h="6267" fill="none" extrusionOk="0">
                      <a:moveTo>
                        <a:pt x="1" y="6267"/>
                      </a:moveTo>
                      <a:lnTo>
                        <a:pt x="1688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82"/>
                <p:cNvSpPr/>
                <p:nvPr/>
              </p:nvSpPr>
              <p:spPr>
                <a:xfrm>
                  <a:off x="4166252" y="3490599"/>
                  <a:ext cx="73459" cy="95528"/>
                </a:xfrm>
                <a:custGeom>
                  <a:avLst/>
                  <a:gdLst/>
                  <a:ahLst/>
                  <a:cxnLst/>
                  <a:rect l="l" t="t" r="r" b="b"/>
                  <a:pathLst>
                    <a:path w="9340" h="12146" fill="none" extrusionOk="0">
                      <a:moveTo>
                        <a:pt x="1" y="0"/>
                      </a:moveTo>
                      <a:lnTo>
                        <a:pt x="9339" y="12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82"/>
                <p:cNvSpPr/>
                <p:nvPr/>
              </p:nvSpPr>
              <p:spPr>
                <a:xfrm>
                  <a:off x="4027726" y="3539882"/>
                  <a:ext cx="211985" cy="39970"/>
                </a:xfrm>
                <a:custGeom>
                  <a:avLst/>
                  <a:gdLst/>
                  <a:ahLst/>
                  <a:cxnLst/>
                  <a:rect l="l" t="t" r="r" b="b"/>
                  <a:pathLst>
                    <a:path w="26953" h="5082" fill="none" extrusionOk="0">
                      <a:moveTo>
                        <a:pt x="26952" y="508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82"/>
                <p:cNvSpPr/>
                <p:nvPr/>
              </p:nvSpPr>
              <p:spPr>
                <a:xfrm>
                  <a:off x="4027726" y="3539882"/>
                  <a:ext cx="99720" cy="174878"/>
                </a:xfrm>
                <a:custGeom>
                  <a:avLst/>
                  <a:gdLst/>
                  <a:ahLst/>
                  <a:cxnLst/>
                  <a:rect l="l" t="t" r="r" b="b"/>
                  <a:pathLst>
                    <a:path w="12679" h="22235" fill="none" extrusionOk="0">
                      <a:moveTo>
                        <a:pt x="1" y="1"/>
                      </a:moveTo>
                      <a:lnTo>
                        <a:pt x="12678" y="222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82"/>
                <p:cNvSpPr/>
                <p:nvPr/>
              </p:nvSpPr>
              <p:spPr>
                <a:xfrm>
                  <a:off x="4027726" y="3539882"/>
                  <a:ext cx="159754" cy="111707"/>
                </a:xfrm>
                <a:custGeom>
                  <a:avLst/>
                  <a:gdLst/>
                  <a:ahLst/>
                  <a:cxnLst/>
                  <a:rect l="l" t="t" r="r" b="b"/>
                  <a:pathLst>
                    <a:path w="20312" h="14203" fill="none" extrusionOk="0">
                      <a:moveTo>
                        <a:pt x="1" y="1"/>
                      </a:moveTo>
                      <a:lnTo>
                        <a:pt x="20311" y="142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82"/>
                <p:cNvSpPr/>
                <p:nvPr/>
              </p:nvSpPr>
              <p:spPr>
                <a:xfrm>
                  <a:off x="4006702" y="3641584"/>
                  <a:ext cx="120743" cy="73176"/>
                </a:xfrm>
                <a:custGeom>
                  <a:avLst/>
                  <a:gdLst/>
                  <a:ahLst/>
                  <a:cxnLst/>
                  <a:rect l="l" t="t" r="r" b="b"/>
                  <a:pathLst>
                    <a:path w="15352" h="9304" fill="none" extrusionOk="0">
                      <a:moveTo>
                        <a:pt x="0" y="1"/>
                      </a:moveTo>
                      <a:lnTo>
                        <a:pt x="15351" y="930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82"/>
                <p:cNvSpPr/>
                <p:nvPr/>
              </p:nvSpPr>
              <p:spPr>
                <a:xfrm>
                  <a:off x="4006702" y="3641584"/>
                  <a:ext cx="39773" cy="140249"/>
                </a:xfrm>
                <a:custGeom>
                  <a:avLst/>
                  <a:gdLst/>
                  <a:ahLst/>
                  <a:cxnLst/>
                  <a:rect l="l" t="t" r="r" b="b"/>
                  <a:pathLst>
                    <a:path w="5057" h="17832" fill="none" extrusionOk="0">
                      <a:moveTo>
                        <a:pt x="5057" y="17832"/>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82"/>
                <p:cNvSpPr/>
                <p:nvPr/>
              </p:nvSpPr>
              <p:spPr>
                <a:xfrm>
                  <a:off x="3996423" y="3784585"/>
                  <a:ext cx="51862" cy="10280"/>
                </a:xfrm>
                <a:custGeom>
                  <a:avLst/>
                  <a:gdLst/>
                  <a:ahLst/>
                  <a:cxnLst/>
                  <a:rect l="l" t="t" r="r" b="b"/>
                  <a:pathLst>
                    <a:path w="6594" h="1307" fill="none" extrusionOk="0">
                      <a:moveTo>
                        <a:pt x="1" y="1307"/>
                      </a:moveTo>
                      <a:lnTo>
                        <a:pt x="65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82"/>
                <p:cNvSpPr/>
                <p:nvPr/>
              </p:nvSpPr>
              <p:spPr>
                <a:xfrm>
                  <a:off x="4048277" y="3784585"/>
                  <a:ext cx="47583" cy="68890"/>
                </a:xfrm>
                <a:custGeom>
                  <a:avLst/>
                  <a:gdLst/>
                  <a:ahLst/>
                  <a:cxnLst/>
                  <a:rect l="l" t="t" r="r" b="b"/>
                  <a:pathLst>
                    <a:path w="6050" h="8759" fill="none" extrusionOk="0">
                      <a:moveTo>
                        <a:pt x="1" y="0"/>
                      </a:moveTo>
                      <a:lnTo>
                        <a:pt x="6049" y="875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82"/>
                <p:cNvSpPr/>
                <p:nvPr/>
              </p:nvSpPr>
              <p:spPr>
                <a:xfrm>
                  <a:off x="4095947" y="3788392"/>
                  <a:ext cx="10280" cy="64894"/>
                </a:xfrm>
                <a:custGeom>
                  <a:avLst/>
                  <a:gdLst/>
                  <a:ahLst/>
                  <a:cxnLst/>
                  <a:rect l="l" t="t" r="r" b="b"/>
                  <a:pathLst>
                    <a:path w="1307" h="8251" fill="none" extrusionOk="0">
                      <a:moveTo>
                        <a:pt x="0" y="8250"/>
                      </a:moveTo>
                      <a:lnTo>
                        <a:pt x="130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82"/>
                <p:cNvSpPr/>
                <p:nvPr/>
              </p:nvSpPr>
              <p:spPr>
                <a:xfrm>
                  <a:off x="4095852" y="3853467"/>
                  <a:ext cx="45672" cy="15895"/>
                </a:xfrm>
                <a:custGeom>
                  <a:avLst/>
                  <a:gdLst/>
                  <a:ahLst/>
                  <a:cxnLst/>
                  <a:rect l="l" t="t" r="r" b="b"/>
                  <a:pathLst>
                    <a:path w="5807" h="2021" fill="none" extrusionOk="0">
                      <a:moveTo>
                        <a:pt x="0" y="0"/>
                      </a:moveTo>
                      <a:lnTo>
                        <a:pt x="5807" y="2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82"/>
                <p:cNvSpPr/>
                <p:nvPr/>
              </p:nvSpPr>
              <p:spPr>
                <a:xfrm>
                  <a:off x="4138567" y="3868308"/>
                  <a:ext cx="16469" cy="101710"/>
                </a:xfrm>
                <a:custGeom>
                  <a:avLst/>
                  <a:gdLst/>
                  <a:ahLst/>
                  <a:cxnLst/>
                  <a:rect l="l" t="t" r="r" b="b"/>
                  <a:pathLst>
                    <a:path w="2094" h="12932" fill="none" extrusionOk="0">
                      <a:moveTo>
                        <a:pt x="1" y="1"/>
                      </a:moveTo>
                      <a:lnTo>
                        <a:pt x="2093" y="129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82"/>
                <p:cNvSpPr/>
                <p:nvPr/>
              </p:nvSpPr>
              <p:spPr>
                <a:xfrm>
                  <a:off x="3875601" y="3592876"/>
                  <a:ext cx="131110" cy="48716"/>
                </a:xfrm>
                <a:custGeom>
                  <a:avLst/>
                  <a:gdLst/>
                  <a:ahLst/>
                  <a:cxnLst/>
                  <a:rect l="l" t="t" r="r" b="b"/>
                  <a:pathLst>
                    <a:path w="16670" h="6194" fill="none" extrusionOk="0">
                      <a:moveTo>
                        <a:pt x="0" y="0"/>
                      </a:moveTo>
                      <a:lnTo>
                        <a:pt x="16669" y="61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82"/>
                <p:cNvSpPr/>
                <p:nvPr/>
              </p:nvSpPr>
              <p:spPr>
                <a:xfrm>
                  <a:off x="4164828" y="3394410"/>
                  <a:ext cx="26458" cy="93153"/>
                </a:xfrm>
                <a:custGeom>
                  <a:avLst/>
                  <a:gdLst/>
                  <a:ahLst/>
                  <a:cxnLst/>
                  <a:rect l="l" t="t" r="r" b="b"/>
                  <a:pathLst>
                    <a:path w="3364" h="11844" fill="none" extrusionOk="0">
                      <a:moveTo>
                        <a:pt x="0" y="11843"/>
                      </a:moveTo>
                      <a:lnTo>
                        <a:pt x="336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82"/>
                <p:cNvSpPr/>
                <p:nvPr/>
              </p:nvSpPr>
              <p:spPr>
                <a:xfrm>
                  <a:off x="4191278" y="3394410"/>
                  <a:ext cx="86586" cy="52719"/>
                </a:xfrm>
                <a:custGeom>
                  <a:avLst/>
                  <a:gdLst/>
                  <a:ahLst/>
                  <a:cxnLst/>
                  <a:rect l="l" t="t" r="r" b="b"/>
                  <a:pathLst>
                    <a:path w="11009" h="6703" fill="none" extrusionOk="0">
                      <a:moveTo>
                        <a:pt x="0" y="1"/>
                      </a:moveTo>
                      <a:lnTo>
                        <a:pt x="11008" y="6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5" name="Google Shape;7085;p82"/>
              <p:cNvGrpSpPr/>
              <p:nvPr/>
            </p:nvGrpSpPr>
            <p:grpSpPr>
              <a:xfrm>
                <a:off x="4180904" y="4251758"/>
                <a:ext cx="37783" cy="32420"/>
                <a:chOff x="4180904" y="4251758"/>
                <a:chExt cx="37783" cy="32420"/>
              </a:xfrm>
            </p:grpSpPr>
            <p:sp>
              <p:nvSpPr>
                <p:cNvPr id="7086" name="Google Shape;7086;p82"/>
                <p:cNvSpPr/>
                <p:nvPr/>
              </p:nvSpPr>
              <p:spPr>
                <a:xfrm>
                  <a:off x="4180904" y="4251758"/>
                  <a:ext cx="37783" cy="32420"/>
                </a:xfrm>
                <a:custGeom>
                  <a:avLst/>
                  <a:gdLst/>
                  <a:ahLst/>
                  <a:cxnLst/>
                  <a:rect l="l" t="t" r="r" b="b"/>
                  <a:pathLst>
                    <a:path w="4804" h="4122" extrusionOk="0">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82"/>
                <p:cNvSpPr/>
                <p:nvPr/>
              </p:nvSpPr>
              <p:spPr>
                <a:xfrm>
                  <a:off x="4196037" y="426143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8" name="Google Shape;7088;p82"/>
              <p:cNvGrpSpPr/>
              <p:nvPr/>
            </p:nvGrpSpPr>
            <p:grpSpPr>
              <a:xfrm>
                <a:off x="4201644" y="4081324"/>
                <a:ext cx="37783" cy="32364"/>
                <a:chOff x="4201644" y="4081324"/>
                <a:chExt cx="37783" cy="32364"/>
              </a:xfrm>
            </p:grpSpPr>
            <p:sp>
              <p:nvSpPr>
                <p:cNvPr id="7089" name="Google Shape;7089;p82"/>
                <p:cNvSpPr/>
                <p:nvPr/>
              </p:nvSpPr>
              <p:spPr>
                <a:xfrm>
                  <a:off x="4201644" y="4081324"/>
                  <a:ext cx="37783" cy="32364"/>
                </a:xfrm>
                <a:custGeom>
                  <a:avLst/>
                  <a:gdLst/>
                  <a:ahLst/>
                  <a:cxnLst/>
                  <a:rect l="l" t="t" r="r" b="b"/>
                  <a:pathLst>
                    <a:path w="4804" h="4115" extrusionOk="0">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82"/>
                <p:cNvSpPr/>
                <p:nvPr/>
              </p:nvSpPr>
              <p:spPr>
                <a:xfrm>
                  <a:off x="4214582" y="4091037"/>
                  <a:ext cx="15235" cy="13040"/>
                </a:xfrm>
                <a:custGeom>
                  <a:avLst/>
                  <a:gdLst/>
                  <a:ahLst/>
                  <a:cxnLst/>
                  <a:rect l="l" t="t" r="r" b="b"/>
                  <a:pathLst>
                    <a:path w="1937" h="1658" extrusionOk="0">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1" name="Google Shape;7091;p82"/>
              <p:cNvGrpSpPr/>
              <p:nvPr/>
            </p:nvGrpSpPr>
            <p:grpSpPr>
              <a:xfrm>
                <a:off x="4284416" y="3887428"/>
                <a:ext cx="37783" cy="32451"/>
                <a:chOff x="4284416" y="3887428"/>
                <a:chExt cx="37783" cy="32451"/>
              </a:xfrm>
            </p:grpSpPr>
            <p:sp>
              <p:nvSpPr>
                <p:cNvPr id="7092" name="Google Shape;7092;p82"/>
                <p:cNvSpPr/>
                <p:nvPr/>
              </p:nvSpPr>
              <p:spPr>
                <a:xfrm>
                  <a:off x="4284416" y="3887428"/>
                  <a:ext cx="37783" cy="32451"/>
                </a:xfrm>
                <a:custGeom>
                  <a:avLst/>
                  <a:gdLst/>
                  <a:ahLst/>
                  <a:cxnLst/>
                  <a:rect l="l" t="t" r="r" b="b"/>
                  <a:pathLst>
                    <a:path w="4804" h="4126" extrusionOk="0">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82"/>
                <p:cNvSpPr/>
                <p:nvPr/>
              </p:nvSpPr>
              <p:spPr>
                <a:xfrm>
                  <a:off x="4299548" y="3897039"/>
                  <a:ext cx="13040" cy="13048"/>
                </a:xfrm>
                <a:custGeom>
                  <a:avLst/>
                  <a:gdLst/>
                  <a:ahLst/>
                  <a:cxnLst/>
                  <a:rect l="l" t="t" r="r" b="b"/>
                  <a:pathLst>
                    <a:path w="1658" h="1659" extrusionOk="0">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4" name="Google Shape;7094;p82"/>
              <p:cNvGrpSpPr/>
              <p:nvPr/>
            </p:nvGrpSpPr>
            <p:grpSpPr>
              <a:xfrm>
                <a:off x="4223721" y="3860404"/>
                <a:ext cx="37870" cy="32364"/>
                <a:chOff x="4223721" y="3860404"/>
                <a:chExt cx="37870" cy="32364"/>
              </a:xfrm>
            </p:grpSpPr>
            <p:sp>
              <p:nvSpPr>
                <p:cNvPr id="7095" name="Google Shape;7095;p82"/>
                <p:cNvSpPr/>
                <p:nvPr/>
              </p:nvSpPr>
              <p:spPr>
                <a:xfrm>
                  <a:off x="4223721" y="3860404"/>
                  <a:ext cx="37870" cy="32364"/>
                </a:xfrm>
                <a:custGeom>
                  <a:avLst/>
                  <a:gdLst/>
                  <a:ahLst/>
                  <a:cxnLst/>
                  <a:rect l="l" t="t" r="r" b="b"/>
                  <a:pathLst>
                    <a:path w="4815" h="4115" extrusionOk="0">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82"/>
                <p:cNvSpPr/>
                <p:nvPr/>
              </p:nvSpPr>
              <p:spPr>
                <a:xfrm>
                  <a:off x="4238846" y="3870117"/>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7" name="Google Shape;7097;p82"/>
              <p:cNvGrpSpPr/>
              <p:nvPr/>
            </p:nvGrpSpPr>
            <p:grpSpPr>
              <a:xfrm>
                <a:off x="4104889" y="3699242"/>
                <a:ext cx="37776" cy="32357"/>
                <a:chOff x="4104889" y="3699242"/>
                <a:chExt cx="37776" cy="32357"/>
              </a:xfrm>
            </p:grpSpPr>
            <p:sp>
              <p:nvSpPr>
                <p:cNvPr id="7098" name="Google Shape;7098;p82"/>
                <p:cNvSpPr/>
                <p:nvPr/>
              </p:nvSpPr>
              <p:spPr>
                <a:xfrm>
                  <a:off x="4104889" y="3699242"/>
                  <a:ext cx="37776" cy="32357"/>
                </a:xfrm>
                <a:custGeom>
                  <a:avLst/>
                  <a:gdLst/>
                  <a:ahLst/>
                  <a:cxnLst/>
                  <a:rect l="l" t="t" r="r" b="b"/>
                  <a:pathLst>
                    <a:path w="4803" h="4114" extrusionOk="0">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82"/>
                <p:cNvSpPr/>
                <p:nvPr/>
              </p:nvSpPr>
              <p:spPr>
                <a:xfrm>
                  <a:off x="4120013" y="3708948"/>
                  <a:ext cx="13040" cy="13040"/>
                </a:xfrm>
                <a:custGeom>
                  <a:avLst/>
                  <a:gdLst/>
                  <a:ahLst/>
                  <a:cxnLst/>
                  <a:rect l="l" t="t" r="r" b="b"/>
                  <a:pathLst>
                    <a:path w="1658" h="1658" extrusionOk="0">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0" name="Google Shape;7100;p82"/>
              <p:cNvGrpSpPr/>
              <p:nvPr/>
            </p:nvGrpSpPr>
            <p:grpSpPr>
              <a:xfrm>
                <a:off x="4143608" y="3475121"/>
                <a:ext cx="37878" cy="32420"/>
                <a:chOff x="4143608" y="3475121"/>
                <a:chExt cx="37878" cy="32420"/>
              </a:xfrm>
            </p:grpSpPr>
            <p:sp>
              <p:nvSpPr>
                <p:cNvPr id="7101" name="Google Shape;7101;p82"/>
                <p:cNvSpPr/>
                <p:nvPr/>
              </p:nvSpPr>
              <p:spPr>
                <a:xfrm>
                  <a:off x="4143608" y="3475121"/>
                  <a:ext cx="37878" cy="32420"/>
                </a:xfrm>
                <a:custGeom>
                  <a:avLst/>
                  <a:gdLst/>
                  <a:ahLst/>
                  <a:cxnLst/>
                  <a:rect l="l" t="t" r="r" b="b"/>
                  <a:pathLst>
                    <a:path w="4816" h="4122" extrusionOk="0">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82"/>
                <p:cNvSpPr/>
                <p:nvPr/>
              </p:nvSpPr>
              <p:spPr>
                <a:xfrm>
                  <a:off x="4158741" y="3484795"/>
                  <a:ext cx="13040" cy="13040"/>
                </a:xfrm>
                <a:custGeom>
                  <a:avLst/>
                  <a:gdLst/>
                  <a:ahLst/>
                  <a:cxnLst/>
                  <a:rect l="l" t="t" r="r" b="b"/>
                  <a:pathLst>
                    <a:path w="1658" h="1658" extrusionOk="0">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3" name="Google Shape;7103;p82"/>
              <p:cNvGrpSpPr/>
              <p:nvPr/>
            </p:nvGrpSpPr>
            <p:grpSpPr>
              <a:xfrm>
                <a:off x="4217248" y="3570893"/>
                <a:ext cx="37776" cy="32364"/>
                <a:chOff x="4217248" y="3570893"/>
                <a:chExt cx="37776" cy="32364"/>
              </a:xfrm>
            </p:grpSpPr>
            <p:sp>
              <p:nvSpPr>
                <p:cNvPr id="7104" name="Google Shape;7104;p82"/>
                <p:cNvSpPr/>
                <p:nvPr/>
              </p:nvSpPr>
              <p:spPr>
                <a:xfrm>
                  <a:off x="4217248" y="3570893"/>
                  <a:ext cx="37776" cy="32364"/>
                </a:xfrm>
                <a:custGeom>
                  <a:avLst/>
                  <a:gdLst/>
                  <a:ahLst/>
                  <a:cxnLst/>
                  <a:rect l="l" t="t" r="r" b="b"/>
                  <a:pathLst>
                    <a:path w="4803" h="4115" extrusionOk="0">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82"/>
                <p:cNvSpPr/>
                <p:nvPr/>
              </p:nvSpPr>
              <p:spPr>
                <a:xfrm>
                  <a:off x="4232373" y="3580599"/>
                  <a:ext cx="13048" cy="13048"/>
                </a:xfrm>
                <a:custGeom>
                  <a:avLst/>
                  <a:gdLst/>
                  <a:ahLst/>
                  <a:cxnLst/>
                  <a:rect l="l" t="t" r="r" b="b"/>
                  <a:pathLst>
                    <a:path w="1659" h="1659" extrusionOk="0">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6" name="Google Shape;7106;p82"/>
              <p:cNvGrpSpPr/>
              <p:nvPr/>
            </p:nvGrpSpPr>
            <p:grpSpPr>
              <a:xfrm>
                <a:off x="4255307" y="3431612"/>
                <a:ext cx="37776" cy="32451"/>
                <a:chOff x="4255307" y="3431612"/>
                <a:chExt cx="37776" cy="32451"/>
              </a:xfrm>
            </p:grpSpPr>
            <p:sp>
              <p:nvSpPr>
                <p:cNvPr id="7107" name="Google Shape;7107;p82"/>
                <p:cNvSpPr/>
                <p:nvPr/>
              </p:nvSpPr>
              <p:spPr>
                <a:xfrm>
                  <a:off x="4255307" y="3431612"/>
                  <a:ext cx="37776" cy="32451"/>
                </a:xfrm>
                <a:custGeom>
                  <a:avLst/>
                  <a:gdLst/>
                  <a:ahLst/>
                  <a:cxnLst/>
                  <a:rect l="l" t="t" r="r" b="b"/>
                  <a:pathLst>
                    <a:path w="4803" h="4126" extrusionOk="0">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82"/>
                <p:cNvSpPr/>
                <p:nvPr/>
              </p:nvSpPr>
              <p:spPr>
                <a:xfrm>
                  <a:off x="4270432" y="3441317"/>
                  <a:ext cx="13040" cy="13040"/>
                </a:xfrm>
                <a:custGeom>
                  <a:avLst/>
                  <a:gdLst/>
                  <a:ahLst/>
                  <a:cxnLst/>
                  <a:rect l="l" t="t" r="r" b="b"/>
                  <a:pathLst>
                    <a:path w="1658" h="1658" extrusionOk="0">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9" name="Google Shape;7109;p82"/>
              <p:cNvGrpSpPr/>
              <p:nvPr/>
            </p:nvGrpSpPr>
            <p:grpSpPr>
              <a:xfrm>
                <a:off x="3853052" y="3577398"/>
                <a:ext cx="37776" cy="32420"/>
                <a:chOff x="3853052" y="3577398"/>
                <a:chExt cx="37776" cy="32420"/>
              </a:xfrm>
            </p:grpSpPr>
            <p:sp>
              <p:nvSpPr>
                <p:cNvPr id="7110" name="Google Shape;7110;p82"/>
                <p:cNvSpPr/>
                <p:nvPr/>
              </p:nvSpPr>
              <p:spPr>
                <a:xfrm>
                  <a:off x="3853052" y="3577398"/>
                  <a:ext cx="37776" cy="32420"/>
                </a:xfrm>
                <a:custGeom>
                  <a:avLst/>
                  <a:gdLst/>
                  <a:ahLst/>
                  <a:cxnLst/>
                  <a:rect l="l" t="t" r="r" b="b"/>
                  <a:pathLst>
                    <a:path w="4803" h="4122" extrusionOk="0">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82"/>
                <p:cNvSpPr/>
                <p:nvPr/>
              </p:nvSpPr>
              <p:spPr>
                <a:xfrm>
                  <a:off x="3868176" y="3587072"/>
                  <a:ext cx="13040" cy="13040"/>
                </a:xfrm>
                <a:custGeom>
                  <a:avLst/>
                  <a:gdLst/>
                  <a:ahLst/>
                  <a:cxnLst/>
                  <a:rect l="l" t="t" r="r" b="b"/>
                  <a:pathLst>
                    <a:path w="1658" h="1658" extrusionOk="0">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2" name="Google Shape;7112;p82"/>
              <p:cNvGrpSpPr/>
              <p:nvPr/>
            </p:nvGrpSpPr>
            <p:grpSpPr>
              <a:xfrm>
                <a:off x="4039908" y="3412107"/>
                <a:ext cx="37776" cy="32357"/>
                <a:chOff x="4039908" y="3412107"/>
                <a:chExt cx="37776" cy="32357"/>
              </a:xfrm>
            </p:grpSpPr>
            <p:sp>
              <p:nvSpPr>
                <p:cNvPr id="7113" name="Google Shape;7113;p82"/>
                <p:cNvSpPr/>
                <p:nvPr/>
              </p:nvSpPr>
              <p:spPr>
                <a:xfrm>
                  <a:off x="4039908"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82"/>
                <p:cNvSpPr/>
                <p:nvPr/>
              </p:nvSpPr>
              <p:spPr>
                <a:xfrm>
                  <a:off x="4055033" y="3421812"/>
                  <a:ext cx="13040" cy="13040"/>
                </a:xfrm>
                <a:custGeom>
                  <a:avLst/>
                  <a:gdLst/>
                  <a:ahLst/>
                  <a:cxnLst/>
                  <a:rect l="l" t="t" r="r" b="b"/>
                  <a:pathLst>
                    <a:path w="1658" h="1658" extrusionOk="0">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5" name="Google Shape;7115;p82"/>
              <p:cNvGrpSpPr/>
              <p:nvPr/>
            </p:nvGrpSpPr>
            <p:grpSpPr>
              <a:xfrm>
                <a:off x="4017360" y="3342061"/>
                <a:ext cx="37870" cy="32380"/>
                <a:chOff x="4017360" y="3342061"/>
                <a:chExt cx="37870" cy="32380"/>
              </a:xfrm>
            </p:grpSpPr>
            <p:sp>
              <p:nvSpPr>
                <p:cNvPr id="7116" name="Google Shape;7116;p82"/>
                <p:cNvSpPr/>
                <p:nvPr/>
              </p:nvSpPr>
              <p:spPr>
                <a:xfrm>
                  <a:off x="4017360" y="3342061"/>
                  <a:ext cx="37870" cy="32380"/>
                </a:xfrm>
                <a:custGeom>
                  <a:avLst/>
                  <a:gdLst/>
                  <a:ahLst/>
                  <a:cxnLst/>
                  <a:rect l="l" t="t" r="r" b="b"/>
                  <a:pathLst>
                    <a:path w="4815" h="4117" extrusionOk="0">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82"/>
                <p:cNvSpPr/>
                <p:nvPr/>
              </p:nvSpPr>
              <p:spPr>
                <a:xfrm>
                  <a:off x="4032484" y="3351790"/>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8" name="Google Shape;7118;p82"/>
              <p:cNvSpPr/>
              <p:nvPr/>
            </p:nvSpPr>
            <p:spPr>
              <a:xfrm>
                <a:off x="3998712" y="3520180"/>
                <a:ext cx="47764" cy="40929"/>
              </a:xfrm>
              <a:custGeom>
                <a:avLst/>
                <a:gdLst/>
                <a:ahLst/>
                <a:cxnLst/>
                <a:rect l="l" t="t" r="r" b="b"/>
                <a:pathLst>
                  <a:path w="6073" h="5204" extrusionOk="0">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82"/>
              <p:cNvSpPr/>
              <p:nvPr/>
            </p:nvSpPr>
            <p:spPr>
              <a:xfrm>
                <a:off x="4011744" y="3529893"/>
                <a:ext cx="25026" cy="21448"/>
              </a:xfrm>
              <a:custGeom>
                <a:avLst/>
                <a:gdLst/>
                <a:ahLst/>
                <a:cxnLst/>
                <a:rect l="l" t="t" r="r" b="b"/>
                <a:pathLst>
                  <a:path w="3182" h="2727" extrusionOk="0">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0" name="Google Shape;7120;p82"/>
              <p:cNvGrpSpPr/>
              <p:nvPr/>
            </p:nvGrpSpPr>
            <p:grpSpPr>
              <a:xfrm>
                <a:off x="3750870" y="3418650"/>
                <a:ext cx="37776" cy="32380"/>
                <a:chOff x="3750870" y="3418650"/>
                <a:chExt cx="37776" cy="32380"/>
              </a:xfrm>
            </p:grpSpPr>
            <p:sp>
              <p:nvSpPr>
                <p:cNvPr id="7121" name="Google Shape;7121;p82"/>
                <p:cNvSpPr/>
                <p:nvPr/>
              </p:nvSpPr>
              <p:spPr>
                <a:xfrm>
                  <a:off x="3750870" y="3418650"/>
                  <a:ext cx="37776" cy="32380"/>
                </a:xfrm>
                <a:custGeom>
                  <a:avLst/>
                  <a:gdLst/>
                  <a:ahLst/>
                  <a:cxnLst/>
                  <a:rect l="l" t="t" r="r" b="b"/>
                  <a:pathLst>
                    <a:path w="4803" h="4117" extrusionOk="0">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82"/>
                <p:cNvSpPr/>
                <p:nvPr/>
              </p:nvSpPr>
              <p:spPr>
                <a:xfrm>
                  <a:off x="3765994" y="3428285"/>
                  <a:ext cx="13040" cy="13040"/>
                </a:xfrm>
                <a:custGeom>
                  <a:avLst/>
                  <a:gdLst/>
                  <a:ahLst/>
                  <a:cxnLst/>
                  <a:rect l="l" t="t" r="r" b="b"/>
                  <a:pathLst>
                    <a:path w="1658" h="1658" extrusionOk="0">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3" name="Google Shape;7123;p82"/>
              <p:cNvGrpSpPr/>
              <p:nvPr/>
            </p:nvGrpSpPr>
            <p:grpSpPr>
              <a:xfrm>
                <a:off x="3632509" y="3274438"/>
                <a:ext cx="37783" cy="32357"/>
                <a:chOff x="3632509" y="3274438"/>
                <a:chExt cx="37783" cy="32357"/>
              </a:xfrm>
            </p:grpSpPr>
            <p:sp>
              <p:nvSpPr>
                <p:cNvPr id="7124" name="Google Shape;7124;p82"/>
                <p:cNvSpPr/>
                <p:nvPr/>
              </p:nvSpPr>
              <p:spPr>
                <a:xfrm>
                  <a:off x="3632509" y="3274438"/>
                  <a:ext cx="37783" cy="32357"/>
                </a:xfrm>
                <a:custGeom>
                  <a:avLst/>
                  <a:gdLst/>
                  <a:ahLst/>
                  <a:cxnLst/>
                  <a:rect l="l" t="t" r="r" b="b"/>
                  <a:pathLst>
                    <a:path w="4804" h="4114" extrusionOk="0">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82"/>
                <p:cNvSpPr/>
                <p:nvPr/>
              </p:nvSpPr>
              <p:spPr>
                <a:xfrm>
                  <a:off x="3647547" y="3284049"/>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6" name="Google Shape;7126;p82"/>
              <p:cNvGrpSpPr/>
              <p:nvPr/>
            </p:nvGrpSpPr>
            <p:grpSpPr>
              <a:xfrm>
                <a:off x="3906424" y="3297561"/>
                <a:ext cx="37776" cy="32451"/>
                <a:chOff x="3906424" y="3297561"/>
                <a:chExt cx="37776" cy="32451"/>
              </a:xfrm>
            </p:grpSpPr>
            <p:sp>
              <p:nvSpPr>
                <p:cNvPr id="7127" name="Google Shape;7127;p82"/>
                <p:cNvSpPr/>
                <p:nvPr/>
              </p:nvSpPr>
              <p:spPr>
                <a:xfrm>
                  <a:off x="3906424" y="3297561"/>
                  <a:ext cx="37776" cy="32451"/>
                </a:xfrm>
                <a:custGeom>
                  <a:avLst/>
                  <a:gdLst/>
                  <a:ahLst/>
                  <a:cxnLst/>
                  <a:rect l="l" t="t" r="r" b="b"/>
                  <a:pathLst>
                    <a:path w="4803" h="4126" extrusionOk="0">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82"/>
                <p:cNvSpPr/>
                <p:nvPr/>
              </p:nvSpPr>
              <p:spPr>
                <a:xfrm>
                  <a:off x="3921548" y="3307361"/>
                  <a:ext cx="13048" cy="13040"/>
                </a:xfrm>
                <a:custGeom>
                  <a:avLst/>
                  <a:gdLst/>
                  <a:ahLst/>
                  <a:cxnLst/>
                  <a:rect l="l" t="t" r="r" b="b"/>
                  <a:pathLst>
                    <a:path w="1659" h="1658" extrusionOk="0">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9" name="Google Shape;7129;p82"/>
              <p:cNvGrpSpPr/>
              <p:nvPr/>
            </p:nvGrpSpPr>
            <p:grpSpPr>
              <a:xfrm>
                <a:off x="3866084" y="3412107"/>
                <a:ext cx="37776" cy="32357"/>
                <a:chOff x="3866084" y="3412107"/>
                <a:chExt cx="37776" cy="32357"/>
              </a:xfrm>
            </p:grpSpPr>
            <p:sp>
              <p:nvSpPr>
                <p:cNvPr id="7130" name="Google Shape;7130;p82"/>
                <p:cNvSpPr/>
                <p:nvPr/>
              </p:nvSpPr>
              <p:spPr>
                <a:xfrm>
                  <a:off x="3866084"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82"/>
                <p:cNvSpPr/>
                <p:nvPr/>
              </p:nvSpPr>
              <p:spPr>
                <a:xfrm>
                  <a:off x="3881208" y="3421812"/>
                  <a:ext cx="13048" cy="13040"/>
                </a:xfrm>
                <a:custGeom>
                  <a:avLst/>
                  <a:gdLst/>
                  <a:ahLst/>
                  <a:cxnLst/>
                  <a:rect l="l" t="t" r="r" b="b"/>
                  <a:pathLst>
                    <a:path w="1659" h="1658" extrusionOk="0">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2" name="Google Shape;7132;p82"/>
              <p:cNvGrpSpPr/>
              <p:nvPr/>
            </p:nvGrpSpPr>
            <p:grpSpPr>
              <a:xfrm>
                <a:off x="4023919" y="3766409"/>
                <a:ext cx="37783" cy="32357"/>
                <a:chOff x="4023919" y="3766409"/>
                <a:chExt cx="37783" cy="32357"/>
              </a:xfrm>
            </p:grpSpPr>
            <p:sp>
              <p:nvSpPr>
                <p:cNvPr id="7133" name="Google Shape;7133;p82"/>
                <p:cNvSpPr/>
                <p:nvPr/>
              </p:nvSpPr>
              <p:spPr>
                <a:xfrm>
                  <a:off x="4023919" y="3766409"/>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82"/>
                <p:cNvSpPr/>
                <p:nvPr/>
              </p:nvSpPr>
              <p:spPr>
                <a:xfrm>
                  <a:off x="4039051" y="3776115"/>
                  <a:ext cx="13040" cy="13048"/>
                </a:xfrm>
                <a:custGeom>
                  <a:avLst/>
                  <a:gdLst/>
                  <a:ahLst/>
                  <a:cxnLst/>
                  <a:rect l="l" t="t" r="r" b="b"/>
                  <a:pathLst>
                    <a:path w="1658" h="1659" extrusionOk="0">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5" name="Google Shape;7135;p82"/>
              <p:cNvGrpSpPr/>
              <p:nvPr/>
            </p:nvGrpSpPr>
            <p:grpSpPr>
              <a:xfrm>
                <a:off x="3973882" y="3779449"/>
                <a:ext cx="37776" cy="32357"/>
                <a:chOff x="3973882" y="3779449"/>
                <a:chExt cx="37776" cy="32357"/>
              </a:xfrm>
            </p:grpSpPr>
            <p:sp>
              <p:nvSpPr>
                <p:cNvPr id="7136" name="Google Shape;7136;p82"/>
                <p:cNvSpPr/>
                <p:nvPr/>
              </p:nvSpPr>
              <p:spPr>
                <a:xfrm>
                  <a:off x="3973882" y="3779449"/>
                  <a:ext cx="37776" cy="32357"/>
                </a:xfrm>
                <a:custGeom>
                  <a:avLst/>
                  <a:gdLst/>
                  <a:ahLst/>
                  <a:cxnLst/>
                  <a:rect l="l" t="t" r="r" b="b"/>
                  <a:pathLst>
                    <a:path w="4803" h="4114" extrusionOk="0">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82"/>
                <p:cNvSpPr/>
                <p:nvPr/>
              </p:nvSpPr>
              <p:spPr>
                <a:xfrm>
                  <a:off x="3989006" y="3789155"/>
                  <a:ext cx="13040" cy="13040"/>
                </a:xfrm>
                <a:custGeom>
                  <a:avLst/>
                  <a:gdLst/>
                  <a:ahLst/>
                  <a:cxnLst/>
                  <a:rect l="l" t="t" r="r" b="b"/>
                  <a:pathLst>
                    <a:path w="1658" h="1658" extrusionOk="0">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8" name="Google Shape;7138;p82"/>
              <p:cNvGrpSpPr/>
              <p:nvPr/>
            </p:nvGrpSpPr>
            <p:grpSpPr>
              <a:xfrm>
                <a:off x="4073398" y="3838028"/>
                <a:ext cx="37776" cy="32380"/>
                <a:chOff x="4073398" y="3838028"/>
                <a:chExt cx="37776" cy="32380"/>
              </a:xfrm>
            </p:grpSpPr>
            <p:sp>
              <p:nvSpPr>
                <p:cNvPr id="7139" name="Google Shape;7139;p82"/>
                <p:cNvSpPr/>
                <p:nvPr/>
              </p:nvSpPr>
              <p:spPr>
                <a:xfrm>
                  <a:off x="4073398" y="3838028"/>
                  <a:ext cx="37776" cy="32380"/>
                </a:xfrm>
                <a:custGeom>
                  <a:avLst/>
                  <a:gdLst/>
                  <a:ahLst/>
                  <a:cxnLst/>
                  <a:rect l="l" t="t" r="r" b="b"/>
                  <a:pathLst>
                    <a:path w="4803" h="4117" extrusionOk="0">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82"/>
                <p:cNvSpPr/>
                <p:nvPr/>
              </p:nvSpPr>
              <p:spPr>
                <a:xfrm>
                  <a:off x="4088428" y="3847663"/>
                  <a:ext cx="13040" cy="13040"/>
                </a:xfrm>
                <a:custGeom>
                  <a:avLst/>
                  <a:gdLst/>
                  <a:ahLst/>
                  <a:cxnLst/>
                  <a:rect l="l" t="t" r="r" b="b"/>
                  <a:pathLst>
                    <a:path w="1658" h="1658" extrusionOk="0">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1" name="Google Shape;7141;p82"/>
              <p:cNvGrpSpPr/>
              <p:nvPr/>
            </p:nvGrpSpPr>
            <p:grpSpPr>
              <a:xfrm>
                <a:off x="4342672" y="4144496"/>
                <a:ext cx="37752" cy="32364"/>
                <a:chOff x="4342672" y="4144496"/>
                <a:chExt cx="37752" cy="32364"/>
              </a:xfrm>
            </p:grpSpPr>
            <p:sp>
              <p:nvSpPr>
                <p:cNvPr id="7142" name="Google Shape;7142;p82"/>
                <p:cNvSpPr/>
                <p:nvPr/>
              </p:nvSpPr>
              <p:spPr>
                <a:xfrm>
                  <a:off x="4342672" y="4144496"/>
                  <a:ext cx="37752" cy="32364"/>
                </a:xfrm>
                <a:custGeom>
                  <a:avLst/>
                  <a:gdLst/>
                  <a:ahLst/>
                  <a:cxnLst/>
                  <a:rect l="l" t="t" r="r" b="b"/>
                  <a:pathLst>
                    <a:path w="4800" h="4115" extrusionOk="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82"/>
                <p:cNvSpPr/>
                <p:nvPr/>
              </p:nvSpPr>
              <p:spPr>
                <a:xfrm>
                  <a:off x="4355586" y="4154209"/>
                  <a:ext cx="15227" cy="13040"/>
                </a:xfrm>
                <a:custGeom>
                  <a:avLst/>
                  <a:gdLst/>
                  <a:ahLst/>
                  <a:cxnLst/>
                  <a:rect l="l" t="t" r="r" b="b"/>
                  <a:pathLst>
                    <a:path w="1936" h="1658" extrusionOk="0">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4" name="Google Shape;7144;p82"/>
              <p:cNvGrpSpPr/>
              <p:nvPr/>
            </p:nvGrpSpPr>
            <p:grpSpPr>
              <a:xfrm>
                <a:off x="4406386" y="4056872"/>
                <a:ext cx="37783" cy="32364"/>
                <a:chOff x="4406386" y="4056872"/>
                <a:chExt cx="37783" cy="32364"/>
              </a:xfrm>
            </p:grpSpPr>
            <p:sp>
              <p:nvSpPr>
                <p:cNvPr id="7145" name="Google Shape;7145;p82"/>
                <p:cNvSpPr/>
                <p:nvPr/>
              </p:nvSpPr>
              <p:spPr>
                <a:xfrm>
                  <a:off x="4406386" y="4056872"/>
                  <a:ext cx="37783" cy="32364"/>
                </a:xfrm>
                <a:custGeom>
                  <a:avLst/>
                  <a:gdLst/>
                  <a:ahLst/>
                  <a:cxnLst/>
                  <a:rect l="l" t="t" r="r" b="b"/>
                  <a:pathLst>
                    <a:path w="4804" h="4115" extrusionOk="0">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82"/>
                <p:cNvSpPr/>
                <p:nvPr/>
              </p:nvSpPr>
              <p:spPr>
                <a:xfrm>
                  <a:off x="4419332" y="4066577"/>
                  <a:ext cx="15227" cy="13017"/>
                </a:xfrm>
                <a:custGeom>
                  <a:avLst/>
                  <a:gdLst/>
                  <a:ahLst/>
                  <a:cxnLst/>
                  <a:rect l="l" t="t" r="r" b="b"/>
                  <a:pathLst>
                    <a:path w="1936" h="1655" extrusionOk="0">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7" name="Google Shape;7147;p82"/>
              <p:cNvGrpSpPr/>
              <p:nvPr/>
            </p:nvGrpSpPr>
            <p:grpSpPr>
              <a:xfrm>
                <a:off x="4284416" y="4245254"/>
                <a:ext cx="37783" cy="32357"/>
                <a:chOff x="4284416" y="4245254"/>
                <a:chExt cx="37783" cy="32357"/>
              </a:xfrm>
            </p:grpSpPr>
            <p:sp>
              <p:nvSpPr>
                <p:cNvPr id="7148" name="Google Shape;7148;p82"/>
                <p:cNvSpPr/>
                <p:nvPr/>
              </p:nvSpPr>
              <p:spPr>
                <a:xfrm>
                  <a:off x="4284416" y="4245254"/>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82"/>
                <p:cNvSpPr/>
                <p:nvPr/>
              </p:nvSpPr>
              <p:spPr>
                <a:xfrm>
                  <a:off x="4299548" y="4254959"/>
                  <a:ext cx="13040" cy="13040"/>
                </a:xfrm>
                <a:custGeom>
                  <a:avLst/>
                  <a:gdLst/>
                  <a:ahLst/>
                  <a:cxnLst/>
                  <a:rect l="l" t="t" r="r" b="b"/>
                  <a:pathLst>
                    <a:path w="1658" h="1658" extrusionOk="0">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0" name="Google Shape;7150;p82"/>
              <p:cNvGrpSpPr/>
              <p:nvPr/>
            </p:nvGrpSpPr>
            <p:grpSpPr>
              <a:xfrm>
                <a:off x="4219057" y="4331258"/>
                <a:ext cx="37776" cy="32364"/>
                <a:chOff x="4219057" y="4331258"/>
                <a:chExt cx="37776" cy="32364"/>
              </a:xfrm>
            </p:grpSpPr>
            <p:sp>
              <p:nvSpPr>
                <p:cNvPr id="7151" name="Google Shape;7151;p82"/>
                <p:cNvSpPr/>
                <p:nvPr/>
              </p:nvSpPr>
              <p:spPr>
                <a:xfrm>
                  <a:off x="4219057" y="4331258"/>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82"/>
                <p:cNvSpPr/>
                <p:nvPr/>
              </p:nvSpPr>
              <p:spPr>
                <a:xfrm>
                  <a:off x="4231995" y="4340971"/>
                  <a:ext cx="15235" cy="13040"/>
                </a:xfrm>
                <a:custGeom>
                  <a:avLst/>
                  <a:gdLst/>
                  <a:ahLst/>
                  <a:cxnLst/>
                  <a:rect l="l" t="t" r="r" b="b"/>
                  <a:pathLst>
                    <a:path w="1937" h="1658" extrusionOk="0">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3" name="Google Shape;7153;p82"/>
              <p:cNvGrpSpPr/>
              <p:nvPr/>
            </p:nvGrpSpPr>
            <p:grpSpPr>
              <a:xfrm>
                <a:off x="4204122" y="4141688"/>
                <a:ext cx="33497" cy="28699"/>
                <a:chOff x="4204122" y="4141688"/>
                <a:chExt cx="33497" cy="28699"/>
              </a:xfrm>
            </p:grpSpPr>
            <p:sp>
              <p:nvSpPr>
                <p:cNvPr id="7154" name="Google Shape;7154;p82"/>
                <p:cNvSpPr/>
                <p:nvPr/>
              </p:nvSpPr>
              <p:spPr>
                <a:xfrm>
                  <a:off x="4204122" y="4141688"/>
                  <a:ext cx="33497" cy="28699"/>
                </a:xfrm>
                <a:custGeom>
                  <a:avLst/>
                  <a:gdLst/>
                  <a:ahLst/>
                  <a:cxnLst/>
                  <a:rect l="l" t="t" r="r" b="b"/>
                  <a:pathLst>
                    <a:path w="4259" h="3649" extrusionOk="0">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82"/>
                <p:cNvSpPr/>
                <p:nvPr/>
              </p:nvSpPr>
              <p:spPr>
                <a:xfrm>
                  <a:off x="4216965" y="4151259"/>
                  <a:ext cx="11042" cy="9399"/>
                </a:xfrm>
                <a:custGeom>
                  <a:avLst/>
                  <a:gdLst/>
                  <a:ahLst/>
                  <a:cxnLst/>
                  <a:rect l="l" t="t" r="r" b="b"/>
                  <a:pathLst>
                    <a:path w="1404" h="1195" extrusionOk="0">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6" name="Google Shape;7156;p82"/>
              <p:cNvGrpSpPr/>
              <p:nvPr/>
            </p:nvGrpSpPr>
            <p:grpSpPr>
              <a:xfrm>
                <a:off x="4301546" y="4003869"/>
                <a:ext cx="38916" cy="33324"/>
                <a:chOff x="4301546" y="4003869"/>
                <a:chExt cx="38916" cy="33324"/>
              </a:xfrm>
            </p:grpSpPr>
            <p:sp>
              <p:nvSpPr>
                <p:cNvPr id="7157" name="Google Shape;7157;p82"/>
                <p:cNvSpPr/>
                <p:nvPr/>
              </p:nvSpPr>
              <p:spPr>
                <a:xfrm>
                  <a:off x="4301546" y="4003869"/>
                  <a:ext cx="38916" cy="33324"/>
                </a:xfrm>
                <a:custGeom>
                  <a:avLst/>
                  <a:gdLst/>
                  <a:ahLst/>
                  <a:cxnLst/>
                  <a:rect l="l" t="t" r="r" b="b"/>
                  <a:pathLst>
                    <a:path w="4948" h="4237" extrusionOk="0">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82"/>
                <p:cNvSpPr/>
                <p:nvPr/>
              </p:nvSpPr>
              <p:spPr>
                <a:xfrm>
                  <a:off x="4314389" y="4013590"/>
                  <a:ext cx="16469" cy="14000"/>
                </a:xfrm>
                <a:custGeom>
                  <a:avLst/>
                  <a:gdLst/>
                  <a:ahLst/>
                  <a:cxnLst/>
                  <a:rect l="l" t="t" r="r" b="b"/>
                  <a:pathLst>
                    <a:path w="2094" h="1780" extrusionOk="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9" name="Google Shape;7159;p82"/>
              <p:cNvGrpSpPr/>
              <p:nvPr/>
            </p:nvGrpSpPr>
            <p:grpSpPr>
              <a:xfrm>
                <a:off x="4210681" y="3924669"/>
                <a:ext cx="36549" cy="31366"/>
                <a:chOff x="4210681" y="3924669"/>
                <a:chExt cx="36549" cy="31366"/>
              </a:xfrm>
            </p:grpSpPr>
            <p:sp>
              <p:nvSpPr>
                <p:cNvPr id="7160" name="Google Shape;7160;p82"/>
                <p:cNvSpPr/>
                <p:nvPr/>
              </p:nvSpPr>
              <p:spPr>
                <a:xfrm>
                  <a:off x="4210681" y="3924669"/>
                  <a:ext cx="36549" cy="31366"/>
                </a:xfrm>
                <a:custGeom>
                  <a:avLst/>
                  <a:gdLst/>
                  <a:ahLst/>
                  <a:cxnLst/>
                  <a:rect l="l" t="t" r="r" b="b"/>
                  <a:pathLst>
                    <a:path w="4647" h="3988" extrusionOk="0">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82"/>
                <p:cNvSpPr/>
                <p:nvPr/>
              </p:nvSpPr>
              <p:spPr>
                <a:xfrm>
                  <a:off x="4225625" y="3934335"/>
                  <a:ext cx="11994" cy="11994"/>
                </a:xfrm>
                <a:custGeom>
                  <a:avLst/>
                  <a:gdLst/>
                  <a:ahLst/>
                  <a:cxnLst/>
                  <a:rect l="l" t="t" r="r" b="b"/>
                  <a:pathLst>
                    <a:path w="1525" h="1525" extrusionOk="0">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2" name="Google Shape;7162;p82"/>
              <p:cNvGrpSpPr/>
              <p:nvPr/>
            </p:nvGrpSpPr>
            <p:grpSpPr>
              <a:xfrm>
                <a:off x="3987771" y="3628874"/>
                <a:ext cx="31499" cy="26993"/>
                <a:chOff x="3987771" y="3628874"/>
                <a:chExt cx="31499" cy="26993"/>
              </a:xfrm>
            </p:grpSpPr>
            <p:sp>
              <p:nvSpPr>
                <p:cNvPr id="7163" name="Google Shape;7163;p82"/>
                <p:cNvSpPr/>
                <p:nvPr/>
              </p:nvSpPr>
              <p:spPr>
                <a:xfrm>
                  <a:off x="3987771" y="3628874"/>
                  <a:ext cx="31499" cy="26993"/>
                </a:xfrm>
                <a:custGeom>
                  <a:avLst/>
                  <a:gdLst/>
                  <a:ahLst/>
                  <a:cxnLst/>
                  <a:rect l="l" t="t" r="r" b="b"/>
                  <a:pathLst>
                    <a:path w="4005" h="3432" extrusionOk="0">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82"/>
                <p:cNvSpPr/>
                <p:nvPr/>
              </p:nvSpPr>
              <p:spPr>
                <a:xfrm>
                  <a:off x="4000709" y="3638540"/>
                  <a:ext cx="8856" cy="7605"/>
                </a:xfrm>
                <a:custGeom>
                  <a:avLst/>
                  <a:gdLst/>
                  <a:ahLst/>
                  <a:cxnLst/>
                  <a:rect l="l" t="t" r="r" b="b"/>
                  <a:pathLst>
                    <a:path w="1126" h="967" extrusionOk="0">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5" name="Google Shape;7165;p82"/>
              <p:cNvGrpSpPr/>
              <p:nvPr/>
            </p:nvGrpSpPr>
            <p:grpSpPr>
              <a:xfrm>
                <a:off x="4087382" y="3775674"/>
                <a:ext cx="31405" cy="26898"/>
                <a:chOff x="4087382" y="3775674"/>
                <a:chExt cx="31405" cy="26898"/>
              </a:xfrm>
            </p:grpSpPr>
            <p:sp>
              <p:nvSpPr>
                <p:cNvPr id="7166" name="Google Shape;7166;p82"/>
                <p:cNvSpPr/>
                <p:nvPr/>
              </p:nvSpPr>
              <p:spPr>
                <a:xfrm>
                  <a:off x="4087382" y="3775674"/>
                  <a:ext cx="31405" cy="26898"/>
                </a:xfrm>
                <a:custGeom>
                  <a:avLst/>
                  <a:gdLst/>
                  <a:ahLst/>
                  <a:cxnLst/>
                  <a:rect l="l" t="t" r="r" b="b"/>
                  <a:pathLst>
                    <a:path w="3993" h="3420" extrusionOk="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82"/>
                <p:cNvSpPr/>
                <p:nvPr/>
              </p:nvSpPr>
              <p:spPr>
                <a:xfrm>
                  <a:off x="4101460" y="3785348"/>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8" name="Google Shape;7168;p82"/>
              <p:cNvGrpSpPr/>
              <p:nvPr/>
            </p:nvGrpSpPr>
            <p:grpSpPr>
              <a:xfrm>
                <a:off x="4118873" y="3856637"/>
                <a:ext cx="31405" cy="26906"/>
                <a:chOff x="4118873" y="3856637"/>
                <a:chExt cx="31405" cy="26906"/>
              </a:xfrm>
            </p:grpSpPr>
            <p:sp>
              <p:nvSpPr>
                <p:cNvPr id="7169" name="Google Shape;7169;p82"/>
                <p:cNvSpPr/>
                <p:nvPr/>
              </p:nvSpPr>
              <p:spPr>
                <a:xfrm>
                  <a:off x="4118873" y="3856637"/>
                  <a:ext cx="31405" cy="26906"/>
                </a:xfrm>
                <a:custGeom>
                  <a:avLst/>
                  <a:gdLst/>
                  <a:ahLst/>
                  <a:cxnLst/>
                  <a:rect l="l" t="t" r="r" b="b"/>
                  <a:pathLst>
                    <a:path w="3993" h="3421" extrusionOk="0">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82"/>
                <p:cNvSpPr/>
                <p:nvPr/>
              </p:nvSpPr>
              <p:spPr>
                <a:xfrm>
                  <a:off x="4133046" y="3866310"/>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1" name="Google Shape;7171;p82"/>
              <p:cNvGrpSpPr/>
              <p:nvPr/>
            </p:nvGrpSpPr>
            <p:grpSpPr>
              <a:xfrm>
                <a:off x="4168541" y="3639523"/>
                <a:ext cx="31499" cy="26906"/>
                <a:chOff x="4168541" y="3639523"/>
                <a:chExt cx="31499" cy="26906"/>
              </a:xfrm>
            </p:grpSpPr>
            <p:sp>
              <p:nvSpPr>
                <p:cNvPr id="7172" name="Google Shape;7172;p82"/>
                <p:cNvSpPr/>
                <p:nvPr/>
              </p:nvSpPr>
              <p:spPr>
                <a:xfrm>
                  <a:off x="4168541" y="3639523"/>
                  <a:ext cx="31499" cy="26906"/>
                </a:xfrm>
                <a:custGeom>
                  <a:avLst/>
                  <a:gdLst/>
                  <a:ahLst/>
                  <a:cxnLst/>
                  <a:rect l="l" t="t" r="r" b="b"/>
                  <a:pathLst>
                    <a:path w="4005" h="3421" extrusionOk="0">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82"/>
                <p:cNvSpPr/>
                <p:nvPr/>
              </p:nvSpPr>
              <p:spPr>
                <a:xfrm>
                  <a:off x="4182713" y="3649197"/>
                  <a:ext cx="7716" cy="7621"/>
                </a:xfrm>
                <a:custGeom>
                  <a:avLst/>
                  <a:gdLst/>
                  <a:ahLst/>
                  <a:cxnLst/>
                  <a:rect l="l" t="t" r="r" b="b"/>
                  <a:pathLst>
                    <a:path w="981" h="969" extrusionOk="0">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4" name="Google Shape;7174;p82"/>
              <p:cNvGrpSpPr/>
              <p:nvPr/>
            </p:nvGrpSpPr>
            <p:grpSpPr>
              <a:xfrm>
                <a:off x="3965789" y="3393545"/>
                <a:ext cx="31405" cy="26945"/>
                <a:chOff x="3965789" y="3393545"/>
                <a:chExt cx="31405" cy="26945"/>
              </a:xfrm>
            </p:grpSpPr>
            <p:sp>
              <p:nvSpPr>
                <p:cNvPr id="7175" name="Google Shape;7175;p82"/>
                <p:cNvSpPr/>
                <p:nvPr/>
              </p:nvSpPr>
              <p:spPr>
                <a:xfrm>
                  <a:off x="3965789" y="3393545"/>
                  <a:ext cx="31405" cy="26945"/>
                </a:xfrm>
                <a:custGeom>
                  <a:avLst/>
                  <a:gdLst/>
                  <a:ahLst/>
                  <a:cxnLst/>
                  <a:rect l="l" t="t" r="r" b="b"/>
                  <a:pathLst>
                    <a:path w="3993" h="3426" extrusionOk="0">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82"/>
                <p:cNvSpPr/>
                <p:nvPr/>
              </p:nvSpPr>
              <p:spPr>
                <a:xfrm>
                  <a:off x="3978632" y="3403259"/>
                  <a:ext cx="8950" cy="7590"/>
                </a:xfrm>
                <a:custGeom>
                  <a:avLst/>
                  <a:gdLst/>
                  <a:ahLst/>
                  <a:cxnLst/>
                  <a:rect l="l" t="t" r="r" b="b"/>
                  <a:pathLst>
                    <a:path w="1138" h="965" extrusionOk="0">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7" name="Google Shape;7177;p82"/>
              <p:cNvGrpSpPr/>
              <p:nvPr/>
            </p:nvGrpSpPr>
            <p:grpSpPr>
              <a:xfrm>
                <a:off x="3925166" y="3491008"/>
                <a:ext cx="31405" cy="27001"/>
                <a:chOff x="3925166" y="3491008"/>
                <a:chExt cx="31405" cy="27001"/>
              </a:xfrm>
            </p:grpSpPr>
            <p:sp>
              <p:nvSpPr>
                <p:cNvPr id="7178" name="Google Shape;7178;p82"/>
                <p:cNvSpPr/>
                <p:nvPr/>
              </p:nvSpPr>
              <p:spPr>
                <a:xfrm>
                  <a:off x="3925166" y="3491008"/>
                  <a:ext cx="31405" cy="27001"/>
                </a:xfrm>
                <a:custGeom>
                  <a:avLst/>
                  <a:gdLst/>
                  <a:ahLst/>
                  <a:cxnLst/>
                  <a:rect l="l" t="t" r="r" b="b"/>
                  <a:pathLst>
                    <a:path w="3993" h="3433" extrusionOk="0">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82"/>
                <p:cNvSpPr/>
                <p:nvPr/>
              </p:nvSpPr>
              <p:spPr>
                <a:xfrm>
                  <a:off x="3939339" y="3500682"/>
                  <a:ext cx="7621" cy="7621"/>
                </a:xfrm>
                <a:custGeom>
                  <a:avLst/>
                  <a:gdLst/>
                  <a:ahLst/>
                  <a:cxnLst/>
                  <a:rect l="l" t="t" r="r" b="b"/>
                  <a:pathLst>
                    <a:path w="969" h="969" extrusionOk="0">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0" name="Google Shape;7180;p82"/>
              <p:cNvGrpSpPr/>
              <p:nvPr/>
            </p:nvGrpSpPr>
            <p:grpSpPr>
              <a:xfrm>
                <a:off x="3682845" y="3340976"/>
                <a:ext cx="31397" cy="26898"/>
                <a:chOff x="3682845" y="3340976"/>
                <a:chExt cx="31397" cy="26898"/>
              </a:xfrm>
            </p:grpSpPr>
            <p:sp>
              <p:nvSpPr>
                <p:cNvPr id="7181" name="Google Shape;7181;p82"/>
                <p:cNvSpPr/>
                <p:nvPr/>
              </p:nvSpPr>
              <p:spPr>
                <a:xfrm>
                  <a:off x="3682845" y="3340976"/>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82"/>
                <p:cNvSpPr/>
                <p:nvPr/>
              </p:nvSpPr>
              <p:spPr>
                <a:xfrm>
                  <a:off x="3695783" y="3350650"/>
                  <a:ext cx="8856" cy="7645"/>
                </a:xfrm>
                <a:custGeom>
                  <a:avLst/>
                  <a:gdLst/>
                  <a:ahLst/>
                  <a:cxnLst/>
                  <a:rect l="l" t="t" r="r" b="b"/>
                  <a:pathLst>
                    <a:path w="1126" h="972" extrusionOk="0">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3" name="Google Shape;7183;p82"/>
              <p:cNvGrpSpPr/>
              <p:nvPr/>
            </p:nvGrpSpPr>
            <p:grpSpPr>
              <a:xfrm>
                <a:off x="3795393" y="3353725"/>
                <a:ext cx="31499" cy="26993"/>
                <a:chOff x="3795393" y="3353725"/>
                <a:chExt cx="31499" cy="26993"/>
              </a:xfrm>
            </p:grpSpPr>
            <p:sp>
              <p:nvSpPr>
                <p:cNvPr id="7184" name="Google Shape;7184;p82"/>
                <p:cNvSpPr/>
                <p:nvPr/>
              </p:nvSpPr>
              <p:spPr>
                <a:xfrm>
                  <a:off x="3795393" y="3353725"/>
                  <a:ext cx="31499" cy="26993"/>
                </a:xfrm>
                <a:custGeom>
                  <a:avLst/>
                  <a:gdLst/>
                  <a:ahLst/>
                  <a:cxnLst/>
                  <a:rect l="l" t="t" r="r" b="b"/>
                  <a:pathLst>
                    <a:path w="4005" h="3432" extrusionOk="0">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82"/>
                <p:cNvSpPr/>
                <p:nvPr/>
              </p:nvSpPr>
              <p:spPr>
                <a:xfrm>
                  <a:off x="3809668" y="3363399"/>
                  <a:ext cx="7613" cy="7613"/>
                </a:xfrm>
                <a:custGeom>
                  <a:avLst/>
                  <a:gdLst/>
                  <a:ahLst/>
                  <a:cxnLst/>
                  <a:rect l="l" t="t" r="r" b="b"/>
                  <a:pathLst>
                    <a:path w="968" h="968" extrusionOk="0">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6" name="Google Shape;7186;p82"/>
              <p:cNvGrpSpPr/>
              <p:nvPr/>
            </p:nvGrpSpPr>
            <p:grpSpPr>
              <a:xfrm>
                <a:off x="4176909" y="4363221"/>
                <a:ext cx="38924" cy="33316"/>
                <a:chOff x="4176909" y="4363221"/>
                <a:chExt cx="38924" cy="33316"/>
              </a:xfrm>
            </p:grpSpPr>
            <p:sp>
              <p:nvSpPr>
                <p:cNvPr id="7187" name="Google Shape;7187;p82"/>
                <p:cNvSpPr/>
                <p:nvPr/>
              </p:nvSpPr>
              <p:spPr>
                <a:xfrm>
                  <a:off x="4176909" y="4363221"/>
                  <a:ext cx="38924" cy="33316"/>
                </a:xfrm>
                <a:custGeom>
                  <a:avLst/>
                  <a:gdLst/>
                  <a:ahLst/>
                  <a:cxnLst/>
                  <a:rect l="l" t="t" r="r" b="b"/>
                  <a:pathLst>
                    <a:path w="4949" h="4236" extrusionOk="0">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82"/>
                <p:cNvSpPr/>
                <p:nvPr/>
              </p:nvSpPr>
              <p:spPr>
                <a:xfrm>
                  <a:off x="4192230" y="4372934"/>
                  <a:ext cx="13897" cy="13992"/>
                </a:xfrm>
                <a:custGeom>
                  <a:avLst/>
                  <a:gdLst/>
                  <a:ahLst/>
                  <a:cxnLst/>
                  <a:rect l="l" t="t" r="r" b="b"/>
                  <a:pathLst>
                    <a:path w="1767" h="1779" extrusionOk="0">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9" name="Google Shape;7189;p82"/>
              <p:cNvGrpSpPr/>
              <p:nvPr/>
            </p:nvGrpSpPr>
            <p:grpSpPr>
              <a:xfrm>
                <a:off x="4226191" y="4007660"/>
                <a:ext cx="33560" cy="28770"/>
                <a:chOff x="4226191" y="4007660"/>
                <a:chExt cx="33560" cy="28770"/>
              </a:xfrm>
            </p:grpSpPr>
            <p:sp>
              <p:nvSpPr>
                <p:cNvPr id="7190" name="Google Shape;7190;p82"/>
                <p:cNvSpPr/>
                <p:nvPr/>
              </p:nvSpPr>
              <p:spPr>
                <a:xfrm>
                  <a:off x="4226191" y="4007660"/>
                  <a:ext cx="33560" cy="28770"/>
                </a:xfrm>
                <a:custGeom>
                  <a:avLst/>
                  <a:gdLst/>
                  <a:ahLst/>
                  <a:cxnLst/>
                  <a:rect l="l" t="t" r="r" b="b"/>
                  <a:pathLst>
                    <a:path w="4267" h="3658" extrusionOk="0">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82"/>
                <p:cNvSpPr/>
                <p:nvPr/>
              </p:nvSpPr>
              <p:spPr>
                <a:xfrm>
                  <a:off x="4239129" y="4017397"/>
                  <a:ext cx="10948" cy="9383"/>
                </a:xfrm>
                <a:custGeom>
                  <a:avLst/>
                  <a:gdLst/>
                  <a:ahLst/>
                  <a:cxnLst/>
                  <a:rect l="l" t="t" r="r" b="b"/>
                  <a:pathLst>
                    <a:path w="1392" h="1193" extrusionOk="0">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2" name="Google Shape;7192;p82"/>
              <p:cNvGrpSpPr/>
              <p:nvPr/>
            </p:nvGrpSpPr>
            <p:grpSpPr>
              <a:xfrm>
                <a:off x="3597785" y="3377045"/>
                <a:ext cx="33591" cy="28699"/>
                <a:chOff x="3597785" y="3377045"/>
                <a:chExt cx="33591" cy="28699"/>
              </a:xfrm>
            </p:grpSpPr>
            <p:sp>
              <p:nvSpPr>
                <p:cNvPr id="7193" name="Google Shape;7193;p82"/>
                <p:cNvSpPr/>
                <p:nvPr/>
              </p:nvSpPr>
              <p:spPr>
                <a:xfrm>
                  <a:off x="3597785" y="3377045"/>
                  <a:ext cx="33591" cy="28699"/>
                </a:xfrm>
                <a:custGeom>
                  <a:avLst/>
                  <a:gdLst/>
                  <a:ahLst/>
                  <a:cxnLst/>
                  <a:rect l="l" t="t" r="r" b="b"/>
                  <a:pathLst>
                    <a:path w="4271" h="3649" extrusionOk="0">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82"/>
                <p:cNvSpPr/>
                <p:nvPr/>
              </p:nvSpPr>
              <p:spPr>
                <a:xfrm>
                  <a:off x="3612343" y="3386703"/>
                  <a:ext cx="9328" cy="9336"/>
                </a:xfrm>
                <a:custGeom>
                  <a:avLst/>
                  <a:gdLst/>
                  <a:ahLst/>
                  <a:cxnLst/>
                  <a:rect l="l" t="t" r="r" b="b"/>
                  <a:pathLst>
                    <a:path w="1186" h="1187" extrusionOk="0">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5" name="Google Shape;7195;p82"/>
              <p:cNvGrpSpPr/>
              <p:nvPr/>
            </p:nvGrpSpPr>
            <p:grpSpPr>
              <a:xfrm>
                <a:off x="3887870" y="3669796"/>
                <a:ext cx="33591" cy="28692"/>
                <a:chOff x="3887870" y="3669796"/>
                <a:chExt cx="33591" cy="28692"/>
              </a:xfrm>
            </p:grpSpPr>
            <p:sp>
              <p:nvSpPr>
                <p:cNvPr id="7196" name="Google Shape;7196;p82"/>
                <p:cNvSpPr/>
                <p:nvPr/>
              </p:nvSpPr>
              <p:spPr>
                <a:xfrm>
                  <a:off x="3887870" y="3669796"/>
                  <a:ext cx="33591" cy="28692"/>
                </a:xfrm>
                <a:custGeom>
                  <a:avLst/>
                  <a:gdLst/>
                  <a:ahLst/>
                  <a:cxnLst/>
                  <a:rect l="l" t="t" r="r" b="b"/>
                  <a:pathLst>
                    <a:path w="4271" h="3648" extrusionOk="0">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82"/>
                <p:cNvSpPr/>
                <p:nvPr/>
              </p:nvSpPr>
              <p:spPr>
                <a:xfrm>
                  <a:off x="3902428" y="3679454"/>
                  <a:ext cx="9422" cy="9328"/>
                </a:xfrm>
                <a:custGeom>
                  <a:avLst/>
                  <a:gdLst/>
                  <a:ahLst/>
                  <a:cxnLst/>
                  <a:rect l="l" t="t" r="r" b="b"/>
                  <a:pathLst>
                    <a:path w="1198" h="1186" extrusionOk="0">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8" name="Google Shape;7198;p82"/>
              <p:cNvGrpSpPr/>
              <p:nvPr/>
            </p:nvGrpSpPr>
            <p:grpSpPr>
              <a:xfrm>
                <a:off x="3818320" y="3481625"/>
                <a:ext cx="33497" cy="28770"/>
                <a:chOff x="3818320" y="3481625"/>
                <a:chExt cx="33497" cy="28770"/>
              </a:xfrm>
            </p:grpSpPr>
            <p:sp>
              <p:nvSpPr>
                <p:cNvPr id="7199" name="Google Shape;7199;p82"/>
                <p:cNvSpPr/>
                <p:nvPr/>
              </p:nvSpPr>
              <p:spPr>
                <a:xfrm>
                  <a:off x="3818320" y="3481625"/>
                  <a:ext cx="33497" cy="28770"/>
                </a:xfrm>
                <a:custGeom>
                  <a:avLst/>
                  <a:gdLst/>
                  <a:ahLst/>
                  <a:cxnLst/>
                  <a:rect l="l" t="t" r="r" b="b"/>
                  <a:pathLst>
                    <a:path w="4259" h="3658" extrusionOk="0">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82"/>
                <p:cNvSpPr/>
                <p:nvPr/>
              </p:nvSpPr>
              <p:spPr>
                <a:xfrm>
                  <a:off x="3831258" y="3491362"/>
                  <a:ext cx="10956" cy="9375"/>
                </a:xfrm>
                <a:custGeom>
                  <a:avLst/>
                  <a:gdLst/>
                  <a:ahLst/>
                  <a:cxnLst/>
                  <a:rect l="l" t="t" r="r" b="b"/>
                  <a:pathLst>
                    <a:path w="1393" h="1192" extrusionOk="0">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1" name="Google Shape;7201;p82"/>
              <p:cNvGrpSpPr/>
              <p:nvPr/>
            </p:nvGrpSpPr>
            <p:grpSpPr>
              <a:xfrm>
                <a:off x="4278139" y="4120948"/>
                <a:ext cx="37492" cy="32129"/>
                <a:chOff x="4278139" y="4120948"/>
                <a:chExt cx="37492" cy="32129"/>
              </a:xfrm>
            </p:grpSpPr>
            <p:sp>
              <p:nvSpPr>
                <p:cNvPr id="7202" name="Google Shape;7202;p82"/>
                <p:cNvSpPr/>
                <p:nvPr/>
              </p:nvSpPr>
              <p:spPr>
                <a:xfrm>
                  <a:off x="4278139" y="4120948"/>
                  <a:ext cx="37492" cy="32129"/>
                </a:xfrm>
                <a:custGeom>
                  <a:avLst/>
                  <a:gdLst/>
                  <a:ahLst/>
                  <a:cxnLst/>
                  <a:rect l="l" t="t" r="r" b="b"/>
                  <a:pathLst>
                    <a:path w="4767" h="4085" extrusionOk="0">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82"/>
                <p:cNvSpPr/>
                <p:nvPr/>
              </p:nvSpPr>
              <p:spPr>
                <a:xfrm>
                  <a:off x="4290983" y="4130614"/>
                  <a:ext cx="14943" cy="12812"/>
                </a:xfrm>
                <a:custGeom>
                  <a:avLst/>
                  <a:gdLst/>
                  <a:ahLst/>
                  <a:cxnLst/>
                  <a:rect l="l" t="t" r="r" b="b"/>
                  <a:pathLst>
                    <a:path w="1900" h="1629" extrusionOk="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4" name="Google Shape;7204;p82"/>
              <p:cNvGrpSpPr/>
              <p:nvPr/>
            </p:nvGrpSpPr>
            <p:grpSpPr>
              <a:xfrm>
                <a:off x="4419898" y="3977388"/>
                <a:ext cx="33497" cy="28692"/>
                <a:chOff x="4419898" y="3977388"/>
                <a:chExt cx="33497" cy="28692"/>
              </a:xfrm>
            </p:grpSpPr>
            <p:sp>
              <p:nvSpPr>
                <p:cNvPr id="7205" name="Google Shape;7205;p82"/>
                <p:cNvSpPr/>
                <p:nvPr/>
              </p:nvSpPr>
              <p:spPr>
                <a:xfrm>
                  <a:off x="4419898" y="3977388"/>
                  <a:ext cx="33497" cy="28692"/>
                </a:xfrm>
                <a:custGeom>
                  <a:avLst/>
                  <a:gdLst/>
                  <a:ahLst/>
                  <a:cxnLst/>
                  <a:rect l="l" t="t" r="r" b="b"/>
                  <a:pathLst>
                    <a:path w="4259" h="3648" extrusionOk="0">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82"/>
                <p:cNvSpPr/>
                <p:nvPr/>
              </p:nvSpPr>
              <p:spPr>
                <a:xfrm>
                  <a:off x="4432742" y="3987046"/>
                  <a:ext cx="11042" cy="9399"/>
                </a:xfrm>
                <a:custGeom>
                  <a:avLst/>
                  <a:gdLst/>
                  <a:ahLst/>
                  <a:cxnLst/>
                  <a:rect l="l" t="t" r="r" b="b"/>
                  <a:pathLst>
                    <a:path w="1404" h="1195" extrusionOk="0">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7" name="Google Shape;7207;p82"/>
              <p:cNvGrpSpPr/>
              <p:nvPr/>
            </p:nvGrpSpPr>
            <p:grpSpPr>
              <a:xfrm>
                <a:off x="4158930" y="4034684"/>
                <a:ext cx="33497" cy="28762"/>
                <a:chOff x="4158930" y="4034684"/>
                <a:chExt cx="33497" cy="28762"/>
              </a:xfrm>
            </p:grpSpPr>
            <p:sp>
              <p:nvSpPr>
                <p:cNvPr id="7208" name="Google Shape;7208;p82"/>
                <p:cNvSpPr/>
                <p:nvPr/>
              </p:nvSpPr>
              <p:spPr>
                <a:xfrm>
                  <a:off x="4158930" y="4034684"/>
                  <a:ext cx="33497" cy="28762"/>
                </a:xfrm>
                <a:custGeom>
                  <a:avLst/>
                  <a:gdLst/>
                  <a:ahLst/>
                  <a:cxnLst/>
                  <a:rect l="l" t="t" r="r" b="b"/>
                  <a:pathLst>
                    <a:path w="4259" h="3657" extrusionOk="0">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82"/>
                <p:cNvSpPr/>
                <p:nvPr/>
              </p:nvSpPr>
              <p:spPr>
                <a:xfrm>
                  <a:off x="4173385" y="4044319"/>
                  <a:ext cx="9336" cy="9430"/>
                </a:xfrm>
                <a:custGeom>
                  <a:avLst/>
                  <a:gdLst/>
                  <a:ahLst/>
                  <a:cxnLst/>
                  <a:rect l="l" t="t" r="r" b="b"/>
                  <a:pathLst>
                    <a:path w="1187" h="1199" extrusionOk="0">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0" name="Google Shape;7210;p82"/>
              <p:cNvGrpSpPr/>
              <p:nvPr/>
            </p:nvGrpSpPr>
            <p:grpSpPr>
              <a:xfrm>
                <a:off x="4134949" y="3957049"/>
                <a:ext cx="33497" cy="28770"/>
                <a:chOff x="4134949" y="3957049"/>
                <a:chExt cx="33497" cy="28770"/>
              </a:xfrm>
            </p:grpSpPr>
            <p:sp>
              <p:nvSpPr>
                <p:cNvPr id="7211" name="Google Shape;7211;p82"/>
                <p:cNvSpPr/>
                <p:nvPr/>
              </p:nvSpPr>
              <p:spPr>
                <a:xfrm>
                  <a:off x="4134949" y="3957049"/>
                  <a:ext cx="33497" cy="28770"/>
                </a:xfrm>
                <a:custGeom>
                  <a:avLst/>
                  <a:gdLst/>
                  <a:ahLst/>
                  <a:cxnLst/>
                  <a:rect l="l" t="t" r="r" b="b"/>
                  <a:pathLst>
                    <a:path w="4259" h="3658" extrusionOk="0">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82"/>
                <p:cNvSpPr/>
                <p:nvPr/>
              </p:nvSpPr>
              <p:spPr>
                <a:xfrm>
                  <a:off x="4147793" y="3966778"/>
                  <a:ext cx="10956" cy="9383"/>
                </a:xfrm>
                <a:custGeom>
                  <a:avLst/>
                  <a:gdLst/>
                  <a:ahLst/>
                  <a:cxnLst/>
                  <a:rect l="l" t="t" r="r" b="b"/>
                  <a:pathLst>
                    <a:path w="1393" h="1193" extrusionOk="0">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3" name="Google Shape;7213;p82"/>
              <p:cNvGrpSpPr/>
              <p:nvPr/>
            </p:nvGrpSpPr>
            <p:grpSpPr>
              <a:xfrm>
                <a:off x="4193653" y="4184403"/>
                <a:ext cx="43580" cy="37264"/>
                <a:chOff x="4193653" y="4184403"/>
                <a:chExt cx="43580" cy="37264"/>
              </a:xfrm>
            </p:grpSpPr>
            <p:sp>
              <p:nvSpPr>
                <p:cNvPr id="7214" name="Google Shape;7214;p82"/>
                <p:cNvSpPr/>
                <p:nvPr/>
              </p:nvSpPr>
              <p:spPr>
                <a:xfrm>
                  <a:off x="4193653" y="4184403"/>
                  <a:ext cx="43580" cy="37264"/>
                </a:xfrm>
                <a:custGeom>
                  <a:avLst/>
                  <a:gdLst/>
                  <a:ahLst/>
                  <a:cxnLst/>
                  <a:rect l="l" t="t" r="r" b="b"/>
                  <a:pathLst>
                    <a:path w="5541" h="4738" extrusionOk="0">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82"/>
                <p:cNvSpPr/>
                <p:nvPr/>
              </p:nvSpPr>
              <p:spPr>
                <a:xfrm>
                  <a:off x="4206591" y="4194069"/>
                  <a:ext cx="20944" cy="17948"/>
                </a:xfrm>
                <a:custGeom>
                  <a:avLst/>
                  <a:gdLst/>
                  <a:ahLst/>
                  <a:cxnLst/>
                  <a:rect l="l" t="t" r="r" b="b"/>
                  <a:pathLst>
                    <a:path w="2663" h="2282" extrusionOk="0">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6" name="Google Shape;7216;p82"/>
              <p:cNvGrpSpPr/>
              <p:nvPr/>
            </p:nvGrpSpPr>
            <p:grpSpPr>
              <a:xfrm>
                <a:off x="4343600" y="3943844"/>
                <a:ext cx="43580" cy="37312"/>
                <a:chOff x="4343600" y="3943844"/>
                <a:chExt cx="43580" cy="37312"/>
              </a:xfrm>
            </p:grpSpPr>
            <p:sp>
              <p:nvSpPr>
                <p:cNvPr id="7217" name="Google Shape;7217;p82"/>
                <p:cNvSpPr/>
                <p:nvPr/>
              </p:nvSpPr>
              <p:spPr>
                <a:xfrm>
                  <a:off x="4343600" y="3943844"/>
                  <a:ext cx="43580" cy="37312"/>
                </a:xfrm>
                <a:custGeom>
                  <a:avLst/>
                  <a:gdLst/>
                  <a:ahLst/>
                  <a:cxnLst/>
                  <a:rect l="l" t="t" r="r" b="b"/>
                  <a:pathLst>
                    <a:path w="5541" h="4744" extrusionOk="0">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82"/>
                <p:cNvSpPr/>
                <p:nvPr/>
              </p:nvSpPr>
              <p:spPr>
                <a:xfrm>
                  <a:off x="4359581" y="3953557"/>
                  <a:ext cx="17893" cy="17893"/>
                </a:xfrm>
                <a:custGeom>
                  <a:avLst/>
                  <a:gdLst/>
                  <a:ahLst/>
                  <a:cxnLst/>
                  <a:rect l="l" t="t" r="r" b="b"/>
                  <a:pathLst>
                    <a:path w="2275" h="2275" extrusionOk="0">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9" name="Google Shape;7219;p82"/>
              <p:cNvGrpSpPr/>
              <p:nvPr/>
            </p:nvGrpSpPr>
            <p:grpSpPr>
              <a:xfrm>
                <a:off x="4172339" y="3381693"/>
                <a:ext cx="31499" cy="27001"/>
                <a:chOff x="4172339" y="3381693"/>
                <a:chExt cx="31499" cy="27001"/>
              </a:xfrm>
            </p:grpSpPr>
            <p:sp>
              <p:nvSpPr>
                <p:cNvPr id="7220" name="Google Shape;7220;p82"/>
                <p:cNvSpPr/>
                <p:nvPr/>
              </p:nvSpPr>
              <p:spPr>
                <a:xfrm>
                  <a:off x="4172339" y="3381693"/>
                  <a:ext cx="31499" cy="27001"/>
                </a:xfrm>
                <a:custGeom>
                  <a:avLst/>
                  <a:gdLst/>
                  <a:ahLst/>
                  <a:cxnLst/>
                  <a:rect l="l" t="t" r="r" b="b"/>
                  <a:pathLst>
                    <a:path w="4005" h="3433" extrusionOk="0">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82"/>
                <p:cNvSpPr/>
                <p:nvPr/>
              </p:nvSpPr>
              <p:spPr>
                <a:xfrm>
                  <a:off x="4185285" y="3391367"/>
                  <a:ext cx="8856" cy="7605"/>
                </a:xfrm>
                <a:custGeom>
                  <a:avLst/>
                  <a:gdLst/>
                  <a:ahLst/>
                  <a:cxnLst/>
                  <a:rect l="l" t="t" r="r" b="b"/>
                  <a:pathLst>
                    <a:path w="1126" h="967" extrusionOk="0">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785" name="Google Shape;4434;p81"/>
          <p:cNvSpPr txBox="1">
            <a:spLocks/>
          </p:cNvSpPr>
          <p:nvPr/>
        </p:nvSpPr>
        <p:spPr>
          <a:xfrm>
            <a:off x="1091079" y="298968"/>
            <a:ext cx="70473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pPr>
              <a:buClr>
                <a:schemeClr val="dk1"/>
              </a:buClr>
              <a:buSzPts val="1100"/>
              <a:buFont typeface="Arial"/>
              <a:buNone/>
            </a:pPr>
            <a:r>
              <a:rPr lang="en-US">
                <a:solidFill>
                  <a:schemeClr val="accent1">
                    <a:lumMod val="50000"/>
                  </a:schemeClr>
                </a:solidFill>
                <a:latin typeface="Arial"/>
                <a:ea typeface="Arial"/>
                <a:cs typeface="Arial"/>
                <a:sym typeface="Arial"/>
              </a:rPr>
              <a:t>Use our editable graphic resources...</a:t>
            </a:r>
          </a:p>
          <a:p>
            <a:pPr>
              <a:buClr>
                <a:srgbClr val="000000"/>
              </a:buClr>
              <a:buSzPts val="1100"/>
              <a:buFont typeface="Arial"/>
              <a:buNone/>
            </a:pPr>
            <a:endParaRPr lang="en-US">
              <a:solidFill>
                <a:schemeClr val="accent1">
                  <a:lumMod val="50000"/>
                </a:schemeClr>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 name="Freeform 5"/>
          <p:cNvSpPr>
            <a:spLocks noEditPoints="1"/>
          </p:cNvSpPr>
          <p:nvPr/>
        </p:nvSpPr>
        <p:spPr bwMode="auto">
          <a:xfrm>
            <a:off x="2925859" y="1623832"/>
            <a:ext cx="3424140" cy="3374231"/>
          </a:xfrm>
          <a:custGeom>
            <a:avLst/>
            <a:gdLst>
              <a:gd name="T0" fmla="*/ 91 w 520"/>
              <a:gd name="T1" fmla="*/ 290 h 512"/>
              <a:gd name="T2" fmla="*/ 71 w 520"/>
              <a:gd name="T3" fmla="*/ 204 h 512"/>
              <a:gd name="T4" fmla="*/ 20 w 520"/>
              <a:gd name="T5" fmla="*/ 9 h 512"/>
              <a:gd name="T6" fmla="*/ 118 w 520"/>
              <a:gd name="T7" fmla="*/ 24 h 512"/>
              <a:gd name="T8" fmla="*/ 210 w 520"/>
              <a:gd name="T9" fmla="*/ 132 h 512"/>
              <a:gd name="T10" fmla="*/ 346 w 520"/>
              <a:gd name="T11" fmla="*/ 101 h 512"/>
              <a:gd name="T12" fmla="*/ 456 w 520"/>
              <a:gd name="T13" fmla="*/ 24 h 512"/>
              <a:gd name="T14" fmla="*/ 457 w 520"/>
              <a:gd name="T15" fmla="*/ 168 h 512"/>
              <a:gd name="T16" fmla="*/ 437 w 520"/>
              <a:gd name="T17" fmla="*/ 353 h 512"/>
              <a:gd name="T18" fmla="*/ 352 w 520"/>
              <a:gd name="T19" fmla="*/ 267 h 512"/>
              <a:gd name="T20" fmla="*/ 379 w 520"/>
              <a:gd name="T21" fmla="*/ 441 h 512"/>
              <a:gd name="T22" fmla="*/ 399 w 520"/>
              <a:gd name="T23" fmla="*/ 324 h 512"/>
              <a:gd name="T24" fmla="*/ 428 w 520"/>
              <a:gd name="T25" fmla="*/ 424 h 512"/>
              <a:gd name="T26" fmla="*/ 447 w 520"/>
              <a:gd name="T27" fmla="*/ 500 h 512"/>
              <a:gd name="T28" fmla="*/ 267 w 520"/>
              <a:gd name="T29" fmla="*/ 511 h 512"/>
              <a:gd name="T30" fmla="*/ 72 w 520"/>
              <a:gd name="T31" fmla="*/ 384 h 512"/>
              <a:gd name="T32" fmla="*/ 92 w 520"/>
              <a:gd name="T33" fmla="*/ 449 h 512"/>
              <a:gd name="T34" fmla="*/ 120 w 520"/>
              <a:gd name="T35" fmla="*/ 324 h 512"/>
              <a:gd name="T36" fmla="*/ 140 w 520"/>
              <a:gd name="T37" fmla="*/ 437 h 512"/>
              <a:gd name="T38" fmla="*/ 167 w 520"/>
              <a:gd name="T39" fmla="*/ 266 h 512"/>
              <a:gd name="T40" fmla="*/ 489 w 520"/>
              <a:gd name="T41" fmla="*/ 51 h 512"/>
              <a:gd name="T42" fmla="*/ 445 w 520"/>
              <a:gd name="T43" fmla="*/ 88 h 512"/>
              <a:gd name="T44" fmla="*/ 311 w 520"/>
              <a:gd name="T45" fmla="*/ 196 h 512"/>
              <a:gd name="T46" fmla="*/ 351 w 520"/>
              <a:gd name="T47" fmla="*/ 193 h 512"/>
              <a:gd name="T48" fmla="*/ 221 w 520"/>
              <a:gd name="T49" fmla="*/ 169 h 512"/>
              <a:gd name="T50" fmla="*/ 51 w 520"/>
              <a:gd name="T51" fmla="*/ 45 h 512"/>
              <a:gd name="T52" fmla="*/ 60 w 520"/>
              <a:gd name="T53" fmla="*/ 115 h 512"/>
              <a:gd name="T54" fmla="*/ 168 w 520"/>
              <a:gd name="T55" fmla="*/ 244 h 512"/>
              <a:gd name="T56" fmla="*/ 189 w 520"/>
              <a:gd name="T57" fmla="*/ 181 h 512"/>
              <a:gd name="T58" fmla="*/ 223 w 520"/>
              <a:gd name="T59" fmla="*/ 356 h 512"/>
              <a:gd name="T60" fmla="*/ 260 w 520"/>
              <a:gd name="T61" fmla="*/ 254 h 512"/>
              <a:gd name="T62" fmla="*/ 201 w 520"/>
              <a:gd name="T63" fmla="*/ 408 h 512"/>
              <a:gd name="T64" fmla="*/ 182 w 520"/>
              <a:gd name="T65" fmla="*/ 339 h 512"/>
              <a:gd name="T66" fmla="*/ 201 w 520"/>
              <a:gd name="T67" fmla="*/ 475 h 512"/>
              <a:gd name="T68" fmla="*/ 337 w 520"/>
              <a:gd name="T69" fmla="*/ 340 h 512"/>
              <a:gd name="T70" fmla="*/ 318 w 520"/>
              <a:gd name="T71" fmla="*/ 476 h 512"/>
              <a:gd name="T72" fmla="*/ 337 w 520"/>
              <a:gd name="T73" fmla="*/ 408 h 512"/>
              <a:gd name="T74" fmla="*/ 359 w 520"/>
              <a:gd name="T75" fmla="*/ 71 h 512"/>
              <a:gd name="T76" fmla="*/ 160 w 520"/>
              <a:gd name="T77" fmla="*/ 71 h 512"/>
              <a:gd name="T78" fmla="*/ 130 w 520"/>
              <a:gd name="T79" fmla="*/ 101 h 512"/>
              <a:gd name="T80" fmla="*/ 289 w 520"/>
              <a:gd name="T81" fmla="*/ 206 h 512"/>
              <a:gd name="T82" fmla="*/ 259 w 520"/>
              <a:gd name="T83" fmla="*/ 234 h 512"/>
              <a:gd name="T84" fmla="*/ 330 w 520"/>
              <a:gd name="T85" fmla="*/ 300 h 512"/>
              <a:gd name="T86" fmla="*/ 188 w 520"/>
              <a:gd name="T87" fmla="*/ 205 h 512"/>
              <a:gd name="T88" fmla="*/ 201 w 520"/>
              <a:gd name="T89" fmla="*/ 292 h 512"/>
              <a:gd name="T90" fmla="*/ 295 w 520"/>
              <a:gd name="T91" fmla="*/ 450 h 512"/>
              <a:gd name="T92" fmla="*/ 271 w 520"/>
              <a:gd name="T93" fmla="*/ 450 h 512"/>
              <a:gd name="T94" fmla="*/ 247 w 520"/>
              <a:gd name="T95" fmla="*/ 379 h 512"/>
              <a:gd name="T96" fmla="*/ 247 w 520"/>
              <a:gd name="T97" fmla="*/ 450 h 512"/>
              <a:gd name="T98" fmla="*/ 286 w 520"/>
              <a:gd name="T99" fmla="*/ 490 h 512"/>
              <a:gd name="T100" fmla="*/ 231 w 520"/>
              <a:gd name="T101" fmla="*/ 472 h 512"/>
              <a:gd name="T102" fmla="*/ 256 w 520"/>
              <a:gd name="T103" fmla="*/ 491 h 512"/>
              <a:gd name="T104" fmla="*/ 118 w 520"/>
              <a:gd name="T105" fmla="*/ 490 h 512"/>
              <a:gd name="T106" fmla="*/ 427 w 520"/>
              <a:gd name="T107" fmla="*/ 491 h 512"/>
              <a:gd name="T108" fmla="*/ 377 w 520"/>
              <a:gd name="T109" fmla="*/ 491 h 512"/>
              <a:gd name="T110" fmla="*/ 354 w 520"/>
              <a:gd name="T111" fmla="*/ 486 h 512"/>
              <a:gd name="T112" fmla="*/ 160 w 520"/>
              <a:gd name="T113" fmla="*/ 473 h 512"/>
              <a:gd name="T114" fmla="*/ 160 w 520"/>
              <a:gd name="T115" fmla="*/ 47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0" h="512">
                <a:moveTo>
                  <a:pt x="167" y="266"/>
                </a:moveTo>
                <a:cubicBezTo>
                  <a:pt x="142" y="266"/>
                  <a:pt x="118" y="266"/>
                  <a:pt x="91" y="266"/>
                </a:cubicBezTo>
                <a:cubicBezTo>
                  <a:pt x="91" y="274"/>
                  <a:pt x="93" y="282"/>
                  <a:pt x="91" y="290"/>
                </a:cubicBezTo>
                <a:cubicBezTo>
                  <a:pt x="90" y="295"/>
                  <a:pt x="85" y="300"/>
                  <a:pt x="81" y="305"/>
                </a:cubicBezTo>
                <a:cubicBezTo>
                  <a:pt x="78" y="300"/>
                  <a:pt x="72" y="295"/>
                  <a:pt x="72" y="290"/>
                </a:cubicBezTo>
                <a:cubicBezTo>
                  <a:pt x="71" y="261"/>
                  <a:pt x="72" y="232"/>
                  <a:pt x="71" y="204"/>
                </a:cubicBezTo>
                <a:cubicBezTo>
                  <a:pt x="71" y="193"/>
                  <a:pt x="68" y="181"/>
                  <a:pt x="64" y="172"/>
                </a:cubicBezTo>
                <a:cubicBezTo>
                  <a:pt x="47" y="133"/>
                  <a:pt x="28" y="94"/>
                  <a:pt x="10" y="56"/>
                </a:cubicBezTo>
                <a:cubicBezTo>
                  <a:pt x="0" y="33"/>
                  <a:pt x="3" y="18"/>
                  <a:pt x="20" y="9"/>
                </a:cubicBezTo>
                <a:cubicBezTo>
                  <a:pt x="37" y="0"/>
                  <a:pt x="53" y="6"/>
                  <a:pt x="65" y="28"/>
                </a:cubicBezTo>
                <a:cubicBezTo>
                  <a:pt x="70" y="37"/>
                  <a:pt x="75" y="47"/>
                  <a:pt x="78" y="52"/>
                </a:cubicBezTo>
                <a:cubicBezTo>
                  <a:pt x="92" y="42"/>
                  <a:pt x="104" y="30"/>
                  <a:pt x="118" y="24"/>
                </a:cubicBezTo>
                <a:cubicBezTo>
                  <a:pt x="128" y="20"/>
                  <a:pt x="143" y="22"/>
                  <a:pt x="153" y="27"/>
                </a:cubicBezTo>
                <a:cubicBezTo>
                  <a:pt x="181" y="40"/>
                  <a:pt x="187" y="66"/>
                  <a:pt x="172" y="100"/>
                </a:cubicBezTo>
                <a:cubicBezTo>
                  <a:pt x="185" y="111"/>
                  <a:pt x="200" y="120"/>
                  <a:pt x="210" y="132"/>
                </a:cubicBezTo>
                <a:cubicBezTo>
                  <a:pt x="227" y="155"/>
                  <a:pt x="252" y="156"/>
                  <a:pt x="276" y="156"/>
                </a:cubicBezTo>
                <a:cubicBezTo>
                  <a:pt x="281" y="156"/>
                  <a:pt x="287" y="151"/>
                  <a:pt x="291" y="148"/>
                </a:cubicBezTo>
                <a:cubicBezTo>
                  <a:pt x="309" y="132"/>
                  <a:pt x="327" y="116"/>
                  <a:pt x="346" y="101"/>
                </a:cubicBezTo>
                <a:cubicBezTo>
                  <a:pt x="333" y="62"/>
                  <a:pt x="341" y="37"/>
                  <a:pt x="370" y="25"/>
                </a:cubicBezTo>
                <a:cubicBezTo>
                  <a:pt x="395" y="14"/>
                  <a:pt x="420" y="25"/>
                  <a:pt x="438" y="57"/>
                </a:cubicBezTo>
                <a:cubicBezTo>
                  <a:pt x="444" y="46"/>
                  <a:pt x="450" y="35"/>
                  <a:pt x="456" y="24"/>
                </a:cubicBezTo>
                <a:cubicBezTo>
                  <a:pt x="467" y="6"/>
                  <a:pt x="482" y="1"/>
                  <a:pt x="498" y="8"/>
                </a:cubicBezTo>
                <a:cubicBezTo>
                  <a:pt x="515" y="16"/>
                  <a:pt x="520" y="33"/>
                  <a:pt x="511" y="53"/>
                </a:cubicBezTo>
                <a:cubicBezTo>
                  <a:pt x="493" y="91"/>
                  <a:pt x="474" y="129"/>
                  <a:pt x="457" y="168"/>
                </a:cubicBezTo>
                <a:cubicBezTo>
                  <a:pt x="451" y="180"/>
                  <a:pt x="448" y="195"/>
                  <a:pt x="448" y="208"/>
                </a:cubicBezTo>
                <a:cubicBezTo>
                  <a:pt x="447" y="249"/>
                  <a:pt x="448" y="290"/>
                  <a:pt x="447" y="330"/>
                </a:cubicBezTo>
                <a:cubicBezTo>
                  <a:pt x="447" y="338"/>
                  <a:pt x="441" y="345"/>
                  <a:pt x="437" y="353"/>
                </a:cubicBezTo>
                <a:cubicBezTo>
                  <a:pt x="434" y="345"/>
                  <a:pt x="429" y="337"/>
                  <a:pt x="428" y="329"/>
                </a:cubicBezTo>
                <a:cubicBezTo>
                  <a:pt x="427" y="309"/>
                  <a:pt x="428" y="288"/>
                  <a:pt x="428" y="267"/>
                </a:cubicBezTo>
                <a:cubicBezTo>
                  <a:pt x="402" y="267"/>
                  <a:pt x="378" y="267"/>
                  <a:pt x="352" y="267"/>
                </a:cubicBezTo>
                <a:cubicBezTo>
                  <a:pt x="355" y="327"/>
                  <a:pt x="357" y="387"/>
                  <a:pt x="360" y="449"/>
                </a:cubicBezTo>
                <a:cubicBezTo>
                  <a:pt x="365" y="450"/>
                  <a:pt x="371" y="450"/>
                  <a:pt x="377" y="451"/>
                </a:cubicBezTo>
                <a:cubicBezTo>
                  <a:pt x="378" y="447"/>
                  <a:pt x="379" y="444"/>
                  <a:pt x="379" y="441"/>
                </a:cubicBezTo>
                <a:cubicBezTo>
                  <a:pt x="380" y="402"/>
                  <a:pt x="379" y="363"/>
                  <a:pt x="380" y="325"/>
                </a:cubicBezTo>
                <a:cubicBezTo>
                  <a:pt x="380" y="318"/>
                  <a:pt x="386" y="312"/>
                  <a:pt x="389" y="306"/>
                </a:cubicBezTo>
                <a:cubicBezTo>
                  <a:pt x="393" y="312"/>
                  <a:pt x="399" y="318"/>
                  <a:pt x="399" y="324"/>
                </a:cubicBezTo>
                <a:cubicBezTo>
                  <a:pt x="400" y="365"/>
                  <a:pt x="400" y="407"/>
                  <a:pt x="400" y="449"/>
                </a:cubicBezTo>
                <a:cubicBezTo>
                  <a:pt x="409" y="449"/>
                  <a:pt x="417" y="449"/>
                  <a:pt x="427" y="449"/>
                </a:cubicBezTo>
                <a:cubicBezTo>
                  <a:pt x="427" y="441"/>
                  <a:pt x="427" y="432"/>
                  <a:pt x="428" y="424"/>
                </a:cubicBezTo>
                <a:cubicBezTo>
                  <a:pt x="429" y="420"/>
                  <a:pt x="434" y="417"/>
                  <a:pt x="437" y="414"/>
                </a:cubicBezTo>
                <a:cubicBezTo>
                  <a:pt x="440" y="417"/>
                  <a:pt x="447" y="421"/>
                  <a:pt x="447" y="424"/>
                </a:cubicBezTo>
                <a:cubicBezTo>
                  <a:pt x="448" y="449"/>
                  <a:pt x="448" y="475"/>
                  <a:pt x="447" y="500"/>
                </a:cubicBezTo>
                <a:cubicBezTo>
                  <a:pt x="447" y="504"/>
                  <a:pt x="438" y="511"/>
                  <a:pt x="434" y="511"/>
                </a:cubicBezTo>
                <a:cubicBezTo>
                  <a:pt x="396" y="512"/>
                  <a:pt x="358" y="510"/>
                  <a:pt x="320" y="510"/>
                </a:cubicBezTo>
                <a:cubicBezTo>
                  <a:pt x="302" y="510"/>
                  <a:pt x="285" y="511"/>
                  <a:pt x="267" y="511"/>
                </a:cubicBezTo>
                <a:cubicBezTo>
                  <a:pt x="211" y="512"/>
                  <a:pt x="154" y="512"/>
                  <a:pt x="97" y="512"/>
                </a:cubicBezTo>
                <a:cubicBezTo>
                  <a:pt x="72" y="512"/>
                  <a:pt x="72" y="511"/>
                  <a:pt x="72" y="486"/>
                </a:cubicBezTo>
                <a:cubicBezTo>
                  <a:pt x="72" y="452"/>
                  <a:pt x="71" y="418"/>
                  <a:pt x="72" y="384"/>
                </a:cubicBezTo>
                <a:cubicBezTo>
                  <a:pt x="72" y="378"/>
                  <a:pt x="78" y="372"/>
                  <a:pt x="81" y="366"/>
                </a:cubicBezTo>
                <a:cubicBezTo>
                  <a:pt x="84" y="372"/>
                  <a:pt x="91" y="378"/>
                  <a:pt x="91" y="384"/>
                </a:cubicBezTo>
                <a:cubicBezTo>
                  <a:pt x="92" y="405"/>
                  <a:pt x="92" y="427"/>
                  <a:pt x="92" y="449"/>
                </a:cubicBezTo>
                <a:cubicBezTo>
                  <a:pt x="101" y="449"/>
                  <a:pt x="109" y="449"/>
                  <a:pt x="120" y="449"/>
                </a:cubicBezTo>
                <a:cubicBezTo>
                  <a:pt x="120" y="413"/>
                  <a:pt x="120" y="376"/>
                  <a:pt x="120" y="340"/>
                </a:cubicBezTo>
                <a:cubicBezTo>
                  <a:pt x="120" y="334"/>
                  <a:pt x="118" y="329"/>
                  <a:pt x="120" y="324"/>
                </a:cubicBezTo>
                <a:cubicBezTo>
                  <a:pt x="122" y="317"/>
                  <a:pt x="127" y="312"/>
                  <a:pt x="130" y="306"/>
                </a:cubicBezTo>
                <a:cubicBezTo>
                  <a:pt x="133" y="312"/>
                  <a:pt x="139" y="317"/>
                  <a:pt x="139" y="323"/>
                </a:cubicBezTo>
                <a:cubicBezTo>
                  <a:pt x="140" y="361"/>
                  <a:pt x="139" y="399"/>
                  <a:pt x="140" y="437"/>
                </a:cubicBezTo>
                <a:cubicBezTo>
                  <a:pt x="140" y="441"/>
                  <a:pt x="140" y="445"/>
                  <a:pt x="141" y="450"/>
                </a:cubicBezTo>
                <a:cubicBezTo>
                  <a:pt x="147" y="450"/>
                  <a:pt x="153" y="450"/>
                  <a:pt x="159" y="450"/>
                </a:cubicBezTo>
                <a:cubicBezTo>
                  <a:pt x="161" y="389"/>
                  <a:pt x="164" y="329"/>
                  <a:pt x="167" y="266"/>
                </a:cubicBezTo>
                <a:close/>
                <a:moveTo>
                  <a:pt x="430" y="245"/>
                </a:moveTo>
                <a:cubicBezTo>
                  <a:pt x="415" y="192"/>
                  <a:pt x="442" y="151"/>
                  <a:pt x="462" y="109"/>
                </a:cubicBezTo>
                <a:cubicBezTo>
                  <a:pt x="471" y="89"/>
                  <a:pt x="481" y="70"/>
                  <a:pt x="489" y="51"/>
                </a:cubicBezTo>
                <a:cubicBezTo>
                  <a:pt x="491" y="44"/>
                  <a:pt x="489" y="35"/>
                  <a:pt x="489" y="26"/>
                </a:cubicBezTo>
                <a:cubicBezTo>
                  <a:pt x="482" y="32"/>
                  <a:pt x="474" y="36"/>
                  <a:pt x="470" y="42"/>
                </a:cubicBezTo>
                <a:cubicBezTo>
                  <a:pt x="460" y="57"/>
                  <a:pt x="453" y="73"/>
                  <a:pt x="445" y="88"/>
                </a:cubicBezTo>
                <a:cubicBezTo>
                  <a:pt x="433" y="110"/>
                  <a:pt x="413" y="124"/>
                  <a:pt x="388" y="121"/>
                </a:cubicBezTo>
                <a:cubicBezTo>
                  <a:pt x="344" y="114"/>
                  <a:pt x="324" y="148"/>
                  <a:pt x="298" y="170"/>
                </a:cubicBezTo>
                <a:cubicBezTo>
                  <a:pt x="303" y="179"/>
                  <a:pt x="306" y="187"/>
                  <a:pt x="311" y="196"/>
                </a:cubicBezTo>
                <a:cubicBezTo>
                  <a:pt x="317" y="191"/>
                  <a:pt x="322" y="186"/>
                  <a:pt x="328" y="182"/>
                </a:cubicBezTo>
                <a:cubicBezTo>
                  <a:pt x="333" y="179"/>
                  <a:pt x="340" y="178"/>
                  <a:pt x="345" y="175"/>
                </a:cubicBezTo>
                <a:cubicBezTo>
                  <a:pt x="348" y="181"/>
                  <a:pt x="351" y="187"/>
                  <a:pt x="351" y="193"/>
                </a:cubicBezTo>
                <a:cubicBezTo>
                  <a:pt x="352" y="210"/>
                  <a:pt x="352" y="227"/>
                  <a:pt x="352" y="245"/>
                </a:cubicBezTo>
                <a:cubicBezTo>
                  <a:pt x="378" y="245"/>
                  <a:pt x="402" y="245"/>
                  <a:pt x="430" y="245"/>
                </a:cubicBezTo>
                <a:close/>
                <a:moveTo>
                  <a:pt x="221" y="169"/>
                </a:moveTo>
                <a:cubicBezTo>
                  <a:pt x="193" y="144"/>
                  <a:pt x="169" y="113"/>
                  <a:pt x="124" y="120"/>
                </a:cubicBezTo>
                <a:cubicBezTo>
                  <a:pt x="103" y="123"/>
                  <a:pt x="86" y="109"/>
                  <a:pt x="76" y="90"/>
                </a:cubicBezTo>
                <a:cubicBezTo>
                  <a:pt x="67" y="75"/>
                  <a:pt x="60" y="59"/>
                  <a:pt x="51" y="45"/>
                </a:cubicBezTo>
                <a:cubicBezTo>
                  <a:pt x="46" y="38"/>
                  <a:pt x="37" y="33"/>
                  <a:pt x="29" y="27"/>
                </a:cubicBezTo>
                <a:cubicBezTo>
                  <a:pt x="30" y="36"/>
                  <a:pt x="28" y="45"/>
                  <a:pt x="32" y="53"/>
                </a:cubicBezTo>
                <a:cubicBezTo>
                  <a:pt x="40" y="74"/>
                  <a:pt x="49" y="95"/>
                  <a:pt x="60" y="115"/>
                </a:cubicBezTo>
                <a:cubicBezTo>
                  <a:pt x="81" y="154"/>
                  <a:pt x="98" y="194"/>
                  <a:pt x="92" y="240"/>
                </a:cubicBezTo>
                <a:cubicBezTo>
                  <a:pt x="92" y="241"/>
                  <a:pt x="93" y="243"/>
                  <a:pt x="94" y="244"/>
                </a:cubicBezTo>
                <a:cubicBezTo>
                  <a:pt x="118" y="244"/>
                  <a:pt x="142" y="244"/>
                  <a:pt x="168" y="244"/>
                </a:cubicBezTo>
                <a:cubicBezTo>
                  <a:pt x="168" y="226"/>
                  <a:pt x="167" y="208"/>
                  <a:pt x="168" y="190"/>
                </a:cubicBezTo>
                <a:cubicBezTo>
                  <a:pt x="168" y="185"/>
                  <a:pt x="170" y="177"/>
                  <a:pt x="173" y="177"/>
                </a:cubicBezTo>
                <a:cubicBezTo>
                  <a:pt x="178" y="175"/>
                  <a:pt x="184" y="178"/>
                  <a:pt x="189" y="181"/>
                </a:cubicBezTo>
                <a:cubicBezTo>
                  <a:pt x="196" y="185"/>
                  <a:pt x="202" y="191"/>
                  <a:pt x="209" y="196"/>
                </a:cubicBezTo>
                <a:cubicBezTo>
                  <a:pt x="213" y="187"/>
                  <a:pt x="217" y="179"/>
                  <a:pt x="221" y="169"/>
                </a:cubicBezTo>
                <a:close/>
                <a:moveTo>
                  <a:pt x="223" y="356"/>
                </a:moveTo>
                <a:cubicBezTo>
                  <a:pt x="248" y="356"/>
                  <a:pt x="272" y="356"/>
                  <a:pt x="296" y="356"/>
                </a:cubicBezTo>
                <a:cubicBezTo>
                  <a:pt x="296" y="332"/>
                  <a:pt x="297" y="310"/>
                  <a:pt x="296" y="288"/>
                </a:cubicBezTo>
                <a:cubicBezTo>
                  <a:pt x="295" y="269"/>
                  <a:pt x="279" y="255"/>
                  <a:pt x="260" y="254"/>
                </a:cubicBezTo>
                <a:cubicBezTo>
                  <a:pt x="242" y="254"/>
                  <a:pt x="225" y="267"/>
                  <a:pt x="223" y="287"/>
                </a:cubicBezTo>
                <a:cubicBezTo>
                  <a:pt x="222" y="309"/>
                  <a:pt x="223" y="332"/>
                  <a:pt x="223" y="356"/>
                </a:cubicBezTo>
                <a:close/>
                <a:moveTo>
                  <a:pt x="201" y="408"/>
                </a:moveTo>
                <a:cubicBezTo>
                  <a:pt x="201" y="385"/>
                  <a:pt x="202" y="362"/>
                  <a:pt x="201" y="340"/>
                </a:cubicBezTo>
                <a:cubicBezTo>
                  <a:pt x="200" y="334"/>
                  <a:pt x="194" y="329"/>
                  <a:pt x="191" y="323"/>
                </a:cubicBezTo>
                <a:cubicBezTo>
                  <a:pt x="188" y="328"/>
                  <a:pt x="182" y="333"/>
                  <a:pt x="182" y="339"/>
                </a:cubicBezTo>
                <a:cubicBezTo>
                  <a:pt x="181" y="384"/>
                  <a:pt x="181" y="430"/>
                  <a:pt x="182" y="476"/>
                </a:cubicBezTo>
                <a:cubicBezTo>
                  <a:pt x="182" y="481"/>
                  <a:pt x="188" y="485"/>
                  <a:pt x="192" y="490"/>
                </a:cubicBezTo>
                <a:cubicBezTo>
                  <a:pt x="195" y="485"/>
                  <a:pt x="200" y="480"/>
                  <a:pt x="201" y="475"/>
                </a:cubicBezTo>
                <a:cubicBezTo>
                  <a:pt x="202" y="453"/>
                  <a:pt x="201" y="430"/>
                  <a:pt x="201" y="408"/>
                </a:cubicBezTo>
                <a:close/>
                <a:moveTo>
                  <a:pt x="337" y="408"/>
                </a:moveTo>
                <a:cubicBezTo>
                  <a:pt x="337" y="385"/>
                  <a:pt x="338" y="362"/>
                  <a:pt x="337" y="340"/>
                </a:cubicBezTo>
                <a:cubicBezTo>
                  <a:pt x="336" y="334"/>
                  <a:pt x="330" y="329"/>
                  <a:pt x="327" y="323"/>
                </a:cubicBezTo>
                <a:cubicBezTo>
                  <a:pt x="324" y="328"/>
                  <a:pt x="318" y="333"/>
                  <a:pt x="318" y="339"/>
                </a:cubicBezTo>
                <a:cubicBezTo>
                  <a:pt x="317" y="384"/>
                  <a:pt x="317" y="430"/>
                  <a:pt x="318" y="476"/>
                </a:cubicBezTo>
                <a:cubicBezTo>
                  <a:pt x="318" y="481"/>
                  <a:pt x="324" y="485"/>
                  <a:pt x="328" y="490"/>
                </a:cubicBezTo>
                <a:cubicBezTo>
                  <a:pt x="331" y="485"/>
                  <a:pt x="336" y="480"/>
                  <a:pt x="337" y="475"/>
                </a:cubicBezTo>
                <a:cubicBezTo>
                  <a:pt x="338" y="453"/>
                  <a:pt x="337" y="430"/>
                  <a:pt x="337" y="408"/>
                </a:cubicBezTo>
                <a:close/>
                <a:moveTo>
                  <a:pt x="418" y="71"/>
                </a:moveTo>
                <a:cubicBezTo>
                  <a:pt x="419" y="56"/>
                  <a:pt x="406" y="42"/>
                  <a:pt x="390" y="41"/>
                </a:cubicBezTo>
                <a:cubicBezTo>
                  <a:pt x="373" y="41"/>
                  <a:pt x="359" y="54"/>
                  <a:pt x="359" y="71"/>
                </a:cubicBezTo>
                <a:cubicBezTo>
                  <a:pt x="359" y="86"/>
                  <a:pt x="372" y="100"/>
                  <a:pt x="387" y="101"/>
                </a:cubicBezTo>
                <a:cubicBezTo>
                  <a:pt x="403" y="102"/>
                  <a:pt x="418" y="87"/>
                  <a:pt x="418" y="71"/>
                </a:cubicBezTo>
                <a:close/>
                <a:moveTo>
                  <a:pt x="160" y="71"/>
                </a:moveTo>
                <a:cubicBezTo>
                  <a:pt x="160" y="54"/>
                  <a:pt x="147" y="42"/>
                  <a:pt x="131" y="41"/>
                </a:cubicBezTo>
                <a:cubicBezTo>
                  <a:pt x="114" y="41"/>
                  <a:pt x="100" y="55"/>
                  <a:pt x="101" y="71"/>
                </a:cubicBezTo>
                <a:cubicBezTo>
                  <a:pt x="101" y="86"/>
                  <a:pt x="115" y="101"/>
                  <a:pt x="130" y="101"/>
                </a:cubicBezTo>
                <a:cubicBezTo>
                  <a:pt x="146" y="101"/>
                  <a:pt x="160" y="87"/>
                  <a:pt x="160" y="71"/>
                </a:cubicBezTo>
                <a:close/>
                <a:moveTo>
                  <a:pt x="259" y="234"/>
                </a:moveTo>
                <a:cubicBezTo>
                  <a:pt x="275" y="234"/>
                  <a:pt x="288" y="222"/>
                  <a:pt x="289" y="206"/>
                </a:cubicBezTo>
                <a:cubicBezTo>
                  <a:pt x="290" y="189"/>
                  <a:pt x="276" y="174"/>
                  <a:pt x="260" y="174"/>
                </a:cubicBezTo>
                <a:cubicBezTo>
                  <a:pt x="245" y="173"/>
                  <a:pt x="231" y="187"/>
                  <a:pt x="230" y="202"/>
                </a:cubicBezTo>
                <a:cubicBezTo>
                  <a:pt x="229" y="219"/>
                  <a:pt x="242" y="233"/>
                  <a:pt x="259" y="234"/>
                </a:cubicBezTo>
                <a:close/>
                <a:moveTo>
                  <a:pt x="295" y="238"/>
                </a:moveTo>
                <a:cubicBezTo>
                  <a:pt x="306" y="263"/>
                  <a:pt x="316" y="283"/>
                  <a:pt x="325" y="303"/>
                </a:cubicBezTo>
                <a:cubicBezTo>
                  <a:pt x="327" y="302"/>
                  <a:pt x="329" y="301"/>
                  <a:pt x="330" y="300"/>
                </a:cubicBezTo>
                <a:cubicBezTo>
                  <a:pt x="330" y="270"/>
                  <a:pt x="330" y="240"/>
                  <a:pt x="330" y="206"/>
                </a:cubicBezTo>
                <a:cubicBezTo>
                  <a:pt x="316" y="219"/>
                  <a:pt x="304" y="230"/>
                  <a:pt x="295" y="238"/>
                </a:cubicBezTo>
                <a:close/>
                <a:moveTo>
                  <a:pt x="188" y="205"/>
                </a:moveTo>
                <a:cubicBezTo>
                  <a:pt x="188" y="237"/>
                  <a:pt x="187" y="264"/>
                  <a:pt x="188" y="290"/>
                </a:cubicBezTo>
                <a:cubicBezTo>
                  <a:pt x="188" y="294"/>
                  <a:pt x="192" y="298"/>
                  <a:pt x="194" y="302"/>
                </a:cubicBezTo>
                <a:cubicBezTo>
                  <a:pt x="197" y="299"/>
                  <a:pt x="200" y="296"/>
                  <a:pt x="201" y="292"/>
                </a:cubicBezTo>
                <a:cubicBezTo>
                  <a:pt x="208" y="275"/>
                  <a:pt x="215" y="258"/>
                  <a:pt x="223" y="237"/>
                </a:cubicBezTo>
                <a:cubicBezTo>
                  <a:pt x="216" y="230"/>
                  <a:pt x="203" y="219"/>
                  <a:pt x="188" y="205"/>
                </a:cubicBezTo>
                <a:close/>
                <a:moveTo>
                  <a:pt x="295" y="450"/>
                </a:moveTo>
                <a:cubicBezTo>
                  <a:pt x="295" y="425"/>
                  <a:pt x="295" y="401"/>
                  <a:pt x="295" y="378"/>
                </a:cubicBezTo>
                <a:cubicBezTo>
                  <a:pt x="286" y="378"/>
                  <a:pt x="279" y="378"/>
                  <a:pt x="271" y="378"/>
                </a:cubicBezTo>
                <a:cubicBezTo>
                  <a:pt x="271" y="402"/>
                  <a:pt x="271" y="426"/>
                  <a:pt x="271" y="450"/>
                </a:cubicBezTo>
                <a:cubicBezTo>
                  <a:pt x="280" y="450"/>
                  <a:pt x="287" y="450"/>
                  <a:pt x="295" y="450"/>
                </a:cubicBezTo>
                <a:close/>
                <a:moveTo>
                  <a:pt x="247" y="450"/>
                </a:moveTo>
                <a:cubicBezTo>
                  <a:pt x="247" y="426"/>
                  <a:pt x="247" y="402"/>
                  <a:pt x="247" y="379"/>
                </a:cubicBezTo>
                <a:cubicBezTo>
                  <a:pt x="238" y="379"/>
                  <a:pt x="231" y="379"/>
                  <a:pt x="223" y="379"/>
                </a:cubicBezTo>
                <a:cubicBezTo>
                  <a:pt x="223" y="403"/>
                  <a:pt x="223" y="426"/>
                  <a:pt x="223" y="450"/>
                </a:cubicBezTo>
                <a:cubicBezTo>
                  <a:pt x="231" y="450"/>
                  <a:pt x="239" y="450"/>
                  <a:pt x="247" y="450"/>
                </a:cubicBezTo>
                <a:close/>
                <a:moveTo>
                  <a:pt x="256" y="491"/>
                </a:moveTo>
                <a:cubicBezTo>
                  <a:pt x="256" y="491"/>
                  <a:pt x="256" y="491"/>
                  <a:pt x="256" y="491"/>
                </a:cubicBezTo>
                <a:cubicBezTo>
                  <a:pt x="266" y="491"/>
                  <a:pt x="276" y="492"/>
                  <a:pt x="286" y="490"/>
                </a:cubicBezTo>
                <a:cubicBezTo>
                  <a:pt x="290" y="490"/>
                  <a:pt x="293" y="485"/>
                  <a:pt x="297" y="482"/>
                </a:cubicBezTo>
                <a:cubicBezTo>
                  <a:pt x="294" y="479"/>
                  <a:pt x="291" y="472"/>
                  <a:pt x="288" y="472"/>
                </a:cubicBezTo>
                <a:cubicBezTo>
                  <a:pt x="269" y="471"/>
                  <a:pt x="250" y="471"/>
                  <a:pt x="231" y="472"/>
                </a:cubicBezTo>
                <a:cubicBezTo>
                  <a:pt x="227" y="472"/>
                  <a:pt x="223" y="478"/>
                  <a:pt x="222" y="482"/>
                </a:cubicBezTo>
                <a:cubicBezTo>
                  <a:pt x="222" y="485"/>
                  <a:pt x="227" y="490"/>
                  <a:pt x="231" y="490"/>
                </a:cubicBezTo>
                <a:cubicBezTo>
                  <a:pt x="239" y="491"/>
                  <a:pt x="248" y="491"/>
                  <a:pt x="256" y="491"/>
                </a:cubicBezTo>
                <a:close/>
                <a:moveTo>
                  <a:pt x="93" y="474"/>
                </a:moveTo>
                <a:cubicBezTo>
                  <a:pt x="93" y="479"/>
                  <a:pt x="93" y="485"/>
                  <a:pt x="93" y="490"/>
                </a:cubicBezTo>
                <a:cubicBezTo>
                  <a:pt x="102" y="490"/>
                  <a:pt x="110" y="490"/>
                  <a:pt x="118" y="490"/>
                </a:cubicBezTo>
                <a:cubicBezTo>
                  <a:pt x="119" y="470"/>
                  <a:pt x="118" y="469"/>
                  <a:pt x="93" y="474"/>
                </a:cubicBezTo>
                <a:close/>
                <a:moveTo>
                  <a:pt x="401" y="491"/>
                </a:moveTo>
                <a:cubicBezTo>
                  <a:pt x="409" y="491"/>
                  <a:pt x="417" y="491"/>
                  <a:pt x="427" y="491"/>
                </a:cubicBezTo>
                <a:cubicBezTo>
                  <a:pt x="428" y="481"/>
                  <a:pt x="431" y="472"/>
                  <a:pt x="416" y="471"/>
                </a:cubicBezTo>
                <a:cubicBezTo>
                  <a:pt x="404" y="471"/>
                  <a:pt x="396" y="474"/>
                  <a:pt x="401" y="491"/>
                </a:cubicBezTo>
                <a:close/>
                <a:moveTo>
                  <a:pt x="377" y="491"/>
                </a:moveTo>
                <a:cubicBezTo>
                  <a:pt x="379" y="489"/>
                  <a:pt x="381" y="487"/>
                  <a:pt x="382" y="485"/>
                </a:cubicBezTo>
                <a:cubicBezTo>
                  <a:pt x="378" y="481"/>
                  <a:pt x="373" y="476"/>
                  <a:pt x="368" y="471"/>
                </a:cubicBezTo>
                <a:cubicBezTo>
                  <a:pt x="364" y="476"/>
                  <a:pt x="359" y="481"/>
                  <a:pt x="354" y="486"/>
                </a:cubicBezTo>
                <a:cubicBezTo>
                  <a:pt x="355" y="488"/>
                  <a:pt x="357" y="489"/>
                  <a:pt x="358" y="491"/>
                </a:cubicBezTo>
                <a:cubicBezTo>
                  <a:pt x="364" y="491"/>
                  <a:pt x="371" y="491"/>
                  <a:pt x="377" y="491"/>
                </a:cubicBezTo>
                <a:close/>
                <a:moveTo>
                  <a:pt x="160" y="473"/>
                </a:moveTo>
                <a:cubicBezTo>
                  <a:pt x="139" y="471"/>
                  <a:pt x="139" y="471"/>
                  <a:pt x="142" y="490"/>
                </a:cubicBezTo>
                <a:cubicBezTo>
                  <a:pt x="148" y="490"/>
                  <a:pt x="154" y="490"/>
                  <a:pt x="162" y="490"/>
                </a:cubicBezTo>
                <a:cubicBezTo>
                  <a:pt x="161" y="484"/>
                  <a:pt x="160" y="478"/>
                  <a:pt x="160" y="473"/>
                </a:cubicBezTo>
                <a:close/>
              </a:path>
            </a:pathLst>
          </a:custGeom>
          <a:solidFill>
            <a:schemeClr val="tx1">
              <a:lumMod val="60000"/>
              <a:lumOff val="40000"/>
              <a:alpha val="50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529" name="Google Shape;529;p42"/>
          <p:cNvSpPr txBox="1">
            <a:spLocks noGrp="1"/>
          </p:cNvSpPr>
          <p:nvPr>
            <p:ph type="title"/>
          </p:nvPr>
        </p:nvSpPr>
        <p:spPr>
          <a:xfrm>
            <a:off x="3102074" y="481699"/>
            <a:ext cx="324792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ABOUT US</a:t>
            </a:r>
            <a:endParaRPr sz="7200" dirty="0"/>
          </a:p>
        </p:txBody>
      </p:sp>
      <p:sp>
        <p:nvSpPr>
          <p:cNvPr id="530" name="Google Shape;530;p42"/>
          <p:cNvSpPr txBox="1">
            <a:spLocks noGrp="1"/>
          </p:cNvSpPr>
          <p:nvPr>
            <p:ph type="subTitle" idx="1"/>
          </p:nvPr>
        </p:nvSpPr>
        <p:spPr>
          <a:xfrm>
            <a:off x="1143950" y="3066298"/>
            <a:ext cx="6971350" cy="489300"/>
          </a:xfrm>
          <a:prstGeom prst="rect">
            <a:avLst/>
          </a:prstGeom>
        </p:spPr>
        <p:txBody>
          <a:bodyPr spcFirstLastPara="1" wrap="square" lIns="91425" tIns="91425" rIns="91425" bIns="91425" anchor="ctr" anchorCtr="0">
            <a:noAutofit/>
          </a:bodyPr>
          <a:lstStyle/>
          <a:p>
            <a:pPr marL="0" lvl="0" indent="0">
              <a:spcAft>
                <a:spcPts val="1600"/>
              </a:spcAft>
            </a:pPr>
            <a:r>
              <a:rPr lang="en" sz="2000" dirty="0"/>
              <a:t>Mercury is the closest planet to the Sun and the smallest one in is the closest planet to the Sun and the smallest one in is the closest planet to the Sun and the smallest one in is the closest planet to the Sun and the smallest one in is the closest planet to the Sun and the smallest one in is the closest planet to the Sun and the smallest one in the Solar System</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61"/>
          <p:cNvSpPr txBox="1">
            <a:spLocks noGrp="1"/>
          </p:cNvSpPr>
          <p:nvPr>
            <p:ph type="title" idx="4294967295"/>
          </p:nvPr>
        </p:nvSpPr>
        <p:spPr>
          <a:xfrm>
            <a:off x="0" y="361950"/>
            <a:ext cx="4219575" cy="57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This is another map</a:t>
            </a:r>
            <a:endParaRPr dirty="0"/>
          </a:p>
        </p:txBody>
      </p:sp>
      <p:sp>
        <p:nvSpPr>
          <p:cNvPr id="1206" name="Google Shape;1206;p61"/>
          <p:cNvSpPr txBox="1"/>
          <p:nvPr/>
        </p:nvSpPr>
        <p:spPr>
          <a:xfrm flipH="1">
            <a:off x="7151313" y="1723100"/>
            <a:ext cx="15231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mercury</a:t>
            </a:r>
            <a:endParaRPr sz="2500">
              <a:solidFill>
                <a:srgbClr val="5E142A"/>
              </a:solidFill>
              <a:latin typeface="Bebas Neue"/>
              <a:ea typeface="Bebas Neue"/>
              <a:cs typeface="Bebas Neue"/>
              <a:sym typeface="Bebas Neue"/>
            </a:endParaRPr>
          </a:p>
        </p:txBody>
      </p:sp>
      <p:sp>
        <p:nvSpPr>
          <p:cNvPr id="1207" name="Google Shape;1207;p61"/>
          <p:cNvSpPr txBox="1"/>
          <p:nvPr/>
        </p:nvSpPr>
        <p:spPr>
          <a:xfrm flipH="1">
            <a:off x="7151313" y="2133225"/>
            <a:ext cx="15231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B8225"/>
                </a:solidFill>
                <a:latin typeface="Roboto"/>
                <a:ea typeface="Roboto"/>
                <a:cs typeface="Roboto"/>
                <a:sym typeface="Roboto"/>
              </a:rPr>
              <a:t>Mercury is the closest planet</a:t>
            </a:r>
            <a:endParaRPr>
              <a:solidFill>
                <a:srgbClr val="DB8225"/>
              </a:solidFill>
              <a:latin typeface="Roboto"/>
              <a:ea typeface="Roboto"/>
              <a:cs typeface="Roboto"/>
              <a:sym typeface="Roboto"/>
            </a:endParaRPr>
          </a:p>
        </p:txBody>
      </p:sp>
      <p:sp>
        <p:nvSpPr>
          <p:cNvPr id="1208" name="Google Shape;1208;p61"/>
          <p:cNvSpPr txBox="1"/>
          <p:nvPr/>
        </p:nvSpPr>
        <p:spPr>
          <a:xfrm flipH="1">
            <a:off x="485537" y="1723125"/>
            <a:ext cx="1523100" cy="35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2500">
                <a:solidFill>
                  <a:srgbClr val="5E142A"/>
                </a:solidFill>
                <a:latin typeface="Bebas Neue"/>
                <a:ea typeface="Bebas Neue"/>
                <a:cs typeface="Bebas Neue"/>
                <a:sym typeface="Bebas Neue"/>
              </a:rPr>
              <a:t>saturn</a:t>
            </a:r>
            <a:endParaRPr sz="2500">
              <a:solidFill>
                <a:srgbClr val="5E142A"/>
              </a:solidFill>
              <a:latin typeface="Bebas Neue"/>
              <a:ea typeface="Bebas Neue"/>
              <a:cs typeface="Bebas Neue"/>
              <a:sym typeface="Bebas Neue"/>
            </a:endParaRPr>
          </a:p>
        </p:txBody>
      </p:sp>
      <p:sp>
        <p:nvSpPr>
          <p:cNvPr id="1209" name="Google Shape;1209;p61"/>
          <p:cNvSpPr txBox="1"/>
          <p:nvPr/>
        </p:nvSpPr>
        <p:spPr>
          <a:xfrm flipH="1">
            <a:off x="473437" y="2133250"/>
            <a:ext cx="1523100" cy="61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DB8225"/>
                </a:solidFill>
                <a:latin typeface="Roboto"/>
                <a:ea typeface="Roboto"/>
                <a:cs typeface="Roboto"/>
                <a:sym typeface="Roboto"/>
              </a:rPr>
              <a:t>Saturn is the ringed one</a:t>
            </a:r>
            <a:endParaRPr>
              <a:solidFill>
                <a:srgbClr val="DB8225"/>
              </a:solidFill>
              <a:latin typeface="Roboto"/>
              <a:ea typeface="Roboto"/>
              <a:cs typeface="Roboto"/>
              <a:sym typeface="Roboto"/>
            </a:endParaRPr>
          </a:p>
        </p:txBody>
      </p:sp>
      <p:sp>
        <p:nvSpPr>
          <p:cNvPr id="1210" name="Google Shape;1210;p61"/>
          <p:cNvSpPr txBox="1"/>
          <p:nvPr/>
        </p:nvSpPr>
        <p:spPr>
          <a:xfrm flipH="1">
            <a:off x="7157088" y="3467300"/>
            <a:ext cx="15231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5E142A"/>
                </a:solidFill>
                <a:latin typeface="Bebas Neue"/>
                <a:ea typeface="Bebas Neue"/>
                <a:cs typeface="Bebas Neue"/>
                <a:sym typeface="Bebas Neue"/>
              </a:rPr>
              <a:t>jupiter</a:t>
            </a:r>
            <a:endParaRPr sz="2500">
              <a:solidFill>
                <a:srgbClr val="5E142A"/>
              </a:solidFill>
              <a:latin typeface="Bebas Neue"/>
              <a:ea typeface="Bebas Neue"/>
              <a:cs typeface="Bebas Neue"/>
              <a:sym typeface="Bebas Neue"/>
            </a:endParaRPr>
          </a:p>
        </p:txBody>
      </p:sp>
      <p:sp>
        <p:nvSpPr>
          <p:cNvPr id="1211" name="Google Shape;1211;p61"/>
          <p:cNvSpPr txBox="1"/>
          <p:nvPr/>
        </p:nvSpPr>
        <p:spPr>
          <a:xfrm flipH="1">
            <a:off x="7157088" y="3880388"/>
            <a:ext cx="15231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B8225"/>
                </a:solidFill>
                <a:latin typeface="Roboto"/>
                <a:ea typeface="Roboto"/>
                <a:cs typeface="Roboto"/>
                <a:sym typeface="Roboto"/>
              </a:rPr>
              <a:t>It’s the biggest planet in the Sun</a:t>
            </a:r>
            <a:endParaRPr>
              <a:solidFill>
                <a:srgbClr val="DB8225"/>
              </a:solidFill>
              <a:latin typeface="Roboto"/>
              <a:ea typeface="Roboto"/>
              <a:cs typeface="Roboto"/>
              <a:sym typeface="Roboto"/>
            </a:endParaRPr>
          </a:p>
        </p:txBody>
      </p:sp>
      <p:sp>
        <p:nvSpPr>
          <p:cNvPr id="1212" name="Google Shape;1212;p61"/>
          <p:cNvSpPr txBox="1"/>
          <p:nvPr/>
        </p:nvSpPr>
        <p:spPr>
          <a:xfrm flipH="1">
            <a:off x="479487" y="3467300"/>
            <a:ext cx="1523100" cy="35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2500">
                <a:solidFill>
                  <a:srgbClr val="5E142A"/>
                </a:solidFill>
                <a:latin typeface="Bebas Neue"/>
                <a:ea typeface="Bebas Neue"/>
                <a:cs typeface="Bebas Neue"/>
                <a:sym typeface="Bebas Neue"/>
              </a:rPr>
              <a:t>neptune</a:t>
            </a:r>
            <a:endParaRPr sz="2500">
              <a:solidFill>
                <a:srgbClr val="5E142A"/>
              </a:solidFill>
              <a:latin typeface="Bebas Neue"/>
              <a:ea typeface="Bebas Neue"/>
              <a:cs typeface="Bebas Neue"/>
              <a:sym typeface="Bebas Neue"/>
            </a:endParaRPr>
          </a:p>
        </p:txBody>
      </p:sp>
      <p:sp>
        <p:nvSpPr>
          <p:cNvPr id="1213" name="Google Shape;1213;p61"/>
          <p:cNvSpPr txBox="1"/>
          <p:nvPr/>
        </p:nvSpPr>
        <p:spPr>
          <a:xfrm flipH="1">
            <a:off x="467387" y="3880400"/>
            <a:ext cx="1523100" cy="61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DB8225"/>
                </a:solidFill>
                <a:latin typeface="Roboto"/>
                <a:ea typeface="Roboto"/>
                <a:cs typeface="Roboto"/>
                <a:sym typeface="Roboto"/>
              </a:rPr>
              <a:t>Is the farthest planet from</a:t>
            </a:r>
            <a:endParaRPr>
              <a:solidFill>
                <a:srgbClr val="DB8225"/>
              </a:solidFill>
              <a:latin typeface="Roboto"/>
              <a:ea typeface="Roboto"/>
              <a:cs typeface="Roboto"/>
              <a:sym typeface="Roboto"/>
            </a:endParaRPr>
          </a:p>
        </p:txBody>
      </p:sp>
      <p:grpSp>
        <p:nvGrpSpPr>
          <p:cNvPr id="1214" name="Google Shape;1214;p61"/>
          <p:cNvGrpSpPr/>
          <p:nvPr/>
        </p:nvGrpSpPr>
        <p:grpSpPr>
          <a:xfrm>
            <a:off x="2516031" y="1901666"/>
            <a:ext cx="4133709" cy="2452260"/>
            <a:chOff x="2516025" y="1896351"/>
            <a:chExt cx="4133709" cy="2457421"/>
          </a:xfrm>
        </p:grpSpPr>
        <p:sp>
          <p:nvSpPr>
            <p:cNvPr id="1215" name="Google Shape;1215;p61"/>
            <p:cNvSpPr/>
            <p:nvPr/>
          </p:nvSpPr>
          <p:spPr>
            <a:xfrm>
              <a:off x="5996850" y="3750935"/>
              <a:ext cx="36092" cy="36131"/>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1"/>
            <p:cNvSpPr/>
            <p:nvPr/>
          </p:nvSpPr>
          <p:spPr>
            <a:xfrm>
              <a:off x="5996850" y="3802604"/>
              <a:ext cx="35976" cy="36013"/>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1"/>
            <p:cNvSpPr/>
            <p:nvPr/>
          </p:nvSpPr>
          <p:spPr>
            <a:xfrm>
              <a:off x="5996850" y="3854020"/>
              <a:ext cx="35976" cy="36131"/>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1"/>
            <p:cNvSpPr/>
            <p:nvPr/>
          </p:nvSpPr>
          <p:spPr>
            <a:xfrm>
              <a:off x="6040924" y="3802604"/>
              <a:ext cx="35991" cy="36013"/>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1"/>
            <p:cNvSpPr/>
            <p:nvPr/>
          </p:nvSpPr>
          <p:spPr>
            <a:xfrm>
              <a:off x="6040924" y="3854020"/>
              <a:ext cx="35991" cy="36131"/>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1"/>
            <p:cNvSpPr/>
            <p:nvPr/>
          </p:nvSpPr>
          <p:spPr>
            <a:xfrm>
              <a:off x="6084883" y="3802604"/>
              <a:ext cx="36107" cy="36013"/>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1"/>
            <p:cNvSpPr/>
            <p:nvPr/>
          </p:nvSpPr>
          <p:spPr>
            <a:xfrm>
              <a:off x="6084883" y="3854020"/>
              <a:ext cx="36107" cy="36131"/>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1"/>
            <p:cNvSpPr/>
            <p:nvPr/>
          </p:nvSpPr>
          <p:spPr>
            <a:xfrm>
              <a:off x="6084883" y="3957105"/>
              <a:ext cx="36107" cy="36081"/>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1"/>
            <p:cNvSpPr/>
            <p:nvPr/>
          </p:nvSpPr>
          <p:spPr>
            <a:xfrm>
              <a:off x="6128971" y="3802604"/>
              <a:ext cx="36107" cy="36013"/>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1"/>
            <p:cNvSpPr/>
            <p:nvPr/>
          </p:nvSpPr>
          <p:spPr>
            <a:xfrm>
              <a:off x="6128971" y="3854020"/>
              <a:ext cx="36107" cy="36131"/>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1"/>
            <p:cNvSpPr/>
            <p:nvPr/>
          </p:nvSpPr>
          <p:spPr>
            <a:xfrm>
              <a:off x="6128971" y="4008639"/>
              <a:ext cx="36107" cy="36047"/>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1"/>
            <p:cNvSpPr/>
            <p:nvPr/>
          </p:nvSpPr>
          <p:spPr>
            <a:xfrm>
              <a:off x="6128971" y="3957105"/>
              <a:ext cx="36107" cy="36081"/>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1"/>
            <p:cNvSpPr/>
            <p:nvPr/>
          </p:nvSpPr>
          <p:spPr>
            <a:xfrm>
              <a:off x="6128971" y="3905554"/>
              <a:ext cx="36107" cy="36081"/>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1"/>
            <p:cNvSpPr/>
            <p:nvPr/>
          </p:nvSpPr>
          <p:spPr>
            <a:xfrm>
              <a:off x="6217958" y="3802604"/>
              <a:ext cx="36107" cy="36013"/>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1"/>
            <p:cNvSpPr/>
            <p:nvPr/>
          </p:nvSpPr>
          <p:spPr>
            <a:xfrm>
              <a:off x="6217958" y="3854020"/>
              <a:ext cx="36107" cy="36131"/>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1"/>
            <p:cNvSpPr/>
            <p:nvPr/>
          </p:nvSpPr>
          <p:spPr>
            <a:xfrm>
              <a:off x="6217958" y="4008639"/>
              <a:ext cx="36107" cy="36047"/>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1"/>
            <p:cNvSpPr/>
            <p:nvPr/>
          </p:nvSpPr>
          <p:spPr>
            <a:xfrm>
              <a:off x="6217958" y="3957105"/>
              <a:ext cx="36107" cy="36081"/>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1"/>
            <p:cNvSpPr/>
            <p:nvPr/>
          </p:nvSpPr>
          <p:spPr>
            <a:xfrm>
              <a:off x="6217958" y="3905554"/>
              <a:ext cx="36107" cy="36081"/>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1"/>
            <p:cNvSpPr/>
            <p:nvPr/>
          </p:nvSpPr>
          <p:spPr>
            <a:xfrm>
              <a:off x="6262509" y="3854020"/>
              <a:ext cx="35991" cy="36131"/>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1"/>
            <p:cNvSpPr/>
            <p:nvPr/>
          </p:nvSpPr>
          <p:spPr>
            <a:xfrm>
              <a:off x="6262509" y="3957105"/>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1"/>
            <p:cNvSpPr/>
            <p:nvPr/>
          </p:nvSpPr>
          <p:spPr>
            <a:xfrm>
              <a:off x="6262509" y="3905554"/>
              <a:ext cx="35991" cy="36081"/>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1"/>
            <p:cNvSpPr/>
            <p:nvPr/>
          </p:nvSpPr>
          <p:spPr>
            <a:xfrm>
              <a:off x="6084883" y="3905554"/>
              <a:ext cx="36107" cy="36081"/>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1"/>
            <p:cNvSpPr/>
            <p:nvPr/>
          </p:nvSpPr>
          <p:spPr>
            <a:xfrm>
              <a:off x="6040924" y="3905554"/>
              <a:ext cx="35991" cy="36081"/>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1"/>
            <p:cNvSpPr/>
            <p:nvPr/>
          </p:nvSpPr>
          <p:spPr>
            <a:xfrm>
              <a:off x="5996850" y="3905554"/>
              <a:ext cx="35976" cy="36081"/>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1"/>
            <p:cNvSpPr/>
            <p:nvPr/>
          </p:nvSpPr>
          <p:spPr>
            <a:xfrm>
              <a:off x="5820626" y="3854020"/>
              <a:ext cx="35991" cy="36131"/>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1"/>
            <p:cNvSpPr/>
            <p:nvPr/>
          </p:nvSpPr>
          <p:spPr>
            <a:xfrm>
              <a:off x="5820626" y="3905554"/>
              <a:ext cx="35991" cy="36081"/>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1"/>
            <p:cNvSpPr/>
            <p:nvPr/>
          </p:nvSpPr>
          <p:spPr>
            <a:xfrm>
              <a:off x="5864599" y="3802604"/>
              <a:ext cx="36107" cy="36013"/>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1"/>
            <p:cNvSpPr/>
            <p:nvPr/>
          </p:nvSpPr>
          <p:spPr>
            <a:xfrm>
              <a:off x="5864599" y="3854020"/>
              <a:ext cx="36107" cy="36131"/>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1"/>
            <p:cNvSpPr/>
            <p:nvPr/>
          </p:nvSpPr>
          <p:spPr>
            <a:xfrm>
              <a:off x="5864599" y="3905554"/>
              <a:ext cx="36107" cy="36081"/>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1"/>
            <p:cNvSpPr/>
            <p:nvPr/>
          </p:nvSpPr>
          <p:spPr>
            <a:xfrm>
              <a:off x="5908673" y="3750935"/>
              <a:ext cx="36107" cy="3616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1"/>
            <p:cNvSpPr/>
            <p:nvPr/>
          </p:nvSpPr>
          <p:spPr>
            <a:xfrm>
              <a:off x="5908673" y="3802604"/>
              <a:ext cx="36107" cy="36047"/>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1"/>
            <p:cNvSpPr/>
            <p:nvPr/>
          </p:nvSpPr>
          <p:spPr>
            <a:xfrm>
              <a:off x="5908673" y="3854020"/>
              <a:ext cx="36107" cy="3616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1"/>
            <p:cNvSpPr/>
            <p:nvPr/>
          </p:nvSpPr>
          <p:spPr>
            <a:xfrm>
              <a:off x="5908673" y="3905554"/>
              <a:ext cx="36107" cy="36081"/>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1"/>
            <p:cNvSpPr/>
            <p:nvPr/>
          </p:nvSpPr>
          <p:spPr>
            <a:xfrm>
              <a:off x="5952762" y="3699384"/>
              <a:ext cx="35991" cy="36148"/>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1"/>
            <p:cNvSpPr/>
            <p:nvPr/>
          </p:nvSpPr>
          <p:spPr>
            <a:xfrm>
              <a:off x="5952762" y="3750935"/>
              <a:ext cx="36107" cy="36131"/>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1"/>
            <p:cNvSpPr/>
            <p:nvPr/>
          </p:nvSpPr>
          <p:spPr>
            <a:xfrm>
              <a:off x="5952762" y="3905554"/>
              <a:ext cx="35991" cy="36081"/>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1"/>
            <p:cNvSpPr/>
            <p:nvPr/>
          </p:nvSpPr>
          <p:spPr>
            <a:xfrm>
              <a:off x="5952762" y="3854020"/>
              <a:ext cx="35991" cy="36131"/>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1"/>
            <p:cNvSpPr/>
            <p:nvPr/>
          </p:nvSpPr>
          <p:spPr>
            <a:xfrm>
              <a:off x="5952762" y="3802604"/>
              <a:ext cx="35991" cy="36013"/>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1"/>
            <p:cNvSpPr/>
            <p:nvPr/>
          </p:nvSpPr>
          <p:spPr>
            <a:xfrm>
              <a:off x="6525595" y="3750935"/>
              <a:ext cx="36092" cy="36131"/>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1"/>
            <p:cNvSpPr/>
            <p:nvPr/>
          </p:nvSpPr>
          <p:spPr>
            <a:xfrm>
              <a:off x="6349385" y="3802604"/>
              <a:ext cx="35976" cy="36013"/>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1"/>
            <p:cNvSpPr/>
            <p:nvPr/>
          </p:nvSpPr>
          <p:spPr>
            <a:xfrm>
              <a:off x="6349385" y="3750935"/>
              <a:ext cx="36092" cy="36131"/>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1"/>
            <p:cNvSpPr/>
            <p:nvPr/>
          </p:nvSpPr>
          <p:spPr>
            <a:xfrm>
              <a:off x="6393459" y="3699384"/>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1"/>
            <p:cNvSpPr/>
            <p:nvPr/>
          </p:nvSpPr>
          <p:spPr>
            <a:xfrm>
              <a:off x="6305181" y="3647850"/>
              <a:ext cx="36107" cy="36131"/>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1"/>
            <p:cNvSpPr/>
            <p:nvPr/>
          </p:nvSpPr>
          <p:spPr>
            <a:xfrm>
              <a:off x="6217134" y="3544900"/>
              <a:ext cx="35991" cy="36081"/>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1"/>
            <p:cNvSpPr/>
            <p:nvPr/>
          </p:nvSpPr>
          <p:spPr>
            <a:xfrm>
              <a:off x="5996850" y="3493349"/>
              <a:ext cx="35976" cy="36081"/>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1"/>
            <p:cNvSpPr/>
            <p:nvPr/>
          </p:nvSpPr>
          <p:spPr>
            <a:xfrm>
              <a:off x="6128971" y="3596434"/>
              <a:ext cx="36107" cy="36013"/>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1"/>
            <p:cNvSpPr/>
            <p:nvPr/>
          </p:nvSpPr>
          <p:spPr>
            <a:xfrm>
              <a:off x="6128971" y="3544900"/>
              <a:ext cx="36107" cy="36081"/>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1"/>
            <p:cNvSpPr/>
            <p:nvPr/>
          </p:nvSpPr>
          <p:spPr>
            <a:xfrm>
              <a:off x="6084883" y="3596434"/>
              <a:ext cx="36107" cy="36013"/>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1"/>
            <p:cNvSpPr/>
            <p:nvPr/>
          </p:nvSpPr>
          <p:spPr>
            <a:xfrm>
              <a:off x="6084883" y="3544900"/>
              <a:ext cx="36107" cy="36081"/>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1"/>
            <p:cNvSpPr/>
            <p:nvPr/>
          </p:nvSpPr>
          <p:spPr>
            <a:xfrm>
              <a:off x="6040924" y="3544900"/>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1"/>
            <p:cNvSpPr/>
            <p:nvPr/>
          </p:nvSpPr>
          <p:spPr>
            <a:xfrm>
              <a:off x="6040924" y="3493349"/>
              <a:ext cx="35991" cy="36081"/>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1"/>
            <p:cNvSpPr/>
            <p:nvPr/>
          </p:nvSpPr>
          <p:spPr>
            <a:xfrm>
              <a:off x="6481506" y="4060055"/>
              <a:ext cx="36107" cy="36131"/>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1"/>
            <p:cNvSpPr/>
            <p:nvPr/>
          </p:nvSpPr>
          <p:spPr>
            <a:xfrm>
              <a:off x="6437432" y="4163140"/>
              <a:ext cx="36092" cy="36081"/>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1"/>
            <p:cNvSpPr/>
            <p:nvPr/>
          </p:nvSpPr>
          <p:spPr>
            <a:xfrm>
              <a:off x="6437432" y="4111589"/>
              <a:ext cx="36092" cy="36148"/>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1"/>
            <p:cNvSpPr/>
            <p:nvPr/>
          </p:nvSpPr>
          <p:spPr>
            <a:xfrm>
              <a:off x="6393459" y="4163140"/>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1"/>
            <p:cNvSpPr/>
            <p:nvPr/>
          </p:nvSpPr>
          <p:spPr>
            <a:xfrm>
              <a:off x="6128971" y="4163140"/>
              <a:ext cx="36107" cy="36081"/>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1"/>
            <p:cNvSpPr/>
            <p:nvPr/>
          </p:nvSpPr>
          <p:spPr>
            <a:xfrm>
              <a:off x="6173060" y="4060055"/>
              <a:ext cx="35976" cy="36131"/>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1"/>
            <p:cNvSpPr/>
            <p:nvPr/>
          </p:nvSpPr>
          <p:spPr>
            <a:xfrm>
              <a:off x="6173060" y="4008639"/>
              <a:ext cx="35976" cy="36047"/>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1"/>
            <p:cNvSpPr/>
            <p:nvPr/>
          </p:nvSpPr>
          <p:spPr>
            <a:xfrm>
              <a:off x="6173060" y="3957105"/>
              <a:ext cx="35976" cy="36081"/>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1"/>
            <p:cNvSpPr/>
            <p:nvPr/>
          </p:nvSpPr>
          <p:spPr>
            <a:xfrm>
              <a:off x="6173060" y="3905554"/>
              <a:ext cx="35976" cy="36081"/>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1"/>
            <p:cNvSpPr/>
            <p:nvPr/>
          </p:nvSpPr>
          <p:spPr>
            <a:xfrm>
              <a:off x="6173060" y="3854020"/>
              <a:ext cx="35976" cy="36131"/>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1"/>
            <p:cNvSpPr/>
            <p:nvPr/>
          </p:nvSpPr>
          <p:spPr>
            <a:xfrm>
              <a:off x="6173060" y="3802604"/>
              <a:ext cx="35976" cy="36013"/>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1"/>
            <p:cNvSpPr/>
            <p:nvPr/>
          </p:nvSpPr>
          <p:spPr>
            <a:xfrm>
              <a:off x="6173060" y="3750935"/>
              <a:ext cx="36092" cy="36131"/>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1"/>
            <p:cNvSpPr/>
            <p:nvPr/>
          </p:nvSpPr>
          <p:spPr>
            <a:xfrm>
              <a:off x="6128971" y="4060055"/>
              <a:ext cx="36107" cy="36131"/>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1"/>
            <p:cNvSpPr/>
            <p:nvPr/>
          </p:nvSpPr>
          <p:spPr>
            <a:xfrm>
              <a:off x="6128971" y="3750935"/>
              <a:ext cx="36107" cy="36131"/>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1"/>
            <p:cNvSpPr/>
            <p:nvPr/>
          </p:nvSpPr>
          <p:spPr>
            <a:xfrm>
              <a:off x="6128971" y="3699384"/>
              <a:ext cx="36107" cy="36148"/>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1"/>
            <p:cNvSpPr/>
            <p:nvPr/>
          </p:nvSpPr>
          <p:spPr>
            <a:xfrm>
              <a:off x="6084883" y="4060055"/>
              <a:ext cx="36107" cy="36131"/>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1"/>
            <p:cNvSpPr/>
            <p:nvPr/>
          </p:nvSpPr>
          <p:spPr>
            <a:xfrm>
              <a:off x="6084883" y="4008639"/>
              <a:ext cx="36107" cy="36047"/>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1"/>
            <p:cNvSpPr/>
            <p:nvPr/>
          </p:nvSpPr>
          <p:spPr>
            <a:xfrm>
              <a:off x="6084883" y="3750935"/>
              <a:ext cx="36107" cy="36131"/>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1"/>
            <p:cNvSpPr/>
            <p:nvPr/>
          </p:nvSpPr>
          <p:spPr>
            <a:xfrm>
              <a:off x="6084883" y="3699384"/>
              <a:ext cx="36107" cy="36148"/>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1"/>
            <p:cNvSpPr/>
            <p:nvPr/>
          </p:nvSpPr>
          <p:spPr>
            <a:xfrm>
              <a:off x="6040924" y="4008639"/>
              <a:ext cx="35991" cy="36047"/>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1"/>
            <p:cNvSpPr/>
            <p:nvPr/>
          </p:nvSpPr>
          <p:spPr>
            <a:xfrm>
              <a:off x="6040924" y="3957105"/>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1"/>
            <p:cNvSpPr/>
            <p:nvPr/>
          </p:nvSpPr>
          <p:spPr>
            <a:xfrm>
              <a:off x="6040924" y="3750935"/>
              <a:ext cx="36107" cy="36131"/>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1"/>
            <p:cNvSpPr/>
            <p:nvPr/>
          </p:nvSpPr>
          <p:spPr>
            <a:xfrm>
              <a:off x="6040924" y="3699384"/>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1"/>
            <p:cNvSpPr/>
            <p:nvPr/>
          </p:nvSpPr>
          <p:spPr>
            <a:xfrm>
              <a:off x="5996850" y="3957105"/>
              <a:ext cx="35976" cy="36081"/>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1"/>
            <p:cNvSpPr/>
            <p:nvPr/>
          </p:nvSpPr>
          <p:spPr>
            <a:xfrm>
              <a:off x="5996850" y="3699384"/>
              <a:ext cx="35976" cy="36148"/>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1"/>
            <p:cNvSpPr/>
            <p:nvPr/>
          </p:nvSpPr>
          <p:spPr>
            <a:xfrm>
              <a:off x="5996850" y="3647850"/>
              <a:ext cx="35976" cy="36131"/>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1"/>
            <p:cNvSpPr/>
            <p:nvPr/>
          </p:nvSpPr>
          <p:spPr>
            <a:xfrm>
              <a:off x="5952762" y="3957105"/>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1"/>
            <p:cNvSpPr/>
            <p:nvPr/>
          </p:nvSpPr>
          <p:spPr>
            <a:xfrm>
              <a:off x="5952762" y="3647850"/>
              <a:ext cx="35991" cy="36131"/>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1"/>
            <p:cNvSpPr/>
            <p:nvPr/>
          </p:nvSpPr>
          <p:spPr>
            <a:xfrm>
              <a:off x="5908673" y="3957105"/>
              <a:ext cx="36107" cy="36081"/>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1"/>
            <p:cNvSpPr/>
            <p:nvPr/>
          </p:nvSpPr>
          <p:spPr>
            <a:xfrm>
              <a:off x="5908673" y="3699384"/>
              <a:ext cx="36107" cy="36148"/>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1"/>
            <p:cNvSpPr/>
            <p:nvPr/>
          </p:nvSpPr>
          <p:spPr>
            <a:xfrm>
              <a:off x="5864599" y="3957105"/>
              <a:ext cx="36107" cy="36081"/>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1"/>
            <p:cNvSpPr/>
            <p:nvPr/>
          </p:nvSpPr>
          <p:spPr>
            <a:xfrm>
              <a:off x="5864599" y="3750935"/>
              <a:ext cx="36107" cy="36131"/>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1"/>
            <p:cNvSpPr/>
            <p:nvPr/>
          </p:nvSpPr>
          <p:spPr>
            <a:xfrm>
              <a:off x="5864599" y="3699384"/>
              <a:ext cx="36107" cy="36148"/>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1"/>
            <p:cNvSpPr/>
            <p:nvPr/>
          </p:nvSpPr>
          <p:spPr>
            <a:xfrm>
              <a:off x="5820626" y="3957105"/>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1"/>
            <p:cNvSpPr/>
            <p:nvPr/>
          </p:nvSpPr>
          <p:spPr>
            <a:xfrm>
              <a:off x="5820626" y="3802604"/>
              <a:ext cx="35991" cy="36013"/>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1"/>
            <p:cNvSpPr/>
            <p:nvPr/>
          </p:nvSpPr>
          <p:spPr>
            <a:xfrm>
              <a:off x="5820626" y="3750935"/>
              <a:ext cx="36107" cy="36131"/>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1"/>
            <p:cNvSpPr/>
            <p:nvPr/>
          </p:nvSpPr>
          <p:spPr>
            <a:xfrm>
              <a:off x="5776552" y="3957105"/>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1"/>
            <p:cNvSpPr/>
            <p:nvPr/>
          </p:nvSpPr>
          <p:spPr>
            <a:xfrm>
              <a:off x="5776552" y="3905554"/>
              <a:ext cx="35991" cy="36081"/>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1"/>
            <p:cNvSpPr/>
            <p:nvPr/>
          </p:nvSpPr>
          <p:spPr>
            <a:xfrm>
              <a:off x="5776552" y="3854020"/>
              <a:ext cx="35991" cy="36131"/>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1"/>
            <p:cNvSpPr/>
            <p:nvPr/>
          </p:nvSpPr>
          <p:spPr>
            <a:xfrm>
              <a:off x="5776552" y="3802604"/>
              <a:ext cx="35991" cy="36013"/>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1"/>
            <p:cNvSpPr/>
            <p:nvPr/>
          </p:nvSpPr>
          <p:spPr>
            <a:xfrm>
              <a:off x="4983436" y="3802604"/>
              <a:ext cx="35976" cy="36013"/>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1"/>
            <p:cNvSpPr/>
            <p:nvPr/>
          </p:nvSpPr>
          <p:spPr>
            <a:xfrm>
              <a:off x="4983436" y="3750935"/>
              <a:ext cx="36092" cy="36131"/>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1"/>
            <p:cNvSpPr/>
            <p:nvPr/>
          </p:nvSpPr>
          <p:spPr>
            <a:xfrm>
              <a:off x="4983436" y="3699384"/>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1"/>
            <p:cNvSpPr/>
            <p:nvPr/>
          </p:nvSpPr>
          <p:spPr>
            <a:xfrm>
              <a:off x="4939347" y="3854020"/>
              <a:ext cx="36107" cy="36131"/>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1"/>
            <p:cNvSpPr/>
            <p:nvPr/>
          </p:nvSpPr>
          <p:spPr>
            <a:xfrm>
              <a:off x="4939347" y="3802604"/>
              <a:ext cx="36063" cy="36013"/>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1"/>
            <p:cNvSpPr/>
            <p:nvPr/>
          </p:nvSpPr>
          <p:spPr>
            <a:xfrm>
              <a:off x="4939347" y="3750935"/>
              <a:ext cx="36107" cy="36131"/>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1"/>
            <p:cNvSpPr/>
            <p:nvPr/>
          </p:nvSpPr>
          <p:spPr>
            <a:xfrm>
              <a:off x="4895259" y="3338865"/>
              <a:ext cx="36107" cy="36081"/>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1"/>
            <p:cNvSpPr/>
            <p:nvPr/>
          </p:nvSpPr>
          <p:spPr>
            <a:xfrm>
              <a:off x="4895259" y="3390264"/>
              <a:ext cx="36107" cy="36148"/>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1"/>
            <p:cNvSpPr/>
            <p:nvPr/>
          </p:nvSpPr>
          <p:spPr>
            <a:xfrm>
              <a:off x="4675091" y="3081280"/>
              <a:ext cx="35991" cy="36081"/>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1"/>
            <p:cNvSpPr/>
            <p:nvPr/>
          </p:nvSpPr>
          <p:spPr>
            <a:xfrm>
              <a:off x="4675091" y="3132830"/>
              <a:ext cx="35991" cy="36030"/>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1"/>
            <p:cNvSpPr/>
            <p:nvPr/>
          </p:nvSpPr>
          <p:spPr>
            <a:xfrm>
              <a:off x="4675091" y="3184229"/>
              <a:ext cx="35991" cy="36148"/>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1"/>
            <p:cNvSpPr/>
            <p:nvPr/>
          </p:nvSpPr>
          <p:spPr>
            <a:xfrm>
              <a:off x="4675091" y="3235780"/>
              <a:ext cx="35991" cy="36131"/>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1"/>
            <p:cNvSpPr/>
            <p:nvPr/>
          </p:nvSpPr>
          <p:spPr>
            <a:xfrm>
              <a:off x="4675091" y="3287314"/>
              <a:ext cx="35991" cy="36081"/>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1"/>
            <p:cNvSpPr/>
            <p:nvPr/>
          </p:nvSpPr>
          <p:spPr>
            <a:xfrm>
              <a:off x="4675091" y="3338865"/>
              <a:ext cx="35991" cy="36081"/>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1"/>
            <p:cNvSpPr/>
            <p:nvPr/>
          </p:nvSpPr>
          <p:spPr>
            <a:xfrm>
              <a:off x="4675091" y="3390264"/>
              <a:ext cx="35991" cy="36148"/>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1"/>
            <p:cNvSpPr/>
            <p:nvPr/>
          </p:nvSpPr>
          <p:spPr>
            <a:xfrm>
              <a:off x="4675091" y="3441815"/>
              <a:ext cx="35991" cy="36131"/>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1"/>
            <p:cNvSpPr/>
            <p:nvPr/>
          </p:nvSpPr>
          <p:spPr>
            <a:xfrm>
              <a:off x="4675091" y="3493349"/>
              <a:ext cx="35991" cy="36081"/>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1"/>
            <p:cNvSpPr/>
            <p:nvPr/>
          </p:nvSpPr>
          <p:spPr>
            <a:xfrm>
              <a:off x="4675091" y="3544900"/>
              <a:ext cx="35991" cy="36081"/>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1"/>
            <p:cNvSpPr/>
            <p:nvPr/>
          </p:nvSpPr>
          <p:spPr>
            <a:xfrm>
              <a:off x="4675091" y="3596434"/>
              <a:ext cx="35991" cy="36013"/>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1"/>
            <p:cNvSpPr/>
            <p:nvPr/>
          </p:nvSpPr>
          <p:spPr>
            <a:xfrm>
              <a:off x="4675091" y="3647850"/>
              <a:ext cx="35991" cy="36131"/>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1"/>
            <p:cNvSpPr/>
            <p:nvPr/>
          </p:nvSpPr>
          <p:spPr>
            <a:xfrm>
              <a:off x="4675091" y="3699384"/>
              <a:ext cx="35991" cy="36148"/>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1"/>
            <p:cNvSpPr/>
            <p:nvPr/>
          </p:nvSpPr>
          <p:spPr>
            <a:xfrm>
              <a:off x="4675091" y="3750935"/>
              <a:ext cx="36107" cy="36131"/>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1"/>
            <p:cNvSpPr/>
            <p:nvPr/>
          </p:nvSpPr>
          <p:spPr>
            <a:xfrm>
              <a:off x="4675091" y="3802604"/>
              <a:ext cx="35991" cy="36013"/>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1"/>
            <p:cNvSpPr/>
            <p:nvPr/>
          </p:nvSpPr>
          <p:spPr>
            <a:xfrm>
              <a:off x="4675091" y="3905554"/>
              <a:ext cx="35991" cy="36081"/>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1"/>
            <p:cNvSpPr/>
            <p:nvPr/>
          </p:nvSpPr>
          <p:spPr>
            <a:xfrm>
              <a:off x="4719049" y="3081280"/>
              <a:ext cx="36107" cy="36081"/>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1"/>
            <p:cNvSpPr/>
            <p:nvPr/>
          </p:nvSpPr>
          <p:spPr>
            <a:xfrm>
              <a:off x="4719049" y="3132830"/>
              <a:ext cx="36107" cy="36030"/>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1"/>
            <p:cNvSpPr/>
            <p:nvPr/>
          </p:nvSpPr>
          <p:spPr>
            <a:xfrm>
              <a:off x="4719049" y="3184229"/>
              <a:ext cx="36107" cy="36148"/>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1"/>
            <p:cNvSpPr/>
            <p:nvPr/>
          </p:nvSpPr>
          <p:spPr>
            <a:xfrm>
              <a:off x="4719049" y="3235780"/>
              <a:ext cx="36107" cy="36131"/>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1"/>
            <p:cNvSpPr/>
            <p:nvPr/>
          </p:nvSpPr>
          <p:spPr>
            <a:xfrm>
              <a:off x="4719049" y="3287314"/>
              <a:ext cx="36107" cy="36081"/>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1"/>
            <p:cNvSpPr/>
            <p:nvPr/>
          </p:nvSpPr>
          <p:spPr>
            <a:xfrm>
              <a:off x="4719049" y="3338865"/>
              <a:ext cx="36107" cy="36030"/>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1"/>
            <p:cNvSpPr/>
            <p:nvPr/>
          </p:nvSpPr>
          <p:spPr>
            <a:xfrm>
              <a:off x="4719049" y="3390264"/>
              <a:ext cx="36107" cy="36148"/>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1"/>
            <p:cNvSpPr/>
            <p:nvPr/>
          </p:nvSpPr>
          <p:spPr>
            <a:xfrm>
              <a:off x="4719049" y="3441815"/>
              <a:ext cx="36107" cy="36131"/>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1"/>
            <p:cNvSpPr/>
            <p:nvPr/>
          </p:nvSpPr>
          <p:spPr>
            <a:xfrm>
              <a:off x="4719049" y="3493349"/>
              <a:ext cx="36107" cy="36081"/>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1"/>
            <p:cNvSpPr/>
            <p:nvPr/>
          </p:nvSpPr>
          <p:spPr>
            <a:xfrm>
              <a:off x="4719049" y="3544900"/>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1"/>
            <p:cNvSpPr/>
            <p:nvPr/>
          </p:nvSpPr>
          <p:spPr>
            <a:xfrm>
              <a:off x="4719049" y="3596434"/>
              <a:ext cx="36107" cy="36013"/>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1"/>
            <p:cNvSpPr/>
            <p:nvPr/>
          </p:nvSpPr>
          <p:spPr>
            <a:xfrm>
              <a:off x="4719049" y="3647850"/>
              <a:ext cx="36107" cy="36131"/>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1"/>
            <p:cNvSpPr/>
            <p:nvPr/>
          </p:nvSpPr>
          <p:spPr>
            <a:xfrm>
              <a:off x="4719049" y="3699384"/>
              <a:ext cx="36107" cy="36148"/>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1"/>
            <p:cNvSpPr/>
            <p:nvPr/>
          </p:nvSpPr>
          <p:spPr>
            <a:xfrm>
              <a:off x="4763138" y="3081280"/>
              <a:ext cx="36107" cy="36081"/>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1"/>
            <p:cNvSpPr/>
            <p:nvPr/>
          </p:nvSpPr>
          <p:spPr>
            <a:xfrm>
              <a:off x="4763138" y="3132830"/>
              <a:ext cx="36107" cy="36030"/>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1"/>
            <p:cNvSpPr/>
            <p:nvPr/>
          </p:nvSpPr>
          <p:spPr>
            <a:xfrm>
              <a:off x="4763138" y="3184229"/>
              <a:ext cx="36107" cy="36148"/>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1"/>
            <p:cNvSpPr/>
            <p:nvPr/>
          </p:nvSpPr>
          <p:spPr>
            <a:xfrm>
              <a:off x="4763138" y="3235780"/>
              <a:ext cx="36107" cy="36131"/>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1"/>
            <p:cNvSpPr/>
            <p:nvPr/>
          </p:nvSpPr>
          <p:spPr>
            <a:xfrm>
              <a:off x="4763138" y="3287314"/>
              <a:ext cx="36107" cy="36081"/>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1"/>
            <p:cNvSpPr/>
            <p:nvPr/>
          </p:nvSpPr>
          <p:spPr>
            <a:xfrm>
              <a:off x="4763138" y="3338865"/>
              <a:ext cx="36107" cy="36081"/>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1"/>
            <p:cNvSpPr/>
            <p:nvPr/>
          </p:nvSpPr>
          <p:spPr>
            <a:xfrm>
              <a:off x="4763138" y="3390264"/>
              <a:ext cx="36107" cy="36148"/>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1"/>
            <p:cNvSpPr/>
            <p:nvPr/>
          </p:nvSpPr>
          <p:spPr>
            <a:xfrm>
              <a:off x="4763138" y="3441815"/>
              <a:ext cx="36107" cy="36131"/>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1"/>
            <p:cNvSpPr/>
            <p:nvPr/>
          </p:nvSpPr>
          <p:spPr>
            <a:xfrm>
              <a:off x="4763138" y="3493349"/>
              <a:ext cx="36107" cy="36081"/>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1"/>
            <p:cNvSpPr/>
            <p:nvPr/>
          </p:nvSpPr>
          <p:spPr>
            <a:xfrm>
              <a:off x="4763138" y="3544900"/>
              <a:ext cx="36107" cy="36081"/>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1"/>
            <p:cNvSpPr/>
            <p:nvPr/>
          </p:nvSpPr>
          <p:spPr>
            <a:xfrm>
              <a:off x="4763138" y="3596434"/>
              <a:ext cx="36107" cy="36013"/>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1"/>
            <p:cNvSpPr/>
            <p:nvPr/>
          </p:nvSpPr>
          <p:spPr>
            <a:xfrm>
              <a:off x="4763138" y="3647850"/>
              <a:ext cx="36107" cy="36131"/>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1"/>
            <p:cNvSpPr/>
            <p:nvPr/>
          </p:nvSpPr>
          <p:spPr>
            <a:xfrm>
              <a:off x="4807226" y="3235780"/>
              <a:ext cx="35976" cy="36131"/>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1"/>
            <p:cNvSpPr/>
            <p:nvPr/>
          </p:nvSpPr>
          <p:spPr>
            <a:xfrm>
              <a:off x="4807226" y="3287314"/>
              <a:ext cx="35976" cy="36081"/>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1"/>
            <p:cNvSpPr/>
            <p:nvPr/>
          </p:nvSpPr>
          <p:spPr>
            <a:xfrm>
              <a:off x="4807226" y="3338865"/>
              <a:ext cx="35976" cy="36030"/>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1"/>
            <p:cNvSpPr/>
            <p:nvPr/>
          </p:nvSpPr>
          <p:spPr>
            <a:xfrm>
              <a:off x="4807226" y="3390264"/>
              <a:ext cx="35976" cy="36148"/>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1"/>
            <p:cNvSpPr/>
            <p:nvPr/>
          </p:nvSpPr>
          <p:spPr>
            <a:xfrm>
              <a:off x="4851300" y="3235780"/>
              <a:ext cx="35991" cy="36131"/>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1"/>
            <p:cNvSpPr/>
            <p:nvPr/>
          </p:nvSpPr>
          <p:spPr>
            <a:xfrm>
              <a:off x="4851300" y="3287314"/>
              <a:ext cx="35991" cy="36081"/>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1"/>
            <p:cNvSpPr/>
            <p:nvPr/>
          </p:nvSpPr>
          <p:spPr>
            <a:xfrm>
              <a:off x="4851300" y="3338865"/>
              <a:ext cx="35991" cy="36030"/>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1"/>
            <p:cNvSpPr/>
            <p:nvPr/>
          </p:nvSpPr>
          <p:spPr>
            <a:xfrm>
              <a:off x="4851300" y="3390264"/>
              <a:ext cx="35991" cy="36148"/>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1"/>
            <p:cNvSpPr/>
            <p:nvPr/>
          </p:nvSpPr>
          <p:spPr>
            <a:xfrm>
              <a:off x="4851228" y="3441815"/>
              <a:ext cx="36063" cy="36131"/>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1"/>
            <p:cNvSpPr/>
            <p:nvPr/>
          </p:nvSpPr>
          <p:spPr>
            <a:xfrm>
              <a:off x="4807226" y="3441815"/>
              <a:ext cx="35976" cy="36131"/>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1"/>
            <p:cNvSpPr/>
            <p:nvPr/>
          </p:nvSpPr>
          <p:spPr>
            <a:xfrm>
              <a:off x="4807226" y="3493349"/>
              <a:ext cx="35976" cy="36081"/>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1"/>
            <p:cNvSpPr/>
            <p:nvPr/>
          </p:nvSpPr>
          <p:spPr>
            <a:xfrm>
              <a:off x="4807226" y="3544900"/>
              <a:ext cx="35976" cy="36081"/>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1"/>
            <p:cNvSpPr/>
            <p:nvPr/>
          </p:nvSpPr>
          <p:spPr>
            <a:xfrm>
              <a:off x="4807226" y="3596434"/>
              <a:ext cx="35976" cy="36013"/>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1"/>
            <p:cNvSpPr/>
            <p:nvPr/>
          </p:nvSpPr>
          <p:spPr>
            <a:xfrm>
              <a:off x="4807226" y="3647850"/>
              <a:ext cx="35976" cy="36131"/>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1"/>
            <p:cNvSpPr/>
            <p:nvPr/>
          </p:nvSpPr>
          <p:spPr>
            <a:xfrm>
              <a:off x="4807226" y="3699384"/>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1"/>
            <p:cNvSpPr/>
            <p:nvPr/>
          </p:nvSpPr>
          <p:spPr>
            <a:xfrm>
              <a:off x="4763138" y="3699384"/>
              <a:ext cx="36107" cy="36148"/>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1"/>
            <p:cNvSpPr/>
            <p:nvPr/>
          </p:nvSpPr>
          <p:spPr>
            <a:xfrm>
              <a:off x="4763138" y="3750935"/>
              <a:ext cx="36107" cy="36131"/>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1"/>
            <p:cNvSpPr/>
            <p:nvPr/>
          </p:nvSpPr>
          <p:spPr>
            <a:xfrm>
              <a:off x="4719049" y="3750935"/>
              <a:ext cx="36107" cy="36131"/>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1"/>
            <p:cNvSpPr/>
            <p:nvPr/>
          </p:nvSpPr>
          <p:spPr>
            <a:xfrm>
              <a:off x="4719049" y="3802604"/>
              <a:ext cx="36107" cy="36013"/>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1"/>
            <p:cNvSpPr/>
            <p:nvPr/>
          </p:nvSpPr>
          <p:spPr>
            <a:xfrm>
              <a:off x="4719049" y="3905554"/>
              <a:ext cx="36107" cy="36081"/>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1"/>
            <p:cNvSpPr/>
            <p:nvPr/>
          </p:nvSpPr>
          <p:spPr>
            <a:xfrm>
              <a:off x="4719049" y="3854020"/>
              <a:ext cx="36107" cy="36131"/>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1"/>
            <p:cNvSpPr/>
            <p:nvPr/>
          </p:nvSpPr>
          <p:spPr>
            <a:xfrm>
              <a:off x="4675091" y="3854020"/>
              <a:ext cx="35991" cy="36131"/>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1"/>
            <p:cNvSpPr/>
            <p:nvPr/>
          </p:nvSpPr>
          <p:spPr>
            <a:xfrm>
              <a:off x="4454677" y="2978195"/>
              <a:ext cx="35991" cy="36148"/>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1"/>
            <p:cNvSpPr/>
            <p:nvPr/>
          </p:nvSpPr>
          <p:spPr>
            <a:xfrm>
              <a:off x="4454677" y="3029745"/>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1"/>
            <p:cNvSpPr/>
            <p:nvPr/>
          </p:nvSpPr>
          <p:spPr>
            <a:xfrm>
              <a:off x="4454677" y="3081280"/>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1"/>
            <p:cNvSpPr/>
            <p:nvPr/>
          </p:nvSpPr>
          <p:spPr>
            <a:xfrm>
              <a:off x="4454677" y="3132830"/>
              <a:ext cx="35991" cy="36030"/>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1"/>
            <p:cNvSpPr/>
            <p:nvPr/>
          </p:nvSpPr>
          <p:spPr>
            <a:xfrm>
              <a:off x="4454677" y="3184229"/>
              <a:ext cx="35991" cy="36148"/>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1"/>
            <p:cNvSpPr/>
            <p:nvPr/>
          </p:nvSpPr>
          <p:spPr>
            <a:xfrm>
              <a:off x="4454677" y="3235780"/>
              <a:ext cx="35991" cy="36131"/>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1"/>
            <p:cNvSpPr/>
            <p:nvPr/>
          </p:nvSpPr>
          <p:spPr>
            <a:xfrm>
              <a:off x="4454677" y="3287314"/>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1"/>
            <p:cNvSpPr/>
            <p:nvPr/>
          </p:nvSpPr>
          <p:spPr>
            <a:xfrm>
              <a:off x="4278467" y="3132830"/>
              <a:ext cx="35991" cy="36030"/>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1"/>
            <p:cNvSpPr/>
            <p:nvPr/>
          </p:nvSpPr>
          <p:spPr>
            <a:xfrm>
              <a:off x="4278467" y="3184229"/>
              <a:ext cx="35991" cy="36148"/>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1"/>
            <p:cNvSpPr/>
            <p:nvPr/>
          </p:nvSpPr>
          <p:spPr>
            <a:xfrm>
              <a:off x="4278467" y="3235780"/>
              <a:ext cx="35991" cy="36131"/>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1"/>
            <p:cNvSpPr/>
            <p:nvPr/>
          </p:nvSpPr>
          <p:spPr>
            <a:xfrm>
              <a:off x="4322556" y="3081280"/>
              <a:ext cx="35976" cy="36081"/>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1"/>
            <p:cNvSpPr/>
            <p:nvPr/>
          </p:nvSpPr>
          <p:spPr>
            <a:xfrm>
              <a:off x="4322556" y="3132830"/>
              <a:ext cx="35976" cy="36030"/>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1"/>
            <p:cNvSpPr/>
            <p:nvPr/>
          </p:nvSpPr>
          <p:spPr>
            <a:xfrm>
              <a:off x="4322556" y="3184229"/>
              <a:ext cx="35976" cy="36148"/>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1"/>
            <p:cNvSpPr/>
            <p:nvPr/>
          </p:nvSpPr>
          <p:spPr>
            <a:xfrm>
              <a:off x="4322556" y="3235780"/>
              <a:ext cx="35976" cy="36131"/>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1"/>
            <p:cNvSpPr/>
            <p:nvPr/>
          </p:nvSpPr>
          <p:spPr>
            <a:xfrm>
              <a:off x="4322556" y="3287314"/>
              <a:ext cx="35976" cy="36081"/>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1"/>
            <p:cNvSpPr/>
            <p:nvPr/>
          </p:nvSpPr>
          <p:spPr>
            <a:xfrm>
              <a:off x="4366514" y="2978195"/>
              <a:ext cx="36107" cy="36148"/>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1"/>
            <p:cNvSpPr/>
            <p:nvPr/>
          </p:nvSpPr>
          <p:spPr>
            <a:xfrm>
              <a:off x="4366514" y="3029745"/>
              <a:ext cx="36107" cy="36081"/>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1"/>
            <p:cNvSpPr/>
            <p:nvPr/>
          </p:nvSpPr>
          <p:spPr>
            <a:xfrm>
              <a:off x="4366514" y="3081280"/>
              <a:ext cx="36107" cy="36081"/>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1"/>
            <p:cNvSpPr/>
            <p:nvPr/>
          </p:nvSpPr>
          <p:spPr>
            <a:xfrm>
              <a:off x="4366514" y="3132830"/>
              <a:ext cx="36107" cy="36030"/>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1"/>
            <p:cNvSpPr/>
            <p:nvPr/>
          </p:nvSpPr>
          <p:spPr>
            <a:xfrm>
              <a:off x="4366514" y="3184229"/>
              <a:ext cx="36107" cy="36148"/>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1"/>
            <p:cNvSpPr/>
            <p:nvPr/>
          </p:nvSpPr>
          <p:spPr>
            <a:xfrm>
              <a:off x="4366514" y="3235780"/>
              <a:ext cx="36107" cy="36131"/>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1"/>
            <p:cNvSpPr/>
            <p:nvPr/>
          </p:nvSpPr>
          <p:spPr>
            <a:xfrm>
              <a:off x="4366514" y="3287314"/>
              <a:ext cx="36107" cy="36081"/>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1"/>
            <p:cNvSpPr/>
            <p:nvPr/>
          </p:nvSpPr>
          <p:spPr>
            <a:xfrm>
              <a:off x="4410603" y="2978195"/>
              <a:ext cx="36107" cy="36148"/>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1"/>
            <p:cNvSpPr/>
            <p:nvPr/>
          </p:nvSpPr>
          <p:spPr>
            <a:xfrm>
              <a:off x="4410603" y="3029745"/>
              <a:ext cx="36107" cy="36081"/>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1"/>
            <p:cNvSpPr/>
            <p:nvPr/>
          </p:nvSpPr>
          <p:spPr>
            <a:xfrm>
              <a:off x="4410603" y="3081280"/>
              <a:ext cx="36107" cy="36081"/>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1"/>
            <p:cNvSpPr/>
            <p:nvPr/>
          </p:nvSpPr>
          <p:spPr>
            <a:xfrm>
              <a:off x="4410603" y="3132830"/>
              <a:ext cx="36107" cy="36030"/>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1"/>
            <p:cNvSpPr/>
            <p:nvPr/>
          </p:nvSpPr>
          <p:spPr>
            <a:xfrm>
              <a:off x="4410603" y="3184229"/>
              <a:ext cx="36107" cy="36148"/>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1"/>
            <p:cNvSpPr/>
            <p:nvPr/>
          </p:nvSpPr>
          <p:spPr>
            <a:xfrm>
              <a:off x="4410603" y="3235780"/>
              <a:ext cx="36107" cy="36131"/>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1"/>
            <p:cNvSpPr/>
            <p:nvPr/>
          </p:nvSpPr>
          <p:spPr>
            <a:xfrm>
              <a:off x="4410603" y="3287314"/>
              <a:ext cx="36107" cy="36081"/>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1"/>
            <p:cNvSpPr/>
            <p:nvPr/>
          </p:nvSpPr>
          <p:spPr>
            <a:xfrm>
              <a:off x="4410603" y="3338865"/>
              <a:ext cx="36107" cy="36030"/>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1"/>
            <p:cNvSpPr/>
            <p:nvPr/>
          </p:nvSpPr>
          <p:spPr>
            <a:xfrm>
              <a:off x="4454677" y="3338865"/>
              <a:ext cx="35991" cy="36030"/>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1"/>
            <p:cNvSpPr/>
            <p:nvPr/>
          </p:nvSpPr>
          <p:spPr>
            <a:xfrm>
              <a:off x="4498765" y="2978195"/>
              <a:ext cx="35976" cy="36148"/>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1"/>
            <p:cNvSpPr/>
            <p:nvPr/>
          </p:nvSpPr>
          <p:spPr>
            <a:xfrm>
              <a:off x="4498765" y="3029745"/>
              <a:ext cx="35976" cy="36081"/>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1"/>
            <p:cNvSpPr/>
            <p:nvPr/>
          </p:nvSpPr>
          <p:spPr>
            <a:xfrm>
              <a:off x="4498765" y="3081280"/>
              <a:ext cx="35976" cy="36081"/>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1"/>
            <p:cNvSpPr/>
            <p:nvPr/>
          </p:nvSpPr>
          <p:spPr>
            <a:xfrm>
              <a:off x="4498765" y="3184229"/>
              <a:ext cx="35976" cy="36148"/>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1"/>
            <p:cNvSpPr/>
            <p:nvPr/>
          </p:nvSpPr>
          <p:spPr>
            <a:xfrm>
              <a:off x="4498765" y="3235780"/>
              <a:ext cx="35976" cy="36131"/>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1"/>
            <p:cNvSpPr/>
            <p:nvPr/>
          </p:nvSpPr>
          <p:spPr>
            <a:xfrm>
              <a:off x="4498765" y="3287314"/>
              <a:ext cx="35976" cy="36081"/>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1"/>
            <p:cNvSpPr/>
            <p:nvPr/>
          </p:nvSpPr>
          <p:spPr>
            <a:xfrm>
              <a:off x="4498765" y="3338865"/>
              <a:ext cx="35976" cy="36030"/>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1"/>
            <p:cNvSpPr/>
            <p:nvPr/>
          </p:nvSpPr>
          <p:spPr>
            <a:xfrm>
              <a:off x="4542840" y="2978195"/>
              <a:ext cx="35991" cy="36148"/>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1"/>
            <p:cNvSpPr/>
            <p:nvPr/>
          </p:nvSpPr>
          <p:spPr>
            <a:xfrm>
              <a:off x="4542840" y="3029745"/>
              <a:ext cx="35991" cy="36081"/>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1"/>
            <p:cNvSpPr/>
            <p:nvPr/>
          </p:nvSpPr>
          <p:spPr>
            <a:xfrm>
              <a:off x="4542840" y="3081280"/>
              <a:ext cx="35991" cy="36081"/>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1"/>
            <p:cNvSpPr/>
            <p:nvPr/>
          </p:nvSpPr>
          <p:spPr>
            <a:xfrm>
              <a:off x="4542840" y="3184229"/>
              <a:ext cx="35991" cy="36148"/>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1"/>
            <p:cNvSpPr/>
            <p:nvPr/>
          </p:nvSpPr>
          <p:spPr>
            <a:xfrm>
              <a:off x="4542840" y="3235780"/>
              <a:ext cx="35991" cy="36081"/>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1"/>
            <p:cNvSpPr/>
            <p:nvPr/>
          </p:nvSpPr>
          <p:spPr>
            <a:xfrm>
              <a:off x="4542840" y="3287314"/>
              <a:ext cx="35991" cy="36081"/>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1"/>
            <p:cNvSpPr/>
            <p:nvPr/>
          </p:nvSpPr>
          <p:spPr>
            <a:xfrm>
              <a:off x="4542840" y="3338865"/>
              <a:ext cx="35991" cy="36047"/>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1"/>
            <p:cNvSpPr/>
            <p:nvPr/>
          </p:nvSpPr>
          <p:spPr>
            <a:xfrm>
              <a:off x="4542840" y="3390264"/>
              <a:ext cx="35991" cy="36148"/>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1"/>
            <p:cNvSpPr/>
            <p:nvPr/>
          </p:nvSpPr>
          <p:spPr>
            <a:xfrm>
              <a:off x="4586928" y="3029745"/>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1"/>
            <p:cNvSpPr/>
            <p:nvPr/>
          </p:nvSpPr>
          <p:spPr>
            <a:xfrm>
              <a:off x="4586928" y="3081280"/>
              <a:ext cx="35991" cy="36081"/>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1"/>
            <p:cNvSpPr/>
            <p:nvPr/>
          </p:nvSpPr>
          <p:spPr>
            <a:xfrm>
              <a:off x="4586928" y="3184229"/>
              <a:ext cx="35991" cy="36148"/>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1"/>
            <p:cNvSpPr/>
            <p:nvPr/>
          </p:nvSpPr>
          <p:spPr>
            <a:xfrm>
              <a:off x="4586928" y="3235780"/>
              <a:ext cx="35991" cy="36131"/>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1"/>
            <p:cNvSpPr/>
            <p:nvPr/>
          </p:nvSpPr>
          <p:spPr>
            <a:xfrm>
              <a:off x="4586928" y="3287314"/>
              <a:ext cx="35991" cy="36081"/>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1"/>
            <p:cNvSpPr/>
            <p:nvPr/>
          </p:nvSpPr>
          <p:spPr>
            <a:xfrm>
              <a:off x="4586928" y="3338865"/>
              <a:ext cx="35991" cy="36030"/>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1"/>
            <p:cNvSpPr/>
            <p:nvPr/>
          </p:nvSpPr>
          <p:spPr>
            <a:xfrm>
              <a:off x="4586928" y="3390264"/>
              <a:ext cx="35991" cy="36148"/>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1"/>
            <p:cNvSpPr/>
            <p:nvPr/>
          </p:nvSpPr>
          <p:spPr>
            <a:xfrm>
              <a:off x="4586928" y="3441815"/>
              <a:ext cx="35991" cy="36131"/>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1"/>
            <p:cNvSpPr/>
            <p:nvPr/>
          </p:nvSpPr>
          <p:spPr>
            <a:xfrm>
              <a:off x="4586928" y="3493349"/>
              <a:ext cx="35991" cy="36081"/>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1"/>
            <p:cNvSpPr/>
            <p:nvPr/>
          </p:nvSpPr>
          <p:spPr>
            <a:xfrm>
              <a:off x="4586928" y="3750935"/>
              <a:ext cx="36107" cy="36131"/>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1"/>
            <p:cNvSpPr/>
            <p:nvPr/>
          </p:nvSpPr>
          <p:spPr>
            <a:xfrm>
              <a:off x="4631002" y="3081280"/>
              <a:ext cx="35991" cy="36081"/>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1"/>
            <p:cNvSpPr/>
            <p:nvPr/>
          </p:nvSpPr>
          <p:spPr>
            <a:xfrm>
              <a:off x="4631002" y="3854020"/>
              <a:ext cx="35991" cy="36131"/>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1"/>
            <p:cNvSpPr/>
            <p:nvPr/>
          </p:nvSpPr>
          <p:spPr>
            <a:xfrm>
              <a:off x="4631002" y="3802604"/>
              <a:ext cx="35962" cy="36013"/>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1"/>
            <p:cNvSpPr/>
            <p:nvPr/>
          </p:nvSpPr>
          <p:spPr>
            <a:xfrm>
              <a:off x="4631002" y="3750935"/>
              <a:ext cx="36107" cy="36131"/>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1"/>
            <p:cNvSpPr/>
            <p:nvPr/>
          </p:nvSpPr>
          <p:spPr>
            <a:xfrm>
              <a:off x="4631002" y="3699384"/>
              <a:ext cx="35991" cy="36148"/>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1"/>
            <p:cNvSpPr/>
            <p:nvPr/>
          </p:nvSpPr>
          <p:spPr>
            <a:xfrm>
              <a:off x="4631002" y="3647850"/>
              <a:ext cx="35991" cy="36131"/>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1"/>
            <p:cNvSpPr/>
            <p:nvPr/>
          </p:nvSpPr>
          <p:spPr>
            <a:xfrm>
              <a:off x="4631002" y="3596434"/>
              <a:ext cx="35962" cy="36013"/>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1"/>
            <p:cNvSpPr/>
            <p:nvPr/>
          </p:nvSpPr>
          <p:spPr>
            <a:xfrm>
              <a:off x="4631002" y="3544900"/>
              <a:ext cx="35991" cy="36081"/>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1"/>
            <p:cNvSpPr/>
            <p:nvPr/>
          </p:nvSpPr>
          <p:spPr>
            <a:xfrm>
              <a:off x="4631002" y="3493349"/>
              <a:ext cx="35991" cy="36081"/>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1"/>
            <p:cNvSpPr/>
            <p:nvPr/>
          </p:nvSpPr>
          <p:spPr>
            <a:xfrm>
              <a:off x="4630930" y="3441815"/>
              <a:ext cx="36063" cy="36131"/>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1"/>
            <p:cNvSpPr/>
            <p:nvPr/>
          </p:nvSpPr>
          <p:spPr>
            <a:xfrm>
              <a:off x="4631002" y="3390264"/>
              <a:ext cx="35991" cy="36148"/>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1"/>
            <p:cNvSpPr/>
            <p:nvPr/>
          </p:nvSpPr>
          <p:spPr>
            <a:xfrm>
              <a:off x="4631002" y="3338865"/>
              <a:ext cx="35991" cy="36030"/>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1"/>
            <p:cNvSpPr/>
            <p:nvPr/>
          </p:nvSpPr>
          <p:spPr>
            <a:xfrm>
              <a:off x="4631002" y="3287314"/>
              <a:ext cx="35991" cy="36081"/>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1"/>
            <p:cNvSpPr/>
            <p:nvPr/>
          </p:nvSpPr>
          <p:spPr>
            <a:xfrm>
              <a:off x="4631002" y="3235780"/>
              <a:ext cx="35991" cy="36131"/>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1"/>
            <p:cNvSpPr/>
            <p:nvPr/>
          </p:nvSpPr>
          <p:spPr>
            <a:xfrm>
              <a:off x="4631002" y="3184229"/>
              <a:ext cx="35991" cy="36148"/>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1"/>
            <p:cNvSpPr/>
            <p:nvPr/>
          </p:nvSpPr>
          <p:spPr>
            <a:xfrm>
              <a:off x="4631002" y="3132830"/>
              <a:ext cx="35991" cy="36030"/>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1"/>
            <p:cNvSpPr/>
            <p:nvPr/>
          </p:nvSpPr>
          <p:spPr>
            <a:xfrm>
              <a:off x="4586928" y="3132830"/>
              <a:ext cx="35991" cy="36030"/>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1"/>
            <p:cNvSpPr/>
            <p:nvPr/>
          </p:nvSpPr>
          <p:spPr>
            <a:xfrm>
              <a:off x="4542840" y="3132830"/>
              <a:ext cx="35991" cy="35996"/>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1"/>
            <p:cNvSpPr/>
            <p:nvPr/>
          </p:nvSpPr>
          <p:spPr>
            <a:xfrm>
              <a:off x="4498765" y="3132830"/>
              <a:ext cx="35976" cy="36030"/>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1"/>
            <p:cNvSpPr/>
            <p:nvPr/>
          </p:nvSpPr>
          <p:spPr>
            <a:xfrm>
              <a:off x="4983436" y="3390264"/>
              <a:ext cx="35976" cy="36148"/>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1"/>
            <p:cNvSpPr/>
            <p:nvPr/>
          </p:nvSpPr>
          <p:spPr>
            <a:xfrm>
              <a:off x="4983436" y="3338865"/>
              <a:ext cx="35976" cy="36081"/>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1"/>
            <p:cNvSpPr/>
            <p:nvPr/>
          </p:nvSpPr>
          <p:spPr>
            <a:xfrm>
              <a:off x="4983436" y="3287314"/>
              <a:ext cx="35976" cy="36081"/>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1"/>
            <p:cNvSpPr/>
            <p:nvPr/>
          </p:nvSpPr>
          <p:spPr>
            <a:xfrm>
              <a:off x="4939347" y="3441815"/>
              <a:ext cx="36107" cy="36131"/>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1"/>
            <p:cNvSpPr/>
            <p:nvPr/>
          </p:nvSpPr>
          <p:spPr>
            <a:xfrm>
              <a:off x="4939347" y="3390264"/>
              <a:ext cx="36107" cy="36148"/>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1"/>
            <p:cNvSpPr/>
            <p:nvPr/>
          </p:nvSpPr>
          <p:spPr>
            <a:xfrm>
              <a:off x="4939347" y="3338865"/>
              <a:ext cx="36107" cy="36030"/>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1"/>
            <p:cNvSpPr/>
            <p:nvPr/>
          </p:nvSpPr>
          <p:spPr>
            <a:xfrm>
              <a:off x="4939347" y="3287314"/>
              <a:ext cx="36107" cy="36081"/>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1"/>
            <p:cNvSpPr/>
            <p:nvPr/>
          </p:nvSpPr>
          <p:spPr>
            <a:xfrm>
              <a:off x="4939347" y="3235780"/>
              <a:ext cx="36107" cy="36131"/>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1"/>
            <p:cNvSpPr/>
            <p:nvPr/>
          </p:nvSpPr>
          <p:spPr>
            <a:xfrm>
              <a:off x="4895259" y="3493349"/>
              <a:ext cx="36107" cy="36081"/>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1"/>
            <p:cNvSpPr/>
            <p:nvPr/>
          </p:nvSpPr>
          <p:spPr>
            <a:xfrm>
              <a:off x="4895259" y="3441815"/>
              <a:ext cx="36107" cy="36131"/>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1"/>
            <p:cNvSpPr/>
            <p:nvPr/>
          </p:nvSpPr>
          <p:spPr>
            <a:xfrm>
              <a:off x="4895259" y="3287314"/>
              <a:ext cx="36107" cy="36081"/>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1"/>
            <p:cNvSpPr/>
            <p:nvPr/>
          </p:nvSpPr>
          <p:spPr>
            <a:xfrm>
              <a:off x="4895259" y="3235780"/>
              <a:ext cx="36107" cy="36131"/>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1"/>
            <p:cNvSpPr/>
            <p:nvPr/>
          </p:nvSpPr>
          <p:spPr>
            <a:xfrm>
              <a:off x="4895259" y="3184229"/>
              <a:ext cx="36107" cy="36148"/>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1"/>
            <p:cNvSpPr/>
            <p:nvPr/>
          </p:nvSpPr>
          <p:spPr>
            <a:xfrm>
              <a:off x="4851300" y="3750935"/>
              <a:ext cx="36107" cy="36131"/>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1"/>
            <p:cNvSpPr/>
            <p:nvPr/>
          </p:nvSpPr>
          <p:spPr>
            <a:xfrm>
              <a:off x="4851300" y="3699384"/>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1"/>
            <p:cNvSpPr/>
            <p:nvPr/>
          </p:nvSpPr>
          <p:spPr>
            <a:xfrm>
              <a:off x="4851300" y="3647850"/>
              <a:ext cx="35991" cy="36131"/>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1"/>
            <p:cNvSpPr/>
            <p:nvPr/>
          </p:nvSpPr>
          <p:spPr>
            <a:xfrm>
              <a:off x="4851300" y="3596434"/>
              <a:ext cx="35991" cy="36013"/>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1"/>
            <p:cNvSpPr/>
            <p:nvPr/>
          </p:nvSpPr>
          <p:spPr>
            <a:xfrm>
              <a:off x="4851300" y="3544900"/>
              <a:ext cx="35991" cy="36081"/>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1"/>
            <p:cNvSpPr/>
            <p:nvPr/>
          </p:nvSpPr>
          <p:spPr>
            <a:xfrm>
              <a:off x="4851300" y="3493349"/>
              <a:ext cx="35991" cy="36081"/>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1"/>
            <p:cNvSpPr/>
            <p:nvPr/>
          </p:nvSpPr>
          <p:spPr>
            <a:xfrm>
              <a:off x="4851300" y="3184229"/>
              <a:ext cx="35991" cy="36148"/>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1"/>
            <p:cNvSpPr/>
            <p:nvPr/>
          </p:nvSpPr>
          <p:spPr>
            <a:xfrm>
              <a:off x="4851300" y="3132830"/>
              <a:ext cx="35991" cy="36030"/>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1"/>
            <p:cNvSpPr/>
            <p:nvPr/>
          </p:nvSpPr>
          <p:spPr>
            <a:xfrm>
              <a:off x="4807226" y="3802604"/>
              <a:ext cx="35976" cy="36013"/>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1"/>
            <p:cNvSpPr/>
            <p:nvPr/>
          </p:nvSpPr>
          <p:spPr>
            <a:xfrm>
              <a:off x="4807226" y="3750935"/>
              <a:ext cx="36092" cy="36131"/>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1"/>
            <p:cNvSpPr/>
            <p:nvPr/>
          </p:nvSpPr>
          <p:spPr>
            <a:xfrm>
              <a:off x="4807226" y="3132830"/>
              <a:ext cx="35976" cy="36030"/>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1"/>
            <p:cNvSpPr/>
            <p:nvPr/>
          </p:nvSpPr>
          <p:spPr>
            <a:xfrm>
              <a:off x="4807226" y="3081280"/>
              <a:ext cx="35976" cy="36081"/>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1"/>
            <p:cNvSpPr/>
            <p:nvPr/>
          </p:nvSpPr>
          <p:spPr>
            <a:xfrm>
              <a:off x="4763138" y="3957105"/>
              <a:ext cx="36107" cy="36081"/>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1"/>
            <p:cNvSpPr/>
            <p:nvPr/>
          </p:nvSpPr>
          <p:spPr>
            <a:xfrm>
              <a:off x="4763138" y="3905554"/>
              <a:ext cx="36107" cy="36081"/>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1"/>
            <p:cNvSpPr/>
            <p:nvPr/>
          </p:nvSpPr>
          <p:spPr>
            <a:xfrm>
              <a:off x="4763138" y="3854020"/>
              <a:ext cx="36107" cy="36131"/>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1"/>
            <p:cNvSpPr/>
            <p:nvPr/>
          </p:nvSpPr>
          <p:spPr>
            <a:xfrm>
              <a:off x="4763138" y="3802604"/>
              <a:ext cx="36107" cy="36013"/>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1"/>
            <p:cNvSpPr/>
            <p:nvPr/>
          </p:nvSpPr>
          <p:spPr>
            <a:xfrm>
              <a:off x="4763138" y="3029745"/>
              <a:ext cx="36107" cy="36081"/>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1"/>
            <p:cNvSpPr/>
            <p:nvPr/>
          </p:nvSpPr>
          <p:spPr>
            <a:xfrm>
              <a:off x="4719049" y="3957105"/>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1"/>
            <p:cNvSpPr/>
            <p:nvPr/>
          </p:nvSpPr>
          <p:spPr>
            <a:xfrm>
              <a:off x="4719049" y="3029745"/>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1"/>
            <p:cNvSpPr/>
            <p:nvPr/>
          </p:nvSpPr>
          <p:spPr>
            <a:xfrm>
              <a:off x="4719049" y="2978195"/>
              <a:ext cx="36107" cy="36148"/>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1"/>
            <p:cNvSpPr/>
            <p:nvPr/>
          </p:nvSpPr>
          <p:spPr>
            <a:xfrm>
              <a:off x="4675091" y="3957105"/>
              <a:ext cx="35991" cy="36081"/>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1"/>
            <p:cNvSpPr/>
            <p:nvPr/>
          </p:nvSpPr>
          <p:spPr>
            <a:xfrm>
              <a:off x="4675091" y="3029745"/>
              <a:ext cx="35991" cy="36081"/>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1"/>
            <p:cNvSpPr/>
            <p:nvPr/>
          </p:nvSpPr>
          <p:spPr>
            <a:xfrm>
              <a:off x="4675091" y="2978195"/>
              <a:ext cx="35991" cy="36148"/>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1"/>
            <p:cNvSpPr/>
            <p:nvPr/>
          </p:nvSpPr>
          <p:spPr>
            <a:xfrm>
              <a:off x="4631002" y="3957105"/>
              <a:ext cx="35991" cy="36081"/>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1"/>
            <p:cNvSpPr/>
            <p:nvPr/>
          </p:nvSpPr>
          <p:spPr>
            <a:xfrm>
              <a:off x="4631002" y="3905554"/>
              <a:ext cx="35991" cy="36081"/>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1"/>
            <p:cNvSpPr/>
            <p:nvPr/>
          </p:nvSpPr>
          <p:spPr>
            <a:xfrm>
              <a:off x="4631002" y="3029745"/>
              <a:ext cx="35991" cy="36081"/>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1"/>
            <p:cNvSpPr/>
            <p:nvPr/>
          </p:nvSpPr>
          <p:spPr>
            <a:xfrm>
              <a:off x="4631002" y="2978195"/>
              <a:ext cx="35991" cy="36148"/>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1"/>
            <p:cNvSpPr/>
            <p:nvPr/>
          </p:nvSpPr>
          <p:spPr>
            <a:xfrm>
              <a:off x="4586928" y="3905554"/>
              <a:ext cx="35991" cy="36081"/>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1"/>
            <p:cNvSpPr/>
            <p:nvPr/>
          </p:nvSpPr>
          <p:spPr>
            <a:xfrm>
              <a:off x="4586928" y="3854020"/>
              <a:ext cx="35991" cy="36131"/>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1"/>
            <p:cNvSpPr/>
            <p:nvPr/>
          </p:nvSpPr>
          <p:spPr>
            <a:xfrm>
              <a:off x="4586928" y="3802604"/>
              <a:ext cx="35991" cy="36013"/>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1"/>
            <p:cNvSpPr/>
            <p:nvPr/>
          </p:nvSpPr>
          <p:spPr>
            <a:xfrm>
              <a:off x="4586928" y="3699384"/>
              <a:ext cx="35991" cy="36148"/>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1"/>
            <p:cNvSpPr/>
            <p:nvPr/>
          </p:nvSpPr>
          <p:spPr>
            <a:xfrm>
              <a:off x="4586928" y="3647850"/>
              <a:ext cx="35991" cy="36131"/>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1"/>
            <p:cNvSpPr/>
            <p:nvPr/>
          </p:nvSpPr>
          <p:spPr>
            <a:xfrm>
              <a:off x="4586928" y="3596434"/>
              <a:ext cx="35991" cy="36013"/>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1"/>
            <p:cNvSpPr/>
            <p:nvPr/>
          </p:nvSpPr>
          <p:spPr>
            <a:xfrm>
              <a:off x="4586928" y="3544900"/>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1"/>
            <p:cNvSpPr/>
            <p:nvPr/>
          </p:nvSpPr>
          <p:spPr>
            <a:xfrm>
              <a:off x="4586928" y="2978195"/>
              <a:ext cx="35991" cy="36148"/>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1"/>
            <p:cNvSpPr/>
            <p:nvPr/>
          </p:nvSpPr>
          <p:spPr>
            <a:xfrm>
              <a:off x="4542840" y="3750935"/>
              <a:ext cx="35991" cy="36131"/>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1"/>
            <p:cNvSpPr/>
            <p:nvPr/>
          </p:nvSpPr>
          <p:spPr>
            <a:xfrm>
              <a:off x="4542840" y="3699384"/>
              <a:ext cx="35991" cy="36148"/>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1"/>
            <p:cNvSpPr/>
            <p:nvPr/>
          </p:nvSpPr>
          <p:spPr>
            <a:xfrm>
              <a:off x="4542840" y="3544900"/>
              <a:ext cx="35991" cy="36081"/>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1"/>
            <p:cNvSpPr/>
            <p:nvPr/>
          </p:nvSpPr>
          <p:spPr>
            <a:xfrm>
              <a:off x="4542840" y="3493349"/>
              <a:ext cx="35991" cy="36081"/>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1"/>
            <p:cNvSpPr/>
            <p:nvPr/>
          </p:nvSpPr>
          <p:spPr>
            <a:xfrm>
              <a:off x="4542767" y="3441815"/>
              <a:ext cx="36063" cy="36131"/>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1"/>
            <p:cNvSpPr/>
            <p:nvPr/>
          </p:nvSpPr>
          <p:spPr>
            <a:xfrm>
              <a:off x="4542840" y="2926660"/>
              <a:ext cx="35991" cy="36131"/>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1"/>
            <p:cNvSpPr/>
            <p:nvPr/>
          </p:nvSpPr>
          <p:spPr>
            <a:xfrm>
              <a:off x="4498679" y="3441815"/>
              <a:ext cx="36063" cy="36131"/>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1"/>
            <p:cNvSpPr/>
            <p:nvPr/>
          </p:nvSpPr>
          <p:spPr>
            <a:xfrm>
              <a:off x="4498765" y="3390264"/>
              <a:ext cx="35976" cy="36148"/>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1"/>
            <p:cNvSpPr/>
            <p:nvPr/>
          </p:nvSpPr>
          <p:spPr>
            <a:xfrm>
              <a:off x="4498765" y="292666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1"/>
            <p:cNvSpPr/>
            <p:nvPr/>
          </p:nvSpPr>
          <p:spPr>
            <a:xfrm>
              <a:off x="4454677" y="3390264"/>
              <a:ext cx="35991" cy="36148"/>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1"/>
            <p:cNvSpPr/>
            <p:nvPr/>
          </p:nvSpPr>
          <p:spPr>
            <a:xfrm>
              <a:off x="4454677" y="2926660"/>
              <a:ext cx="35991" cy="36131"/>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1"/>
            <p:cNvSpPr/>
            <p:nvPr/>
          </p:nvSpPr>
          <p:spPr>
            <a:xfrm>
              <a:off x="4454677" y="2875245"/>
              <a:ext cx="35991" cy="36047"/>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1"/>
            <p:cNvSpPr/>
            <p:nvPr/>
          </p:nvSpPr>
          <p:spPr>
            <a:xfrm>
              <a:off x="4410603" y="3390264"/>
              <a:ext cx="36107" cy="36148"/>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1"/>
            <p:cNvSpPr/>
            <p:nvPr/>
          </p:nvSpPr>
          <p:spPr>
            <a:xfrm>
              <a:off x="4410603" y="2926660"/>
              <a:ext cx="36107" cy="36131"/>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1"/>
            <p:cNvSpPr/>
            <p:nvPr/>
          </p:nvSpPr>
          <p:spPr>
            <a:xfrm>
              <a:off x="4410603" y="2875245"/>
              <a:ext cx="36107" cy="36047"/>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1"/>
            <p:cNvSpPr/>
            <p:nvPr/>
          </p:nvSpPr>
          <p:spPr>
            <a:xfrm>
              <a:off x="4366514" y="3390264"/>
              <a:ext cx="36107" cy="36148"/>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1"/>
            <p:cNvSpPr/>
            <p:nvPr/>
          </p:nvSpPr>
          <p:spPr>
            <a:xfrm>
              <a:off x="4366514" y="3338865"/>
              <a:ext cx="36107" cy="36030"/>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1"/>
            <p:cNvSpPr/>
            <p:nvPr/>
          </p:nvSpPr>
          <p:spPr>
            <a:xfrm>
              <a:off x="4366514" y="2926660"/>
              <a:ext cx="36107" cy="36131"/>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1"/>
            <p:cNvSpPr/>
            <p:nvPr/>
          </p:nvSpPr>
          <p:spPr>
            <a:xfrm>
              <a:off x="4366514" y="2875245"/>
              <a:ext cx="36107" cy="36047"/>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1"/>
            <p:cNvSpPr/>
            <p:nvPr/>
          </p:nvSpPr>
          <p:spPr>
            <a:xfrm>
              <a:off x="4322556" y="3338865"/>
              <a:ext cx="35976" cy="36030"/>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1"/>
            <p:cNvSpPr/>
            <p:nvPr/>
          </p:nvSpPr>
          <p:spPr>
            <a:xfrm>
              <a:off x="4322556" y="3029745"/>
              <a:ext cx="35976" cy="36081"/>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1"/>
            <p:cNvSpPr/>
            <p:nvPr/>
          </p:nvSpPr>
          <p:spPr>
            <a:xfrm>
              <a:off x="4322556" y="2978195"/>
              <a:ext cx="35976" cy="36148"/>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1"/>
            <p:cNvSpPr/>
            <p:nvPr/>
          </p:nvSpPr>
          <p:spPr>
            <a:xfrm>
              <a:off x="4322556" y="2926660"/>
              <a:ext cx="35976" cy="36131"/>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1"/>
            <p:cNvSpPr/>
            <p:nvPr/>
          </p:nvSpPr>
          <p:spPr>
            <a:xfrm>
              <a:off x="4278467" y="3338865"/>
              <a:ext cx="35991" cy="36030"/>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1"/>
            <p:cNvSpPr/>
            <p:nvPr/>
          </p:nvSpPr>
          <p:spPr>
            <a:xfrm>
              <a:off x="4278467" y="3287314"/>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1"/>
            <p:cNvSpPr/>
            <p:nvPr/>
          </p:nvSpPr>
          <p:spPr>
            <a:xfrm>
              <a:off x="4278467" y="3081280"/>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1"/>
            <p:cNvSpPr/>
            <p:nvPr/>
          </p:nvSpPr>
          <p:spPr>
            <a:xfrm>
              <a:off x="4278467" y="3029745"/>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1"/>
            <p:cNvSpPr/>
            <p:nvPr/>
          </p:nvSpPr>
          <p:spPr>
            <a:xfrm>
              <a:off x="4234393" y="3287314"/>
              <a:ext cx="35976" cy="36081"/>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1"/>
            <p:cNvSpPr/>
            <p:nvPr/>
          </p:nvSpPr>
          <p:spPr>
            <a:xfrm>
              <a:off x="4234393" y="3235780"/>
              <a:ext cx="35976" cy="36131"/>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1"/>
            <p:cNvSpPr/>
            <p:nvPr/>
          </p:nvSpPr>
          <p:spPr>
            <a:xfrm>
              <a:off x="4234393" y="3184229"/>
              <a:ext cx="35976" cy="36148"/>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1"/>
            <p:cNvSpPr/>
            <p:nvPr/>
          </p:nvSpPr>
          <p:spPr>
            <a:xfrm>
              <a:off x="4234393" y="3132830"/>
              <a:ext cx="35976" cy="36030"/>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1"/>
            <p:cNvSpPr/>
            <p:nvPr/>
          </p:nvSpPr>
          <p:spPr>
            <a:xfrm>
              <a:off x="4234393" y="3081280"/>
              <a:ext cx="35976" cy="36081"/>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1"/>
            <p:cNvSpPr/>
            <p:nvPr/>
          </p:nvSpPr>
          <p:spPr>
            <a:xfrm>
              <a:off x="4807226" y="3184229"/>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1"/>
            <p:cNvSpPr/>
            <p:nvPr/>
          </p:nvSpPr>
          <p:spPr>
            <a:xfrm>
              <a:off x="4190305" y="1947885"/>
              <a:ext cx="36107" cy="36081"/>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1"/>
            <p:cNvSpPr/>
            <p:nvPr/>
          </p:nvSpPr>
          <p:spPr>
            <a:xfrm>
              <a:off x="4146346" y="1947885"/>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1"/>
            <p:cNvSpPr/>
            <p:nvPr/>
          </p:nvSpPr>
          <p:spPr>
            <a:xfrm>
              <a:off x="4895259" y="2308404"/>
              <a:ext cx="36107" cy="36148"/>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1"/>
            <p:cNvSpPr/>
            <p:nvPr/>
          </p:nvSpPr>
          <p:spPr>
            <a:xfrm>
              <a:off x="4895259" y="2359955"/>
              <a:ext cx="36107" cy="36081"/>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1"/>
            <p:cNvSpPr/>
            <p:nvPr/>
          </p:nvSpPr>
          <p:spPr>
            <a:xfrm>
              <a:off x="4895259" y="2411506"/>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1"/>
            <p:cNvSpPr/>
            <p:nvPr/>
          </p:nvSpPr>
          <p:spPr>
            <a:xfrm>
              <a:off x="4895259" y="2463040"/>
              <a:ext cx="36107" cy="36081"/>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1"/>
            <p:cNvSpPr/>
            <p:nvPr/>
          </p:nvSpPr>
          <p:spPr>
            <a:xfrm>
              <a:off x="4895259" y="2514439"/>
              <a:ext cx="36107" cy="36148"/>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1"/>
            <p:cNvSpPr/>
            <p:nvPr/>
          </p:nvSpPr>
          <p:spPr>
            <a:xfrm>
              <a:off x="4895259" y="2565990"/>
              <a:ext cx="36107" cy="36148"/>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1"/>
            <p:cNvSpPr/>
            <p:nvPr/>
          </p:nvSpPr>
          <p:spPr>
            <a:xfrm>
              <a:off x="4895259" y="2617541"/>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1"/>
            <p:cNvSpPr/>
            <p:nvPr/>
          </p:nvSpPr>
          <p:spPr>
            <a:xfrm>
              <a:off x="4675091" y="2463040"/>
              <a:ext cx="35991" cy="36081"/>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1"/>
            <p:cNvSpPr/>
            <p:nvPr/>
          </p:nvSpPr>
          <p:spPr>
            <a:xfrm>
              <a:off x="4675091" y="2514439"/>
              <a:ext cx="35991" cy="36148"/>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1"/>
            <p:cNvSpPr/>
            <p:nvPr/>
          </p:nvSpPr>
          <p:spPr>
            <a:xfrm>
              <a:off x="4498765" y="2514439"/>
              <a:ext cx="35976" cy="36148"/>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1"/>
            <p:cNvSpPr/>
            <p:nvPr/>
          </p:nvSpPr>
          <p:spPr>
            <a:xfrm>
              <a:off x="4542840" y="2565990"/>
              <a:ext cx="35991" cy="36148"/>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1"/>
            <p:cNvSpPr/>
            <p:nvPr/>
          </p:nvSpPr>
          <p:spPr>
            <a:xfrm>
              <a:off x="4542840" y="2514439"/>
              <a:ext cx="35991" cy="36148"/>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1"/>
            <p:cNvSpPr/>
            <p:nvPr/>
          </p:nvSpPr>
          <p:spPr>
            <a:xfrm>
              <a:off x="4586928" y="2514439"/>
              <a:ext cx="35991" cy="36148"/>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1"/>
            <p:cNvSpPr/>
            <p:nvPr/>
          </p:nvSpPr>
          <p:spPr>
            <a:xfrm>
              <a:off x="4631002" y="2514439"/>
              <a:ext cx="35991" cy="36148"/>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1"/>
            <p:cNvSpPr/>
            <p:nvPr/>
          </p:nvSpPr>
          <p:spPr>
            <a:xfrm>
              <a:off x="4631002" y="2565990"/>
              <a:ext cx="35991" cy="36148"/>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1"/>
            <p:cNvSpPr/>
            <p:nvPr/>
          </p:nvSpPr>
          <p:spPr>
            <a:xfrm>
              <a:off x="4675091" y="2565990"/>
              <a:ext cx="35991" cy="36148"/>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1"/>
            <p:cNvSpPr/>
            <p:nvPr/>
          </p:nvSpPr>
          <p:spPr>
            <a:xfrm>
              <a:off x="4675091" y="2617541"/>
              <a:ext cx="35991" cy="36064"/>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1"/>
            <p:cNvSpPr/>
            <p:nvPr/>
          </p:nvSpPr>
          <p:spPr>
            <a:xfrm>
              <a:off x="4719049" y="2463040"/>
              <a:ext cx="36107" cy="36030"/>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1"/>
            <p:cNvSpPr/>
            <p:nvPr/>
          </p:nvSpPr>
          <p:spPr>
            <a:xfrm>
              <a:off x="4719049" y="2514439"/>
              <a:ext cx="36107" cy="36148"/>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1"/>
            <p:cNvSpPr/>
            <p:nvPr/>
          </p:nvSpPr>
          <p:spPr>
            <a:xfrm>
              <a:off x="4719049" y="2565990"/>
              <a:ext cx="36107" cy="36148"/>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1"/>
            <p:cNvSpPr/>
            <p:nvPr/>
          </p:nvSpPr>
          <p:spPr>
            <a:xfrm>
              <a:off x="4719049" y="2617541"/>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1"/>
            <p:cNvSpPr/>
            <p:nvPr/>
          </p:nvSpPr>
          <p:spPr>
            <a:xfrm>
              <a:off x="4763138" y="2359955"/>
              <a:ext cx="36107" cy="36081"/>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1"/>
            <p:cNvSpPr/>
            <p:nvPr/>
          </p:nvSpPr>
          <p:spPr>
            <a:xfrm>
              <a:off x="4763138" y="2411506"/>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1"/>
            <p:cNvSpPr/>
            <p:nvPr/>
          </p:nvSpPr>
          <p:spPr>
            <a:xfrm>
              <a:off x="4763138" y="2463040"/>
              <a:ext cx="36107" cy="36081"/>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1"/>
            <p:cNvSpPr/>
            <p:nvPr/>
          </p:nvSpPr>
          <p:spPr>
            <a:xfrm>
              <a:off x="4763138" y="2514439"/>
              <a:ext cx="36107" cy="36148"/>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1"/>
            <p:cNvSpPr/>
            <p:nvPr/>
          </p:nvSpPr>
          <p:spPr>
            <a:xfrm>
              <a:off x="4763138" y="2565990"/>
              <a:ext cx="36107" cy="36148"/>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1"/>
            <p:cNvSpPr/>
            <p:nvPr/>
          </p:nvSpPr>
          <p:spPr>
            <a:xfrm>
              <a:off x="4763138" y="2617541"/>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1"/>
            <p:cNvSpPr/>
            <p:nvPr/>
          </p:nvSpPr>
          <p:spPr>
            <a:xfrm>
              <a:off x="4807226" y="235995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1"/>
            <p:cNvSpPr/>
            <p:nvPr/>
          </p:nvSpPr>
          <p:spPr>
            <a:xfrm>
              <a:off x="4807226" y="241150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1"/>
            <p:cNvSpPr/>
            <p:nvPr/>
          </p:nvSpPr>
          <p:spPr>
            <a:xfrm>
              <a:off x="4807226" y="2463040"/>
              <a:ext cx="35976" cy="36030"/>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1"/>
            <p:cNvSpPr/>
            <p:nvPr/>
          </p:nvSpPr>
          <p:spPr>
            <a:xfrm>
              <a:off x="4807226" y="2514439"/>
              <a:ext cx="35976" cy="36148"/>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1"/>
            <p:cNvSpPr/>
            <p:nvPr/>
          </p:nvSpPr>
          <p:spPr>
            <a:xfrm>
              <a:off x="4807226" y="2565990"/>
              <a:ext cx="35976" cy="36148"/>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1"/>
            <p:cNvSpPr/>
            <p:nvPr/>
          </p:nvSpPr>
          <p:spPr>
            <a:xfrm>
              <a:off x="4807226" y="261754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1"/>
            <p:cNvSpPr/>
            <p:nvPr/>
          </p:nvSpPr>
          <p:spPr>
            <a:xfrm>
              <a:off x="4807226" y="2669075"/>
              <a:ext cx="35976" cy="36081"/>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1"/>
            <p:cNvSpPr/>
            <p:nvPr/>
          </p:nvSpPr>
          <p:spPr>
            <a:xfrm>
              <a:off x="4851300" y="2308404"/>
              <a:ext cx="35991" cy="36148"/>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1"/>
            <p:cNvSpPr/>
            <p:nvPr/>
          </p:nvSpPr>
          <p:spPr>
            <a:xfrm>
              <a:off x="4851300" y="235995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1"/>
            <p:cNvSpPr/>
            <p:nvPr/>
          </p:nvSpPr>
          <p:spPr>
            <a:xfrm>
              <a:off x="4851300" y="241150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1"/>
            <p:cNvSpPr/>
            <p:nvPr/>
          </p:nvSpPr>
          <p:spPr>
            <a:xfrm>
              <a:off x="4851300" y="2463040"/>
              <a:ext cx="35991" cy="36030"/>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1"/>
            <p:cNvSpPr/>
            <p:nvPr/>
          </p:nvSpPr>
          <p:spPr>
            <a:xfrm>
              <a:off x="4851300"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1"/>
            <p:cNvSpPr/>
            <p:nvPr/>
          </p:nvSpPr>
          <p:spPr>
            <a:xfrm>
              <a:off x="4851300" y="2565990"/>
              <a:ext cx="35991" cy="36148"/>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1"/>
            <p:cNvSpPr/>
            <p:nvPr/>
          </p:nvSpPr>
          <p:spPr>
            <a:xfrm>
              <a:off x="4851300" y="261754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1"/>
            <p:cNvSpPr/>
            <p:nvPr/>
          </p:nvSpPr>
          <p:spPr>
            <a:xfrm>
              <a:off x="4851300" y="2669075"/>
              <a:ext cx="35991" cy="36081"/>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1"/>
            <p:cNvSpPr/>
            <p:nvPr/>
          </p:nvSpPr>
          <p:spPr>
            <a:xfrm>
              <a:off x="4895259" y="2669075"/>
              <a:ext cx="36107" cy="36081"/>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1"/>
            <p:cNvSpPr/>
            <p:nvPr/>
          </p:nvSpPr>
          <p:spPr>
            <a:xfrm>
              <a:off x="4939347" y="2308404"/>
              <a:ext cx="36107" cy="36148"/>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1"/>
            <p:cNvSpPr/>
            <p:nvPr/>
          </p:nvSpPr>
          <p:spPr>
            <a:xfrm>
              <a:off x="4939347" y="2359955"/>
              <a:ext cx="36107" cy="36081"/>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1"/>
            <p:cNvSpPr/>
            <p:nvPr/>
          </p:nvSpPr>
          <p:spPr>
            <a:xfrm>
              <a:off x="4939347" y="2411506"/>
              <a:ext cx="36107" cy="36064"/>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1"/>
            <p:cNvSpPr/>
            <p:nvPr/>
          </p:nvSpPr>
          <p:spPr>
            <a:xfrm>
              <a:off x="4939347" y="2463040"/>
              <a:ext cx="36107" cy="36030"/>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1"/>
            <p:cNvSpPr/>
            <p:nvPr/>
          </p:nvSpPr>
          <p:spPr>
            <a:xfrm>
              <a:off x="4939347" y="2514439"/>
              <a:ext cx="36107" cy="36148"/>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1"/>
            <p:cNvSpPr/>
            <p:nvPr/>
          </p:nvSpPr>
          <p:spPr>
            <a:xfrm>
              <a:off x="4939347" y="2565990"/>
              <a:ext cx="36107" cy="36148"/>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1"/>
            <p:cNvSpPr/>
            <p:nvPr/>
          </p:nvSpPr>
          <p:spPr>
            <a:xfrm>
              <a:off x="4939347" y="2617541"/>
              <a:ext cx="36107" cy="36064"/>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1"/>
            <p:cNvSpPr/>
            <p:nvPr/>
          </p:nvSpPr>
          <p:spPr>
            <a:xfrm>
              <a:off x="4939347" y="2669075"/>
              <a:ext cx="36107" cy="36081"/>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1"/>
            <p:cNvSpPr/>
            <p:nvPr/>
          </p:nvSpPr>
          <p:spPr>
            <a:xfrm>
              <a:off x="4939347" y="2257005"/>
              <a:ext cx="36063" cy="36013"/>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1"/>
            <p:cNvSpPr/>
            <p:nvPr/>
          </p:nvSpPr>
          <p:spPr>
            <a:xfrm>
              <a:off x="4895259" y="2257005"/>
              <a:ext cx="36107" cy="36013"/>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1"/>
            <p:cNvSpPr/>
            <p:nvPr/>
          </p:nvSpPr>
          <p:spPr>
            <a:xfrm>
              <a:off x="4851300"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1"/>
            <p:cNvSpPr/>
            <p:nvPr/>
          </p:nvSpPr>
          <p:spPr>
            <a:xfrm>
              <a:off x="4851300"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1"/>
            <p:cNvSpPr/>
            <p:nvPr/>
          </p:nvSpPr>
          <p:spPr>
            <a:xfrm>
              <a:off x="4807226" y="2308404"/>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1"/>
            <p:cNvSpPr/>
            <p:nvPr/>
          </p:nvSpPr>
          <p:spPr>
            <a:xfrm>
              <a:off x="4807226" y="2257005"/>
              <a:ext cx="35976" cy="36013"/>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1"/>
            <p:cNvSpPr/>
            <p:nvPr/>
          </p:nvSpPr>
          <p:spPr>
            <a:xfrm>
              <a:off x="4807226"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1"/>
            <p:cNvSpPr/>
            <p:nvPr/>
          </p:nvSpPr>
          <p:spPr>
            <a:xfrm>
              <a:off x="4807226" y="2153920"/>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1"/>
            <p:cNvSpPr/>
            <p:nvPr/>
          </p:nvSpPr>
          <p:spPr>
            <a:xfrm>
              <a:off x="4763138" y="2669075"/>
              <a:ext cx="36107" cy="36081"/>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1"/>
            <p:cNvSpPr/>
            <p:nvPr/>
          </p:nvSpPr>
          <p:spPr>
            <a:xfrm>
              <a:off x="4763138" y="2308404"/>
              <a:ext cx="36107" cy="36148"/>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1"/>
            <p:cNvSpPr/>
            <p:nvPr/>
          </p:nvSpPr>
          <p:spPr>
            <a:xfrm>
              <a:off x="4763138" y="2257005"/>
              <a:ext cx="36107" cy="36013"/>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1"/>
            <p:cNvSpPr/>
            <p:nvPr/>
          </p:nvSpPr>
          <p:spPr>
            <a:xfrm>
              <a:off x="4763138" y="2205471"/>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1"/>
            <p:cNvSpPr/>
            <p:nvPr/>
          </p:nvSpPr>
          <p:spPr>
            <a:xfrm>
              <a:off x="4763138" y="2153920"/>
              <a:ext cx="36107" cy="36081"/>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1"/>
            <p:cNvSpPr/>
            <p:nvPr/>
          </p:nvSpPr>
          <p:spPr>
            <a:xfrm>
              <a:off x="4763138" y="2102369"/>
              <a:ext cx="36107" cy="36148"/>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1"/>
            <p:cNvSpPr/>
            <p:nvPr/>
          </p:nvSpPr>
          <p:spPr>
            <a:xfrm>
              <a:off x="4719049" y="2669075"/>
              <a:ext cx="36107" cy="36081"/>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1"/>
            <p:cNvSpPr/>
            <p:nvPr/>
          </p:nvSpPr>
          <p:spPr>
            <a:xfrm>
              <a:off x="4719049" y="2411506"/>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1"/>
            <p:cNvSpPr/>
            <p:nvPr/>
          </p:nvSpPr>
          <p:spPr>
            <a:xfrm>
              <a:off x="4719049" y="2359955"/>
              <a:ext cx="36107" cy="36081"/>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1"/>
            <p:cNvSpPr/>
            <p:nvPr/>
          </p:nvSpPr>
          <p:spPr>
            <a:xfrm>
              <a:off x="4719049" y="2308404"/>
              <a:ext cx="36107" cy="36148"/>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1"/>
            <p:cNvSpPr/>
            <p:nvPr/>
          </p:nvSpPr>
          <p:spPr>
            <a:xfrm>
              <a:off x="4719049" y="2257005"/>
              <a:ext cx="36107" cy="36013"/>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1"/>
            <p:cNvSpPr/>
            <p:nvPr/>
          </p:nvSpPr>
          <p:spPr>
            <a:xfrm>
              <a:off x="4719049" y="2205471"/>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1"/>
            <p:cNvSpPr/>
            <p:nvPr/>
          </p:nvSpPr>
          <p:spPr>
            <a:xfrm>
              <a:off x="4719049" y="2153920"/>
              <a:ext cx="36107" cy="36081"/>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1"/>
            <p:cNvSpPr/>
            <p:nvPr/>
          </p:nvSpPr>
          <p:spPr>
            <a:xfrm>
              <a:off x="4719049" y="2102369"/>
              <a:ext cx="36107" cy="36148"/>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1"/>
            <p:cNvSpPr/>
            <p:nvPr/>
          </p:nvSpPr>
          <p:spPr>
            <a:xfrm>
              <a:off x="4675091" y="2720626"/>
              <a:ext cx="36063" cy="36131"/>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1"/>
            <p:cNvSpPr/>
            <p:nvPr/>
          </p:nvSpPr>
          <p:spPr>
            <a:xfrm>
              <a:off x="4675091" y="2669075"/>
              <a:ext cx="35991" cy="36081"/>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1"/>
            <p:cNvSpPr/>
            <p:nvPr/>
          </p:nvSpPr>
          <p:spPr>
            <a:xfrm>
              <a:off x="4675091" y="2411506"/>
              <a:ext cx="35991" cy="36064"/>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1"/>
            <p:cNvSpPr/>
            <p:nvPr/>
          </p:nvSpPr>
          <p:spPr>
            <a:xfrm>
              <a:off x="4675091" y="2308404"/>
              <a:ext cx="35991" cy="36148"/>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1"/>
            <p:cNvSpPr/>
            <p:nvPr/>
          </p:nvSpPr>
          <p:spPr>
            <a:xfrm>
              <a:off x="4675091" y="2257005"/>
              <a:ext cx="35991" cy="36013"/>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1"/>
            <p:cNvSpPr/>
            <p:nvPr/>
          </p:nvSpPr>
          <p:spPr>
            <a:xfrm>
              <a:off x="4675091" y="2205471"/>
              <a:ext cx="35991" cy="36064"/>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1"/>
            <p:cNvSpPr/>
            <p:nvPr/>
          </p:nvSpPr>
          <p:spPr>
            <a:xfrm>
              <a:off x="4675091" y="2153920"/>
              <a:ext cx="35991" cy="36081"/>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1"/>
            <p:cNvSpPr/>
            <p:nvPr/>
          </p:nvSpPr>
          <p:spPr>
            <a:xfrm>
              <a:off x="4675091" y="2102369"/>
              <a:ext cx="35991" cy="36148"/>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1"/>
            <p:cNvSpPr/>
            <p:nvPr/>
          </p:nvSpPr>
          <p:spPr>
            <a:xfrm>
              <a:off x="4675091" y="1947885"/>
              <a:ext cx="35991" cy="36081"/>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1"/>
            <p:cNvSpPr/>
            <p:nvPr/>
          </p:nvSpPr>
          <p:spPr>
            <a:xfrm>
              <a:off x="4631002" y="2617541"/>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1"/>
            <p:cNvSpPr/>
            <p:nvPr/>
          </p:nvSpPr>
          <p:spPr>
            <a:xfrm>
              <a:off x="4631002" y="2463040"/>
              <a:ext cx="35991" cy="36030"/>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1"/>
            <p:cNvSpPr/>
            <p:nvPr/>
          </p:nvSpPr>
          <p:spPr>
            <a:xfrm>
              <a:off x="4631002" y="2411506"/>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1"/>
            <p:cNvSpPr/>
            <p:nvPr/>
          </p:nvSpPr>
          <p:spPr>
            <a:xfrm>
              <a:off x="4631002" y="2359955"/>
              <a:ext cx="35991" cy="36081"/>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1"/>
            <p:cNvSpPr/>
            <p:nvPr/>
          </p:nvSpPr>
          <p:spPr>
            <a:xfrm>
              <a:off x="4631002" y="2308404"/>
              <a:ext cx="35991" cy="36148"/>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1"/>
            <p:cNvSpPr/>
            <p:nvPr/>
          </p:nvSpPr>
          <p:spPr>
            <a:xfrm>
              <a:off x="4631002" y="2257005"/>
              <a:ext cx="35962" cy="36013"/>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1"/>
            <p:cNvSpPr/>
            <p:nvPr/>
          </p:nvSpPr>
          <p:spPr>
            <a:xfrm>
              <a:off x="4631002" y="2205471"/>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1"/>
            <p:cNvSpPr/>
            <p:nvPr/>
          </p:nvSpPr>
          <p:spPr>
            <a:xfrm>
              <a:off x="4631002" y="2153920"/>
              <a:ext cx="35991" cy="36081"/>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1"/>
            <p:cNvSpPr/>
            <p:nvPr/>
          </p:nvSpPr>
          <p:spPr>
            <a:xfrm>
              <a:off x="4631002" y="2102369"/>
              <a:ext cx="35991" cy="36148"/>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1"/>
            <p:cNvSpPr/>
            <p:nvPr/>
          </p:nvSpPr>
          <p:spPr>
            <a:xfrm>
              <a:off x="4631002" y="1947885"/>
              <a:ext cx="35991" cy="36081"/>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1"/>
            <p:cNvSpPr/>
            <p:nvPr/>
          </p:nvSpPr>
          <p:spPr>
            <a:xfrm>
              <a:off x="4586928" y="2720626"/>
              <a:ext cx="36063" cy="36131"/>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1"/>
            <p:cNvSpPr/>
            <p:nvPr/>
          </p:nvSpPr>
          <p:spPr>
            <a:xfrm>
              <a:off x="4586928" y="2669075"/>
              <a:ext cx="35991" cy="36081"/>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1"/>
            <p:cNvSpPr/>
            <p:nvPr/>
          </p:nvSpPr>
          <p:spPr>
            <a:xfrm>
              <a:off x="4586928" y="2565990"/>
              <a:ext cx="35991" cy="36148"/>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1"/>
            <p:cNvSpPr/>
            <p:nvPr/>
          </p:nvSpPr>
          <p:spPr>
            <a:xfrm>
              <a:off x="4586928" y="2463040"/>
              <a:ext cx="35991" cy="36030"/>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1"/>
            <p:cNvSpPr/>
            <p:nvPr/>
          </p:nvSpPr>
          <p:spPr>
            <a:xfrm>
              <a:off x="4586928" y="2359955"/>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1"/>
            <p:cNvSpPr/>
            <p:nvPr/>
          </p:nvSpPr>
          <p:spPr>
            <a:xfrm>
              <a:off x="4586928" y="2308404"/>
              <a:ext cx="35991" cy="36148"/>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1"/>
            <p:cNvSpPr/>
            <p:nvPr/>
          </p:nvSpPr>
          <p:spPr>
            <a:xfrm>
              <a:off x="4586928" y="2257005"/>
              <a:ext cx="35991" cy="36013"/>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1"/>
            <p:cNvSpPr/>
            <p:nvPr/>
          </p:nvSpPr>
          <p:spPr>
            <a:xfrm>
              <a:off x="4586928" y="2205471"/>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1"/>
            <p:cNvSpPr/>
            <p:nvPr/>
          </p:nvSpPr>
          <p:spPr>
            <a:xfrm>
              <a:off x="4586928" y="2153920"/>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1"/>
            <p:cNvSpPr/>
            <p:nvPr/>
          </p:nvSpPr>
          <p:spPr>
            <a:xfrm>
              <a:off x="4586928" y="1999436"/>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1"/>
            <p:cNvSpPr/>
            <p:nvPr/>
          </p:nvSpPr>
          <p:spPr>
            <a:xfrm>
              <a:off x="4586928" y="1947885"/>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1"/>
            <p:cNvSpPr/>
            <p:nvPr/>
          </p:nvSpPr>
          <p:spPr>
            <a:xfrm>
              <a:off x="4542840" y="2669075"/>
              <a:ext cx="35991" cy="36081"/>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1"/>
            <p:cNvSpPr/>
            <p:nvPr/>
          </p:nvSpPr>
          <p:spPr>
            <a:xfrm>
              <a:off x="4542840" y="2617541"/>
              <a:ext cx="35991" cy="36064"/>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1"/>
            <p:cNvSpPr/>
            <p:nvPr/>
          </p:nvSpPr>
          <p:spPr>
            <a:xfrm>
              <a:off x="4542840" y="2463040"/>
              <a:ext cx="35991" cy="36047"/>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1"/>
            <p:cNvSpPr/>
            <p:nvPr/>
          </p:nvSpPr>
          <p:spPr>
            <a:xfrm>
              <a:off x="4542840" y="2411506"/>
              <a:ext cx="35991" cy="36064"/>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1"/>
            <p:cNvSpPr/>
            <p:nvPr/>
          </p:nvSpPr>
          <p:spPr>
            <a:xfrm>
              <a:off x="4542840" y="2359955"/>
              <a:ext cx="35991" cy="36081"/>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1"/>
            <p:cNvSpPr/>
            <p:nvPr/>
          </p:nvSpPr>
          <p:spPr>
            <a:xfrm>
              <a:off x="4542840" y="2308404"/>
              <a:ext cx="35991" cy="36148"/>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1"/>
            <p:cNvSpPr/>
            <p:nvPr/>
          </p:nvSpPr>
          <p:spPr>
            <a:xfrm>
              <a:off x="4542840" y="2257005"/>
              <a:ext cx="35991" cy="36013"/>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1"/>
            <p:cNvSpPr/>
            <p:nvPr/>
          </p:nvSpPr>
          <p:spPr>
            <a:xfrm>
              <a:off x="4542840" y="2205471"/>
              <a:ext cx="35991" cy="36064"/>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1"/>
            <p:cNvSpPr/>
            <p:nvPr/>
          </p:nvSpPr>
          <p:spPr>
            <a:xfrm>
              <a:off x="4542840" y="1947885"/>
              <a:ext cx="35991" cy="36081"/>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1"/>
            <p:cNvSpPr/>
            <p:nvPr/>
          </p:nvSpPr>
          <p:spPr>
            <a:xfrm>
              <a:off x="4498765" y="261754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1"/>
            <p:cNvSpPr/>
            <p:nvPr/>
          </p:nvSpPr>
          <p:spPr>
            <a:xfrm>
              <a:off x="4498765" y="2565990"/>
              <a:ext cx="35976" cy="36148"/>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1"/>
            <p:cNvSpPr/>
            <p:nvPr/>
          </p:nvSpPr>
          <p:spPr>
            <a:xfrm>
              <a:off x="4498765" y="2463040"/>
              <a:ext cx="35976" cy="36030"/>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1"/>
            <p:cNvSpPr/>
            <p:nvPr/>
          </p:nvSpPr>
          <p:spPr>
            <a:xfrm>
              <a:off x="4498765" y="2308404"/>
              <a:ext cx="35976" cy="36148"/>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1"/>
            <p:cNvSpPr/>
            <p:nvPr/>
          </p:nvSpPr>
          <p:spPr>
            <a:xfrm>
              <a:off x="4498765" y="2257005"/>
              <a:ext cx="35948" cy="36013"/>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1"/>
            <p:cNvSpPr/>
            <p:nvPr/>
          </p:nvSpPr>
          <p:spPr>
            <a:xfrm>
              <a:off x="4454677" y="2669075"/>
              <a:ext cx="35991" cy="36081"/>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1"/>
            <p:cNvSpPr/>
            <p:nvPr/>
          </p:nvSpPr>
          <p:spPr>
            <a:xfrm>
              <a:off x="4454677" y="261754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1"/>
            <p:cNvSpPr/>
            <p:nvPr/>
          </p:nvSpPr>
          <p:spPr>
            <a:xfrm>
              <a:off x="4454677" y="2565990"/>
              <a:ext cx="35991" cy="36148"/>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1"/>
            <p:cNvSpPr/>
            <p:nvPr/>
          </p:nvSpPr>
          <p:spPr>
            <a:xfrm>
              <a:off x="4454677" y="2514439"/>
              <a:ext cx="35991" cy="36148"/>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1"/>
            <p:cNvSpPr/>
            <p:nvPr/>
          </p:nvSpPr>
          <p:spPr>
            <a:xfrm>
              <a:off x="4454677" y="2308404"/>
              <a:ext cx="35991" cy="36148"/>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1"/>
            <p:cNvSpPr/>
            <p:nvPr/>
          </p:nvSpPr>
          <p:spPr>
            <a:xfrm>
              <a:off x="4410603" y="2720626"/>
              <a:ext cx="36179" cy="36131"/>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1"/>
            <p:cNvSpPr/>
            <p:nvPr/>
          </p:nvSpPr>
          <p:spPr>
            <a:xfrm>
              <a:off x="4410603" y="2669075"/>
              <a:ext cx="36107" cy="36081"/>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1"/>
            <p:cNvSpPr/>
            <p:nvPr/>
          </p:nvSpPr>
          <p:spPr>
            <a:xfrm>
              <a:off x="4410603" y="2617541"/>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1"/>
            <p:cNvSpPr/>
            <p:nvPr/>
          </p:nvSpPr>
          <p:spPr>
            <a:xfrm>
              <a:off x="4410603" y="2565990"/>
              <a:ext cx="36107" cy="36148"/>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1"/>
            <p:cNvSpPr/>
            <p:nvPr/>
          </p:nvSpPr>
          <p:spPr>
            <a:xfrm>
              <a:off x="4410603" y="2514439"/>
              <a:ext cx="36107" cy="36148"/>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1"/>
            <p:cNvSpPr/>
            <p:nvPr/>
          </p:nvSpPr>
          <p:spPr>
            <a:xfrm>
              <a:off x="4410603" y="2463040"/>
              <a:ext cx="36107" cy="36030"/>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1"/>
            <p:cNvSpPr/>
            <p:nvPr/>
          </p:nvSpPr>
          <p:spPr>
            <a:xfrm>
              <a:off x="4410603" y="2411506"/>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1"/>
            <p:cNvSpPr/>
            <p:nvPr/>
          </p:nvSpPr>
          <p:spPr>
            <a:xfrm>
              <a:off x="4366514" y="2772160"/>
              <a:ext cx="36107" cy="36148"/>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1"/>
            <p:cNvSpPr/>
            <p:nvPr/>
          </p:nvSpPr>
          <p:spPr>
            <a:xfrm>
              <a:off x="4366514" y="2720626"/>
              <a:ext cx="36193" cy="36131"/>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1"/>
            <p:cNvSpPr/>
            <p:nvPr/>
          </p:nvSpPr>
          <p:spPr>
            <a:xfrm>
              <a:off x="4366514" y="2669075"/>
              <a:ext cx="36107" cy="36081"/>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1"/>
            <p:cNvSpPr/>
            <p:nvPr/>
          </p:nvSpPr>
          <p:spPr>
            <a:xfrm>
              <a:off x="4366514" y="2565990"/>
              <a:ext cx="36107" cy="36148"/>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1"/>
            <p:cNvSpPr/>
            <p:nvPr/>
          </p:nvSpPr>
          <p:spPr>
            <a:xfrm>
              <a:off x="4366514" y="2463040"/>
              <a:ext cx="36107" cy="36030"/>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1"/>
            <p:cNvSpPr/>
            <p:nvPr/>
          </p:nvSpPr>
          <p:spPr>
            <a:xfrm>
              <a:off x="4366514" y="2411506"/>
              <a:ext cx="36107" cy="36064"/>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1"/>
            <p:cNvSpPr/>
            <p:nvPr/>
          </p:nvSpPr>
          <p:spPr>
            <a:xfrm>
              <a:off x="4366514" y="2359955"/>
              <a:ext cx="36107" cy="36081"/>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1"/>
            <p:cNvSpPr/>
            <p:nvPr/>
          </p:nvSpPr>
          <p:spPr>
            <a:xfrm>
              <a:off x="4322556" y="2772160"/>
              <a:ext cx="35976" cy="36148"/>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1"/>
            <p:cNvSpPr/>
            <p:nvPr/>
          </p:nvSpPr>
          <p:spPr>
            <a:xfrm>
              <a:off x="4322556" y="2720626"/>
              <a:ext cx="36063" cy="36131"/>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1"/>
            <p:cNvSpPr/>
            <p:nvPr/>
          </p:nvSpPr>
          <p:spPr>
            <a:xfrm>
              <a:off x="4322556" y="2669075"/>
              <a:ext cx="35976" cy="36081"/>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1"/>
            <p:cNvSpPr/>
            <p:nvPr/>
          </p:nvSpPr>
          <p:spPr>
            <a:xfrm>
              <a:off x="4322556" y="2411506"/>
              <a:ext cx="35976" cy="36064"/>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1"/>
            <p:cNvSpPr/>
            <p:nvPr/>
          </p:nvSpPr>
          <p:spPr>
            <a:xfrm>
              <a:off x="4278467" y="2463040"/>
              <a:ext cx="35991" cy="36030"/>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1"/>
            <p:cNvSpPr/>
            <p:nvPr/>
          </p:nvSpPr>
          <p:spPr>
            <a:xfrm>
              <a:off x="4190305" y="2308404"/>
              <a:ext cx="36107" cy="36148"/>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1"/>
            <p:cNvSpPr/>
            <p:nvPr/>
          </p:nvSpPr>
          <p:spPr>
            <a:xfrm>
              <a:off x="4146346" y="2359955"/>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1"/>
            <p:cNvSpPr/>
            <p:nvPr/>
          </p:nvSpPr>
          <p:spPr>
            <a:xfrm>
              <a:off x="4146346" y="2308404"/>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1"/>
            <p:cNvSpPr/>
            <p:nvPr/>
          </p:nvSpPr>
          <p:spPr>
            <a:xfrm>
              <a:off x="4102258"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1"/>
            <p:cNvSpPr/>
            <p:nvPr/>
          </p:nvSpPr>
          <p:spPr>
            <a:xfrm>
              <a:off x="4102258" y="2308404"/>
              <a:ext cx="35991" cy="36148"/>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1"/>
            <p:cNvSpPr/>
            <p:nvPr/>
          </p:nvSpPr>
          <p:spPr>
            <a:xfrm>
              <a:off x="4102258" y="2102369"/>
              <a:ext cx="35991" cy="36148"/>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1"/>
            <p:cNvSpPr/>
            <p:nvPr/>
          </p:nvSpPr>
          <p:spPr>
            <a:xfrm>
              <a:off x="4102258" y="2050835"/>
              <a:ext cx="35991" cy="36148"/>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1"/>
            <p:cNvSpPr/>
            <p:nvPr/>
          </p:nvSpPr>
          <p:spPr>
            <a:xfrm>
              <a:off x="4102258" y="199943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1"/>
            <p:cNvSpPr/>
            <p:nvPr/>
          </p:nvSpPr>
          <p:spPr>
            <a:xfrm>
              <a:off x="4102258" y="194788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1"/>
            <p:cNvSpPr/>
            <p:nvPr/>
          </p:nvSpPr>
          <p:spPr>
            <a:xfrm>
              <a:off x="4058184"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1"/>
            <p:cNvSpPr/>
            <p:nvPr/>
          </p:nvSpPr>
          <p:spPr>
            <a:xfrm>
              <a:off x="4058184" y="2153920"/>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1"/>
            <p:cNvSpPr/>
            <p:nvPr/>
          </p:nvSpPr>
          <p:spPr>
            <a:xfrm>
              <a:off x="4058184" y="2102369"/>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1"/>
            <p:cNvSpPr/>
            <p:nvPr/>
          </p:nvSpPr>
          <p:spPr>
            <a:xfrm>
              <a:off x="4058184" y="2050835"/>
              <a:ext cx="35976" cy="36148"/>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1"/>
            <p:cNvSpPr/>
            <p:nvPr/>
          </p:nvSpPr>
          <p:spPr>
            <a:xfrm>
              <a:off x="4058184" y="199943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1"/>
            <p:cNvSpPr/>
            <p:nvPr/>
          </p:nvSpPr>
          <p:spPr>
            <a:xfrm>
              <a:off x="4058184" y="194788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1"/>
            <p:cNvSpPr/>
            <p:nvPr/>
          </p:nvSpPr>
          <p:spPr>
            <a:xfrm>
              <a:off x="4058184" y="189635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1"/>
            <p:cNvSpPr/>
            <p:nvPr/>
          </p:nvSpPr>
          <p:spPr>
            <a:xfrm>
              <a:off x="4014095" y="2257005"/>
              <a:ext cx="35948" cy="36013"/>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1"/>
            <p:cNvSpPr/>
            <p:nvPr/>
          </p:nvSpPr>
          <p:spPr>
            <a:xfrm>
              <a:off x="4014095" y="220547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1"/>
            <p:cNvSpPr/>
            <p:nvPr/>
          </p:nvSpPr>
          <p:spPr>
            <a:xfrm>
              <a:off x="4014095" y="2153920"/>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1"/>
            <p:cNvSpPr/>
            <p:nvPr/>
          </p:nvSpPr>
          <p:spPr>
            <a:xfrm>
              <a:off x="4014095" y="2102369"/>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1"/>
            <p:cNvSpPr/>
            <p:nvPr/>
          </p:nvSpPr>
          <p:spPr>
            <a:xfrm>
              <a:off x="4014095" y="2050835"/>
              <a:ext cx="35991" cy="36148"/>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1"/>
            <p:cNvSpPr/>
            <p:nvPr/>
          </p:nvSpPr>
          <p:spPr>
            <a:xfrm>
              <a:off x="4014095" y="199943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1"/>
            <p:cNvSpPr/>
            <p:nvPr/>
          </p:nvSpPr>
          <p:spPr>
            <a:xfrm>
              <a:off x="4014095" y="194788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1"/>
            <p:cNvSpPr/>
            <p:nvPr/>
          </p:nvSpPr>
          <p:spPr>
            <a:xfrm>
              <a:off x="4014095" y="189635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1"/>
            <p:cNvSpPr/>
            <p:nvPr/>
          </p:nvSpPr>
          <p:spPr>
            <a:xfrm>
              <a:off x="3970021"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1"/>
            <p:cNvSpPr/>
            <p:nvPr/>
          </p:nvSpPr>
          <p:spPr>
            <a:xfrm>
              <a:off x="3970021"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1"/>
            <p:cNvSpPr/>
            <p:nvPr/>
          </p:nvSpPr>
          <p:spPr>
            <a:xfrm>
              <a:off x="3970021" y="2153920"/>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1"/>
            <p:cNvSpPr/>
            <p:nvPr/>
          </p:nvSpPr>
          <p:spPr>
            <a:xfrm>
              <a:off x="3970021" y="2102369"/>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1"/>
            <p:cNvSpPr/>
            <p:nvPr/>
          </p:nvSpPr>
          <p:spPr>
            <a:xfrm>
              <a:off x="3970021" y="2050835"/>
              <a:ext cx="35976" cy="36148"/>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1"/>
            <p:cNvSpPr/>
            <p:nvPr/>
          </p:nvSpPr>
          <p:spPr>
            <a:xfrm>
              <a:off x="3970021" y="199943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1"/>
            <p:cNvSpPr/>
            <p:nvPr/>
          </p:nvSpPr>
          <p:spPr>
            <a:xfrm>
              <a:off x="3970021" y="194788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1"/>
            <p:cNvSpPr/>
            <p:nvPr/>
          </p:nvSpPr>
          <p:spPr>
            <a:xfrm>
              <a:off x="3970021" y="189635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1"/>
            <p:cNvSpPr/>
            <p:nvPr/>
          </p:nvSpPr>
          <p:spPr>
            <a:xfrm>
              <a:off x="3926048"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1"/>
            <p:cNvSpPr/>
            <p:nvPr/>
          </p:nvSpPr>
          <p:spPr>
            <a:xfrm>
              <a:off x="3926048"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1"/>
            <p:cNvSpPr/>
            <p:nvPr/>
          </p:nvSpPr>
          <p:spPr>
            <a:xfrm>
              <a:off x="3926048"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1"/>
            <p:cNvSpPr/>
            <p:nvPr/>
          </p:nvSpPr>
          <p:spPr>
            <a:xfrm>
              <a:off x="3926048"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1"/>
            <p:cNvSpPr/>
            <p:nvPr/>
          </p:nvSpPr>
          <p:spPr>
            <a:xfrm>
              <a:off x="3926048" y="2050835"/>
              <a:ext cx="35991" cy="36148"/>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1"/>
            <p:cNvSpPr/>
            <p:nvPr/>
          </p:nvSpPr>
          <p:spPr>
            <a:xfrm>
              <a:off x="3926048" y="199943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1"/>
            <p:cNvSpPr/>
            <p:nvPr/>
          </p:nvSpPr>
          <p:spPr>
            <a:xfrm>
              <a:off x="3926048" y="194788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1"/>
            <p:cNvSpPr/>
            <p:nvPr/>
          </p:nvSpPr>
          <p:spPr>
            <a:xfrm>
              <a:off x="3926048" y="189635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1"/>
            <p:cNvSpPr/>
            <p:nvPr/>
          </p:nvSpPr>
          <p:spPr>
            <a:xfrm>
              <a:off x="3881974" y="2308404"/>
              <a:ext cx="35976" cy="36148"/>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1"/>
            <p:cNvSpPr/>
            <p:nvPr/>
          </p:nvSpPr>
          <p:spPr>
            <a:xfrm>
              <a:off x="3881974"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1"/>
            <p:cNvSpPr/>
            <p:nvPr/>
          </p:nvSpPr>
          <p:spPr>
            <a:xfrm>
              <a:off x="3881974"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1"/>
            <p:cNvSpPr/>
            <p:nvPr/>
          </p:nvSpPr>
          <p:spPr>
            <a:xfrm>
              <a:off x="3881974" y="2153920"/>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1"/>
            <p:cNvSpPr/>
            <p:nvPr/>
          </p:nvSpPr>
          <p:spPr>
            <a:xfrm>
              <a:off x="3881974" y="2102369"/>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1"/>
            <p:cNvSpPr/>
            <p:nvPr/>
          </p:nvSpPr>
          <p:spPr>
            <a:xfrm>
              <a:off x="3881974" y="2050835"/>
              <a:ext cx="35976" cy="36148"/>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1"/>
            <p:cNvSpPr/>
            <p:nvPr/>
          </p:nvSpPr>
          <p:spPr>
            <a:xfrm>
              <a:off x="3881974" y="199943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1"/>
            <p:cNvSpPr/>
            <p:nvPr/>
          </p:nvSpPr>
          <p:spPr>
            <a:xfrm>
              <a:off x="3881974" y="194788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1"/>
            <p:cNvSpPr/>
            <p:nvPr/>
          </p:nvSpPr>
          <p:spPr>
            <a:xfrm>
              <a:off x="3881974" y="189635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1"/>
            <p:cNvSpPr/>
            <p:nvPr/>
          </p:nvSpPr>
          <p:spPr>
            <a:xfrm>
              <a:off x="3837886"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1"/>
            <p:cNvSpPr/>
            <p:nvPr/>
          </p:nvSpPr>
          <p:spPr>
            <a:xfrm>
              <a:off x="3837886" y="2308404"/>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1"/>
            <p:cNvSpPr/>
            <p:nvPr/>
          </p:nvSpPr>
          <p:spPr>
            <a:xfrm>
              <a:off x="3837886" y="2257005"/>
              <a:ext cx="35991" cy="36013"/>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1"/>
            <p:cNvSpPr/>
            <p:nvPr/>
          </p:nvSpPr>
          <p:spPr>
            <a:xfrm>
              <a:off x="3837886" y="220547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1"/>
            <p:cNvSpPr/>
            <p:nvPr/>
          </p:nvSpPr>
          <p:spPr>
            <a:xfrm>
              <a:off x="3837886" y="2153920"/>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1"/>
            <p:cNvSpPr/>
            <p:nvPr/>
          </p:nvSpPr>
          <p:spPr>
            <a:xfrm>
              <a:off x="3837886" y="2102369"/>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1"/>
            <p:cNvSpPr/>
            <p:nvPr/>
          </p:nvSpPr>
          <p:spPr>
            <a:xfrm>
              <a:off x="3837886" y="2050835"/>
              <a:ext cx="35991" cy="36148"/>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1"/>
            <p:cNvSpPr/>
            <p:nvPr/>
          </p:nvSpPr>
          <p:spPr>
            <a:xfrm>
              <a:off x="3837886" y="1999436"/>
              <a:ext cx="35991" cy="36131"/>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1"/>
            <p:cNvSpPr/>
            <p:nvPr/>
          </p:nvSpPr>
          <p:spPr>
            <a:xfrm>
              <a:off x="3837886" y="194788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1"/>
            <p:cNvSpPr/>
            <p:nvPr/>
          </p:nvSpPr>
          <p:spPr>
            <a:xfrm>
              <a:off x="3837886" y="189635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1"/>
            <p:cNvSpPr/>
            <p:nvPr/>
          </p:nvSpPr>
          <p:spPr>
            <a:xfrm>
              <a:off x="3793812" y="2359955"/>
              <a:ext cx="36092" cy="36081"/>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1"/>
            <p:cNvSpPr/>
            <p:nvPr/>
          </p:nvSpPr>
          <p:spPr>
            <a:xfrm>
              <a:off x="3793812" y="2308404"/>
              <a:ext cx="36092" cy="36148"/>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1"/>
            <p:cNvSpPr/>
            <p:nvPr/>
          </p:nvSpPr>
          <p:spPr>
            <a:xfrm>
              <a:off x="3793812" y="2257005"/>
              <a:ext cx="36092" cy="36013"/>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1"/>
            <p:cNvSpPr/>
            <p:nvPr/>
          </p:nvSpPr>
          <p:spPr>
            <a:xfrm>
              <a:off x="3793812" y="2205471"/>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1"/>
            <p:cNvSpPr/>
            <p:nvPr/>
          </p:nvSpPr>
          <p:spPr>
            <a:xfrm>
              <a:off x="3793812" y="2153920"/>
              <a:ext cx="36092" cy="36081"/>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1"/>
            <p:cNvSpPr/>
            <p:nvPr/>
          </p:nvSpPr>
          <p:spPr>
            <a:xfrm>
              <a:off x="3793812" y="2102369"/>
              <a:ext cx="36092" cy="36148"/>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1"/>
            <p:cNvSpPr/>
            <p:nvPr/>
          </p:nvSpPr>
          <p:spPr>
            <a:xfrm>
              <a:off x="3793812" y="2050835"/>
              <a:ext cx="36092" cy="36148"/>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1"/>
            <p:cNvSpPr/>
            <p:nvPr/>
          </p:nvSpPr>
          <p:spPr>
            <a:xfrm>
              <a:off x="3793812" y="1999436"/>
              <a:ext cx="36092" cy="36064"/>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1"/>
            <p:cNvSpPr/>
            <p:nvPr/>
          </p:nvSpPr>
          <p:spPr>
            <a:xfrm>
              <a:off x="3793812" y="1947885"/>
              <a:ext cx="36092" cy="36081"/>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1"/>
            <p:cNvSpPr/>
            <p:nvPr/>
          </p:nvSpPr>
          <p:spPr>
            <a:xfrm>
              <a:off x="3793812" y="1896351"/>
              <a:ext cx="36092" cy="36064"/>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1"/>
            <p:cNvSpPr/>
            <p:nvPr/>
          </p:nvSpPr>
          <p:spPr>
            <a:xfrm>
              <a:off x="3749839" y="2308404"/>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1"/>
            <p:cNvSpPr/>
            <p:nvPr/>
          </p:nvSpPr>
          <p:spPr>
            <a:xfrm>
              <a:off x="3749839"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1"/>
            <p:cNvSpPr/>
            <p:nvPr/>
          </p:nvSpPr>
          <p:spPr>
            <a:xfrm>
              <a:off x="3749839"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1"/>
            <p:cNvSpPr/>
            <p:nvPr/>
          </p:nvSpPr>
          <p:spPr>
            <a:xfrm>
              <a:off x="3749839"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1"/>
            <p:cNvSpPr/>
            <p:nvPr/>
          </p:nvSpPr>
          <p:spPr>
            <a:xfrm>
              <a:off x="3749839"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1"/>
            <p:cNvSpPr/>
            <p:nvPr/>
          </p:nvSpPr>
          <p:spPr>
            <a:xfrm>
              <a:off x="3749839" y="2050835"/>
              <a:ext cx="35991" cy="36148"/>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1"/>
            <p:cNvSpPr/>
            <p:nvPr/>
          </p:nvSpPr>
          <p:spPr>
            <a:xfrm>
              <a:off x="3749839" y="199943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1"/>
            <p:cNvSpPr/>
            <p:nvPr/>
          </p:nvSpPr>
          <p:spPr>
            <a:xfrm>
              <a:off x="3749839" y="194788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1"/>
            <p:cNvSpPr/>
            <p:nvPr/>
          </p:nvSpPr>
          <p:spPr>
            <a:xfrm>
              <a:off x="3749839" y="189635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1"/>
            <p:cNvSpPr/>
            <p:nvPr/>
          </p:nvSpPr>
          <p:spPr>
            <a:xfrm>
              <a:off x="3705765" y="2102369"/>
              <a:ext cx="35976" cy="36148"/>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1"/>
            <p:cNvSpPr/>
            <p:nvPr/>
          </p:nvSpPr>
          <p:spPr>
            <a:xfrm>
              <a:off x="3705765" y="2050835"/>
              <a:ext cx="35976" cy="36148"/>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1"/>
            <p:cNvSpPr/>
            <p:nvPr/>
          </p:nvSpPr>
          <p:spPr>
            <a:xfrm>
              <a:off x="3705765" y="1999436"/>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1"/>
            <p:cNvSpPr/>
            <p:nvPr/>
          </p:nvSpPr>
          <p:spPr>
            <a:xfrm>
              <a:off x="3705765" y="1947885"/>
              <a:ext cx="35976" cy="36081"/>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1"/>
            <p:cNvSpPr/>
            <p:nvPr/>
          </p:nvSpPr>
          <p:spPr>
            <a:xfrm>
              <a:off x="3661560" y="2050835"/>
              <a:ext cx="35991" cy="36148"/>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1"/>
            <p:cNvSpPr/>
            <p:nvPr/>
          </p:nvSpPr>
          <p:spPr>
            <a:xfrm>
              <a:off x="3661560" y="1999436"/>
              <a:ext cx="35991" cy="36064"/>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1"/>
            <p:cNvSpPr/>
            <p:nvPr/>
          </p:nvSpPr>
          <p:spPr>
            <a:xfrm>
              <a:off x="3661560" y="1947885"/>
              <a:ext cx="35991" cy="36081"/>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1"/>
            <p:cNvSpPr/>
            <p:nvPr/>
          </p:nvSpPr>
          <p:spPr>
            <a:xfrm>
              <a:off x="3617472" y="2050835"/>
              <a:ext cx="36107" cy="36148"/>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1"/>
            <p:cNvSpPr/>
            <p:nvPr/>
          </p:nvSpPr>
          <p:spPr>
            <a:xfrm>
              <a:off x="3617472" y="1999436"/>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1"/>
            <p:cNvSpPr/>
            <p:nvPr/>
          </p:nvSpPr>
          <p:spPr>
            <a:xfrm>
              <a:off x="3970021" y="364785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1"/>
            <p:cNvSpPr/>
            <p:nvPr/>
          </p:nvSpPr>
          <p:spPr>
            <a:xfrm>
              <a:off x="3970021" y="3596434"/>
              <a:ext cx="36063" cy="36047"/>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1"/>
            <p:cNvSpPr/>
            <p:nvPr/>
          </p:nvSpPr>
          <p:spPr>
            <a:xfrm>
              <a:off x="3970021" y="3544900"/>
              <a:ext cx="36063" cy="36030"/>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1"/>
            <p:cNvSpPr/>
            <p:nvPr/>
          </p:nvSpPr>
          <p:spPr>
            <a:xfrm>
              <a:off x="3926048" y="3802604"/>
              <a:ext cx="35991" cy="36047"/>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1"/>
            <p:cNvSpPr/>
            <p:nvPr/>
          </p:nvSpPr>
          <p:spPr>
            <a:xfrm>
              <a:off x="3925933" y="3750935"/>
              <a:ext cx="36107" cy="3616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1"/>
            <p:cNvSpPr/>
            <p:nvPr/>
          </p:nvSpPr>
          <p:spPr>
            <a:xfrm>
              <a:off x="3926048" y="3699384"/>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1"/>
            <p:cNvSpPr/>
            <p:nvPr/>
          </p:nvSpPr>
          <p:spPr>
            <a:xfrm>
              <a:off x="3926048" y="3647850"/>
              <a:ext cx="35991" cy="36131"/>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1"/>
            <p:cNvSpPr/>
            <p:nvPr/>
          </p:nvSpPr>
          <p:spPr>
            <a:xfrm>
              <a:off x="3926048" y="3596434"/>
              <a:ext cx="35991" cy="36047"/>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1"/>
            <p:cNvSpPr/>
            <p:nvPr/>
          </p:nvSpPr>
          <p:spPr>
            <a:xfrm>
              <a:off x="3926048" y="3544900"/>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1"/>
            <p:cNvSpPr/>
            <p:nvPr/>
          </p:nvSpPr>
          <p:spPr>
            <a:xfrm>
              <a:off x="3881974" y="3802604"/>
              <a:ext cx="35976" cy="36047"/>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1"/>
            <p:cNvSpPr/>
            <p:nvPr/>
          </p:nvSpPr>
          <p:spPr>
            <a:xfrm>
              <a:off x="3881974" y="3750935"/>
              <a:ext cx="36092" cy="3616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1"/>
            <p:cNvSpPr/>
            <p:nvPr/>
          </p:nvSpPr>
          <p:spPr>
            <a:xfrm>
              <a:off x="3881974" y="3699384"/>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1"/>
            <p:cNvSpPr/>
            <p:nvPr/>
          </p:nvSpPr>
          <p:spPr>
            <a:xfrm>
              <a:off x="3881974" y="364785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1"/>
            <p:cNvSpPr/>
            <p:nvPr/>
          </p:nvSpPr>
          <p:spPr>
            <a:xfrm>
              <a:off x="3881974" y="3596434"/>
              <a:ext cx="35976" cy="36047"/>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1"/>
            <p:cNvSpPr/>
            <p:nvPr/>
          </p:nvSpPr>
          <p:spPr>
            <a:xfrm>
              <a:off x="3881974" y="3544900"/>
              <a:ext cx="35976" cy="36081"/>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1"/>
            <p:cNvSpPr/>
            <p:nvPr/>
          </p:nvSpPr>
          <p:spPr>
            <a:xfrm>
              <a:off x="3837886" y="3854020"/>
              <a:ext cx="35991" cy="3616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1"/>
            <p:cNvSpPr/>
            <p:nvPr/>
          </p:nvSpPr>
          <p:spPr>
            <a:xfrm>
              <a:off x="3837886" y="3802604"/>
              <a:ext cx="35991" cy="36047"/>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1"/>
            <p:cNvSpPr/>
            <p:nvPr/>
          </p:nvSpPr>
          <p:spPr>
            <a:xfrm>
              <a:off x="3837886" y="3750935"/>
              <a:ext cx="36107" cy="3616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1"/>
            <p:cNvSpPr/>
            <p:nvPr/>
          </p:nvSpPr>
          <p:spPr>
            <a:xfrm>
              <a:off x="3837886" y="3699384"/>
              <a:ext cx="35991" cy="36148"/>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1"/>
            <p:cNvSpPr/>
            <p:nvPr/>
          </p:nvSpPr>
          <p:spPr>
            <a:xfrm>
              <a:off x="3837886" y="3647850"/>
              <a:ext cx="35991" cy="3616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1"/>
            <p:cNvSpPr/>
            <p:nvPr/>
          </p:nvSpPr>
          <p:spPr>
            <a:xfrm>
              <a:off x="3837886" y="3596434"/>
              <a:ext cx="35991" cy="36047"/>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1"/>
            <p:cNvSpPr/>
            <p:nvPr/>
          </p:nvSpPr>
          <p:spPr>
            <a:xfrm>
              <a:off x="3837886" y="3544900"/>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1"/>
            <p:cNvSpPr/>
            <p:nvPr/>
          </p:nvSpPr>
          <p:spPr>
            <a:xfrm>
              <a:off x="3837886" y="3493349"/>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1"/>
            <p:cNvSpPr/>
            <p:nvPr/>
          </p:nvSpPr>
          <p:spPr>
            <a:xfrm>
              <a:off x="3793812" y="3957105"/>
              <a:ext cx="36092" cy="36081"/>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1"/>
            <p:cNvSpPr/>
            <p:nvPr/>
          </p:nvSpPr>
          <p:spPr>
            <a:xfrm>
              <a:off x="3793812" y="3905554"/>
              <a:ext cx="36092" cy="36081"/>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1"/>
            <p:cNvSpPr/>
            <p:nvPr/>
          </p:nvSpPr>
          <p:spPr>
            <a:xfrm>
              <a:off x="3793812" y="3854020"/>
              <a:ext cx="35976" cy="3616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1"/>
            <p:cNvSpPr/>
            <p:nvPr/>
          </p:nvSpPr>
          <p:spPr>
            <a:xfrm>
              <a:off x="3793812" y="3802604"/>
              <a:ext cx="35976" cy="36047"/>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1"/>
            <p:cNvSpPr/>
            <p:nvPr/>
          </p:nvSpPr>
          <p:spPr>
            <a:xfrm>
              <a:off x="3793812" y="3750935"/>
              <a:ext cx="36092" cy="3616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1"/>
            <p:cNvSpPr/>
            <p:nvPr/>
          </p:nvSpPr>
          <p:spPr>
            <a:xfrm>
              <a:off x="3793812" y="3699384"/>
              <a:ext cx="36092" cy="36148"/>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1"/>
            <p:cNvSpPr/>
            <p:nvPr/>
          </p:nvSpPr>
          <p:spPr>
            <a:xfrm>
              <a:off x="3793812" y="3647850"/>
              <a:ext cx="36092" cy="36131"/>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1"/>
            <p:cNvSpPr/>
            <p:nvPr/>
          </p:nvSpPr>
          <p:spPr>
            <a:xfrm>
              <a:off x="3793812" y="3596434"/>
              <a:ext cx="35976" cy="36047"/>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1"/>
            <p:cNvSpPr/>
            <p:nvPr/>
          </p:nvSpPr>
          <p:spPr>
            <a:xfrm>
              <a:off x="3793812" y="3544900"/>
              <a:ext cx="36092" cy="36081"/>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1"/>
            <p:cNvSpPr/>
            <p:nvPr/>
          </p:nvSpPr>
          <p:spPr>
            <a:xfrm>
              <a:off x="3793812" y="3493349"/>
              <a:ext cx="36092" cy="36081"/>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1"/>
            <p:cNvSpPr/>
            <p:nvPr/>
          </p:nvSpPr>
          <p:spPr>
            <a:xfrm>
              <a:off x="3793812" y="3441815"/>
              <a:ext cx="36092" cy="36131"/>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1"/>
            <p:cNvSpPr/>
            <p:nvPr/>
          </p:nvSpPr>
          <p:spPr>
            <a:xfrm>
              <a:off x="3749839" y="4060055"/>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1"/>
            <p:cNvSpPr/>
            <p:nvPr/>
          </p:nvSpPr>
          <p:spPr>
            <a:xfrm>
              <a:off x="3749839" y="4008639"/>
              <a:ext cx="35991" cy="36047"/>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1"/>
            <p:cNvSpPr/>
            <p:nvPr/>
          </p:nvSpPr>
          <p:spPr>
            <a:xfrm>
              <a:off x="3749839" y="3957105"/>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1"/>
            <p:cNvSpPr/>
            <p:nvPr/>
          </p:nvSpPr>
          <p:spPr>
            <a:xfrm>
              <a:off x="3749839" y="3905554"/>
              <a:ext cx="35991" cy="36081"/>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1"/>
            <p:cNvSpPr/>
            <p:nvPr/>
          </p:nvSpPr>
          <p:spPr>
            <a:xfrm>
              <a:off x="3749723" y="3854020"/>
              <a:ext cx="36107" cy="3616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1"/>
            <p:cNvSpPr/>
            <p:nvPr/>
          </p:nvSpPr>
          <p:spPr>
            <a:xfrm>
              <a:off x="3749723" y="3802604"/>
              <a:ext cx="36107" cy="36047"/>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1"/>
            <p:cNvSpPr/>
            <p:nvPr/>
          </p:nvSpPr>
          <p:spPr>
            <a:xfrm>
              <a:off x="3749723" y="3750935"/>
              <a:ext cx="36107" cy="3616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1"/>
            <p:cNvSpPr/>
            <p:nvPr/>
          </p:nvSpPr>
          <p:spPr>
            <a:xfrm>
              <a:off x="3749839" y="3699384"/>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1"/>
            <p:cNvSpPr/>
            <p:nvPr/>
          </p:nvSpPr>
          <p:spPr>
            <a:xfrm>
              <a:off x="3749839" y="3647850"/>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1"/>
            <p:cNvSpPr/>
            <p:nvPr/>
          </p:nvSpPr>
          <p:spPr>
            <a:xfrm>
              <a:off x="3749723" y="3596434"/>
              <a:ext cx="36107" cy="36047"/>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1"/>
            <p:cNvSpPr/>
            <p:nvPr/>
          </p:nvSpPr>
          <p:spPr>
            <a:xfrm>
              <a:off x="3749723" y="3544900"/>
              <a:ext cx="36107" cy="36081"/>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1"/>
            <p:cNvSpPr/>
            <p:nvPr/>
          </p:nvSpPr>
          <p:spPr>
            <a:xfrm>
              <a:off x="3749723" y="3493349"/>
              <a:ext cx="36107" cy="36081"/>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1"/>
            <p:cNvSpPr/>
            <p:nvPr/>
          </p:nvSpPr>
          <p:spPr>
            <a:xfrm>
              <a:off x="3749723" y="3441815"/>
              <a:ext cx="36107" cy="36131"/>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1"/>
            <p:cNvSpPr/>
            <p:nvPr/>
          </p:nvSpPr>
          <p:spPr>
            <a:xfrm>
              <a:off x="3749723" y="3390264"/>
              <a:ext cx="36107" cy="36148"/>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1"/>
            <p:cNvSpPr/>
            <p:nvPr/>
          </p:nvSpPr>
          <p:spPr>
            <a:xfrm>
              <a:off x="3705765" y="4111589"/>
              <a:ext cx="35976" cy="36148"/>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1"/>
            <p:cNvSpPr/>
            <p:nvPr/>
          </p:nvSpPr>
          <p:spPr>
            <a:xfrm>
              <a:off x="3705765" y="4060055"/>
              <a:ext cx="35976" cy="36131"/>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1"/>
            <p:cNvSpPr/>
            <p:nvPr/>
          </p:nvSpPr>
          <p:spPr>
            <a:xfrm>
              <a:off x="3705765" y="4008639"/>
              <a:ext cx="35976" cy="36047"/>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1"/>
            <p:cNvSpPr/>
            <p:nvPr/>
          </p:nvSpPr>
          <p:spPr>
            <a:xfrm>
              <a:off x="3705765" y="3957105"/>
              <a:ext cx="35976" cy="36081"/>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1"/>
            <p:cNvSpPr/>
            <p:nvPr/>
          </p:nvSpPr>
          <p:spPr>
            <a:xfrm>
              <a:off x="3705765" y="3905554"/>
              <a:ext cx="35976" cy="36081"/>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1"/>
            <p:cNvSpPr/>
            <p:nvPr/>
          </p:nvSpPr>
          <p:spPr>
            <a:xfrm>
              <a:off x="3705634" y="3854020"/>
              <a:ext cx="36107" cy="3616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1"/>
            <p:cNvSpPr/>
            <p:nvPr/>
          </p:nvSpPr>
          <p:spPr>
            <a:xfrm>
              <a:off x="3705765" y="3802604"/>
              <a:ext cx="35976" cy="36047"/>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1"/>
            <p:cNvSpPr/>
            <p:nvPr/>
          </p:nvSpPr>
          <p:spPr>
            <a:xfrm>
              <a:off x="3705634" y="3750935"/>
              <a:ext cx="36222" cy="3616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1"/>
            <p:cNvSpPr/>
            <p:nvPr/>
          </p:nvSpPr>
          <p:spPr>
            <a:xfrm>
              <a:off x="3705765" y="3699384"/>
              <a:ext cx="35976" cy="36148"/>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1"/>
            <p:cNvSpPr/>
            <p:nvPr/>
          </p:nvSpPr>
          <p:spPr>
            <a:xfrm>
              <a:off x="3705765" y="3647850"/>
              <a:ext cx="35976" cy="36131"/>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1"/>
            <p:cNvSpPr/>
            <p:nvPr/>
          </p:nvSpPr>
          <p:spPr>
            <a:xfrm>
              <a:off x="3705765" y="3596434"/>
              <a:ext cx="35976" cy="36047"/>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1"/>
            <p:cNvSpPr/>
            <p:nvPr/>
          </p:nvSpPr>
          <p:spPr>
            <a:xfrm>
              <a:off x="3705765" y="3544900"/>
              <a:ext cx="35976" cy="36081"/>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1"/>
            <p:cNvSpPr/>
            <p:nvPr/>
          </p:nvSpPr>
          <p:spPr>
            <a:xfrm>
              <a:off x="3705765" y="3493349"/>
              <a:ext cx="35976" cy="36081"/>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1"/>
            <p:cNvSpPr/>
            <p:nvPr/>
          </p:nvSpPr>
          <p:spPr>
            <a:xfrm>
              <a:off x="3705678" y="3441815"/>
              <a:ext cx="36063" cy="36131"/>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1"/>
            <p:cNvSpPr/>
            <p:nvPr/>
          </p:nvSpPr>
          <p:spPr>
            <a:xfrm>
              <a:off x="3705678" y="3390264"/>
              <a:ext cx="36063" cy="36148"/>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1"/>
            <p:cNvSpPr/>
            <p:nvPr/>
          </p:nvSpPr>
          <p:spPr>
            <a:xfrm>
              <a:off x="3705765" y="3338865"/>
              <a:ext cx="35976" cy="36030"/>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1"/>
            <p:cNvSpPr/>
            <p:nvPr/>
          </p:nvSpPr>
          <p:spPr>
            <a:xfrm>
              <a:off x="3705765" y="2565990"/>
              <a:ext cx="35976" cy="36148"/>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1"/>
            <p:cNvSpPr/>
            <p:nvPr/>
          </p:nvSpPr>
          <p:spPr>
            <a:xfrm>
              <a:off x="3661560" y="4163140"/>
              <a:ext cx="35991" cy="36081"/>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1"/>
            <p:cNvSpPr/>
            <p:nvPr/>
          </p:nvSpPr>
          <p:spPr>
            <a:xfrm>
              <a:off x="3661560" y="4111589"/>
              <a:ext cx="35991" cy="36148"/>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1"/>
            <p:cNvSpPr/>
            <p:nvPr/>
          </p:nvSpPr>
          <p:spPr>
            <a:xfrm>
              <a:off x="3661560" y="4060055"/>
              <a:ext cx="35991" cy="36131"/>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1"/>
            <p:cNvSpPr/>
            <p:nvPr/>
          </p:nvSpPr>
          <p:spPr>
            <a:xfrm>
              <a:off x="3661560" y="4008639"/>
              <a:ext cx="35991" cy="36013"/>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1"/>
            <p:cNvSpPr/>
            <p:nvPr/>
          </p:nvSpPr>
          <p:spPr>
            <a:xfrm>
              <a:off x="3661560" y="3957105"/>
              <a:ext cx="35991" cy="36081"/>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1"/>
            <p:cNvSpPr/>
            <p:nvPr/>
          </p:nvSpPr>
          <p:spPr>
            <a:xfrm>
              <a:off x="3661560" y="3905554"/>
              <a:ext cx="35991" cy="36081"/>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1"/>
            <p:cNvSpPr/>
            <p:nvPr/>
          </p:nvSpPr>
          <p:spPr>
            <a:xfrm>
              <a:off x="3661560" y="3854020"/>
              <a:ext cx="35991" cy="3616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1"/>
            <p:cNvSpPr/>
            <p:nvPr/>
          </p:nvSpPr>
          <p:spPr>
            <a:xfrm>
              <a:off x="3661560" y="3802604"/>
              <a:ext cx="35991" cy="36047"/>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1"/>
            <p:cNvSpPr/>
            <p:nvPr/>
          </p:nvSpPr>
          <p:spPr>
            <a:xfrm>
              <a:off x="3661560" y="3750935"/>
              <a:ext cx="36107" cy="3616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1"/>
            <p:cNvSpPr/>
            <p:nvPr/>
          </p:nvSpPr>
          <p:spPr>
            <a:xfrm>
              <a:off x="3661560" y="3699384"/>
              <a:ext cx="35991" cy="36148"/>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1"/>
            <p:cNvSpPr/>
            <p:nvPr/>
          </p:nvSpPr>
          <p:spPr>
            <a:xfrm>
              <a:off x="3661560" y="3647850"/>
              <a:ext cx="35991" cy="36131"/>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1"/>
            <p:cNvSpPr/>
            <p:nvPr/>
          </p:nvSpPr>
          <p:spPr>
            <a:xfrm>
              <a:off x="3661560" y="3596434"/>
              <a:ext cx="35991" cy="36047"/>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1"/>
            <p:cNvSpPr/>
            <p:nvPr/>
          </p:nvSpPr>
          <p:spPr>
            <a:xfrm>
              <a:off x="3661560" y="3544900"/>
              <a:ext cx="35991" cy="36081"/>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1"/>
            <p:cNvSpPr/>
            <p:nvPr/>
          </p:nvSpPr>
          <p:spPr>
            <a:xfrm>
              <a:off x="3661560" y="3493349"/>
              <a:ext cx="36107" cy="36081"/>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1"/>
            <p:cNvSpPr/>
            <p:nvPr/>
          </p:nvSpPr>
          <p:spPr>
            <a:xfrm>
              <a:off x="3661560" y="3441815"/>
              <a:ext cx="36107" cy="36131"/>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1"/>
            <p:cNvSpPr/>
            <p:nvPr/>
          </p:nvSpPr>
          <p:spPr>
            <a:xfrm>
              <a:off x="3661560" y="3390264"/>
              <a:ext cx="36107" cy="36182"/>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1"/>
            <p:cNvSpPr/>
            <p:nvPr/>
          </p:nvSpPr>
          <p:spPr>
            <a:xfrm>
              <a:off x="3661560" y="3338865"/>
              <a:ext cx="35991" cy="36047"/>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1"/>
            <p:cNvSpPr/>
            <p:nvPr/>
          </p:nvSpPr>
          <p:spPr>
            <a:xfrm>
              <a:off x="3661560" y="2669075"/>
              <a:ext cx="35991" cy="36081"/>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1"/>
            <p:cNvSpPr/>
            <p:nvPr/>
          </p:nvSpPr>
          <p:spPr>
            <a:xfrm>
              <a:off x="3661560" y="2565990"/>
              <a:ext cx="35991" cy="36148"/>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1"/>
            <p:cNvSpPr/>
            <p:nvPr/>
          </p:nvSpPr>
          <p:spPr>
            <a:xfrm>
              <a:off x="3661560" y="2514439"/>
              <a:ext cx="35991" cy="36148"/>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1"/>
            <p:cNvSpPr/>
            <p:nvPr/>
          </p:nvSpPr>
          <p:spPr>
            <a:xfrm>
              <a:off x="3617472" y="4317624"/>
              <a:ext cx="36107" cy="36148"/>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1"/>
            <p:cNvSpPr/>
            <p:nvPr/>
          </p:nvSpPr>
          <p:spPr>
            <a:xfrm>
              <a:off x="3617472" y="4163140"/>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1"/>
            <p:cNvSpPr/>
            <p:nvPr/>
          </p:nvSpPr>
          <p:spPr>
            <a:xfrm>
              <a:off x="3617472" y="4111589"/>
              <a:ext cx="36107" cy="36148"/>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1"/>
            <p:cNvSpPr/>
            <p:nvPr/>
          </p:nvSpPr>
          <p:spPr>
            <a:xfrm>
              <a:off x="3617472" y="4060055"/>
              <a:ext cx="36107" cy="36131"/>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1"/>
            <p:cNvSpPr/>
            <p:nvPr/>
          </p:nvSpPr>
          <p:spPr>
            <a:xfrm>
              <a:off x="3617472" y="4008639"/>
              <a:ext cx="36107" cy="36047"/>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1"/>
            <p:cNvSpPr/>
            <p:nvPr/>
          </p:nvSpPr>
          <p:spPr>
            <a:xfrm>
              <a:off x="3617472" y="3957105"/>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1"/>
            <p:cNvSpPr/>
            <p:nvPr/>
          </p:nvSpPr>
          <p:spPr>
            <a:xfrm>
              <a:off x="3617472" y="3905554"/>
              <a:ext cx="36107" cy="36081"/>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1"/>
            <p:cNvSpPr/>
            <p:nvPr/>
          </p:nvSpPr>
          <p:spPr>
            <a:xfrm>
              <a:off x="3617472" y="3854020"/>
              <a:ext cx="36107" cy="3616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1"/>
            <p:cNvSpPr/>
            <p:nvPr/>
          </p:nvSpPr>
          <p:spPr>
            <a:xfrm>
              <a:off x="3617472" y="3802604"/>
              <a:ext cx="36107" cy="36047"/>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1"/>
            <p:cNvSpPr/>
            <p:nvPr/>
          </p:nvSpPr>
          <p:spPr>
            <a:xfrm>
              <a:off x="3617472" y="3750935"/>
              <a:ext cx="36107" cy="3616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1"/>
            <p:cNvSpPr/>
            <p:nvPr/>
          </p:nvSpPr>
          <p:spPr>
            <a:xfrm>
              <a:off x="3617472" y="3699384"/>
              <a:ext cx="36107" cy="36148"/>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1"/>
            <p:cNvSpPr/>
            <p:nvPr/>
          </p:nvSpPr>
          <p:spPr>
            <a:xfrm>
              <a:off x="3617472" y="3647850"/>
              <a:ext cx="36107" cy="36131"/>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1"/>
            <p:cNvSpPr/>
            <p:nvPr/>
          </p:nvSpPr>
          <p:spPr>
            <a:xfrm>
              <a:off x="3617472" y="3596434"/>
              <a:ext cx="36107" cy="36047"/>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1"/>
            <p:cNvSpPr/>
            <p:nvPr/>
          </p:nvSpPr>
          <p:spPr>
            <a:xfrm>
              <a:off x="3617472" y="3544900"/>
              <a:ext cx="36107" cy="36081"/>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1"/>
            <p:cNvSpPr/>
            <p:nvPr/>
          </p:nvSpPr>
          <p:spPr>
            <a:xfrm>
              <a:off x="3617472" y="3493349"/>
              <a:ext cx="36107" cy="36081"/>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1"/>
            <p:cNvSpPr/>
            <p:nvPr/>
          </p:nvSpPr>
          <p:spPr>
            <a:xfrm>
              <a:off x="3617472" y="3441815"/>
              <a:ext cx="36107" cy="36131"/>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1"/>
            <p:cNvSpPr/>
            <p:nvPr/>
          </p:nvSpPr>
          <p:spPr>
            <a:xfrm>
              <a:off x="3617472" y="3390264"/>
              <a:ext cx="36107" cy="36148"/>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1"/>
            <p:cNvSpPr/>
            <p:nvPr/>
          </p:nvSpPr>
          <p:spPr>
            <a:xfrm>
              <a:off x="3617472" y="3338865"/>
              <a:ext cx="36107" cy="36030"/>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1"/>
            <p:cNvSpPr/>
            <p:nvPr/>
          </p:nvSpPr>
          <p:spPr>
            <a:xfrm>
              <a:off x="3617472" y="2669075"/>
              <a:ext cx="36107" cy="36081"/>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1"/>
            <p:cNvSpPr/>
            <p:nvPr/>
          </p:nvSpPr>
          <p:spPr>
            <a:xfrm>
              <a:off x="3617472" y="2565990"/>
              <a:ext cx="36107" cy="36148"/>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1"/>
            <p:cNvSpPr/>
            <p:nvPr/>
          </p:nvSpPr>
          <p:spPr>
            <a:xfrm>
              <a:off x="3617472" y="2514439"/>
              <a:ext cx="36107" cy="36148"/>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1"/>
            <p:cNvSpPr/>
            <p:nvPr/>
          </p:nvSpPr>
          <p:spPr>
            <a:xfrm>
              <a:off x="3617472" y="2463040"/>
              <a:ext cx="36107" cy="36030"/>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1"/>
            <p:cNvSpPr/>
            <p:nvPr/>
          </p:nvSpPr>
          <p:spPr>
            <a:xfrm>
              <a:off x="3617472" y="2411506"/>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1"/>
            <p:cNvSpPr/>
            <p:nvPr/>
          </p:nvSpPr>
          <p:spPr>
            <a:xfrm>
              <a:off x="3617472" y="2257005"/>
              <a:ext cx="36107" cy="36013"/>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1"/>
            <p:cNvSpPr/>
            <p:nvPr/>
          </p:nvSpPr>
          <p:spPr>
            <a:xfrm>
              <a:off x="3617472" y="2205471"/>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1"/>
            <p:cNvSpPr/>
            <p:nvPr/>
          </p:nvSpPr>
          <p:spPr>
            <a:xfrm>
              <a:off x="3617472" y="1896351"/>
              <a:ext cx="36107" cy="36064"/>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1"/>
            <p:cNvSpPr/>
            <p:nvPr/>
          </p:nvSpPr>
          <p:spPr>
            <a:xfrm>
              <a:off x="3573513" y="4317624"/>
              <a:ext cx="35991" cy="36148"/>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1"/>
            <p:cNvSpPr/>
            <p:nvPr/>
          </p:nvSpPr>
          <p:spPr>
            <a:xfrm>
              <a:off x="3573513" y="4266225"/>
              <a:ext cx="35991" cy="36030"/>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1"/>
            <p:cNvSpPr/>
            <p:nvPr/>
          </p:nvSpPr>
          <p:spPr>
            <a:xfrm>
              <a:off x="3573513" y="4214674"/>
              <a:ext cx="35991" cy="36047"/>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1"/>
            <p:cNvSpPr/>
            <p:nvPr/>
          </p:nvSpPr>
          <p:spPr>
            <a:xfrm>
              <a:off x="3573513" y="4163140"/>
              <a:ext cx="35991" cy="36081"/>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1"/>
            <p:cNvSpPr/>
            <p:nvPr/>
          </p:nvSpPr>
          <p:spPr>
            <a:xfrm>
              <a:off x="3573513" y="4111589"/>
              <a:ext cx="35991" cy="36148"/>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1"/>
            <p:cNvSpPr/>
            <p:nvPr/>
          </p:nvSpPr>
          <p:spPr>
            <a:xfrm>
              <a:off x="3573513" y="4060055"/>
              <a:ext cx="35991" cy="36131"/>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1"/>
            <p:cNvSpPr/>
            <p:nvPr/>
          </p:nvSpPr>
          <p:spPr>
            <a:xfrm>
              <a:off x="3573513" y="4008639"/>
              <a:ext cx="35991" cy="36047"/>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1"/>
            <p:cNvSpPr/>
            <p:nvPr/>
          </p:nvSpPr>
          <p:spPr>
            <a:xfrm>
              <a:off x="3573513" y="3699384"/>
              <a:ext cx="35991" cy="36148"/>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1"/>
            <p:cNvSpPr/>
            <p:nvPr/>
          </p:nvSpPr>
          <p:spPr>
            <a:xfrm>
              <a:off x="3573513" y="3647850"/>
              <a:ext cx="35991" cy="36131"/>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1"/>
            <p:cNvSpPr/>
            <p:nvPr/>
          </p:nvSpPr>
          <p:spPr>
            <a:xfrm>
              <a:off x="3573513" y="3596434"/>
              <a:ext cx="35991" cy="36047"/>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1"/>
            <p:cNvSpPr/>
            <p:nvPr/>
          </p:nvSpPr>
          <p:spPr>
            <a:xfrm>
              <a:off x="3573513" y="3544900"/>
              <a:ext cx="35991" cy="36081"/>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1"/>
            <p:cNvSpPr/>
            <p:nvPr/>
          </p:nvSpPr>
          <p:spPr>
            <a:xfrm>
              <a:off x="3573427" y="3493349"/>
              <a:ext cx="36078" cy="36081"/>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1"/>
            <p:cNvSpPr/>
            <p:nvPr/>
          </p:nvSpPr>
          <p:spPr>
            <a:xfrm>
              <a:off x="3573427" y="3441815"/>
              <a:ext cx="36078" cy="36131"/>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1"/>
            <p:cNvSpPr/>
            <p:nvPr/>
          </p:nvSpPr>
          <p:spPr>
            <a:xfrm>
              <a:off x="3573427" y="3390264"/>
              <a:ext cx="36078" cy="36148"/>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1"/>
            <p:cNvSpPr/>
            <p:nvPr/>
          </p:nvSpPr>
          <p:spPr>
            <a:xfrm>
              <a:off x="3573513" y="3338865"/>
              <a:ext cx="35991" cy="36030"/>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1"/>
            <p:cNvSpPr/>
            <p:nvPr/>
          </p:nvSpPr>
          <p:spPr>
            <a:xfrm>
              <a:off x="3573513" y="3287314"/>
              <a:ext cx="35991" cy="36081"/>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1"/>
            <p:cNvSpPr/>
            <p:nvPr/>
          </p:nvSpPr>
          <p:spPr>
            <a:xfrm>
              <a:off x="3573513" y="3184229"/>
              <a:ext cx="35991" cy="36148"/>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1"/>
            <p:cNvSpPr/>
            <p:nvPr/>
          </p:nvSpPr>
          <p:spPr>
            <a:xfrm>
              <a:off x="3573513" y="2720626"/>
              <a:ext cx="36063" cy="36131"/>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1"/>
            <p:cNvSpPr/>
            <p:nvPr/>
          </p:nvSpPr>
          <p:spPr>
            <a:xfrm>
              <a:off x="3573513" y="2669075"/>
              <a:ext cx="35991" cy="36081"/>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1"/>
            <p:cNvSpPr/>
            <p:nvPr/>
          </p:nvSpPr>
          <p:spPr>
            <a:xfrm>
              <a:off x="3573513" y="2617541"/>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1"/>
            <p:cNvSpPr/>
            <p:nvPr/>
          </p:nvSpPr>
          <p:spPr>
            <a:xfrm>
              <a:off x="3573513" y="2565990"/>
              <a:ext cx="35991" cy="36148"/>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1"/>
            <p:cNvSpPr/>
            <p:nvPr/>
          </p:nvSpPr>
          <p:spPr>
            <a:xfrm>
              <a:off x="3573513" y="2463040"/>
              <a:ext cx="35991" cy="36030"/>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1"/>
            <p:cNvSpPr/>
            <p:nvPr/>
          </p:nvSpPr>
          <p:spPr>
            <a:xfrm>
              <a:off x="3573513" y="2308404"/>
              <a:ext cx="35991" cy="36148"/>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1"/>
            <p:cNvSpPr/>
            <p:nvPr/>
          </p:nvSpPr>
          <p:spPr>
            <a:xfrm>
              <a:off x="3573513" y="2257005"/>
              <a:ext cx="35991" cy="36013"/>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1"/>
            <p:cNvSpPr/>
            <p:nvPr/>
          </p:nvSpPr>
          <p:spPr>
            <a:xfrm>
              <a:off x="3573513" y="2205471"/>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1"/>
            <p:cNvSpPr/>
            <p:nvPr/>
          </p:nvSpPr>
          <p:spPr>
            <a:xfrm>
              <a:off x="3573513" y="2153920"/>
              <a:ext cx="35991" cy="36081"/>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1"/>
            <p:cNvSpPr/>
            <p:nvPr/>
          </p:nvSpPr>
          <p:spPr>
            <a:xfrm>
              <a:off x="3573513" y="1947885"/>
              <a:ext cx="35991" cy="36081"/>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1"/>
            <p:cNvSpPr/>
            <p:nvPr/>
          </p:nvSpPr>
          <p:spPr>
            <a:xfrm>
              <a:off x="3573513" y="1896351"/>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1"/>
            <p:cNvSpPr/>
            <p:nvPr/>
          </p:nvSpPr>
          <p:spPr>
            <a:xfrm>
              <a:off x="3529425" y="4266225"/>
              <a:ext cx="35991" cy="36030"/>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1"/>
            <p:cNvSpPr/>
            <p:nvPr/>
          </p:nvSpPr>
          <p:spPr>
            <a:xfrm>
              <a:off x="3529425" y="4214674"/>
              <a:ext cx="35991" cy="36047"/>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1"/>
            <p:cNvSpPr/>
            <p:nvPr/>
          </p:nvSpPr>
          <p:spPr>
            <a:xfrm>
              <a:off x="3529425" y="4163140"/>
              <a:ext cx="35991" cy="36081"/>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1"/>
            <p:cNvSpPr/>
            <p:nvPr/>
          </p:nvSpPr>
          <p:spPr>
            <a:xfrm>
              <a:off x="3529425" y="3647850"/>
              <a:ext cx="35991" cy="36131"/>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1"/>
            <p:cNvSpPr/>
            <p:nvPr/>
          </p:nvSpPr>
          <p:spPr>
            <a:xfrm>
              <a:off x="3529425" y="3596434"/>
              <a:ext cx="35991" cy="36047"/>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1"/>
            <p:cNvSpPr/>
            <p:nvPr/>
          </p:nvSpPr>
          <p:spPr>
            <a:xfrm>
              <a:off x="3529425" y="3544900"/>
              <a:ext cx="35991" cy="36081"/>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1"/>
            <p:cNvSpPr/>
            <p:nvPr/>
          </p:nvSpPr>
          <p:spPr>
            <a:xfrm>
              <a:off x="3529425" y="3493349"/>
              <a:ext cx="35991" cy="36081"/>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1"/>
            <p:cNvSpPr/>
            <p:nvPr/>
          </p:nvSpPr>
          <p:spPr>
            <a:xfrm>
              <a:off x="3529353" y="3441815"/>
              <a:ext cx="36063" cy="36131"/>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1"/>
            <p:cNvSpPr/>
            <p:nvPr/>
          </p:nvSpPr>
          <p:spPr>
            <a:xfrm>
              <a:off x="3529353" y="3390264"/>
              <a:ext cx="36063" cy="36148"/>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1"/>
            <p:cNvSpPr/>
            <p:nvPr/>
          </p:nvSpPr>
          <p:spPr>
            <a:xfrm>
              <a:off x="3529425" y="3338865"/>
              <a:ext cx="35991" cy="36030"/>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1"/>
            <p:cNvSpPr/>
            <p:nvPr/>
          </p:nvSpPr>
          <p:spPr>
            <a:xfrm>
              <a:off x="3529425" y="3184229"/>
              <a:ext cx="35991" cy="36148"/>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1"/>
            <p:cNvSpPr/>
            <p:nvPr/>
          </p:nvSpPr>
          <p:spPr>
            <a:xfrm>
              <a:off x="3529425" y="3132830"/>
              <a:ext cx="35991" cy="36030"/>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1"/>
            <p:cNvSpPr/>
            <p:nvPr/>
          </p:nvSpPr>
          <p:spPr>
            <a:xfrm>
              <a:off x="3529425" y="2772160"/>
              <a:ext cx="35991" cy="36148"/>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1"/>
            <p:cNvSpPr/>
            <p:nvPr/>
          </p:nvSpPr>
          <p:spPr>
            <a:xfrm>
              <a:off x="3529425" y="2720626"/>
              <a:ext cx="36078" cy="36131"/>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1"/>
            <p:cNvSpPr/>
            <p:nvPr/>
          </p:nvSpPr>
          <p:spPr>
            <a:xfrm>
              <a:off x="3529425" y="2669075"/>
              <a:ext cx="35991" cy="36081"/>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1"/>
            <p:cNvSpPr/>
            <p:nvPr/>
          </p:nvSpPr>
          <p:spPr>
            <a:xfrm>
              <a:off x="3529425" y="2617541"/>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1"/>
            <p:cNvSpPr/>
            <p:nvPr/>
          </p:nvSpPr>
          <p:spPr>
            <a:xfrm>
              <a:off x="3529425" y="2565990"/>
              <a:ext cx="35991" cy="36148"/>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1"/>
            <p:cNvSpPr/>
            <p:nvPr/>
          </p:nvSpPr>
          <p:spPr>
            <a:xfrm>
              <a:off x="3529425" y="2514439"/>
              <a:ext cx="35991" cy="36148"/>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1"/>
            <p:cNvSpPr/>
            <p:nvPr/>
          </p:nvSpPr>
          <p:spPr>
            <a:xfrm>
              <a:off x="3529425" y="2463040"/>
              <a:ext cx="35991" cy="36030"/>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1"/>
            <p:cNvSpPr/>
            <p:nvPr/>
          </p:nvSpPr>
          <p:spPr>
            <a:xfrm>
              <a:off x="3529425" y="2411506"/>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1"/>
            <p:cNvSpPr/>
            <p:nvPr/>
          </p:nvSpPr>
          <p:spPr>
            <a:xfrm>
              <a:off x="3529425" y="2308404"/>
              <a:ext cx="35991" cy="36148"/>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1"/>
            <p:cNvSpPr/>
            <p:nvPr/>
          </p:nvSpPr>
          <p:spPr>
            <a:xfrm>
              <a:off x="3529425" y="2257005"/>
              <a:ext cx="35991" cy="36013"/>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1"/>
            <p:cNvSpPr/>
            <p:nvPr/>
          </p:nvSpPr>
          <p:spPr>
            <a:xfrm>
              <a:off x="3529425" y="2205471"/>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1"/>
            <p:cNvSpPr/>
            <p:nvPr/>
          </p:nvSpPr>
          <p:spPr>
            <a:xfrm>
              <a:off x="3529425" y="2153920"/>
              <a:ext cx="35991" cy="36081"/>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1"/>
            <p:cNvSpPr/>
            <p:nvPr/>
          </p:nvSpPr>
          <p:spPr>
            <a:xfrm>
              <a:off x="3529425" y="1947885"/>
              <a:ext cx="35991" cy="36081"/>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1"/>
            <p:cNvSpPr/>
            <p:nvPr/>
          </p:nvSpPr>
          <p:spPr>
            <a:xfrm>
              <a:off x="3529425" y="1896351"/>
              <a:ext cx="35991" cy="36064"/>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1"/>
            <p:cNvSpPr/>
            <p:nvPr/>
          </p:nvSpPr>
          <p:spPr>
            <a:xfrm>
              <a:off x="3485351" y="3596434"/>
              <a:ext cx="35991" cy="36047"/>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1"/>
            <p:cNvSpPr/>
            <p:nvPr/>
          </p:nvSpPr>
          <p:spPr>
            <a:xfrm>
              <a:off x="3485351" y="3544900"/>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1"/>
            <p:cNvSpPr/>
            <p:nvPr/>
          </p:nvSpPr>
          <p:spPr>
            <a:xfrm>
              <a:off x="3485351" y="3493349"/>
              <a:ext cx="35991" cy="36081"/>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1"/>
            <p:cNvSpPr/>
            <p:nvPr/>
          </p:nvSpPr>
          <p:spPr>
            <a:xfrm>
              <a:off x="3485351" y="3441815"/>
              <a:ext cx="35991" cy="36131"/>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1"/>
            <p:cNvSpPr/>
            <p:nvPr/>
          </p:nvSpPr>
          <p:spPr>
            <a:xfrm>
              <a:off x="3485351" y="3390264"/>
              <a:ext cx="36107" cy="36148"/>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1"/>
            <p:cNvSpPr/>
            <p:nvPr/>
          </p:nvSpPr>
          <p:spPr>
            <a:xfrm>
              <a:off x="3485351" y="3338865"/>
              <a:ext cx="35991" cy="36030"/>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1"/>
            <p:cNvSpPr/>
            <p:nvPr/>
          </p:nvSpPr>
          <p:spPr>
            <a:xfrm>
              <a:off x="3485351" y="3132830"/>
              <a:ext cx="35991" cy="36030"/>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1"/>
            <p:cNvSpPr/>
            <p:nvPr/>
          </p:nvSpPr>
          <p:spPr>
            <a:xfrm>
              <a:off x="3485351" y="3029745"/>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1"/>
            <p:cNvSpPr/>
            <p:nvPr/>
          </p:nvSpPr>
          <p:spPr>
            <a:xfrm>
              <a:off x="3485351" y="2823711"/>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1"/>
            <p:cNvSpPr/>
            <p:nvPr/>
          </p:nvSpPr>
          <p:spPr>
            <a:xfrm>
              <a:off x="3485351" y="2772160"/>
              <a:ext cx="35991" cy="36148"/>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1"/>
            <p:cNvSpPr/>
            <p:nvPr/>
          </p:nvSpPr>
          <p:spPr>
            <a:xfrm>
              <a:off x="3485351" y="2720626"/>
              <a:ext cx="36063" cy="36131"/>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1"/>
            <p:cNvSpPr/>
            <p:nvPr/>
          </p:nvSpPr>
          <p:spPr>
            <a:xfrm>
              <a:off x="3485351" y="2669075"/>
              <a:ext cx="35991" cy="36081"/>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1"/>
            <p:cNvSpPr/>
            <p:nvPr/>
          </p:nvSpPr>
          <p:spPr>
            <a:xfrm>
              <a:off x="3485351" y="2617541"/>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1"/>
            <p:cNvSpPr/>
            <p:nvPr/>
          </p:nvSpPr>
          <p:spPr>
            <a:xfrm>
              <a:off x="3485351" y="2565990"/>
              <a:ext cx="35991" cy="36148"/>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1"/>
            <p:cNvSpPr/>
            <p:nvPr/>
          </p:nvSpPr>
          <p:spPr>
            <a:xfrm>
              <a:off x="3485351" y="2308404"/>
              <a:ext cx="35991" cy="36148"/>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1"/>
            <p:cNvSpPr/>
            <p:nvPr/>
          </p:nvSpPr>
          <p:spPr>
            <a:xfrm>
              <a:off x="3485351" y="2153920"/>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1"/>
            <p:cNvSpPr/>
            <p:nvPr/>
          </p:nvSpPr>
          <p:spPr>
            <a:xfrm>
              <a:off x="3485351" y="1999436"/>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1"/>
            <p:cNvSpPr/>
            <p:nvPr/>
          </p:nvSpPr>
          <p:spPr>
            <a:xfrm>
              <a:off x="3485351" y="1947885"/>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1"/>
            <p:cNvSpPr/>
            <p:nvPr/>
          </p:nvSpPr>
          <p:spPr>
            <a:xfrm>
              <a:off x="3441262" y="3338865"/>
              <a:ext cx="36107" cy="36030"/>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1"/>
            <p:cNvSpPr/>
            <p:nvPr/>
          </p:nvSpPr>
          <p:spPr>
            <a:xfrm>
              <a:off x="3441262" y="3132830"/>
              <a:ext cx="36107" cy="36030"/>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1"/>
            <p:cNvSpPr/>
            <p:nvPr/>
          </p:nvSpPr>
          <p:spPr>
            <a:xfrm>
              <a:off x="3441262" y="3029745"/>
              <a:ext cx="36107" cy="36081"/>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1"/>
            <p:cNvSpPr/>
            <p:nvPr/>
          </p:nvSpPr>
          <p:spPr>
            <a:xfrm>
              <a:off x="3441262" y="2978195"/>
              <a:ext cx="36107" cy="36148"/>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1"/>
            <p:cNvSpPr/>
            <p:nvPr/>
          </p:nvSpPr>
          <p:spPr>
            <a:xfrm>
              <a:off x="3441262" y="2926660"/>
              <a:ext cx="36107" cy="36131"/>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1"/>
            <p:cNvSpPr/>
            <p:nvPr/>
          </p:nvSpPr>
          <p:spPr>
            <a:xfrm>
              <a:off x="3441262" y="2875245"/>
              <a:ext cx="36107" cy="36047"/>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1"/>
            <p:cNvSpPr/>
            <p:nvPr/>
          </p:nvSpPr>
          <p:spPr>
            <a:xfrm>
              <a:off x="3441262" y="2823711"/>
              <a:ext cx="36107" cy="36081"/>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1"/>
            <p:cNvSpPr/>
            <p:nvPr/>
          </p:nvSpPr>
          <p:spPr>
            <a:xfrm>
              <a:off x="3441262" y="2772160"/>
              <a:ext cx="36107" cy="36148"/>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1"/>
            <p:cNvSpPr/>
            <p:nvPr/>
          </p:nvSpPr>
          <p:spPr>
            <a:xfrm>
              <a:off x="3441262" y="2720626"/>
              <a:ext cx="36193" cy="36131"/>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1"/>
            <p:cNvSpPr/>
            <p:nvPr/>
          </p:nvSpPr>
          <p:spPr>
            <a:xfrm>
              <a:off x="3441262" y="2669075"/>
              <a:ext cx="36107" cy="36081"/>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1"/>
            <p:cNvSpPr/>
            <p:nvPr/>
          </p:nvSpPr>
          <p:spPr>
            <a:xfrm>
              <a:off x="3441262" y="2617541"/>
              <a:ext cx="36107" cy="36064"/>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1"/>
            <p:cNvSpPr/>
            <p:nvPr/>
          </p:nvSpPr>
          <p:spPr>
            <a:xfrm>
              <a:off x="3441262" y="2565990"/>
              <a:ext cx="36107" cy="36148"/>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1"/>
            <p:cNvSpPr/>
            <p:nvPr/>
          </p:nvSpPr>
          <p:spPr>
            <a:xfrm>
              <a:off x="3441262" y="2514439"/>
              <a:ext cx="36107" cy="36148"/>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1"/>
            <p:cNvSpPr/>
            <p:nvPr/>
          </p:nvSpPr>
          <p:spPr>
            <a:xfrm>
              <a:off x="3441262" y="2308404"/>
              <a:ext cx="36107" cy="36148"/>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1"/>
            <p:cNvSpPr/>
            <p:nvPr/>
          </p:nvSpPr>
          <p:spPr>
            <a:xfrm>
              <a:off x="3441262" y="2257005"/>
              <a:ext cx="36107" cy="36013"/>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1"/>
            <p:cNvSpPr/>
            <p:nvPr/>
          </p:nvSpPr>
          <p:spPr>
            <a:xfrm>
              <a:off x="3441262" y="2153920"/>
              <a:ext cx="36107" cy="36081"/>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1"/>
            <p:cNvSpPr/>
            <p:nvPr/>
          </p:nvSpPr>
          <p:spPr>
            <a:xfrm>
              <a:off x="3441262" y="1999436"/>
              <a:ext cx="36107" cy="36064"/>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1"/>
            <p:cNvSpPr/>
            <p:nvPr/>
          </p:nvSpPr>
          <p:spPr>
            <a:xfrm>
              <a:off x="3441262" y="1947885"/>
              <a:ext cx="36107" cy="36081"/>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1"/>
            <p:cNvSpPr/>
            <p:nvPr/>
          </p:nvSpPr>
          <p:spPr>
            <a:xfrm>
              <a:off x="3397304" y="3338865"/>
              <a:ext cx="35991" cy="36030"/>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1"/>
            <p:cNvSpPr/>
            <p:nvPr/>
          </p:nvSpPr>
          <p:spPr>
            <a:xfrm>
              <a:off x="3397304" y="3287314"/>
              <a:ext cx="35991" cy="36081"/>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1"/>
            <p:cNvSpPr/>
            <p:nvPr/>
          </p:nvSpPr>
          <p:spPr>
            <a:xfrm>
              <a:off x="3397304" y="3235780"/>
              <a:ext cx="35991" cy="36131"/>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1"/>
            <p:cNvSpPr/>
            <p:nvPr/>
          </p:nvSpPr>
          <p:spPr>
            <a:xfrm>
              <a:off x="3397304" y="2926660"/>
              <a:ext cx="35991" cy="36131"/>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1"/>
            <p:cNvSpPr/>
            <p:nvPr/>
          </p:nvSpPr>
          <p:spPr>
            <a:xfrm>
              <a:off x="3397304" y="2875245"/>
              <a:ext cx="35991" cy="36047"/>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1"/>
            <p:cNvSpPr/>
            <p:nvPr/>
          </p:nvSpPr>
          <p:spPr>
            <a:xfrm>
              <a:off x="3397304" y="2823711"/>
              <a:ext cx="35991" cy="36081"/>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1"/>
            <p:cNvSpPr/>
            <p:nvPr/>
          </p:nvSpPr>
          <p:spPr>
            <a:xfrm>
              <a:off x="3397304" y="2772160"/>
              <a:ext cx="35991" cy="36148"/>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1"/>
            <p:cNvSpPr/>
            <p:nvPr/>
          </p:nvSpPr>
          <p:spPr>
            <a:xfrm>
              <a:off x="3397304" y="2720626"/>
              <a:ext cx="36063" cy="36131"/>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1"/>
            <p:cNvSpPr/>
            <p:nvPr/>
          </p:nvSpPr>
          <p:spPr>
            <a:xfrm>
              <a:off x="3397304" y="2669075"/>
              <a:ext cx="35991" cy="36081"/>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1"/>
            <p:cNvSpPr/>
            <p:nvPr/>
          </p:nvSpPr>
          <p:spPr>
            <a:xfrm>
              <a:off x="3397304" y="2617541"/>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1"/>
            <p:cNvSpPr/>
            <p:nvPr/>
          </p:nvSpPr>
          <p:spPr>
            <a:xfrm>
              <a:off x="3397304" y="2565990"/>
              <a:ext cx="35991" cy="36148"/>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1"/>
            <p:cNvSpPr/>
            <p:nvPr/>
          </p:nvSpPr>
          <p:spPr>
            <a:xfrm>
              <a:off x="3397304" y="2514439"/>
              <a:ext cx="35991" cy="36148"/>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1"/>
            <p:cNvSpPr/>
            <p:nvPr/>
          </p:nvSpPr>
          <p:spPr>
            <a:xfrm>
              <a:off x="3397304" y="2308404"/>
              <a:ext cx="35991" cy="36148"/>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1"/>
            <p:cNvSpPr/>
            <p:nvPr/>
          </p:nvSpPr>
          <p:spPr>
            <a:xfrm>
              <a:off x="3397304" y="2153920"/>
              <a:ext cx="35991" cy="36081"/>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1"/>
            <p:cNvSpPr/>
            <p:nvPr/>
          </p:nvSpPr>
          <p:spPr>
            <a:xfrm>
              <a:off x="3397304" y="1999436"/>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1"/>
            <p:cNvSpPr/>
            <p:nvPr/>
          </p:nvSpPr>
          <p:spPr>
            <a:xfrm>
              <a:off x="3397304" y="1947885"/>
              <a:ext cx="35991" cy="36081"/>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1"/>
            <p:cNvSpPr/>
            <p:nvPr/>
          </p:nvSpPr>
          <p:spPr>
            <a:xfrm>
              <a:off x="3353215" y="3235780"/>
              <a:ext cx="35991" cy="36131"/>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1"/>
            <p:cNvSpPr/>
            <p:nvPr/>
          </p:nvSpPr>
          <p:spPr>
            <a:xfrm>
              <a:off x="3353215" y="3184229"/>
              <a:ext cx="35991" cy="36148"/>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1"/>
            <p:cNvSpPr/>
            <p:nvPr/>
          </p:nvSpPr>
          <p:spPr>
            <a:xfrm>
              <a:off x="3353215" y="3132830"/>
              <a:ext cx="35991" cy="36030"/>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1"/>
            <p:cNvSpPr/>
            <p:nvPr/>
          </p:nvSpPr>
          <p:spPr>
            <a:xfrm>
              <a:off x="3353215" y="2926660"/>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1"/>
            <p:cNvSpPr/>
            <p:nvPr/>
          </p:nvSpPr>
          <p:spPr>
            <a:xfrm>
              <a:off x="3353215" y="2875245"/>
              <a:ext cx="35991" cy="36047"/>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1"/>
            <p:cNvSpPr/>
            <p:nvPr/>
          </p:nvSpPr>
          <p:spPr>
            <a:xfrm>
              <a:off x="3353215"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1"/>
            <p:cNvSpPr/>
            <p:nvPr/>
          </p:nvSpPr>
          <p:spPr>
            <a:xfrm>
              <a:off x="3353215"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1"/>
            <p:cNvSpPr/>
            <p:nvPr/>
          </p:nvSpPr>
          <p:spPr>
            <a:xfrm>
              <a:off x="3353215" y="2720626"/>
              <a:ext cx="36078" cy="36131"/>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1"/>
            <p:cNvSpPr/>
            <p:nvPr/>
          </p:nvSpPr>
          <p:spPr>
            <a:xfrm>
              <a:off x="3353215" y="2669075"/>
              <a:ext cx="35991" cy="36081"/>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1"/>
            <p:cNvSpPr/>
            <p:nvPr/>
          </p:nvSpPr>
          <p:spPr>
            <a:xfrm>
              <a:off x="3353215" y="261754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1"/>
            <p:cNvSpPr/>
            <p:nvPr/>
          </p:nvSpPr>
          <p:spPr>
            <a:xfrm>
              <a:off x="3353215" y="2565990"/>
              <a:ext cx="35991" cy="36148"/>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1"/>
            <p:cNvSpPr/>
            <p:nvPr/>
          </p:nvSpPr>
          <p:spPr>
            <a:xfrm>
              <a:off x="3353215"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1"/>
            <p:cNvSpPr/>
            <p:nvPr/>
          </p:nvSpPr>
          <p:spPr>
            <a:xfrm>
              <a:off x="3353215" y="2463040"/>
              <a:ext cx="35991" cy="36030"/>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1"/>
            <p:cNvSpPr/>
            <p:nvPr/>
          </p:nvSpPr>
          <p:spPr>
            <a:xfrm>
              <a:off x="3353215" y="2308404"/>
              <a:ext cx="35991" cy="36148"/>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1"/>
            <p:cNvSpPr/>
            <p:nvPr/>
          </p:nvSpPr>
          <p:spPr>
            <a:xfrm>
              <a:off x="3353215"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1"/>
            <p:cNvSpPr/>
            <p:nvPr/>
          </p:nvSpPr>
          <p:spPr>
            <a:xfrm>
              <a:off x="3353215" y="194788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1"/>
            <p:cNvSpPr/>
            <p:nvPr/>
          </p:nvSpPr>
          <p:spPr>
            <a:xfrm>
              <a:off x="3309141" y="3184229"/>
              <a:ext cx="35976" cy="36148"/>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1"/>
            <p:cNvSpPr/>
            <p:nvPr/>
          </p:nvSpPr>
          <p:spPr>
            <a:xfrm>
              <a:off x="3309141" y="3132830"/>
              <a:ext cx="35976" cy="36030"/>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1"/>
            <p:cNvSpPr/>
            <p:nvPr/>
          </p:nvSpPr>
          <p:spPr>
            <a:xfrm>
              <a:off x="3309141" y="292666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1"/>
            <p:cNvSpPr/>
            <p:nvPr/>
          </p:nvSpPr>
          <p:spPr>
            <a:xfrm>
              <a:off x="3309141" y="2875245"/>
              <a:ext cx="35976" cy="36047"/>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1"/>
            <p:cNvSpPr/>
            <p:nvPr/>
          </p:nvSpPr>
          <p:spPr>
            <a:xfrm>
              <a:off x="3309141" y="2823711"/>
              <a:ext cx="35976" cy="36081"/>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1"/>
            <p:cNvSpPr/>
            <p:nvPr/>
          </p:nvSpPr>
          <p:spPr>
            <a:xfrm>
              <a:off x="3309141" y="2772160"/>
              <a:ext cx="35976" cy="36148"/>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1"/>
            <p:cNvSpPr/>
            <p:nvPr/>
          </p:nvSpPr>
          <p:spPr>
            <a:xfrm>
              <a:off x="3309141" y="2720626"/>
              <a:ext cx="36063" cy="36131"/>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1"/>
            <p:cNvSpPr/>
            <p:nvPr/>
          </p:nvSpPr>
          <p:spPr>
            <a:xfrm>
              <a:off x="3309141" y="2669075"/>
              <a:ext cx="35976" cy="36081"/>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1"/>
            <p:cNvSpPr/>
            <p:nvPr/>
          </p:nvSpPr>
          <p:spPr>
            <a:xfrm>
              <a:off x="3309141" y="261754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1"/>
            <p:cNvSpPr/>
            <p:nvPr/>
          </p:nvSpPr>
          <p:spPr>
            <a:xfrm>
              <a:off x="3309141" y="2565990"/>
              <a:ext cx="35976" cy="36148"/>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1"/>
            <p:cNvSpPr/>
            <p:nvPr/>
          </p:nvSpPr>
          <p:spPr>
            <a:xfrm>
              <a:off x="3309141" y="2514439"/>
              <a:ext cx="35976" cy="36148"/>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1"/>
            <p:cNvSpPr/>
            <p:nvPr/>
          </p:nvSpPr>
          <p:spPr>
            <a:xfrm>
              <a:off x="3309141" y="2463040"/>
              <a:ext cx="35976" cy="36030"/>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1"/>
            <p:cNvSpPr/>
            <p:nvPr/>
          </p:nvSpPr>
          <p:spPr>
            <a:xfrm>
              <a:off x="3309141" y="2359955"/>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1"/>
            <p:cNvSpPr/>
            <p:nvPr/>
          </p:nvSpPr>
          <p:spPr>
            <a:xfrm>
              <a:off x="3309141" y="2308404"/>
              <a:ext cx="35976" cy="36148"/>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1"/>
            <p:cNvSpPr/>
            <p:nvPr/>
          </p:nvSpPr>
          <p:spPr>
            <a:xfrm>
              <a:off x="3309141"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1"/>
            <p:cNvSpPr/>
            <p:nvPr/>
          </p:nvSpPr>
          <p:spPr>
            <a:xfrm>
              <a:off x="3309141" y="220547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1"/>
            <p:cNvSpPr/>
            <p:nvPr/>
          </p:nvSpPr>
          <p:spPr>
            <a:xfrm>
              <a:off x="3309141" y="2050835"/>
              <a:ext cx="35976" cy="36148"/>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1"/>
            <p:cNvSpPr/>
            <p:nvPr/>
          </p:nvSpPr>
          <p:spPr>
            <a:xfrm>
              <a:off x="3309141" y="1947885"/>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1"/>
            <p:cNvSpPr/>
            <p:nvPr/>
          </p:nvSpPr>
          <p:spPr>
            <a:xfrm>
              <a:off x="3265053" y="3184229"/>
              <a:ext cx="36107" cy="36148"/>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1"/>
            <p:cNvSpPr/>
            <p:nvPr/>
          </p:nvSpPr>
          <p:spPr>
            <a:xfrm>
              <a:off x="3265053" y="3132830"/>
              <a:ext cx="36107" cy="36030"/>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1"/>
            <p:cNvSpPr/>
            <p:nvPr/>
          </p:nvSpPr>
          <p:spPr>
            <a:xfrm>
              <a:off x="3265053" y="2926660"/>
              <a:ext cx="36107" cy="36131"/>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1"/>
            <p:cNvSpPr/>
            <p:nvPr/>
          </p:nvSpPr>
          <p:spPr>
            <a:xfrm>
              <a:off x="3265053" y="2875245"/>
              <a:ext cx="36107" cy="36047"/>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1"/>
            <p:cNvSpPr/>
            <p:nvPr/>
          </p:nvSpPr>
          <p:spPr>
            <a:xfrm>
              <a:off x="3265053" y="2823711"/>
              <a:ext cx="36107" cy="36081"/>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1"/>
            <p:cNvSpPr/>
            <p:nvPr/>
          </p:nvSpPr>
          <p:spPr>
            <a:xfrm>
              <a:off x="3265053" y="2772160"/>
              <a:ext cx="36107" cy="36148"/>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1"/>
            <p:cNvSpPr/>
            <p:nvPr/>
          </p:nvSpPr>
          <p:spPr>
            <a:xfrm>
              <a:off x="3265053" y="2720626"/>
              <a:ext cx="36193" cy="36131"/>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1"/>
            <p:cNvSpPr/>
            <p:nvPr/>
          </p:nvSpPr>
          <p:spPr>
            <a:xfrm>
              <a:off x="3265053" y="2669075"/>
              <a:ext cx="36107" cy="36081"/>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1"/>
            <p:cNvSpPr/>
            <p:nvPr/>
          </p:nvSpPr>
          <p:spPr>
            <a:xfrm>
              <a:off x="3265053" y="2617541"/>
              <a:ext cx="36107" cy="36064"/>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1"/>
            <p:cNvSpPr/>
            <p:nvPr/>
          </p:nvSpPr>
          <p:spPr>
            <a:xfrm>
              <a:off x="3265053" y="2565990"/>
              <a:ext cx="36107" cy="36148"/>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1"/>
            <p:cNvSpPr/>
            <p:nvPr/>
          </p:nvSpPr>
          <p:spPr>
            <a:xfrm>
              <a:off x="3265053" y="2514439"/>
              <a:ext cx="36107" cy="36148"/>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1"/>
            <p:cNvSpPr/>
            <p:nvPr/>
          </p:nvSpPr>
          <p:spPr>
            <a:xfrm>
              <a:off x="3265053" y="2463040"/>
              <a:ext cx="36107" cy="36030"/>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1"/>
            <p:cNvSpPr/>
            <p:nvPr/>
          </p:nvSpPr>
          <p:spPr>
            <a:xfrm>
              <a:off x="3265053" y="2411506"/>
              <a:ext cx="36107" cy="36064"/>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1"/>
            <p:cNvSpPr/>
            <p:nvPr/>
          </p:nvSpPr>
          <p:spPr>
            <a:xfrm>
              <a:off x="3265053" y="2359955"/>
              <a:ext cx="36107" cy="36081"/>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1"/>
            <p:cNvSpPr/>
            <p:nvPr/>
          </p:nvSpPr>
          <p:spPr>
            <a:xfrm>
              <a:off x="3265053" y="2308404"/>
              <a:ext cx="36107" cy="36148"/>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1"/>
            <p:cNvSpPr/>
            <p:nvPr/>
          </p:nvSpPr>
          <p:spPr>
            <a:xfrm>
              <a:off x="3265053" y="2102369"/>
              <a:ext cx="36107" cy="36148"/>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1"/>
            <p:cNvSpPr/>
            <p:nvPr/>
          </p:nvSpPr>
          <p:spPr>
            <a:xfrm>
              <a:off x="3220979" y="3132830"/>
              <a:ext cx="36107" cy="36030"/>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1"/>
            <p:cNvSpPr/>
            <p:nvPr/>
          </p:nvSpPr>
          <p:spPr>
            <a:xfrm>
              <a:off x="3220979" y="3081280"/>
              <a:ext cx="36107" cy="36081"/>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1"/>
            <p:cNvSpPr/>
            <p:nvPr/>
          </p:nvSpPr>
          <p:spPr>
            <a:xfrm>
              <a:off x="3220979" y="3029745"/>
              <a:ext cx="36107" cy="36081"/>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1"/>
            <p:cNvSpPr/>
            <p:nvPr/>
          </p:nvSpPr>
          <p:spPr>
            <a:xfrm>
              <a:off x="3220979" y="2978195"/>
              <a:ext cx="36107" cy="36148"/>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1"/>
            <p:cNvSpPr/>
            <p:nvPr/>
          </p:nvSpPr>
          <p:spPr>
            <a:xfrm>
              <a:off x="3220979" y="2926660"/>
              <a:ext cx="36107" cy="36131"/>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1"/>
            <p:cNvSpPr/>
            <p:nvPr/>
          </p:nvSpPr>
          <p:spPr>
            <a:xfrm>
              <a:off x="3220979" y="2875245"/>
              <a:ext cx="36107" cy="36047"/>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1"/>
            <p:cNvSpPr/>
            <p:nvPr/>
          </p:nvSpPr>
          <p:spPr>
            <a:xfrm>
              <a:off x="3220979" y="2823711"/>
              <a:ext cx="36107" cy="36081"/>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1"/>
            <p:cNvSpPr/>
            <p:nvPr/>
          </p:nvSpPr>
          <p:spPr>
            <a:xfrm>
              <a:off x="3220979" y="2772160"/>
              <a:ext cx="36107" cy="36148"/>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1"/>
            <p:cNvSpPr/>
            <p:nvPr/>
          </p:nvSpPr>
          <p:spPr>
            <a:xfrm>
              <a:off x="3220979" y="2720626"/>
              <a:ext cx="36179" cy="36131"/>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1"/>
            <p:cNvSpPr/>
            <p:nvPr/>
          </p:nvSpPr>
          <p:spPr>
            <a:xfrm>
              <a:off x="3220979" y="2669075"/>
              <a:ext cx="36107" cy="36081"/>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1"/>
            <p:cNvSpPr/>
            <p:nvPr/>
          </p:nvSpPr>
          <p:spPr>
            <a:xfrm>
              <a:off x="3220979" y="2617541"/>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1"/>
            <p:cNvSpPr/>
            <p:nvPr/>
          </p:nvSpPr>
          <p:spPr>
            <a:xfrm>
              <a:off x="3220979" y="2565990"/>
              <a:ext cx="36107" cy="36148"/>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1"/>
            <p:cNvSpPr/>
            <p:nvPr/>
          </p:nvSpPr>
          <p:spPr>
            <a:xfrm>
              <a:off x="3220979" y="2514439"/>
              <a:ext cx="36107" cy="36148"/>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1"/>
            <p:cNvSpPr/>
            <p:nvPr/>
          </p:nvSpPr>
          <p:spPr>
            <a:xfrm>
              <a:off x="3220979" y="2463040"/>
              <a:ext cx="36107" cy="36030"/>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1"/>
            <p:cNvSpPr/>
            <p:nvPr/>
          </p:nvSpPr>
          <p:spPr>
            <a:xfrm>
              <a:off x="3220979" y="2411506"/>
              <a:ext cx="36107" cy="36064"/>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1"/>
            <p:cNvSpPr/>
            <p:nvPr/>
          </p:nvSpPr>
          <p:spPr>
            <a:xfrm>
              <a:off x="3220979" y="2359955"/>
              <a:ext cx="36107" cy="36081"/>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1"/>
            <p:cNvSpPr/>
            <p:nvPr/>
          </p:nvSpPr>
          <p:spPr>
            <a:xfrm>
              <a:off x="3220979" y="2308404"/>
              <a:ext cx="36107" cy="36148"/>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1"/>
            <p:cNvSpPr/>
            <p:nvPr/>
          </p:nvSpPr>
          <p:spPr>
            <a:xfrm>
              <a:off x="3220979" y="2257005"/>
              <a:ext cx="36107" cy="36013"/>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1"/>
            <p:cNvSpPr/>
            <p:nvPr/>
          </p:nvSpPr>
          <p:spPr>
            <a:xfrm>
              <a:off x="3220979" y="2050835"/>
              <a:ext cx="36107" cy="36148"/>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1"/>
            <p:cNvSpPr/>
            <p:nvPr/>
          </p:nvSpPr>
          <p:spPr>
            <a:xfrm>
              <a:off x="3177006" y="3081280"/>
              <a:ext cx="35991" cy="36081"/>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1"/>
            <p:cNvSpPr/>
            <p:nvPr/>
          </p:nvSpPr>
          <p:spPr>
            <a:xfrm>
              <a:off x="3177006" y="3029745"/>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1"/>
            <p:cNvSpPr/>
            <p:nvPr/>
          </p:nvSpPr>
          <p:spPr>
            <a:xfrm>
              <a:off x="3177006" y="2978195"/>
              <a:ext cx="35991" cy="36148"/>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1"/>
            <p:cNvSpPr/>
            <p:nvPr/>
          </p:nvSpPr>
          <p:spPr>
            <a:xfrm>
              <a:off x="3177006" y="2926660"/>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1"/>
            <p:cNvSpPr/>
            <p:nvPr/>
          </p:nvSpPr>
          <p:spPr>
            <a:xfrm>
              <a:off x="3177006" y="2875245"/>
              <a:ext cx="35991" cy="36047"/>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1"/>
            <p:cNvSpPr/>
            <p:nvPr/>
          </p:nvSpPr>
          <p:spPr>
            <a:xfrm>
              <a:off x="3177006"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1"/>
            <p:cNvSpPr/>
            <p:nvPr/>
          </p:nvSpPr>
          <p:spPr>
            <a:xfrm>
              <a:off x="3177006"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1"/>
            <p:cNvSpPr/>
            <p:nvPr/>
          </p:nvSpPr>
          <p:spPr>
            <a:xfrm>
              <a:off x="3177006" y="2720626"/>
              <a:ext cx="36078" cy="36131"/>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1"/>
            <p:cNvSpPr/>
            <p:nvPr/>
          </p:nvSpPr>
          <p:spPr>
            <a:xfrm>
              <a:off x="3177006" y="2669075"/>
              <a:ext cx="35991" cy="36081"/>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1"/>
            <p:cNvSpPr/>
            <p:nvPr/>
          </p:nvSpPr>
          <p:spPr>
            <a:xfrm>
              <a:off x="3177006" y="261754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1"/>
            <p:cNvSpPr/>
            <p:nvPr/>
          </p:nvSpPr>
          <p:spPr>
            <a:xfrm>
              <a:off x="3177006" y="2565990"/>
              <a:ext cx="35991" cy="36148"/>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1"/>
            <p:cNvSpPr/>
            <p:nvPr/>
          </p:nvSpPr>
          <p:spPr>
            <a:xfrm>
              <a:off x="3177006"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1"/>
            <p:cNvSpPr/>
            <p:nvPr/>
          </p:nvSpPr>
          <p:spPr>
            <a:xfrm>
              <a:off x="3177006" y="2463040"/>
              <a:ext cx="35991" cy="36030"/>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1"/>
            <p:cNvSpPr/>
            <p:nvPr/>
          </p:nvSpPr>
          <p:spPr>
            <a:xfrm>
              <a:off x="3177006" y="241150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1"/>
            <p:cNvSpPr/>
            <p:nvPr/>
          </p:nvSpPr>
          <p:spPr>
            <a:xfrm>
              <a:off x="3177006" y="235995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1"/>
            <p:cNvSpPr/>
            <p:nvPr/>
          </p:nvSpPr>
          <p:spPr>
            <a:xfrm>
              <a:off x="3177006" y="2308404"/>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1"/>
            <p:cNvSpPr/>
            <p:nvPr/>
          </p:nvSpPr>
          <p:spPr>
            <a:xfrm>
              <a:off x="3177006"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1"/>
            <p:cNvSpPr/>
            <p:nvPr/>
          </p:nvSpPr>
          <p:spPr>
            <a:xfrm>
              <a:off x="3177006"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1"/>
            <p:cNvSpPr/>
            <p:nvPr/>
          </p:nvSpPr>
          <p:spPr>
            <a:xfrm>
              <a:off x="3132932" y="292666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1"/>
            <p:cNvSpPr/>
            <p:nvPr/>
          </p:nvSpPr>
          <p:spPr>
            <a:xfrm>
              <a:off x="3132932" y="2875245"/>
              <a:ext cx="35976" cy="36047"/>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1"/>
            <p:cNvSpPr/>
            <p:nvPr/>
          </p:nvSpPr>
          <p:spPr>
            <a:xfrm>
              <a:off x="3132932" y="2823711"/>
              <a:ext cx="35976" cy="36081"/>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1"/>
            <p:cNvSpPr/>
            <p:nvPr/>
          </p:nvSpPr>
          <p:spPr>
            <a:xfrm>
              <a:off x="3132932" y="2772160"/>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1"/>
            <p:cNvSpPr/>
            <p:nvPr/>
          </p:nvSpPr>
          <p:spPr>
            <a:xfrm>
              <a:off x="3132932" y="2720626"/>
              <a:ext cx="36063" cy="36131"/>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1"/>
            <p:cNvSpPr/>
            <p:nvPr/>
          </p:nvSpPr>
          <p:spPr>
            <a:xfrm>
              <a:off x="3132932" y="2669075"/>
              <a:ext cx="35976" cy="36081"/>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1"/>
            <p:cNvSpPr/>
            <p:nvPr/>
          </p:nvSpPr>
          <p:spPr>
            <a:xfrm>
              <a:off x="3132932" y="261754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1"/>
            <p:cNvSpPr/>
            <p:nvPr/>
          </p:nvSpPr>
          <p:spPr>
            <a:xfrm>
              <a:off x="3132932" y="2565990"/>
              <a:ext cx="35976" cy="36148"/>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1"/>
            <p:cNvSpPr/>
            <p:nvPr/>
          </p:nvSpPr>
          <p:spPr>
            <a:xfrm>
              <a:off x="3132932" y="2514439"/>
              <a:ext cx="35976" cy="36148"/>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1"/>
            <p:cNvSpPr/>
            <p:nvPr/>
          </p:nvSpPr>
          <p:spPr>
            <a:xfrm>
              <a:off x="3132932" y="2463040"/>
              <a:ext cx="35976" cy="36030"/>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1"/>
            <p:cNvSpPr/>
            <p:nvPr/>
          </p:nvSpPr>
          <p:spPr>
            <a:xfrm>
              <a:off x="3132932" y="2411506"/>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1"/>
            <p:cNvSpPr/>
            <p:nvPr/>
          </p:nvSpPr>
          <p:spPr>
            <a:xfrm>
              <a:off x="3132932" y="2359955"/>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1"/>
            <p:cNvSpPr/>
            <p:nvPr/>
          </p:nvSpPr>
          <p:spPr>
            <a:xfrm>
              <a:off x="3132932" y="2308404"/>
              <a:ext cx="35976" cy="36148"/>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1"/>
            <p:cNvSpPr/>
            <p:nvPr/>
          </p:nvSpPr>
          <p:spPr>
            <a:xfrm>
              <a:off x="3132932"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1"/>
            <p:cNvSpPr/>
            <p:nvPr/>
          </p:nvSpPr>
          <p:spPr>
            <a:xfrm>
              <a:off x="3132932" y="220547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1"/>
            <p:cNvSpPr/>
            <p:nvPr/>
          </p:nvSpPr>
          <p:spPr>
            <a:xfrm>
              <a:off x="3132932" y="2153920"/>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1"/>
            <p:cNvSpPr/>
            <p:nvPr/>
          </p:nvSpPr>
          <p:spPr>
            <a:xfrm>
              <a:off x="3132932" y="1999436"/>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1"/>
            <p:cNvSpPr/>
            <p:nvPr/>
          </p:nvSpPr>
          <p:spPr>
            <a:xfrm>
              <a:off x="3088843" y="3029745"/>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1"/>
            <p:cNvSpPr/>
            <p:nvPr/>
          </p:nvSpPr>
          <p:spPr>
            <a:xfrm>
              <a:off x="3088843" y="2978195"/>
              <a:ext cx="35991" cy="36148"/>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1"/>
            <p:cNvSpPr/>
            <p:nvPr/>
          </p:nvSpPr>
          <p:spPr>
            <a:xfrm>
              <a:off x="3088843" y="2926660"/>
              <a:ext cx="35991" cy="36131"/>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1"/>
            <p:cNvSpPr/>
            <p:nvPr/>
          </p:nvSpPr>
          <p:spPr>
            <a:xfrm>
              <a:off x="3088843" y="2875245"/>
              <a:ext cx="35991" cy="36047"/>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1"/>
            <p:cNvSpPr/>
            <p:nvPr/>
          </p:nvSpPr>
          <p:spPr>
            <a:xfrm>
              <a:off x="3088843" y="2823711"/>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1"/>
            <p:cNvSpPr/>
            <p:nvPr/>
          </p:nvSpPr>
          <p:spPr>
            <a:xfrm>
              <a:off x="3088843" y="2772160"/>
              <a:ext cx="35991" cy="36148"/>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1"/>
            <p:cNvSpPr/>
            <p:nvPr/>
          </p:nvSpPr>
          <p:spPr>
            <a:xfrm>
              <a:off x="3088843" y="2720626"/>
              <a:ext cx="36078" cy="36131"/>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1"/>
            <p:cNvSpPr/>
            <p:nvPr/>
          </p:nvSpPr>
          <p:spPr>
            <a:xfrm>
              <a:off x="3088843" y="2669075"/>
              <a:ext cx="35991" cy="36081"/>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1"/>
            <p:cNvSpPr/>
            <p:nvPr/>
          </p:nvSpPr>
          <p:spPr>
            <a:xfrm>
              <a:off x="3088843" y="261754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1"/>
            <p:cNvSpPr/>
            <p:nvPr/>
          </p:nvSpPr>
          <p:spPr>
            <a:xfrm>
              <a:off x="3088843" y="2565990"/>
              <a:ext cx="35991" cy="36148"/>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1"/>
            <p:cNvSpPr/>
            <p:nvPr/>
          </p:nvSpPr>
          <p:spPr>
            <a:xfrm>
              <a:off x="3088843" y="2514439"/>
              <a:ext cx="35991" cy="36148"/>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1"/>
            <p:cNvSpPr/>
            <p:nvPr/>
          </p:nvSpPr>
          <p:spPr>
            <a:xfrm>
              <a:off x="3088843" y="2463040"/>
              <a:ext cx="35991" cy="36030"/>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1"/>
            <p:cNvSpPr/>
            <p:nvPr/>
          </p:nvSpPr>
          <p:spPr>
            <a:xfrm>
              <a:off x="3088843" y="241150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1"/>
            <p:cNvSpPr/>
            <p:nvPr/>
          </p:nvSpPr>
          <p:spPr>
            <a:xfrm>
              <a:off x="3088843"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1"/>
            <p:cNvSpPr/>
            <p:nvPr/>
          </p:nvSpPr>
          <p:spPr>
            <a:xfrm>
              <a:off x="3088843" y="2308404"/>
              <a:ext cx="35991" cy="36148"/>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1"/>
            <p:cNvSpPr/>
            <p:nvPr/>
          </p:nvSpPr>
          <p:spPr>
            <a:xfrm>
              <a:off x="3088843" y="2257005"/>
              <a:ext cx="35991" cy="36013"/>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1"/>
            <p:cNvSpPr/>
            <p:nvPr/>
          </p:nvSpPr>
          <p:spPr>
            <a:xfrm>
              <a:off x="3088843" y="220547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1"/>
            <p:cNvSpPr/>
            <p:nvPr/>
          </p:nvSpPr>
          <p:spPr>
            <a:xfrm>
              <a:off x="3088843" y="2050835"/>
              <a:ext cx="35991" cy="36148"/>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1"/>
            <p:cNvSpPr/>
            <p:nvPr/>
          </p:nvSpPr>
          <p:spPr>
            <a:xfrm>
              <a:off x="3044769" y="2926660"/>
              <a:ext cx="36092" cy="36131"/>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1"/>
            <p:cNvSpPr/>
            <p:nvPr/>
          </p:nvSpPr>
          <p:spPr>
            <a:xfrm>
              <a:off x="3044769" y="2875245"/>
              <a:ext cx="36092" cy="36047"/>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1"/>
            <p:cNvSpPr/>
            <p:nvPr/>
          </p:nvSpPr>
          <p:spPr>
            <a:xfrm>
              <a:off x="3044769" y="2823711"/>
              <a:ext cx="36092" cy="36081"/>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1"/>
            <p:cNvSpPr/>
            <p:nvPr/>
          </p:nvSpPr>
          <p:spPr>
            <a:xfrm>
              <a:off x="3044769" y="2772160"/>
              <a:ext cx="36092" cy="36148"/>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1"/>
            <p:cNvSpPr/>
            <p:nvPr/>
          </p:nvSpPr>
          <p:spPr>
            <a:xfrm>
              <a:off x="3044769" y="2720626"/>
              <a:ext cx="36179" cy="36131"/>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1"/>
            <p:cNvSpPr/>
            <p:nvPr/>
          </p:nvSpPr>
          <p:spPr>
            <a:xfrm>
              <a:off x="3044769" y="2669075"/>
              <a:ext cx="36092" cy="36081"/>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1"/>
            <p:cNvSpPr/>
            <p:nvPr/>
          </p:nvSpPr>
          <p:spPr>
            <a:xfrm>
              <a:off x="3044769" y="2617541"/>
              <a:ext cx="36092" cy="36064"/>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1"/>
            <p:cNvSpPr/>
            <p:nvPr/>
          </p:nvSpPr>
          <p:spPr>
            <a:xfrm>
              <a:off x="3044769" y="2565990"/>
              <a:ext cx="36092" cy="36148"/>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1"/>
            <p:cNvSpPr/>
            <p:nvPr/>
          </p:nvSpPr>
          <p:spPr>
            <a:xfrm>
              <a:off x="3044769" y="2514439"/>
              <a:ext cx="36092" cy="36148"/>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1"/>
            <p:cNvSpPr/>
            <p:nvPr/>
          </p:nvSpPr>
          <p:spPr>
            <a:xfrm>
              <a:off x="3044769" y="2463040"/>
              <a:ext cx="36092" cy="36030"/>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1"/>
            <p:cNvSpPr/>
            <p:nvPr/>
          </p:nvSpPr>
          <p:spPr>
            <a:xfrm>
              <a:off x="3044769" y="2411506"/>
              <a:ext cx="36092" cy="36064"/>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1"/>
            <p:cNvSpPr/>
            <p:nvPr/>
          </p:nvSpPr>
          <p:spPr>
            <a:xfrm>
              <a:off x="3044769" y="2359955"/>
              <a:ext cx="36092" cy="36081"/>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1"/>
            <p:cNvSpPr/>
            <p:nvPr/>
          </p:nvSpPr>
          <p:spPr>
            <a:xfrm>
              <a:off x="3044769" y="2308404"/>
              <a:ext cx="36092" cy="36148"/>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1"/>
            <p:cNvSpPr/>
            <p:nvPr/>
          </p:nvSpPr>
          <p:spPr>
            <a:xfrm>
              <a:off x="3044769" y="2257005"/>
              <a:ext cx="36092" cy="36013"/>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1"/>
            <p:cNvSpPr/>
            <p:nvPr/>
          </p:nvSpPr>
          <p:spPr>
            <a:xfrm>
              <a:off x="3044769" y="2102369"/>
              <a:ext cx="36092" cy="36148"/>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1"/>
            <p:cNvSpPr/>
            <p:nvPr/>
          </p:nvSpPr>
          <p:spPr>
            <a:xfrm>
              <a:off x="3000681" y="2823711"/>
              <a:ext cx="36107" cy="36081"/>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1"/>
            <p:cNvSpPr/>
            <p:nvPr/>
          </p:nvSpPr>
          <p:spPr>
            <a:xfrm>
              <a:off x="3000681" y="2772160"/>
              <a:ext cx="36107" cy="36148"/>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1"/>
            <p:cNvSpPr/>
            <p:nvPr/>
          </p:nvSpPr>
          <p:spPr>
            <a:xfrm>
              <a:off x="3000681" y="2720626"/>
              <a:ext cx="36193" cy="36131"/>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1"/>
            <p:cNvSpPr/>
            <p:nvPr/>
          </p:nvSpPr>
          <p:spPr>
            <a:xfrm>
              <a:off x="3000681" y="2669075"/>
              <a:ext cx="36107" cy="36081"/>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1"/>
            <p:cNvSpPr/>
            <p:nvPr/>
          </p:nvSpPr>
          <p:spPr>
            <a:xfrm>
              <a:off x="3000681" y="2617541"/>
              <a:ext cx="36107" cy="36064"/>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1"/>
            <p:cNvSpPr/>
            <p:nvPr/>
          </p:nvSpPr>
          <p:spPr>
            <a:xfrm>
              <a:off x="3000681" y="2565990"/>
              <a:ext cx="36107" cy="36148"/>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1"/>
            <p:cNvSpPr/>
            <p:nvPr/>
          </p:nvSpPr>
          <p:spPr>
            <a:xfrm>
              <a:off x="3000681" y="2514439"/>
              <a:ext cx="36107" cy="36148"/>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1"/>
            <p:cNvSpPr/>
            <p:nvPr/>
          </p:nvSpPr>
          <p:spPr>
            <a:xfrm>
              <a:off x="3000681" y="2463040"/>
              <a:ext cx="36107" cy="36030"/>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1"/>
            <p:cNvSpPr/>
            <p:nvPr/>
          </p:nvSpPr>
          <p:spPr>
            <a:xfrm>
              <a:off x="3000681" y="2411506"/>
              <a:ext cx="36107" cy="36064"/>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1"/>
            <p:cNvSpPr/>
            <p:nvPr/>
          </p:nvSpPr>
          <p:spPr>
            <a:xfrm>
              <a:off x="3000681" y="2359955"/>
              <a:ext cx="36107" cy="36081"/>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61"/>
            <p:cNvSpPr/>
            <p:nvPr/>
          </p:nvSpPr>
          <p:spPr>
            <a:xfrm>
              <a:off x="3000681" y="2308404"/>
              <a:ext cx="36107" cy="36148"/>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61"/>
            <p:cNvSpPr/>
            <p:nvPr/>
          </p:nvSpPr>
          <p:spPr>
            <a:xfrm>
              <a:off x="3000681" y="2257005"/>
              <a:ext cx="36107" cy="36013"/>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1"/>
            <p:cNvSpPr/>
            <p:nvPr/>
          </p:nvSpPr>
          <p:spPr>
            <a:xfrm>
              <a:off x="3000681" y="2153920"/>
              <a:ext cx="36107" cy="36081"/>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1"/>
            <p:cNvSpPr/>
            <p:nvPr/>
          </p:nvSpPr>
          <p:spPr>
            <a:xfrm>
              <a:off x="3000681" y="2102369"/>
              <a:ext cx="36107" cy="36148"/>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1"/>
            <p:cNvSpPr/>
            <p:nvPr/>
          </p:nvSpPr>
          <p:spPr>
            <a:xfrm>
              <a:off x="3000681" y="2050835"/>
              <a:ext cx="36107" cy="36148"/>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1"/>
            <p:cNvSpPr/>
            <p:nvPr/>
          </p:nvSpPr>
          <p:spPr>
            <a:xfrm>
              <a:off x="2956722" y="2617541"/>
              <a:ext cx="35976" cy="36064"/>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1"/>
            <p:cNvSpPr/>
            <p:nvPr/>
          </p:nvSpPr>
          <p:spPr>
            <a:xfrm>
              <a:off x="2956722" y="2565990"/>
              <a:ext cx="35976" cy="36148"/>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1"/>
            <p:cNvSpPr/>
            <p:nvPr/>
          </p:nvSpPr>
          <p:spPr>
            <a:xfrm>
              <a:off x="2956722" y="2514439"/>
              <a:ext cx="35976" cy="36148"/>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1"/>
            <p:cNvSpPr/>
            <p:nvPr/>
          </p:nvSpPr>
          <p:spPr>
            <a:xfrm>
              <a:off x="2956722" y="2463040"/>
              <a:ext cx="35976" cy="36030"/>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1"/>
            <p:cNvSpPr/>
            <p:nvPr/>
          </p:nvSpPr>
          <p:spPr>
            <a:xfrm>
              <a:off x="2956722" y="2411506"/>
              <a:ext cx="35976" cy="36064"/>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1"/>
            <p:cNvSpPr/>
            <p:nvPr/>
          </p:nvSpPr>
          <p:spPr>
            <a:xfrm>
              <a:off x="2956722" y="2359955"/>
              <a:ext cx="35976" cy="36081"/>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1"/>
            <p:cNvSpPr/>
            <p:nvPr/>
          </p:nvSpPr>
          <p:spPr>
            <a:xfrm>
              <a:off x="2956722" y="2308404"/>
              <a:ext cx="35976" cy="36148"/>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1"/>
            <p:cNvSpPr/>
            <p:nvPr/>
          </p:nvSpPr>
          <p:spPr>
            <a:xfrm>
              <a:off x="2956722" y="2257005"/>
              <a:ext cx="35976" cy="36013"/>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1"/>
            <p:cNvSpPr/>
            <p:nvPr/>
          </p:nvSpPr>
          <p:spPr>
            <a:xfrm>
              <a:off x="2956722" y="2102369"/>
              <a:ext cx="35976" cy="36148"/>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1"/>
            <p:cNvSpPr/>
            <p:nvPr/>
          </p:nvSpPr>
          <p:spPr>
            <a:xfrm>
              <a:off x="2912634" y="2565990"/>
              <a:ext cx="35991" cy="36148"/>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1"/>
            <p:cNvSpPr/>
            <p:nvPr/>
          </p:nvSpPr>
          <p:spPr>
            <a:xfrm>
              <a:off x="2912634" y="2514439"/>
              <a:ext cx="35991" cy="36148"/>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1"/>
            <p:cNvSpPr/>
            <p:nvPr/>
          </p:nvSpPr>
          <p:spPr>
            <a:xfrm>
              <a:off x="2912634" y="2463040"/>
              <a:ext cx="35991" cy="36081"/>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1"/>
            <p:cNvSpPr/>
            <p:nvPr/>
          </p:nvSpPr>
          <p:spPr>
            <a:xfrm>
              <a:off x="2912634" y="241150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1"/>
            <p:cNvSpPr/>
            <p:nvPr/>
          </p:nvSpPr>
          <p:spPr>
            <a:xfrm>
              <a:off x="2912634"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1"/>
            <p:cNvSpPr/>
            <p:nvPr/>
          </p:nvSpPr>
          <p:spPr>
            <a:xfrm>
              <a:off x="2912634" y="2308404"/>
              <a:ext cx="35991" cy="36148"/>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1"/>
            <p:cNvSpPr/>
            <p:nvPr/>
          </p:nvSpPr>
          <p:spPr>
            <a:xfrm>
              <a:off x="2912634" y="2257005"/>
              <a:ext cx="35991" cy="36013"/>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1"/>
            <p:cNvSpPr/>
            <p:nvPr/>
          </p:nvSpPr>
          <p:spPr>
            <a:xfrm>
              <a:off x="2868560" y="2514439"/>
              <a:ext cx="35976" cy="36148"/>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1"/>
            <p:cNvSpPr/>
            <p:nvPr/>
          </p:nvSpPr>
          <p:spPr>
            <a:xfrm>
              <a:off x="2868560" y="2463040"/>
              <a:ext cx="35976" cy="36030"/>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1"/>
            <p:cNvSpPr/>
            <p:nvPr/>
          </p:nvSpPr>
          <p:spPr>
            <a:xfrm>
              <a:off x="2868560" y="241150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1"/>
            <p:cNvSpPr/>
            <p:nvPr/>
          </p:nvSpPr>
          <p:spPr>
            <a:xfrm>
              <a:off x="2868560" y="235995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1"/>
            <p:cNvSpPr/>
            <p:nvPr/>
          </p:nvSpPr>
          <p:spPr>
            <a:xfrm>
              <a:off x="2868560" y="2308404"/>
              <a:ext cx="35976" cy="36148"/>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1"/>
            <p:cNvSpPr/>
            <p:nvPr/>
          </p:nvSpPr>
          <p:spPr>
            <a:xfrm>
              <a:off x="2868560"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1"/>
            <p:cNvSpPr/>
            <p:nvPr/>
          </p:nvSpPr>
          <p:spPr>
            <a:xfrm>
              <a:off x="2824471" y="2411506"/>
              <a:ext cx="36107" cy="36064"/>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1"/>
            <p:cNvSpPr/>
            <p:nvPr/>
          </p:nvSpPr>
          <p:spPr>
            <a:xfrm>
              <a:off x="2824471" y="2359955"/>
              <a:ext cx="36107" cy="36081"/>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61"/>
            <p:cNvSpPr/>
            <p:nvPr/>
          </p:nvSpPr>
          <p:spPr>
            <a:xfrm>
              <a:off x="2824471" y="2308404"/>
              <a:ext cx="36107" cy="36148"/>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61"/>
            <p:cNvSpPr/>
            <p:nvPr/>
          </p:nvSpPr>
          <p:spPr>
            <a:xfrm>
              <a:off x="2824471" y="2257005"/>
              <a:ext cx="36107" cy="36013"/>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1"/>
            <p:cNvSpPr/>
            <p:nvPr/>
          </p:nvSpPr>
          <p:spPr>
            <a:xfrm>
              <a:off x="2780397" y="2411506"/>
              <a:ext cx="35976" cy="36064"/>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1"/>
            <p:cNvSpPr/>
            <p:nvPr/>
          </p:nvSpPr>
          <p:spPr>
            <a:xfrm>
              <a:off x="2780397" y="2359955"/>
              <a:ext cx="35976" cy="36081"/>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1"/>
            <p:cNvSpPr/>
            <p:nvPr/>
          </p:nvSpPr>
          <p:spPr>
            <a:xfrm>
              <a:off x="2780397" y="2308404"/>
              <a:ext cx="35976" cy="36148"/>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1"/>
            <p:cNvSpPr/>
            <p:nvPr/>
          </p:nvSpPr>
          <p:spPr>
            <a:xfrm>
              <a:off x="2780397" y="2257005"/>
              <a:ext cx="35976" cy="36013"/>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1"/>
            <p:cNvSpPr/>
            <p:nvPr/>
          </p:nvSpPr>
          <p:spPr>
            <a:xfrm>
              <a:off x="2736308" y="241150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1"/>
            <p:cNvSpPr/>
            <p:nvPr/>
          </p:nvSpPr>
          <p:spPr>
            <a:xfrm>
              <a:off x="2736308"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61"/>
            <p:cNvSpPr/>
            <p:nvPr/>
          </p:nvSpPr>
          <p:spPr>
            <a:xfrm>
              <a:off x="2736308" y="2308404"/>
              <a:ext cx="35991" cy="36148"/>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61"/>
            <p:cNvSpPr/>
            <p:nvPr/>
          </p:nvSpPr>
          <p:spPr>
            <a:xfrm>
              <a:off x="2736308" y="2257005"/>
              <a:ext cx="35991" cy="36013"/>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61"/>
            <p:cNvSpPr/>
            <p:nvPr/>
          </p:nvSpPr>
          <p:spPr>
            <a:xfrm>
              <a:off x="2692234" y="2411506"/>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61"/>
            <p:cNvSpPr/>
            <p:nvPr/>
          </p:nvSpPr>
          <p:spPr>
            <a:xfrm>
              <a:off x="2692234" y="2359955"/>
              <a:ext cx="36092" cy="36081"/>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61"/>
            <p:cNvSpPr/>
            <p:nvPr/>
          </p:nvSpPr>
          <p:spPr>
            <a:xfrm>
              <a:off x="2692234" y="2308404"/>
              <a:ext cx="36092" cy="36148"/>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61"/>
            <p:cNvSpPr/>
            <p:nvPr/>
          </p:nvSpPr>
          <p:spPr>
            <a:xfrm>
              <a:off x="2692234" y="2257005"/>
              <a:ext cx="36092" cy="36013"/>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61"/>
            <p:cNvSpPr/>
            <p:nvPr/>
          </p:nvSpPr>
          <p:spPr>
            <a:xfrm>
              <a:off x="2648146" y="2411506"/>
              <a:ext cx="36107" cy="36064"/>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1"/>
            <p:cNvSpPr/>
            <p:nvPr/>
          </p:nvSpPr>
          <p:spPr>
            <a:xfrm>
              <a:off x="2648146" y="2359955"/>
              <a:ext cx="36107" cy="36081"/>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61"/>
            <p:cNvSpPr/>
            <p:nvPr/>
          </p:nvSpPr>
          <p:spPr>
            <a:xfrm>
              <a:off x="2648146" y="2308404"/>
              <a:ext cx="36107" cy="36148"/>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61"/>
            <p:cNvSpPr/>
            <p:nvPr/>
          </p:nvSpPr>
          <p:spPr>
            <a:xfrm>
              <a:off x="2648146" y="2257005"/>
              <a:ext cx="36107" cy="36013"/>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61"/>
            <p:cNvSpPr/>
            <p:nvPr/>
          </p:nvSpPr>
          <p:spPr>
            <a:xfrm>
              <a:off x="2604187" y="2463040"/>
              <a:ext cx="36063" cy="36030"/>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61"/>
            <p:cNvSpPr/>
            <p:nvPr/>
          </p:nvSpPr>
          <p:spPr>
            <a:xfrm>
              <a:off x="2604187" y="2411489"/>
              <a:ext cx="36063" cy="36047"/>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1"/>
            <p:cNvSpPr/>
            <p:nvPr/>
          </p:nvSpPr>
          <p:spPr>
            <a:xfrm>
              <a:off x="2604187" y="2359955"/>
              <a:ext cx="36092" cy="36081"/>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61"/>
            <p:cNvSpPr/>
            <p:nvPr/>
          </p:nvSpPr>
          <p:spPr>
            <a:xfrm>
              <a:off x="2604187" y="2308404"/>
              <a:ext cx="36092" cy="36148"/>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61"/>
            <p:cNvSpPr/>
            <p:nvPr/>
          </p:nvSpPr>
          <p:spPr>
            <a:xfrm>
              <a:off x="2604187" y="2257005"/>
              <a:ext cx="36063" cy="36030"/>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1"/>
            <p:cNvSpPr/>
            <p:nvPr/>
          </p:nvSpPr>
          <p:spPr>
            <a:xfrm>
              <a:off x="2560099" y="2514439"/>
              <a:ext cx="35991" cy="36148"/>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1"/>
            <p:cNvSpPr/>
            <p:nvPr/>
          </p:nvSpPr>
          <p:spPr>
            <a:xfrm>
              <a:off x="2560099" y="2463040"/>
              <a:ext cx="35991" cy="36030"/>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61"/>
            <p:cNvSpPr/>
            <p:nvPr/>
          </p:nvSpPr>
          <p:spPr>
            <a:xfrm>
              <a:off x="2560099" y="2411506"/>
              <a:ext cx="35991" cy="36064"/>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61"/>
            <p:cNvSpPr/>
            <p:nvPr/>
          </p:nvSpPr>
          <p:spPr>
            <a:xfrm>
              <a:off x="2560099" y="2359955"/>
              <a:ext cx="35991" cy="36081"/>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61"/>
            <p:cNvSpPr/>
            <p:nvPr/>
          </p:nvSpPr>
          <p:spPr>
            <a:xfrm>
              <a:off x="2560099" y="2308404"/>
              <a:ext cx="35991" cy="36148"/>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61"/>
            <p:cNvSpPr/>
            <p:nvPr/>
          </p:nvSpPr>
          <p:spPr>
            <a:xfrm>
              <a:off x="2560099" y="2257005"/>
              <a:ext cx="35948" cy="36013"/>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61"/>
            <p:cNvSpPr/>
            <p:nvPr/>
          </p:nvSpPr>
          <p:spPr>
            <a:xfrm>
              <a:off x="2516025" y="2514439"/>
              <a:ext cx="35976" cy="36148"/>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61"/>
            <p:cNvSpPr/>
            <p:nvPr/>
          </p:nvSpPr>
          <p:spPr>
            <a:xfrm>
              <a:off x="2516025" y="241150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1"/>
            <p:cNvSpPr/>
            <p:nvPr/>
          </p:nvSpPr>
          <p:spPr>
            <a:xfrm>
              <a:off x="2516025" y="235995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1"/>
            <p:cNvSpPr/>
            <p:nvPr/>
          </p:nvSpPr>
          <p:spPr>
            <a:xfrm>
              <a:off x="2516025" y="2308404"/>
              <a:ext cx="35976" cy="36148"/>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61"/>
            <p:cNvSpPr/>
            <p:nvPr/>
          </p:nvSpPr>
          <p:spPr>
            <a:xfrm>
              <a:off x="4939347" y="2978195"/>
              <a:ext cx="36107" cy="36148"/>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1"/>
            <p:cNvSpPr/>
            <p:nvPr/>
          </p:nvSpPr>
          <p:spPr>
            <a:xfrm>
              <a:off x="4939347" y="3029745"/>
              <a:ext cx="36107" cy="36081"/>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1"/>
            <p:cNvSpPr/>
            <p:nvPr/>
          </p:nvSpPr>
          <p:spPr>
            <a:xfrm>
              <a:off x="4983436" y="3029745"/>
              <a:ext cx="35976" cy="36081"/>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1"/>
            <p:cNvSpPr/>
            <p:nvPr/>
          </p:nvSpPr>
          <p:spPr>
            <a:xfrm>
              <a:off x="4983436" y="3132830"/>
              <a:ext cx="35976" cy="36030"/>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1"/>
            <p:cNvSpPr/>
            <p:nvPr/>
          </p:nvSpPr>
          <p:spPr>
            <a:xfrm>
              <a:off x="5027510" y="3081280"/>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1"/>
            <p:cNvSpPr/>
            <p:nvPr/>
          </p:nvSpPr>
          <p:spPr>
            <a:xfrm>
              <a:off x="4983436" y="3081280"/>
              <a:ext cx="35976" cy="36081"/>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1"/>
            <p:cNvSpPr/>
            <p:nvPr/>
          </p:nvSpPr>
          <p:spPr>
            <a:xfrm>
              <a:off x="5335855" y="2205471"/>
              <a:ext cx="36092" cy="36064"/>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1"/>
            <p:cNvSpPr/>
            <p:nvPr/>
          </p:nvSpPr>
          <p:spPr>
            <a:xfrm>
              <a:off x="5335855" y="2257005"/>
              <a:ext cx="36092" cy="36013"/>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1"/>
            <p:cNvSpPr/>
            <p:nvPr/>
          </p:nvSpPr>
          <p:spPr>
            <a:xfrm>
              <a:off x="5335855" y="2308404"/>
              <a:ext cx="36092" cy="36148"/>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1"/>
            <p:cNvSpPr/>
            <p:nvPr/>
          </p:nvSpPr>
          <p:spPr>
            <a:xfrm>
              <a:off x="5335855" y="2359955"/>
              <a:ext cx="36092" cy="36081"/>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1"/>
            <p:cNvSpPr/>
            <p:nvPr/>
          </p:nvSpPr>
          <p:spPr>
            <a:xfrm>
              <a:off x="5335855" y="2411506"/>
              <a:ext cx="36092" cy="36064"/>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1"/>
            <p:cNvSpPr/>
            <p:nvPr/>
          </p:nvSpPr>
          <p:spPr>
            <a:xfrm>
              <a:off x="5335855" y="2463040"/>
              <a:ext cx="36092" cy="36081"/>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1"/>
            <p:cNvSpPr/>
            <p:nvPr/>
          </p:nvSpPr>
          <p:spPr>
            <a:xfrm>
              <a:off x="5335855" y="2514439"/>
              <a:ext cx="36092" cy="36148"/>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1"/>
            <p:cNvSpPr/>
            <p:nvPr/>
          </p:nvSpPr>
          <p:spPr>
            <a:xfrm>
              <a:off x="5335855" y="2565990"/>
              <a:ext cx="36092" cy="36148"/>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1"/>
            <p:cNvSpPr/>
            <p:nvPr/>
          </p:nvSpPr>
          <p:spPr>
            <a:xfrm>
              <a:off x="5335855" y="2617541"/>
              <a:ext cx="36092" cy="36064"/>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1"/>
            <p:cNvSpPr/>
            <p:nvPr/>
          </p:nvSpPr>
          <p:spPr>
            <a:xfrm>
              <a:off x="5335855" y="2669075"/>
              <a:ext cx="36092" cy="36081"/>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1"/>
            <p:cNvSpPr/>
            <p:nvPr/>
          </p:nvSpPr>
          <p:spPr>
            <a:xfrm>
              <a:off x="5335855" y="2720626"/>
              <a:ext cx="36179" cy="36131"/>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1"/>
            <p:cNvSpPr/>
            <p:nvPr/>
          </p:nvSpPr>
          <p:spPr>
            <a:xfrm>
              <a:off x="5335855" y="2772160"/>
              <a:ext cx="36092" cy="36148"/>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1"/>
            <p:cNvSpPr/>
            <p:nvPr/>
          </p:nvSpPr>
          <p:spPr>
            <a:xfrm>
              <a:off x="5335855" y="2823711"/>
              <a:ext cx="36092" cy="36081"/>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1"/>
            <p:cNvSpPr/>
            <p:nvPr/>
          </p:nvSpPr>
          <p:spPr>
            <a:xfrm>
              <a:off x="5335855" y="2875245"/>
              <a:ext cx="36092" cy="36047"/>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1"/>
            <p:cNvSpPr/>
            <p:nvPr/>
          </p:nvSpPr>
          <p:spPr>
            <a:xfrm>
              <a:off x="5115557" y="2205471"/>
              <a:ext cx="36107" cy="36064"/>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1"/>
            <p:cNvSpPr/>
            <p:nvPr/>
          </p:nvSpPr>
          <p:spPr>
            <a:xfrm>
              <a:off x="5115557" y="2257005"/>
              <a:ext cx="36107" cy="36013"/>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1"/>
            <p:cNvSpPr/>
            <p:nvPr/>
          </p:nvSpPr>
          <p:spPr>
            <a:xfrm>
              <a:off x="5115557" y="2308404"/>
              <a:ext cx="36107" cy="36148"/>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1"/>
            <p:cNvSpPr/>
            <p:nvPr/>
          </p:nvSpPr>
          <p:spPr>
            <a:xfrm>
              <a:off x="5115557" y="2359955"/>
              <a:ext cx="36107" cy="36081"/>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1"/>
            <p:cNvSpPr/>
            <p:nvPr/>
          </p:nvSpPr>
          <p:spPr>
            <a:xfrm>
              <a:off x="5115557" y="2411506"/>
              <a:ext cx="36107" cy="36064"/>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1"/>
            <p:cNvSpPr/>
            <p:nvPr/>
          </p:nvSpPr>
          <p:spPr>
            <a:xfrm>
              <a:off x="5115557" y="2463040"/>
              <a:ext cx="36107" cy="36081"/>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1"/>
            <p:cNvSpPr/>
            <p:nvPr/>
          </p:nvSpPr>
          <p:spPr>
            <a:xfrm>
              <a:off x="5115557" y="2514439"/>
              <a:ext cx="36107" cy="36148"/>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1"/>
            <p:cNvSpPr/>
            <p:nvPr/>
          </p:nvSpPr>
          <p:spPr>
            <a:xfrm>
              <a:off x="5115557" y="2565990"/>
              <a:ext cx="36107" cy="36148"/>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1"/>
            <p:cNvSpPr/>
            <p:nvPr/>
          </p:nvSpPr>
          <p:spPr>
            <a:xfrm>
              <a:off x="5115557" y="2617541"/>
              <a:ext cx="36107" cy="36064"/>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1"/>
            <p:cNvSpPr/>
            <p:nvPr/>
          </p:nvSpPr>
          <p:spPr>
            <a:xfrm>
              <a:off x="5115557" y="2669075"/>
              <a:ext cx="36107" cy="36081"/>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1"/>
            <p:cNvSpPr/>
            <p:nvPr/>
          </p:nvSpPr>
          <p:spPr>
            <a:xfrm>
              <a:off x="5115557" y="2720626"/>
              <a:ext cx="36193" cy="36131"/>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1"/>
            <p:cNvSpPr/>
            <p:nvPr/>
          </p:nvSpPr>
          <p:spPr>
            <a:xfrm>
              <a:off x="5115557" y="2772160"/>
              <a:ext cx="36107" cy="36148"/>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1"/>
            <p:cNvSpPr/>
            <p:nvPr/>
          </p:nvSpPr>
          <p:spPr>
            <a:xfrm>
              <a:off x="4895259" y="2720626"/>
              <a:ext cx="36193" cy="36131"/>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1"/>
            <p:cNvSpPr/>
            <p:nvPr/>
          </p:nvSpPr>
          <p:spPr>
            <a:xfrm>
              <a:off x="4895259" y="2875245"/>
              <a:ext cx="36107" cy="36047"/>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1"/>
            <p:cNvSpPr/>
            <p:nvPr/>
          </p:nvSpPr>
          <p:spPr>
            <a:xfrm>
              <a:off x="4895259" y="2823711"/>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1"/>
            <p:cNvSpPr/>
            <p:nvPr/>
          </p:nvSpPr>
          <p:spPr>
            <a:xfrm>
              <a:off x="4895259" y="2772160"/>
              <a:ext cx="36107" cy="36148"/>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1"/>
            <p:cNvSpPr/>
            <p:nvPr/>
          </p:nvSpPr>
          <p:spPr>
            <a:xfrm>
              <a:off x="4939347" y="2720626"/>
              <a:ext cx="36193" cy="36131"/>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1"/>
            <p:cNvSpPr/>
            <p:nvPr/>
          </p:nvSpPr>
          <p:spPr>
            <a:xfrm>
              <a:off x="4939347" y="2772160"/>
              <a:ext cx="36107" cy="36148"/>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1"/>
            <p:cNvSpPr/>
            <p:nvPr/>
          </p:nvSpPr>
          <p:spPr>
            <a:xfrm>
              <a:off x="4983436"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1"/>
            <p:cNvSpPr/>
            <p:nvPr/>
          </p:nvSpPr>
          <p:spPr>
            <a:xfrm>
              <a:off x="4983436" y="2308404"/>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1"/>
            <p:cNvSpPr/>
            <p:nvPr/>
          </p:nvSpPr>
          <p:spPr>
            <a:xfrm>
              <a:off x="4983436" y="235995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1"/>
            <p:cNvSpPr/>
            <p:nvPr/>
          </p:nvSpPr>
          <p:spPr>
            <a:xfrm>
              <a:off x="4983436" y="241150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1"/>
            <p:cNvSpPr/>
            <p:nvPr/>
          </p:nvSpPr>
          <p:spPr>
            <a:xfrm>
              <a:off x="4983436" y="2463040"/>
              <a:ext cx="35976" cy="36081"/>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1"/>
            <p:cNvSpPr/>
            <p:nvPr/>
          </p:nvSpPr>
          <p:spPr>
            <a:xfrm>
              <a:off x="4983436" y="2514439"/>
              <a:ext cx="35976" cy="36148"/>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1"/>
            <p:cNvSpPr/>
            <p:nvPr/>
          </p:nvSpPr>
          <p:spPr>
            <a:xfrm>
              <a:off x="4983436" y="2565990"/>
              <a:ext cx="35976" cy="36148"/>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1"/>
            <p:cNvSpPr/>
            <p:nvPr/>
          </p:nvSpPr>
          <p:spPr>
            <a:xfrm>
              <a:off x="4983436" y="261754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1"/>
            <p:cNvSpPr/>
            <p:nvPr/>
          </p:nvSpPr>
          <p:spPr>
            <a:xfrm>
              <a:off x="4983436" y="2669075"/>
              <a:ext cx="35976" cy="36081"/>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1"/>
            <p:cNvSpPr/>
            <p:nvPr/>
          </p:nvSpPr>
          <p:spPr>
            <a:xfrm>
              <a:off x="4983436" y="2720626"/>
              <a:ext cx="36063" cy="36131"/>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1"/>
            <p:cNvSpPr/>
            <p:nvPr/>
          </p:nvSpPr>
          <p:spPr>
            <a:xfrm>
              <a:off x="4983436" y="2772160"/>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1"/>
            <p:cNvSpPr/>
            <p:nvPr/>
          </p:nvSpPr>
          <p:spPr>
            <a:xfrm>
              <a:off x="4983436" y="2823711"/>
              <a:ext cx="35976" cy="36081"/>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1"/>
            <p:cNvSpPr/>
            <p:nvPr/>
          </p:nvSpPr>
          <p:spPr>
            <a:xfrm>
              <a:off x="5027510" y="2257005"/>
              <a:ext cx="35991" cy="36013"/>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1"/>
            <p:cNvSpPr/>
            <p:nvPr/>
          </p:nvSpPr>
          <p:spPr>
            <a:xfrm>
              <a:off x="5027510" y="2308404"/>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1"/>
            <p:cNvSpPr/>
            <p:nvPr/>
          </p:nvSpPr>
          <p:spPr>
            <a:xfrm>
              <a:off x="5027510"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1"/>
            <p:cNvSpPr/>
            <p:nvPr/>
          </p:nvSpPr>
          <p:spPr>
            <a:xfrm>
              <a:off x="5027510" y="241150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1"/>
            <p:cNvSpPr/>
            <p:nvPr/>
          </p:nvSpPr>
          <p:spPr>
            <a:xfrm>
              <a:off x="5027510" y="2463040"/>
              <a:ext cx="35991" cy="36030"/>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1"/>
            <p:cNvSpPr/>
            <p:nvPr/>
          </p:nvSpPr>
          <p:spPr>
            <a:xfrm>
              <a:off x="5027510" y="2514439"/>
              <a:ext cx="35991" cy="36148"/>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1"/>
            <p:cNvSpPr/>
            <p:nvPr/>
          </p:nvSpPr>
          <p:spPr>
            <a:xfrm>
              <a:off x="5027510" y="2565990"/>
              <a:ext cx="35991" cy="36148"/>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1"/>
            <p:cNvSpPr/>
            <p:nvPr/>
          </p:nvSpPr>
          <p:spPr>
            <a:xfrm>
              <a:off x="5027510" y="261754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1"/>
            <p:cNvSpPr/>
            <p:nvPr/>
          </p:nvSpPr>
          <p:spPr>
            <a:xfrm>
              <a:off x="5027510" y="2669075"/>
              <a:ext cx="35991" cy="36081"/>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1"/>
            <p:cNvSpPr/>
            <p:nvPr/>
          </p:nvSpPr>
          <p:spPr>
            <a:xfrm>
              <a:off x="5027510" y="2720626"/>
              <a:ext cx="36063" cy="36131"/>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1"/>
            <p:cNvSpPr/>
            <p:nvPr/>
          </p:nvSpPr>
          <p:spPr>
            <a:xfrm>
              <a:off x="5027510" y="2772160"/>
              <a:ext cx="35991" cy="36148"/>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1"/>
            <p:cNvSpPr/>
            <p:nvPr/>
          </p:nvSpPr>
          <p:spPr>
            <a:xfrm>
              <a:off x="5027510" y="2823711"/>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1"/>
            <p:cNvSpPr/>
            <p:nvPr/>
          </p:nvSpPr>
          <p:spPr>
            <a:xfrm>
              <a:off x="5071598" y="2257005"/>
              <a:ext cx="35976" cy="36013"/>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1"/>
            <p:cNvSpPr/>
            <p:nvPr/>
          </p:nvSpPr>
          <p:spPr>
            <a:xfrm>
              <a:off x="5071598" y="2308404"/>
              <a:ext cx="35976" cy="36148"/>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1"/>
            <p:cNvSpPr/>
            <p:nvPr/>
          </p:nvSpPr>
          <p:spPr>
            <a:xfrm>
              <a:off x="5071598" y="2359955"/>
              <a:ext cx="35976" cy="36081"/>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1"/>
            <p:cNvSpPr/>
            <p:nvPr/>
          </p:nvSpPr>
          <p:spPr>
            <a:xfrm>
              <a:off x="5071598" y="2411506"/>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1"/>
            <p:cNvSpPr/>
            <p:nvPr/>
          </p:nvSpPr>
          <p:spPr>
            <a:xfrm>
              <a:off x="5071598" y="2463040"/>
              <a:ext cx="35976" cy="36030"/>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1"/>
            <p:cNvSpPr/>
            <p:nvPr/>
          </p:nvSpPr>
          <p:spPr>
            <a:xfrm>
              <a:off x="5071598" y="2514439"/>
              <a:ext cx="35976" cy="36148"/>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1"/>
            <p:cNvSpPr/>
            <p:nvPr/>
          </p:nvSpPr>
          <p:spPr>
            <a:xfrm>
              <a:off x="5071598" y="2565990"/>
              <a:ext cx="35976" cy="36148"/>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1"/>
            <p:cNvSpPr/>
            <p:nvPr/>
          </p:nvSpPr>
          <p:spPr>
            <a:xfrm>
              <a:off x="5071598" y="2617541"/>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1"/>
            <p:cNvSpPr/>
            <p:nvPr/>
          </p:nvSpPr>
          <p:spPr>
            <a:xfrm>
              <a:off x="5071598" y="2669075"/>
              <a:ext cx="35976" cy="36081"/>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1"/>
            <p:cNvSpPr/>
            <p:nvPr/>
          </p:nvSpPr>
          <p:spPr>
            <a:xfrm>
              <a:off x="5071598" y="2720626"/>
              <a:ext cx="36063" cy="36131"/>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1"/>
            <p:cNvSpPr/>
            <p:nvPr/>
          </p:nvSpPr>
          <p:spPr>
            <a:xfrm>
              <a:off x="5071598" y="2772160"/>
              <a:ext cx="35976" cy="36148"/>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1"/>
            <p:cNvSpPr/>
            <p:nvPr/>
          </p:nvSpPr>
          <p:spPr>
            <a:xfrm>
              <a:off x="5071598" y="2823711"/>
              <a:ext cx="35976" cy="36081"/>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1"/>
            <p:cNvSpPr/>
            <p:nvPr/>
          </p:nvSpPr>
          <p:spPr>
            <a:xfrm>
              <a:off x="5115557" y="2823711"/>
              <a:ext cx="36107" cy="36081"/>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1"/>
            <p:cNvSpPr/>
            <p:nvPr/>
          </p:nvSpPr>
          <p:spPr>
            <a:xfrm>
              <a:off x="5115557" y="2875245"/>
              <a:ext cx="36107" cy="36047"/>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1"/>
            <p:cNvSpPr/>
            <p:nvPr/>
          </p:nvSpPr>
          <p:spPr>
            <a:xfrm>
              <a:off x="5159645" y="2205471"/>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1"/>
            <p:cNvSpPr/>
            <p:nvPr/>
          </p:nvSpPr>
          <p:spPr>
            <a:xfrm>
              <a:off x="5159645" y="2257005"/>
              <a:ext cx="36092" cy="36013"/>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1"/>
            <p:cNvSpPr/>
            <p:nvPr/>
          </p:nvSpPr>
          <p:spPr>
            <a:xfrm>
              <a:off x="5159645" y="2308404"/>
              <a:ext cx="36092" cy="36148"/>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1"/>
            <p:cNvSpPr/>
            <p:nvPr/>
          </p:nvSpPr>
          <p:spPr>
            <a:xfrm>
              <a:off x="5159645" y="2359955"/>
              <a:ext cx="36092" cy="36081"/>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1"/>
            <p:cNvSpPr/>
            <p:nvPr/>
          </p:nvSpPr>
          <p:spPr>
            <a:xfrm>
              <a:off x="5159645" y="2411506"/>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1"/>
            <p:cNvSpPr/>
            <p:nvPr/>
          </p:nvSpPr>
          <p:spPr>
            <a:xfrm>
              <a:off x="5159645" y="2463040"/>
              <a:ext cx="36092" cy="36030"/>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1"/>
            <p:cNvSpPr/>
            <p:nvPr/>
          </p:nvSpPr>
          <p:spPr>
            <a:xfrm>
              <a:off x="5159645" y="2514439"/>
              <a:ext cx="36092" cy="36148"/>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1"/>
            <p:cNvSpPr/>
            <p:nvPr/>
          </p:nvSpPr>
          <p:spPr>
            <a:xfrm>
              <a:off x="5159645" y="2565990"/>
              <a:ext cx="36092" cy="36148"/>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1"/>
            <p:cNvSpPr/>
            <p:nvPr/>
          </p:nvSpPr>
          <p:spPr>
            <a:xfrm>
              <a:off x="5159645" y="2617541"/>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1"/>
            <p:cNvSpPr/>
            <p:nvPr/>
          </p:nvSpPr>
          <p:spPr>
            <a:xfrm>
              <a:off x="5159645" y="2669075"/>
              <a:ext cx="36092" cy="36081"/>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1"/>
            <p:cNvSpPr/>
            <p:nvPr/>
          </p:nvSpPr>
          <p:spPr>
            <a:xfrm>
              <a:off x="5159645" y="2720626"/>
              <a:ext cx="36179" cy="36131"/>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1"/>
            <p:cNvSpPr/>
            <p:nvPr/>
          </p:nvSpPr>
          <p:spPr>
            <a:xfrm>
              <a:off x="5159645" y="2772160"/>
              <a:ext cx="36092" cy="36148"/>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1"/>
            <p:cNvSpPr/>
            <p:nvPr/>
          </p:nvSpPr>
          <p:spPr>
            <a:xfrm>
              <a:off x="5159645" y="2823711"/>
              <a:ext cx="36092" cy="36081"/>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1"/>
            <p:cNvSpPr/>
            <p:nvPr/>
          </p:nvSpPr>
          <p:spPr>
            <a:xfrm>
              <a:off x="5159645" y="2875245"/>
              <a:ext cx="36092" cy="36047"/>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1"/>
            <p:cNvSpPr/>
            <p:nvPr/>
          </p:nvSpPr>
          <p:spPr>
            <a:xfrm>
              <a:off x="5203719" y="220547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1"/>
            <p:cNvSpPr/>
            <p:nvPr/>
          </p:nvSpPr>
          <p:spPr>
            <a:xfrm>
              <a:off x="5203719" y="2257005"/>
              <a:ext cx="35991" cy="36013"/>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1"/>
            <p:cNvSpPr/>
            <p:nvPr/>
          </p:nvSpPr>
          <p:spPr>
            <a:xfrm>
              <a:off x="5203719" y="2308404"/>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1"/>
            <p:cNvSpPr/>
            <p:nvPr/>
          </p:nvSpPr>
          <p:spPr>
            <a:xfrm>
              <a:off x="5203719"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1"/>
            <p:cNvSpPr/>
            <p:nvPr/>
          </p:nvSpPr>
          <p:spPr>
            <a:xfrm>
              <a:off x="5203719" y="241150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1"/>
            <p:cNvSpPr/>
            <p:nvPr/>
          </p:nvSpPr>
          <p:spPr>
            <a:xfrm>
              <a:off x="5203719" y="2463040"/>
              <a:ext cx="35991" cy="36081"/>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1"/>
            <p:cNvSpPr/>
            <p:nvPr/>
          </p:nvSpPr>
          <p:spPr>
            <a:xfrm>
              <a:off x="5203719" y="2514439"/>
              <a:ext cx="35991" cy="36148"/>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1"/>
            <p:cNvSpPr/>
            <p:nvPr/>
          </p:nvSpPr>
          <p:spPr>
            <a:xfrm>
              <a:off x="5203719" y="2565990"/>
              <a:ext cx="35991" cy="36148"/>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1"/>
            <p:cNvSpPr/>
            <p:nvPr/>
          </p:nvSpPr>
          <p:spPr>
            <a:xfrm>
              <a:off x="5203719" y="261754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1"/>
            <p:cNvSpPr/>
            <p:nvPr/>
          </p:nvSpPr>
          <p:spPr>
            <a:xfrm>
              <a:off x="5203719" y="2669075"/>
              <a:ext cx="35991" cy="36081"/>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1"/>
            <p:cNvSpPr/>
            <p:nvPr/>
          </p:nvSpPr>
          <p:spPr>
            <a:xfrm>
              <a:off x="5203719" y="2720626"/>
              <a:ext cx="36078" cy="36131"/>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1"/>
            <p:cNvSpPr/>
            <p:nvPr/>
          </p:nvSpPr>
          <p:spPr>
            <a:xfrm>
              <a:off x="5203719" y="2772160"/>
              <a:ext cx="35991" cy="36148"/>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p:nvPr/>
          </p:nvSpPr>
          <p:spPr>
            <a:xfrm>
              <a:off x="5203719" y="2823711"/>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1"/>
            <p:cNvSpPr/>
            <p:nvPr/>
          </p:nvSpPr>
          <p:spPr>
            <a:xfrm>
              <a:off x="5203719" y="2875245"/>
              <a:ext cx="35991" cy="36047"/>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1"/>
            <p:cNvSpPr/>
            <p:nvPr/>
          </p:nvSpPr>
          <p:spPr>
            <a:xfrm>
              <a:off x="5203719" y="2926660"/>
              <a:ext cx="35991" cy="36131"/>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1"/>
            <p:cNvSpPr/>
            <p:nvPr/>
          </p:nvSpPr>
          <p:spPr>
            <a:xfrm>
              <a:off x="5247808"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1"/>
            <p:cNvSpPr/>
            <p:nvPr/>
          </p:nvSpPr>
          <p:spPr>
            <a:xfrm>
              <a:off x="5247808" y="2308404"/>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1"/>
            <p:cNvSpPr/>
            <p:nvPr/>
          </p:nvSpPr>
          <p:spPr>
            <a:xfrm>
              <a:off x="5247808" y="235995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1"/>
            <p:cNvSpPr/>
            <p:nvPr/>
          </p:nvSpPr>
          <p:spPr>
            <a:xfrm>
              <a:off x="5247808" y="2411506"/>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1"/>
            <p:cNvSpPr/>
            <p:nvPr/>
          </p:nvSpPr>
          <p:spPr>
            <a:xfrm>
              <a:off x="5247808" y="2463040"/>
              <a:ext cx="35976" cy="36030"/>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1"/>
            <p:cNvSpPr/>
            <p:nvPr/>
          </p:nvSpPr>
          <p:spPr>
            <a:xfrm>
              <a:off x="5247808" y="2514439"/>
              <a:ext cx="35976" cy="36148"/>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1"/>
            <p:cNvSpPr/>
            <p:nvPr/>
          </p:nvSpPr>
          <p:spPr>
            <a:xfrm>
              <a:off x="5247808" y="2565990"/>
              <a:ext cx="35976" cy="36148"/>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1"/>
            <p:cNvSpPr/>
            <p:nvPr/>
          </p:nvSpPr>
          <p:spPr>
            <a:xfrm>
              <a:off x="5247808" y="261754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1"/>
            <p:cNvSpPr/>
            <p:nvPr/>
          </p:nvSpPr>
          <p:spPr>
            <a:xfrm>
              <a:off x="5247808" y="2669075"/>
              <a:ext cx="35976" cy="36081"/>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1"/>
            <p:cNvSpPr/>
            <p:nvPr/>
          </p:nvSpPr>
          <p:spPr>
            <a:xfrm>
              <a:off x="5247808" y="2720626"/>
              <a:ext cx="36063" cy="36131"/>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1"/>
            <p:cNvSpPr/>
            <p:nvPr/>
          </p:nvSpPr>
          <p:spPr>
            <a:xfrm>
              <a:off x="5247808" y="2772160"/>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1"/>
            <p:cNvSpPr/>
            <p:nvPr/>
          </p:nvSpPr>
          <p:spPr>
            <a:xfrm>
              <a:off x="5247808" y="2823711"/>
              <a:ext cx="35976" cy="36081"/>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1"/>
            <p:cNvSpPr/>
            <p:nvPr/>
          </p:nvSpPr>
          <p:spPr>
            <a:xfrm>
              <a:off x="5247808" y="2875245"/>
              <a:ext cx="35976" cy="36047"/>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1"/>
            <p:cNvSpPr/>
            <p:nvPr/>
          </p:nvSpPr>
          <p:spPr>
            <a:xfrm>
              <a:off x="5247808" y="292666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1"/>
            <p:cNvSpPr/>
            <p:nvPr/>
          </p:nvSpPr>
          <p:spPr>
            <a:xfrm>
              <a:off x="5291882"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1"/>
            <p:cNvSpPr/>
            <p:nvPr/>
          </p:nvSpPr>
          <p:spPr>
            <a:xfrm>
              <a:off x="5291882" y="2308404"/>
              <a:ext cx="35991" cy="36148"/>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1"/>
            <p:cNvSpPr/>
            <p:nvPr/>
          </p:nvSpPr>
          <p:spPr>
            <a:xfrm>
              <a:off x="5291882" y="235995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1"/>
            <p:cNvSpPr/>
            <p:nvPr/>
          </p:nvSpPr>
          <p:spPr>
            <a:xfrm>
              <a:off x="5291882" y="241150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1"/>
            <p:cNvSpPr/>
            <p:nvPr/>
          </p:nvSpPr>
          <p:spPr>
            <a:xfrm>
              <a:off x="5291882" y="2463040"/>
              <a:ext cx="35991" cy="36030"/>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1"/>
            <p:cNvSpPr/>
            <p:nvPr/>
          </p:nvSpPr>
          <p:spPr>
            <a:xfrm>
              <a:off x="5291882"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1"/>
            <p:cNvSpPr/>
            <p:nvPr/>
          </p:nvSpPr>
          <p:spPr>
            <a:xfrm>
              <a:off x="5291882" y="2565990"/>
              <a:ext cx="35991" cy="36148"/>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1"/>
            <p:cNvSpPr/>
            <p:nvPr/>
          </p:nvSpPr>
          <p:spPr>
            <a:xfrm>
              <a:off x="5291882" y="261754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1"/>
            <p:cNvSpPr/>
            <p:nvPr/>
          </p:nvSpPr>
          <p:spPr>
            <a:xfrm>
              <a:off x="5291882" y="2669075"/>
              <a:ext cx="35991" cy="36081"/>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1"/>
            <p:cNvSpPr/>
            <p:nvPr/>
          </p:nvSpPr>
          <p:spPr>
            <a:xfrm>
              <a:off x="5291882" y="2720626"/>
              <a:ext cx="36078" cy="36131"/>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1"/>
            <p:cNvSpPr/>
            <p:nvPr/>
          </p:nvSpPr>
          <p:spPr>
            <a:xfrm>
              <a:off x="5291882"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1"/>
            <p:cNvSpPr/>
            <p:nvPr/>
          </p:nvSpPr>
          <p:spPr>
            <a:xfrm>
              <a:off x="5291882"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1"/>
            <p:cNvSpPr/>
            <p:nvPr/>
          </p:nvSpPr>
          <p:spPr>
            <a:xfrm>
              <a:off x="5291882" y="2875245"/>
              <a:ext cx="35991" cy="36047"/>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1"/>
            <p:cNvSpPr/>
            <p:nvPr/>
          </p:nvSpPr>
          <p:spPr>
            <a:xfrm>
              <a:off x="5291882" y="2926660"/>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1"/>
            <p:cNvSpPr/>
            <p:nvPr/>
          </p:nvSpPr>
          <p:spPr>
            <a:xfrm>
              <a:off x="5335855" y="2926660"/>
              <a:ext cx="36092" cy="36131"/>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1"/>
            <p:cNvSpPr/>
            <p:nvPr/>
          </p:nvSpPr>
          <p:spPr>
            <a:xfrm>
              <a:off x="5335855" y="2978195"/>
              <a:ext cx="36092" cy="36148"/>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1"/>
            <p:cNvSpPr/>
            <p:nvPr/>
          </p:nvSpPr>
          <p:spPr>
            <a:xfrm>
              <a:off x="5379929" y="2153920"/>
              <a:ext cx="35991" cy="36081"/>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1"/>
            <p:cNvSpPr/>
            <p:nvPr/>
          </p:nvSpPr>
          <p:spPr>
            <a:xfrm>
              <a:off x="5379929" y="2205471"/>
              <a:ext cx="35991" cy="36064"/>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1"/>
            <p:cNvSpPr/>
            <p:nvPr/>
          </p:nvSpPr>
          <p:spPr>
            <a:xfrm>
              <a:off x="5379929" y="2257005"/>
              <a:ext cx="35991" cy="36047"/>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1"/>
            <p:cNvSpPr/>
            <p:nvPr/>
          </p:nvSpPr>
          <p:spPr>
            <a:xfrm>
              <a:off x="5379929" y="2308404"/>
              <a:ext cx="35991" cy="36148"/>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1"/>
            <p:cNvSpPr/>
            <p:nvPr/>
          </p:nvSpPr>
          <p:spPr>
            <a:xfrm>
              <a:off x="5379929" y="2359955"/>
              <a:ext cx="35991" cy="36081"/>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1"/>
            <p:cNvSpPr/>
            <p:nvPr/>
          </p:nvSpPr>
          <p:spPr>
            <a:xfrm>
              <a:off x="5379929" y="2411506"/>
              <a:ext cx="35991" cy="36064"/>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1"/>
            <p:cNvSpPr/>
            <p:nvPr/>
          </p:nvSpPr>
          <p:spPr>
            <a:xfrm>
              <a:off x="5379929" y="2463040"/>
              <a:ext cx="35991" cy="36047"/>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1"/>
            <p:cNvSpPr/>
            <p:nvPr/>
          </p:nvSpPr>
          <p:spPr>
            <a:xfrm>
              <a:off x="5379929" y="2514439"/>
              <a:ext cx="35991" cy="36148"/>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1"/>
            <p:cNvSpPr/>
            <p:nvPr/>
          </p:nvSpPr>
          <p:spPr>
            <a:xfrm>
              <a:off x="5379929" y="2565990"/>
              <a:ext cx="35991" cy="36081"/>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1"/>
            <p:cNvSpPr/>
            <p:nvPr/>
          </p:nvSpPr>
          <p:spPr>
            <a:xfrm>
              <a:off x="5379929" y="2617541"/>
              <a:ext cx="35991" cy="36064"/>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1"/>
            <p:cNvSpPr/>
            <p:nvPr/>
          </p:nvSpPr>
          <p:spPr>
            <a:xfrm>
              <a:off x="5379929" y="2669075"/>
              <a:ext cx="35991" cy="36081"/>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1"/>
            <p:cNvSpPr/>
            <p:nvPr/>
          </p:nvSpPr>
          <p:spPr>
            <a:xfrm>
              <a:off x="5379929" y="2720626"/>
              <a:ext cx="36107" cy="36131"/>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1"/>
            <p:cNvSpPr/>
            <p:nvPr/>
          </p:nvSpPr>
          <p:spPr>
            <a:xfrm>
              <a:off x="5379929" y="2772160"/>
              <a:ext cx="35991" cy="36081"/>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1"/>
            <p:cNvSpPr/>
            <p:nvPr/>
          </p:nvSpPr>
          <p:spPr>
            <a:xfrm>
              <a:off x="5379929" y="2823711"/>
              <a:ext cx="35991" cy="36081"/>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1"/>
            <p:cNvSpPr/>
            <p:nvPr/>
          </p:nvSpPr>
          <p:spPr>
            <a:xfrm>
              <a:off x="5379929" y="2875245"/>
              <a:ext cx="36107" cy="36047"/>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1"/>
            <p:cNvSpPr/>
            <p:nvPr/>
          </p:nvSpPr>
          <p:spPr>
            <a:xfrm>
              <a:off x="5379929" y="2926660"/>
              <a:ext cx="35991" cy="36131"/>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1"/>
            <p:cNvSpPr/>
            <p:nvPr/>
          </p:nvSpPr>
          <p:spPr>
            <a:xfrm>
              <a:off x="5379929" y="3029745"/>
              <a:ext cx="35991" cy="36081"/>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61"/>
            <p:cNvSpPr/>
            <p:nvPr/>
          </p:nvSpPr>
          <p:spPr>
            <a:xfrm>
              <a:off x="5379929" y="2978195"/>
              <a:ext cx="36107" cy="36148"/>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1"/>
            <p:cNvSpPr/>
            <p:nvPr/>
          </p:nvSpPr>
          <p:spPr>
            <a:xfrm>
              <a:off x="5424017" y="2102369"/>
              <a:ext cx="35976" cy="36081"/>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1"/>
            <p:cNvSpPr/>
            <p:nvPr/>
          </p:nvSpPr>
          <p:spPr>
            <a:xfrm>
              <a:off x="5424017" y="2153920"/>
              <a:ext cx="35976" cy="36081"/>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1"/>
            <p:cNvSpPr/>
            <p:nvPr/>
          </p:nvSpPr>
          <p:spPr>
            <a:xfrm>
              <a:off x="5424017" y="2205471"/>
              <a:ext cx="35976" cy="36064"/>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1"/>
            <p:cNvSpPr/>
            <p:nvPr/>
          </p:nvSpPr>
          <p:spPr>
            <a:xfrm>
              <a:off x="5424017" y="2257005"/>
              <a:ext cx="35976" cy="36047"/>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61"/>
            <p:cNvSpPr/>
            <p:nvPr/>
          </p:nvSpPr>
          <p:spPr>
            <a:xfrm>
              <a:off x="5424017" y="2308404"/>
              <a:ext cx="35976" cy="36148"/>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61"/>
            <p:cNvSpPr/>
            <p:nvPr/>
          </p:nvSpPr>
          <p:spPr>
            <a:xfrm>
              <a:off x="5424017" y="2359955"/>
              <a:ext cx="35976" cy="36081"/>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61"/>
            <p:cNvSpPr/>
            <p:nvPr/>
          </p:nvSpPr>
          <p:spPr>
            <a:xfrm>
              <a:off x="5424017" y="2411506"/>
              <a:ext cx="35976" cy="36064"/>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61"/>
            <p:cNvSpPr/>
            <p:nvPr/>
          </p:nvSpPr>
          <p:spPr>
            <a:xfrm>
              <a:off x="5424017" y="2463040"/>
              <a:ext cx="35976" cy="36047"/>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1"/>
            <p:cNvSpPr/>
            <p:nvPr/>
          </p:nvSpPr>
          <p:spPr>
            <a:xfrm>
              <a:off x="5424017" y="2514439"/>
              <a:ext cx="35976" cy="36148"/>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1"/>
            <p:cNvSpPr/>
            <p:nvPr/>
          </p:nvSpPr>
          <p:spPr>
            <a:xfrm>
              <a:off x="5424017" y="2565990"/>
              <a:ext cx="35976" cy="36081"/>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1"/>
            <p:cNvSpPr/>
            <p:nvPr/>
          </p:nvSpPr>
          <p:spPr>
            <a:xfrm>
              <a:off x="5424017" y="2617541"/>
              <a:ext cx="35976" cy="36064"/>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1"/>
            <p:cNvSpPr/>
            <p:nvPr/>
          </p:nvSpPr>
          <p:spPr>
            <a:xfrm>
              <a:off x="5424017" y="2669075"/>
              <a:ext cx="35976" cy="36081"/>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61"/>
            <p:cNvSpPr/>
            <p:nvPr/>
          </p:nvSpPr>
          <p:spPr>
            <a:xfrm>
              <a:off x="5424017" y="2720626"/>
              <a:ext cx="36092" cy="36131"/>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61"/>
            <p:cNvSpPr/>
            <p:nvPr/>
          </p:nvSpPr>
          <p:spPr>
            <a:xfrm>
              <a:off x="5424017" y="2772160"/>
              <a:ext cx="35976" cy="36081"/>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1"/>
            <p:cNvSpPr/>
            <p:nvPr/>
          </p:nvSpPr>
          <p:spPr>
            <a:xfrm>
              <a:off x="5424017" y="2823711"/>
              <a:ext cx="35976" cy="36081"/>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61"/>
            <p:cNvSpPr/>
            <p:nvPr/>
          </p:nvSpPr>
          <p:spPr>
            <a:xfrm>
              <a:off x="5424017" y="2875245"/>
              <a:ext cx="35976" cy="36081"/>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61"/>
            <p:cNvSpPr/>
            <p:nvPr/>
          </p:nvSpPr>
          <p:spPr>
            <a:xfrm>
              <a:off x="5424017" y="2926660"/>
              <a:ext cx="35976" cy="36131"/>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61"/>
            <p:cNvSpPr/>
            <p:nvPr/>
          </p:nvSpPr>
          <p:spPr>
            <a:xfrm>
              <a:off x="5424017" y="2978195"/>
              <a:ext cx="35976" cy="36148"/>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61"/>
            <p:cNvSpPr/>
            <p:nvPr/>
          </p:nvSpPr>
          <p:spPr>
            <a:xfrm>
              <a:off x="5468092" y="2102369"/>
              <a:ext cx="36107" cy="36148"/>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61"/>
            <p:cNvSpPr/>
            <p:nvPr/>
          </p:nvSpPr>
          <p:spPr>
            <a:xfrm>
              <a:off x="5468092" y="2153920"/>
              <a:ext cx="36107" cy="36081"/>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61"/>
            <p:cNvSpPr/>
            <p:nvPr/>
          </p:nvSpPr>
          <p:spPr>
            <a:xfrm>
              <a:off x="5468092" y="2205471"/>
              <a:ext cx="36107" cy="36064"/>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1"/>
            <p:cNvSpPr/>
            <p:nvPr/>
          </p:nvSpPr>
          <p:spPr>
            <a:xfrm>
              <a:off x="5468092" y="2257005"/>
              <a:ext cx="36078" cy="36013"/>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1"/>
            <p:cNvSpPr/>
            <p:nvPr/>
          </p:nvSpPr>
          <p:spPr>
            <a:xfrm>
              <a:off x="5468092" y="2308404"/>
              <a:ext cx="36107" cy="36148"/>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1"/>
            <p:cNvSpPr/>
            <p:nvPr/>
          </p:nvSpPr>
          <p:spPr>
            <a:xfrm>
              <a:off x="5468092" y="2359955"/>
              <a:ext cx="36107" cy="36081"/>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1"/>
            <p:cNvSpPr/>
            <p:nvPr/>
          </p:nvSpPr>
          <p:spPr>
            <a:xfrm>
              <a:off x="5468092" y="2411506"/>
              <a:ext cx="36107" cy="36064"/>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1"/>
            <p:cNvSpPr/>
            <p:nvPr/>
          </p:nvSpPr>
          <p:spPr>
            <a:xfrm>
              <a:off x="5468092" y="2463040"/>
              <a:ext cx="36107" cy="36030"/>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1"/>
            <p:cNvSpPr/>
            <p:nvPr/>
          </p:nvSpPr>
          <p:spPr>
            <a:xfrm>
              <a:off x="5468092" y="2514439"/>
              <a:ext cx="36107" cy="36148"/>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1"/>
            <p:cNvSpPr/>
            <p:nvPr/>
          </p:nvSpPr>
          <p:spPr>
            <a:xfrm>
              <a:off x="5468092" y="2565990"/>
              <a:ext cx="36107" cy="36148"/>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1"/>
            <p:cNvSpPr/>
            <p:nvPr/>
          </p:nvSpPr>
          <p:spPr>
            <a:xfrm>
              <a:off x="5468092" y="2617541"/>
              <a:ext cx="36107" cy="36064"/>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1"/>
            <p:cNvSpPr/>
            <p:nvPr/>
          </p:nvSpPr>
          <p:spPr>
            <a:xfrm>
              <a:off x="5468092" y="2669075"/>
              <a:ext cx="36107" cy="36081"/>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1"/>
            <p:cNvSpPr/>
            <p:nvPr/>
          </p:nvSpPr>
          <p:spPr>
            <a:xfrm>
              <a:off x="5468092" y="2720626"/>
              <a:ext cx="36193" cy="36131"/>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1"/>
            <p:cNvSpPr/>
            <p:nvPr/>
          </p:nvSpPr>
          <p:spPr>
            <a:xfrm>
              <a:off x="5468092" y="2772160"/>
              <a:ext cx="36107" cy="36148"/>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1"/>
            <p:cNvSpPr/>
            <p:nvPr/>
          </p:nvSpPr>
          <p:spPr>
            <a:xfrm>
              <a:off x="5468092" y="2875245"/>
              <a:ext cx="36107" cy="36047"/>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1"/>
            <p:cNvSpPr/>
            <p:nvPr/>
          </p:nvSpPr>
          <p:spPr>
            <a:xfrm>
              <a:off x="5468092" y="2926660"/>
              <a:ext cx="36107" cy="36131"/>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1"/>
            <p:cNvSpPr/>
            <p:nvPr/>
          </p:nvSpPr>
          <p:spPr>
            <a:xfrm>
              <a:off x="5468092" y="2978195"/>
              <a:ext cx="36107" cy="36148"/>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1"/>
            <p:cNvSpPr/>
            <p:nvPr/>
          </p:nvSpPr>
          <p:spPr>
            <a:xfrm>
              <a:off x="5512180" y="2102369"/>
              <a:ext cx="36107" cy="36148"/>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1"/>
            <p:cNvSpPr/>
            <p:nvPr/>
          </p:nvSpPr>
          <p:spPr>
            <a:xfrm>
              <a:off x="5512180" y="2153920"/>
              <a:ext cx="36107" cy="36081"/>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1"/>
            <p:cNvSpPr/>
            <p:nvPr/>
          </p:nvSpPr>
          <p:spPr>
            <a:xfrm>
              <a:off x="5512180" y="2205471"/>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1"/>
            <p:cNvSpPr/>
            <p:nvPr/>
          </p:nvSpPr>
          <p:spPr>
            <a:xfrm>
              <a:off x="5512180" y="2257005"/>
              <a:ext cx="36107" cy="36013"/>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1"/>
            <p:cNvSpPr/>
            <p:nvPr/>
          </p:nvSpPr>
          <p:spPr>
            <a:xfrm>
              <a:off x="5512180" y="2308404"/>
              <a:ext cx="36107" cy="36148"/>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1"/>
            <p:cNvSpPr/>
            <p:nvPr/>
          </p:nvSpPr>
          <p:spPr>
            <a:xfrm>
              <a:off x="5512180" y="2359955"/>
              <a:ext cx="36107" cy="36081"/>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1"/>
            <p:cNvSpPr/>
            <p:nvPr/>
          </p:nvSpPr>
          <p:spPr>
            <a:xfrm>
              <a:off x="5512180" y="2411506"/>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1"/>
            <p:cNvSpPr/>
            <p:nvPr/>
          </p:nvSpPr>
          <p:spPr>
            <a:xfrm>
              <a:off x="5512180" y="2463040"/>
              <a:ext cx="36107" cy="36030"/>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1"/>
            <p:cNvSpPr/>
            <p:nvPr/>
          </p:nvSpPr>
          <p:spPr>
            <a:xfrm>
              <a:off x="5512180" y="2514439"/>
              <a:ext cx="36107" cy="36148"/>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1"/>
            <p:cNvSpPr/>
            <p:nvPr/>
          </p:nvSpPr>
          <p:spPr>
            <a:xfrm>
              <a:off x="5512180" y="2565990"/>
              <a:ext cx="36107" cy="36148"/>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1"/>
            <p:cNvSpPr/>
            <p:nvPr/>
          </p:nvSpPr>
          <p:spPr>
            <a:xfrm>
              <a:off x="5512180" y="2617541"/>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1"/>
            <p:cNvSpPr/>
            <p:nvPr/>
          </p:nvSpPr>
          <p:spPr>
            <a:xfrm>
              <a:off x="5512180" y="2669075"/>
              <a:ext cx="36107" cy="36081"/>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1"/>
            <p:cNvSpPr/>
            <p:nvPr/>
          </p:nvSpPr>
          <p:spPr>
            <a:xfrm>
              <a:off x="5512180" y="2720626"/>
              <a:ext cx="36179" cy="36131"/>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1"/>
            <p:cNvSpPr/>
            <p:nvPr/>
          </p:nvSpPr>
          <p:spPr>
            <a:xfrm>
              <a:off x="5512180" y="2772160"/>
              <a:ext cx="36107" cy="36148"/>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1"/>
            <p:cNvSpPr/>
            <p:nvPr/>
          </p:nvSpPr>
          <p:spPr>
            <a:xfrm>
              <a:off x="5512180" y="2875245"/>
              <a:ext cx="36107" cy="36047"/>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1"/>
            <p:cNvSpPr/>
            <p:nvPr/>
          </p:nvSpPr>
          <p:spPr>
            <a:xfrm>
              <a:off x="5512180" y="2926660"/>
              <a:ext cx="36107" cy="36131"/>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1"/>
            <p:cNvSpPr/>
            <p:nvPr/>
          </p:nvSpPr>
          <p:spPr>
            <a:xfrm>
              <a:off x="5512180" y="2978195"/>
              <a:ext cx="36107" cy="36148"/>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1"/>
            <p:cNvSpPr/>
            <p:nvPr/>
          </p:nvSpPr>
          <p:spPr>
            <a:xfrm>
              <a:off x="5512180" y="3029745"/>
              <a:ext cx="36107" cy="36081"/>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1"/>
            <p:cNvSpPr/>
            <p:nvPr/>
          </p:nvSpPr>
          <p:spPr>
            <a:xfrm>
              <a:off x="5556254" y="2050835"/>
              <a:ext cx="35991" cy="36148"/>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1"/>
            <p:cNvSpPr/>
            <p:nvPr/>
          </p:nvSpPr>
          <p:spPr>
            <a:xfrm>
              <a:off x="5556254" y="2102369"/>
              <a:ext cx="35991" cy="36148"/>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1"/>
            <p:cNvSpPr/>
            <p:nvPr/>
          </p:nvSpPr>
          <p:spPr>
            <a:xfrm>
              <a:off x="5556254" y="2153920"/>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1"/>
            <p:cNvSpPr/>
            <p:nvPr/>
          </p:nvSpPr>
          <p:spPr>
            <a:xfrm>
              <a:off x="5556254" y="220547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1"/>
            <p:cNvSpPr/>
            <p:nvPr/>
          </p:nvSpPr>
          <p:spPr>
            <a:xfrm>
              <a:off x="5556254" y="2257005"/>
              <a:ext cx="35991" cy="36013"/>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1"/>
            <p:cNvSpPr/>
            <p:nvPr/>
          </p:nvSpPr>
          <p:spPr>
            <a:xfrm>
              <a:off x="6040924"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1"/>
            <p:cNvSpPr/>
            <p:nvPr/>
          </p:nvSpPr>
          <p:spPr>
            <a:xfrm>
              <a:off x="6040924"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1"/>
            <p:cNvSpPr/>
            <p:nvPr/>
          </p:nvSpPr>
          <p:spPr>
            <a:xfrm>
              <a:off x="6084883" y="2153920"/>
              <a:ext cx="36107" cy="36081"/>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1"/>
            <p:cNvSpPr/>
            <p:nvPr/>
          </p:nvSpPr>
          <p:spPr>
            <a:xfrm>
              <a:off x="6084883" y="2205471"/>
              <a:ext cx="36107" cy="36064"/>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1"/>
            <p:cNvSpPr/>
            <p:nvPr/>
          </p:nvSpPr>
          <p:spPr>
            <a:xfrm>
              <a:off x="6128971" y="2102369"/>
              <a:ext cx="36107" cy="36148"/>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1"/>
            <p:cNvSpPr/>
            <p:nvPr/>
          </p:nvSpPr>
          <p:spPr>
            <a:xfrm>
              <a:off x="6128971" y="2153920"/>
              <a:ext cx="36107" cy="36081"/>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1"/>
            <p:cNvSpPr/>
            <p:nvPr/>
          </p:nvSpPr>
          <p:spPr>
            <a:xfrm>
              <a:off x="6128971" y="2205471"/>
              <a:ext cx="36107" cy="36064"/>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1"/>
            <p:cNvSpPr/>
            <p:nvPr/>
          </p:nvSpPr>
          <p:spPr>
            <a:xfrm>
              <a:off x="6173060" y="2153920"/>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1"/>
            <p:cNvSpPr/>
            <p:nvPr/>
          </p:nvSpPr>
          <p:spPr>
            <a:xfrm>
              <a:off x="6173060"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1"/>
            <p:cNvSpPr/>
            <p:nvPr/>
          </p:nvSpPr>
          <p:spPr>
            <a:xfrm>
              <a:off x="6217134" y="2153920"/>
              <a:ext cx="35991" cy="36081"/>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1"/>
            <p:cNvSpPr/>
            <p:nvPr/>
          </p:nvSpPr>
          <p:spPr>
            <a:xfrm>
              <a:off x="6481506" y="2205471"/>
              <a:ext cx="36107" cy="36064"/>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1"/>
            <p:cNvSpPr/>
            <p:nvPr/>
          </p:nvSpPr>
          <p:spPr>
            <a:xfrm>
              <a:off x="6261223" y="2153920"/>
              <a:ext cx="35976" cy="36081"/>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1"/>
            <p:cNvSpPr/>
            <p:nvPr/>
          </p:nvSpPr>
          <p:spPr>
            <a:xfrm>
              <a:off x="6305181" y="2153920"/>
              <a:ext cx="36107" cy="36081"/>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1"/>
            <p:cNvSpPr/>
            <p:nvPr/>
          </p:nvSpPr>
          <p:spPr>
            <a:xfrm>
              <a:off x="6349385" y="2153920"/>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1"/>
            <p:cNvSpPr/>
            <p:nvPr/>
          </p:nvSpPr>
          <p:spPr>
            <a:xfrm>
              <a:off x="6437432" y="2205471"/>
              <a:ext cx="36092" cy="36064"/>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1"/>
            <p:cNvSpPr/>
            <p:nvPr/>
          </p:nvSpPr>
          <p:spPr>
            <a:xfrm>
              <a:off x="6393459"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1"/>
            <p:cNvSpPr/>
            <p:nvPr/>
          </p:nvSpPr>
          <p:spPr>
            <a:xfrm>
              <a:off x="6349385" y="220547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1"/>
            <p:cNvSpPr/>
            <p:nvPr/>
          </p:nvSpPr>
          <p:spPr>
            <a:xfrm>
              <a:off x="6305181" y="2205471"/>
              <a:ext cx="36107" cy="36064"/>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1"/>
            <p:cNvSpPr/>
            <p:nvPr/>
          </p:nvSpPr>
          <p:spPr>
            <a:xfrm>
              <a:off x="6261223" y="2205471"/>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1"/>
            <p:cNvSpPr/>
            <p:nvPr/>
          </p:nvSpPr>
          <p:spPr>
            <a:xfrm>
              <a:off x="6217134" y="2205471"/>
              <a:ext cx="35991" cy="36064"/>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1"/>
            <p:cNvSpPr/>
            <p:nvPr/>
          </p:nvSpPr>
          <p:spPr>
            <a:xfrm>
              <a:off x="6217134" y="2257005"/>
              <a:ext cx="35991" cy="36013"/>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1"/>
            <p:cNvSpPr/>
            <p:nvPr/>
          </p:nvSpPr>
          <p:spPr>
            <a:xfrm>
              <a:off x="6173060" y="2257005"/>
              <a:ext cx="35976" cy="36013"/>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1"/>
            <p:cNvSpPr/>
            <p:nvPr/>
          </p:nvSpPr>
          <p:spPr>
            <a:xfrm>
              <a:off x="6128971" y="2257005"/>
              <a:ext cx="36107" cy="36013"/>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1"/>
            <p:cNvSpPr/>
            <p:nvPr/>
          </p:nvSpPr>
          <p:spPr>
            <a:xfrm>
              <a:off x="6084883" y="2257005"/>
              <a:ext cx="36107" cy="36013"/>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1"/>
            <p:cNvSpPr/>
            <p:nvPr/>
          </p:nvSpPr>
          <p:spPr>
            <a:xfrm>
              <a:off x="6040924"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1"/>
            <p:cNvSpPr/>
            <p:nvPr/>
          </p:nvSpPr>
          <p:spPr>
            <a:xfrm>
              <a:off x="5776552" y="2669075"/>
              <a:ext cx="35991" cy="36081"/>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1"/>
            <p:cNvSpPr/>
            <p:nvPr/>
          </p:nvSpPr>
          <p:spPr>
            <a:xfrm>
              <a:off x="5776552" y="2823711"/>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1"/>
            <p:cNvSpPr/>
            <p:nvPr/>
          </p:nvSpPr>
          <p:spPr>
            <a:xfrm>
              <a:off x="5820626"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1"/>
            <p:cNvSpPr/>
            <p:nvPr/>
          </p:nvSpPr>
          <p:spPr>
            <a:xfrm>
              <a:off x="5820626"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1"/>
            <p:cNvSpPr/>
            <p:nvPr/>
          </p:nvSpPr>
          <p:spPr>
            <a:xfrm>
              <a:off x="5820626"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1"/>
            <p:cNvSpPr/>
            <p:nvPr/>
          </p:nvSpPr>
          <p:spPr>
            <a:xfrm>
              <a:off x="5820626" y="2308404"/>
              <a:ext cx="35991" cy="36148"/>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1"/>
            <p:cNvSpPr/>
            <p:nvPr/>
          </p:nvSpPr>
          <p:spPr>
            <a:xfrm>
              <a:off x="5820626" y="235995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1"/>
            <p:cNvSpPr/>
            <p:nvPr/>
          </p:nvSpPr>
          <p:spPr>
            <a:xfrm>
              <a:off x="5820626" y="241150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1"/>
            <p:cNvSpPr/>
            <p:nvPr/>
          </p:nvSpPr>
          <p:spPr>
            <a:xfrm>
              <a:off x="5820626" y="2463040"/>
              <a:ext cx="35991" cy="36030"/>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1"/>
            <p:cNvSpPr/>
            <p:nvPr/>
          </p:nvSpPr>
          <p:spPr>
            <a:xfrm>
              <a:off x="5820626"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1"/>
            <p:cNvSpPr/>
            <p:nvPr/>
          </p:nvSpPr>
          <p:spPr>
            <a:xfrm>
              <a:off x="5820626" y="2565990"/>
              <a:ext cx="35991" cy="36148"/>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1"/>
            <p:cNvSpPr/>
            <p:nvPr/>
          </p:nvSpPr>
          <p:spPr>
            <a:xfrm>
              <a:off x="5864599" y="2153920"/>
              <a:ext cx="36107" cy="36081"/>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1"/>
            <p:cNvSpPr/>
            <p:nvPr/>
          </p:nvSpPr>
          <p:spPr>
            <a:xfrm>
              <a:off x="5864599" y="2205471"/>
              <a:ext cx="36107" cy="36064"/>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61"/>
            <p:cNvSpPr/>
            <p:nvPr/>
          </p:nvSpPr>
          <p:spPr>
            <a:xfrm>
              <a:off x="5864599" y="2257005"/>
              <a:ext cx="36107" cy="36013"/>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1"/>
            <p:cNvSpPr/>
            <p:nvPr/>
          </p:nvSpPr>
          <p:spPr>
            <a:xfrm>
              <a:off x="5864599" y="2308404"/>
              <a:ext cx="36107" cy="36148"/>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1"/>
            <p:cNvSpPr/>
            <p:nvPr/>
          </p:nvSpPr>
          <p:spPr>
            <a:xfrm>
              <a:off x="5864599" y="2359955"/>
              <a:ext cx="36107" cy="36081"/>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1"/>
            <p:cNvSpPr/>
            <p:nvPr/>
          </p:nvSpPr>
          <p:spPr>
            <a:xfrm>
              <a:off x="5864599" y="2411506"/>
              <a:ext cx="36107" cy="36064"/>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1"/>
            <p:cNvSpPr/>
            <p:nvPr/>
          </p:nvSpPr>
          <p:spPr>
            <a:xfrm>
              <a:off x="5864599" y="2463040"/>
              <a:ext cx="36107" cy="36081"/>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1"/>
            <p:cNvSpPr/>
            <p:nvPr/>
          </p:nvSpPr>
          <p:spPr>
            <a:xfrm>
              <a:off x="5864599" y="2514439"/>
              <a:ext cx="36107" cy="36148"/>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1"/>
            <p:cNvSpPr/>
            <p:nvPr/>
          </p:nvSpPr>
          <p:spPr>
            <a:xfrm>
              <a:off x="5908673" y="2153920"/>
              <a:ext cx="36107" cy="36081"/>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1"/>
            <p:cNvSpPr/>
            <p:nvPr/>
          </p:nvSpPr>
          <p:spPr>
            <a:xfrm>
              <a:off x="5908673" y="2205471"/>
              <a:ext cx="36107" cy="36064"/>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1"/>
            <p:cNvSpPr/>
            <p:nvPr/>
          </p:nvSpPr>
          <p:spPr>
            <a:xfrm>
              <a:off x="5908673" y="2257005"/>
              <a:ext cx="36107" cy="36013"/>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1"/>
            <p:cNvSpPr/>
            <p:nvPr/>
          </p:nvSpPr>
          <p:spPr>
            <a:xfrm>
              <a:off x="5908673" y="2308404"/>
              <a:ext cx="36107" cy="36148"/>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1"/>
            <p:cNvSpPr/>
            <p:nvPr/>
          </p:nvSpPr>
          <p:spPr>
            <a:xfrm>
              <a:off x="5908673" y="2359955"/>
              <a:ext cx="36107" cy="36081"/>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1"/>
            <p:cNvSpPr/>
            <p:nvPr/>
          </p:nvSpPr>
          <p:spPr>
            <a:xfrm>
              <a:off x="5908673" y="2411506"/>
              <a:ext cx="36107" cy="36064"/>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1"/>
            <p:cNvSpPr/>
            <p:nvPr/>
          </p:nvSpPr>
          <p:spPr>
            <a:xfrm>
              <a:off x="5908673" y="2463040"/>
              <a:ext cx="36107" cy="36030"/>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1"/>
            <p:cNvSpPr/>
            <p:nvPr/>
          </p:nvSpPr>
          <p:spPr>
            <a:xfrm>
              <a:off x="5908673" y="2514439"/>
              <a:ext cx="36107" cy="36148"/>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1"/>
            <p:cNvSpPr/>
            <p:nvPr/>
          </p:nvSpPr>
          <p:spPr>
            <a:xfrm>
              <a:off x="5952762" y="2153920"/>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1"/>
            <p:cNvSpPr/>
            <p:nvPr/>
          </p:nvSpPr>
          <p:spPr>
            <a:xfrm>
              <a:off x="5952762" y="2205471"/>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1"/>
            <p:cNvSpPr/>
            <p:nvPr/>
          </p:nvSpPr>
          <p:spPr>
            <a:xfrm>
              <a:off x="5952762" y="2257005"/>
              <a:ext cx="35991" cy="36013"/>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1"/>
            <p:cNvSpPr/>
            <p:nvPr/>
          </p:nvSpPr>
          <p:spPr>
            <a:xfrm>
              <a:off x="5996850" y="2153920"/>
              <a:ext cx="35976" cy="36081"/>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1"/>
            <p:cNvSpPr/>
            <p:nvPr/>
          </p:nvSpPr>
          <p:spPr>
            <a:xfrm>
              <a:off x="5996850" y="2205471"/>
              <a:ext cx="35976" cy="36064"/>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1"/>
            <p:cNvSpPr/>
            <p:nvPr/>
          </p:nvSpPr>
          <p:spPr>
            <a:xfrm>
              <a:off x="5996850" y="2257005"/>
              <a:ext cx="35976" cy="36013"/>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1"/>
            <p:cNvSpPr/>
            <p:nvPr/>
          </p:nvSpPr>
          <p:spPr>
            <a:xfrm>
              <a:off x="5996850" y="2308404"/>
              <a:ext cx="35976" cy="36148"/>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1"/>
            <p:cNvSpPr/>
            <p:nvPr/>
          </p:nvSpPr>
          <p:spPr>
            <a:xfrm>
              <a:off x="5952762" y="2308404"/>
              <a:ext cx="35991" cy="36148"/>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1"/>
            <p:cNvSpPr/>
            <p:nvPr/>
          </p:nvSpPr>
          <p:spPr>
            <a:xfrm>
              <a:off x="5952762" y="2359955"/>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1"/>
            <p:cNvSpPr/>
            <p:nvPr/>
          </p:nvSpPr>
          <p:spPr>
            <a:xfrm>
              <a:off x="5952762" y="2411506"/>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1"/>
            <p:cNvSpPr/>
            <p:nvPr/>
          </p:nvSpPr>
          <p:spPr>
            <a:xfrm>
              <a:off x="5952762" y="2463040"/>
              <a:ext cx="35991" cy="36030"/>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1"/>
            <p:cNvSpPr/>
            <p:nvPr/>
          </p:nvSpPr>
          <p:spPr>
            <a:xfrm>
              <a:off x="5952762" y="2514439"/>
              <a:ext cx="35991" cy="36148"/>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1"/>
            <p:cNvSpPr/>
            <p:nvPr/>
          </p:nvSpPr>
          <p:spPr>
            <a:xfrm>
              <a:off x="5952762" y="2565990"/>
              <a:ext cx="35991" cy="36148"/>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1"/>
            <p:cNvSpPr/>
            <p:nvPr/>
          </p:nvSpPr>
          <p:spPr>
            <a:xfrm>
              <a:off x="5908673" y="2565990"/>
              <a:ext cx="36107" cy="36148"/>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1"/>
            <p:cNvSpPr/>
            <p:nvPr/>
          </p:nvSpPr>
          <p:spPr>
            <a:xfrm>
              <a:off x="5864599" y="2565990"/>
              <a:ext cx="36107" cy="36148"/>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1"/>
            <p:cNvSpPr/>
            <p:nvPr/>
          </p:nvSpPr>
          <p:spPr>
            <a:xfrm>
              <a:off x="5864599" y="2617541"/>
              <a:ext cx="36107" cy="36064"/>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1"/>
            <p:cNvSpPr/>
            <p:nvPr/>
          </p:nvSpPr>
          <p:spPr>
            <a:xfrm>
              <a:off x="5820626" y="261754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1"/>
            <p:cNvSpPr/>
            <p:nvPr/>
          </p:nvSpPr>
          <p:spPr>
            <a:xfrm>
              <a:off x="5556254" y="2308404"/>
              <a:ext cx="35991" cy="36148"/>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1"/>
            <p:cNvSpPr/>
            <p:nvPr/>
          </p:nvSpPr>
          <p:spPr>
            <a:xfrm>
              <a:off x="5556254" y="2359955"/>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1"/>
            <p:cNvSpPr/>
            <p:nvPr/>
          </p:nvSpPr>
          <p:spPr>
            <a:xfrm>
              <a:off x="5556254" y="241150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1"/>
            <p:cNvSpPr/>
            <p:nvPr/>
          </p:nvSpPr>
          <p:spPr>
            <a:xfrm>
              <a:off x="5556254" y="2463040"/>
              <a:ext cx="35991" cy="36047"/>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1"/>
            <p:cNvSpPr/>
            <p:nvPr/>
          </p:nvSpPr>
          <p:spPr>
            <a:xfrm>
              <a:off x="5556254" y="2514439"/>
              <a:ext cx="35991" cy="36148"/>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1"/>
            <p:cNvSpPr/>
            <p:nvPr/>
          </p:nvSpPr>
          <p:spPr>
            <a:xfrm>
              <a:off x="5556254" y="2565990"/>
              <a:ext cx="35991" cy="36148"/>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1"/>
            <p:cNvSpPr/>
            <p:nvPr/>
          </p:nvSpPr>
          <p:spPr>
            <a:xfrm>
              <a:off x="5556254" y="261754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1"/>
            <p:cNvSpPr/>
            <p:nvPr/>
          </p:nvSpPr>
          <p:spPr>
            <a:xfrm>
              <a:off x="5556254" y="2669075"/>
              <a:ext cx="35991" cy="36081"/>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1"/>
            <p:cNvSpPr/>
            <p:nvPr/>
          </p:nvSpPr>
          <p:spPr>
            <a:xfrm>
              <a:off x="5556254" y="2720626"/>
              <a:ext cx="36078" cy="36131"/>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1"/>
            <p:cNvSpPr/>
            <p:nvPr/>
          </p:nvSpPr>
          <p:spPr>
            <a:xfrm>
              <a:off x="5556254" y="2772160"/>
              <a:ext cx="35991" cy="36148"/>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1"/>
            <p:cNvSpPr/>
            <p:nvPr/>
          </p:nvSpPr>
          <p:spPr>
            <a:xfrm>
              <a:off x="5556254" y="2875245"/>
              <a:ext cx="35991" cy="36047"/>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1"/>
            <p:cNvSpPr/>
            <p:nvPr/>
          </p:nvSpPr>
          <p:spPr>
            <a:xfrm>
              <a:off x="5556254" y="2926660"/>
              <a:ext cx="35991" cy="36131"/>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1"/>
            <p:cNvSpPr/>
            <p:nvPr/>
          </p:nvSpPr>
          <p:spPr>
            <a:xfrm>
              <a:off x="5556254" y="2978195"/>
              <a:ext cx="35991" cy="36148"/>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1"/>
            <p:cNvSpPr/>
            <p:nvPr/>
          </p:nvSpPr>
          <p:spPr>
            <a:xfrm>
              <a:off x="5556254" y="3029745"/>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1"/>
            <p:cNvSpPr/>
            <p:nvPr/>
          </p:nvSpPr>
          <p:spPr>
            <a:xfrm>
              <a:off x="5556254" y="3081280"/>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1"/>
            <p:cNvSpPr/>
            <p:nvPr/>
          </p:nvSpPr>
          <p:spPr>
            <a:xfrm>
              <a:off x="5600343" y="2050835"/>
              <a:ext cx="35976" cy="36148"/>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1"/>
            <p:cNvSpPr/>
            <p:nvPr/>
          </p:nvSpPr>
          <p:spPr>
            <a:xfrm>
              <a:off x="5600343" y="2102369"/>
              <a:ext cx="35976" cy="36148"/>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1"/>
            <p:cNvSpPr/>
            <p:nvPr/>
          </p:nvSpPr>
          <p:spPr>
            <a:xfrm>
              <a:off x="5600343" y="2153920"/>
              <a:ext cx="35976" cy="36081"/>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1"/>
            <p:cNvSpPr/>
            <p:nvPr/>
          </p:nvSpPr>
          <p:spPr>
            <a:xfrm>
              <a:off x="5600343" y="2205471"/>
              <a:ext cx="35976" cy="36064"/>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1"/>
            <p:cNvSpPr/>
            <p:nvPr/>
          </p:nvSpPr>
          <p:spPr>
            <a:xfrm>
              <a:off x="5600343" y="2257005"/>
              <a:ext cx="35976" cy="36013"/>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1"/>
            <p:cNvSpPr/>
            <p:nvPr/>
          </p:nvSpPr>
          <p:spPr>
            <a:xfrm>
              <a:off x="5600343" y="2308404"/>
              <a:ext cx="35976" cy="36148"/>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1"/>
            <p:cNvSpPr/>
            <p:nvPr/>
          </p:nvSpPr>
          <p:spPr>
            <a:xfrm>
              <a:off x="5600343" y="2359955"/>
              <a:ext cx="35976" cy="36081"/>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1"/>
            <p:cNvSpPr/>
            <p:nvPr/>
          </p:nvSpPr>
          <p:spPr>
            <a:xfrm>
              <a:off x="5600343" y="2411506"/>
              <a:ext cx="35976" cy="36064"/>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1"/>
            <p:cNvSpPr/>
            <p:nvPr/>
          </p:nvSpPr>
          <p:spPr>
            <a:xfrm>
              <a:off x="5600343" y="2463040"/>
              <a:ext cx="35976" cy="36081"/>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1"/>
            <p:cNvSpPr/>
            <p:nvPr/>
          </p:nvSpPr>
          <p:spPr>
            <a:xfrm>
              <a:off x="5600343" y="2514439"/>
              <a:ext cx="35976" cy="36148"/>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1"/>
            <p:cNvSpPr/>
            <p:nvPr/>
          </p:nvSpPr>
          <p:spPr>
            <a:xfrm>
              <a:off x="5600343" y="2565990"/>
              <a:ext cx="35976" cy="36148"/>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1"/>
            <p:cNvSpPr/>
            <p:nvPr/>
          </p:nvSpPr>
          <p:spPr>
            <a:xfrm>
              <a:off x="5600343" y="2617541"/>
              <a:ext cx="35976" cy="36064"/>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1"/>
            <p:cNvSpPr/>
            <p:nvPr/>
          </p:nvSpPr>
          <p:spPr>
            <a:xfrm>
              <a:off x="5600343" y="2669075"/>
              <a:ext cx="35976" cy="36081"/>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1"/>
            <p:cNvSpPr/>
            <p:nvPr/>
          </p:nvSpPr>
          <p:spPr>
            <a:xfrm>
              <a:off x="5600343" y="2720626"/>
              <a:ext cx="36107" cy="36131"/>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1"/>
            <p:cNvSpPr/>
            <p:nvPr/>
          </p:nvSpPr>
          <p:spPr>
            <a:xfrm>
              <a:off x="5600343" y="2772160"/>
              <a:ext cx="35976" cy="36148"/>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1"/>
            <p:cNvSpPr/>
            <p:nvPr/>
          </p:nvSpPr>
          <p:spPr>
            <a:xfrm>
              <a:off x="5600343" y="2875245"/>
              <a:ext cx="35976" cy="36047"/>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1"/>
            <p:cNvSpPr/>
            <p:nvPr/>
          </p:nvSpPr>
          <p:spPr>
            <a:xfrm>
              <a:off x="5600343" y="2926660"/>
              <a:ext cx="35976" cy="36131"/>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1"/>
            <p:cNvSpPr/>
            <p:nvPr/>
          </p:nvSpPr>
          <p:spPr>
            <a:xfrm>
              <a:off x="5600343" y="2978195"/>
              <a:ext cx="35976" cy="36148"/>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1"/>
            <p:cNvSpPr/>
            <p:nvPr/>
          </p:nvSpPr>
          <p:spPr>
            <a:xfrm>
              <a:off x="5600343" y="3132830"/>
              <a:ext cx="35976" cy="36030"/>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1"/>
            <p:cNvSpPr/>
            <p:nvPr/>
          </p:nvSpPr>
          <p:spPr>
            <a:xfrm>
              <a:off x="5600343" y="3081280"/>
              <a:ext cx="35976" cy="36081"/>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1"/>
            <p:cNvSpPr/>
            <p:nvPr/>
          </p:nvSpPr>
          <p:spPr>
            <a:xfrm>
              <a:off x="5600343" y="3029745"/>
              <a:ext cx="35976" cy="36081"/>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1"/>
            <p:cNvSpPr/>
            <p:nvPr/>
          </p:nvSpPr>
          <p:spPr>
            <a:xfrm>
              <a:off x="5644417"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1"/>
            <p:cNvSpPr/>
            <p:nvPr/>
          </p:nvSpPr>
          <p:spPr>
            <a:xfrm>
              <a:off x="5644417"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1"/>
            <p:cNvSpPr/>
            <p:nvPr/>
          </p:nvSpPr>
          <p:spPr>
            <a:xfrm>
              <a:off x="5644417"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1"/>
            <p:cNvSpPr/>
            <p:nvPr/>
          </p:nvSpPr>
          <p:spPr>
            <a:xfrm>
              <a:off x="5644417" y="2308404"/>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1"/>
            <p:cNvSpPr/>
            <p:nvPr/>
          </p:nvSpPr>
          <p:spPr>
            <a:xfrm>
              <a:off x="5644417" y="235995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1"/>
            <p:cNvSpPr/>
            <p:nvPr/>
          </p:nvSpPr>
          <p:spPr>
            <a:xfrm>
              <a:off x="5644417" y="2411506"/>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1"/>
            <p:cNvSpPr/>
            <p:nvPr/>
          </p:nvSpPr>
          <p:spPr>
            <a:xfrm>
              <a:off x="5644417" y="2463040"/>
              <a:ext cx="35991" cy="36081"/>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1"/>
            <p:cNvSpPr/>
            <p:nvPr/>
          </p:nvSpPr>
          <p:spPr>
            <a:xfrm>
              <a:off x="5644417"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1"/>
            <p:cNvSpPr/>
            <p:nvPr/>
          </p:nvSpPr>
          <p:spPr>
            <a:xfrm>
              <a:off x="5644417" y="2565990"/>
              <a:ext cx="35991" cy="36148"/>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1"/>
            <p:cNvSpPr/>
            <p:nvPr/>
          </p:nvSpPr>
          <p:spPr>
            <a:xfrm>
              <a:off x="5644417" y="261754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1"/>
            <p:cNvSpPr/>
            <p:nvPr/>
          </p:nvSpPr>
          <p:spPr>
            <a:xfrm>
              <a:off x="5644417" y="2669075"/>
              <a:ext cx="35991" cy="36081"/>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1"/>
            <p:cNvSpPr/>
            <p:nvPr/>
          </p:nvSpPr>
          <p:spPr>
            <a:xfrm>
              <a:off x="5644417" y="2720626"/>
              <a:ext cx="36078" cy="36131"/>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1"/>
            <p:cNvSpPr/>
            <p:nvPr/>
          </p:nvSpPr>
          <p:spPr>
            <a:xfrm>
              <a:off x="5644417"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1"/>
            <p:cNvSpPr/>
            <p:nvPr/>
          </p:nvSpPr>
          <p:spPr>
            <a:xfrm>
              <a:off x="5644417" y="2875245"/>
              <a:ext cx="35991" cy="36047"/>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1"/>
            <p:cNvSpPr/>
            <p:nvPr/>
          </p:nvSpPr>
          <p:spPr>
            <a:xfrm>
              <a:off x="5644417" y="2926660"/>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1"/>
            <p:cNvSpPr/>
            <p:nvPr/>
          </p:nvSpPr>
          <p:spPr>
            <a:xfrm>
              <a:off x="5644417" y="3029745"/>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1"/>
            <p:cNvSpPr/>
            <p:nvPr/>
          </p:nvSpPr>
          <p:spPr>
            <a:xfrm>
              <a:off x="5644417" y="2978195"/>
              <a:ext cx="35991" cy="36148"/>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1"/>
            <p:cNvSpPr/>
            <p:nvPr/>
          </p:nvSpPr>
          <p:spPr>
            <a:xfrm>
              <a:off x="5688505" y="2153920"/>
              <a:ext cx="35991" cy="36081"/>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1"/>
            <p:cNvSpPr/>
            <p:nvPr/>
          </p:nvSpPr>
          <p:spPr>
            <a:xfrm>
              <a:off x="5688505" y="2205471"/>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1"/>
            <p:cNvSpPr/>
            <p:nvPr/>
          </p:nvSpPr>
          <p:spPr>
            <a:xfrm>
              <a:off x="5688505" y="2257005"/>
              <a:ext cx="35948" cy="36013"/>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1"/>
            <p:cNvSpPr/>
            <p:nvPr/>
          </p:nvSpPr>
          <p:spPr>
            <a:xfrm>
              <a:off x="5688505" y="2308404"/>
              <a:ext cx="35991" cy="36148"/>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1"/>
            <p:cNvSpPr/>
            <p:nvPr/>
          </p:nvSpPr>
          <p:spPr>
            <a:xfrm>
              <a:off x="5688505" y="2359955"/>
              <a:ext cx="35991" cy="36081"/>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1"/>
            <p:cNvSpPr/>
            <p:nvPr/>
          </p:nvSpPr>
          <p:spPr>
            <a:xfrm>
              <a:off x="5688505" y="2411506"/>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1"/>
            <p:cNvSpPr/>
            <p:nvPr/>
          </p:nvSpPr>
          <p:spPr>
            <a:xfrm>
              <a:off x="5688505" y="2463040"/>
              <a:ext cx="35991" cy="36030"/>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1"/>
            <p:cNvSpPr/>
            <p:nvPr/>
          </p:nvSpPr>
          <p:spPr>
            <a:xfrm>
              <a:off x="5688505" y="2514439"/>
              <a:ext cx="35991" cy="36148"/>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1"/>
            <p:cNvSpPr/>
            <p:nvPr/>
          </p:nvSpPr>
          <p:spPr>
            <a:xfrm>
              <a:off x="5688505" y="2565990"/>
              <a:ext cx="35991" cy="36148"/>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1"/>
            <p:cNvSpPr/>
            <p:nvPr/>
          </p:nvSpPr>
          <p:spPr>
            <a:xfrm>
              <a:off x="5688505" y="2617541"/>
              <a:ext cx="35991" cy="36064"/>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1"/>
            <p:cNvSpPr/>
            <p:nvPr/>
          </p:nvSpPr>
          <p:spPr>
            <a:xfrm>
              <a:off x="5688505" y="2669075"/>
              <a:ext cx="35991" cy="36081"/>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1"/>
            <p:cNvSpPr/>
            <p:nvPr/>
          </p:nvSpPr>
          <p:spPr>
            <a:xfrm>
              <a:off x="5688505" y="2720626"/>
              <a:ext cx="36063" cy="36131"/>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1"/>
            <p:cNvSpPr/>
            <p:nvPr/>
          </p:nvSpPr>
          <p:spPr>
            <a:xfrm>
              <a:off x="5688505" y="2772160"/>
              <a:ext cx="35991" cy="36148"/>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1"/>
            <p:cNvSpPr/>
            <p:nvPr/>
          </p:nvSpPr>
          <p:spPr>
            <a:xfrm>
              <a:off x="5688390" y="2875245"/>
              <a:ext cx="36107" cy="36047"/>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61"/>
            <p:cNvSpPr/>
            <p:nvPr/>
          </p:nvSpPr>
          <p:spPr>
            <a:xfrm>
              <a:off x="5688505" y="2926660"/>
              <a:ext cx="35991" cy="36131"/>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1"/>
            <p:cNvSpPr/>
            <p:nvPr/>
          </p:nvSpPr>
          <p:spPr>
            <a:xfrm>
              <a:off x="5688390" y="2978195"/>
              <a:ext cx="36107" cy="36148"/>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1"/>
            <p:cNvSpPr/>
            <p:nvPr/>
          </p:nvSpPr>
          <p:spPr>
            <a:xfrm>
              <a:off x="5732594" y="2153920"/>
              <a:ext cx="35976" cy="36081"/>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1"/>
            <p:cNvSpPr/>
            <p:nvPr/>
          </p:nvSpPr>
          <p:spPr>
            <a:xfrm>
              <a:off x="5732594" y="2205471"/>
              <a:ext cx="35948" cy="36030"/>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1"/>
            <p:cNvSpPr/>
            <p:nvPr/>
          </p:nvSpPr>
          <p:spPr>
            <a:xfrm>
              <a:off x="5732594" y="2257005"/>
              <a:ext cx="35948" cy="36030"/>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1"/>
            <p:cNvSpPr/>
            <p:nvPr/>
          </p:nvSpPr>
          <p:spPr>
            <a:xfrm>
              <a:off x="5732594" y="2308404"/>
              <a:ext cx="35976" cy="36148"/>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1"/>
            <p:cNvSpPr/>
            <p:nvPr/>
          </p:nvSpPr>
          <p:spPr>
            <a:xfrm>
              <a:off x="5732594" y="2359955"/>
              <a:ext cx="35976" cy="36081"/>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1"/>
            <p:cNvSpPr/>
            <p:nvPr/>
          </p:nvSpPr>
          <p:spPr>
            <a:xfrm>
              <a:off x="5732594" y="2411489"/>
              <a:ext cx="35948" cy="36047"/>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1"/>
            <p:cNvSpPr/>
            <p:nvPr/>
          </p:nvSpPr>
          <p:spPr>
            <a:xfrm>
              <a:off x="5732594" y="2463040"/>
              <a:ext cx="35948" cy="36030"/>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1"/>
            <p:cNvSpPr/>
            <p:nvPr/>
          </p:nvSpPr>
          <p:spPr>
            <a:xfrm>
              <a:off x="5732594" y="2514439"/>
              <a:ext cx="35976" cy="36182"/>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1"/>
            <p:cNvSpPr/>
            <p:nvPr/>
          </p:nvSpPr>
          <p:spPr>
            <a:xfrm>
              <a:off x="5732594" y="2565990"/>
              <a:ext cx="35976" cy="36148"/>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1"/>
            <p:cNvSpPr/>
            <p:nvPr/>
          </p:nvSpPr>
          <p:spPr>
            <a:xfrm>
              <a:off x="5776552" y="2153920"/>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1"/>
            <p:cNvSpPr/>
            <p:nvPr/>
          </p:nvSpPr>
          <p:spPr>
            <a:xfrm>
              <a:off x="5776552" y="2205471"/>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1"/>
            <p:cNvSpPr/>
            <p:nvPr/>
          </p:nvSpPr>
          <p:spPr>
            <a:xfrm>
              <a:off x="5776552" y="2257005"/>
              <a:ext cx="35991" cy="36013"/>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1"/>
            <p:cNvSpPr/>
            <p:nvPr/>
          </p:nvSpPr>
          <p:spPr>
            <a:xfrm>
              <a:off x="5776552" y="2308404"/>
              <a:ext cx="35991" cy="36148"/>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1"/>
            <p:cNvSpPr/>
            <p:nvPr/>
          </p:nvSpPr>
          <p:spPr>
            <a:xfrm>
              <a:off x="5776552" y="2359955"/>
              <a:ext cx="35991" cy="36081"/>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1"/>
            <p:cNvSpPr/>
            <p:nvPr/>
          </p:nvSpPr>
          <p:spPr>
            <a:xfrm>
              <a:off x="5776552" y="2411506"/>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1"/>
            <p:cNvSpPr/>
            <p:nvPr/>
          </p:nvSpPr>
          <p:spPr>
            <a:xfrm>
              <a:off x="5776552" y="2463040"/>
              <a:ext cx="35991" cy="36081"/>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1"/>
            <p:cNvSpPr/>
            <p:nvPr/>
          </p:nvSpPr>
          <p:spPr>
            <a:xfrm>
              <a:off x="5776552" y="2514439"/>
              <a:ext cx="35991" cy="36148"/>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1"/>
            <p:cNvSpPr/>
            <p:nvPr/>
          </p:nvSpPr>
          <p:spPr>
            <a:xfrm>
              <a:off x="5776552" y="2565990"/>
              <a:ext cx="35991" cy="36148"/>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1"/>
            <p:cNvSpPr/>
            <p:nvPr/>
          </p:nvSpPr>
          <p:spPr>
            <a:xfrm>
              <a:off x="5776552" y="2617541"/>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1"/>
            <p:cNvSpPr/>
            <p:nvPr/>
          </p:nvSpPr>
          <p:spPr>
            <a:xfrm>
              <a:off x="5732594" y="2617541"/>
              <a:ext cx="35976" cy="36064"/>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1"/>
            <p:cNvSpPr/>
            <p:nvPr/>
          </p:nvSpPr>
          <p:spPr>
            <a:xfrm>
              <a:off x="5732594" y="2669075"/>
              <a:ext cx="35948" cy="36030"/>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1"/>
            <p:cNvSpPr/>
            <p:nvPr/>
          </p:nvSpPr>
          <p:spPr>
            <a:xfrm>
              <a:off x="5732594" y="2720626"/>
              <a:ext cx="36063" cy="36131"/>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1"/>
            <p:cNvSpPr/>
            <p:nvPr/>
          </p:nvSpPr>
          <p:spPr>
            <a:xfrm>
              <a:off x="5732594" y="2772160"/>
              <a:ext cx="35976" cy="36148"/>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1"/>
            <p:cNvSpPr/>
            <p:nvPr/>
          </p:nvSpPr>
          <p:spPr>
            <a:xfrm>
              <a:off x="5732464" y="2978195"/>
              <a:ext cx="36107" cy="36148"/>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1"/>
            <p:cNvSpPr/>
            <p:nvPr/>
          </p:nvSpPr>
          <p:spPr>
            <a:xfrm>
              <a:off x="5732594" y="2926660"/>
              <a:ext cx="35976" cy="36131"/>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1"/>
            <p:cNvSpPr/>
            <p:nvPr/>
          </p:nvSpPr>
          <p:spPr>
            <a:xfrm>
              <a:off x="5732464" y="2875245"/>
              <a:ext cx="36107" cy="36047"/>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1"/>
            <p:cNvSpPr/>
            <p:nvPr/>
          </p:nvSpPr>
          <p:spPr>
            <a:xfrm>
              <a:off x="5732594" y="2823711"/>
              <a:ext cx="35948" cy="36030"/>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1"/>
            <p:cNvSpPr/>
            <p:nvPr/>
          </p:nvSpPr>
          <p:spPr>
            <a:xfrm>
              <a:off x="5688505" y="2823711"/>
              <a:ext cx="35991" cy="36081"/>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1"/>
            <p:cNvSpPr/>
            <p:nvPr/>
          </p:nvSpPr>
          <p:spPr>
            <a:xfrm>
              <a:off x="5644417"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1"/>
            <p:cNvSpPr/>
            <p:nvPr/>
          </p:nvSpPr>
          <p:spPr>
            <a:xfrm>
              <a:off x="5600343" y="2823711"/>
              <a:ext cx="35976" cy="36081"/>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1"/>
            <p:cNvSpPr/>
            <p:nvPr/>
          </p:nvSpPr>
          <p:spPr>
            <a:xfrm>
              <a:off x="5556254" y="2823711"/>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1"/>
            <p:cNvSpPr/>
            <p:nvPr/>
          </p:nvSpPr>
          <p:spPr>
            <a:xfrm>
              <a:off x="5512180" y="2823711"/>
              <a:ext cx="36107" cy="36081"/>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1"/>
            <p:cNvSpPr/>
            <p:nvPr/>
          </p:nvSpPr>
          <p:spPr>
            <a:xfrm>
              <a:off x="5468092" y="2823711"/>
              <a:ext cx="36107" cy="36081"/>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1"/>
            <p:cNvSpPr/>
            <p:nvPr/>
          </p:nvSpPr>
          <p:spPr>
            <a:xfrm>
              <a:off x="5864599" y="3493349"/>
              <a:ext cx="36107" cy="36081"/>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1"/>
            <p:cNvSpPr/>
            <p:nvPr/>
          </p:nvSpPr>
          <p:spPr>
            <a:xfrm>
              <a:off x="5864599" y="3441815"/>
              <a:ext cx="36107" cy="36131"/>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1"/>
            <p:cNvSpPr/>
            <p:nvPr/>
          </p:nvSpPr>
          <p:spPr>
            <a:xfrm>
              <a:off x="5908673" y="3338865"/>
              <a:ext cx="36107" cy="36030"/>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1"/>
            <p:cNvSpPr/>
            <p:nvPr/>
          </p:nvSpPr>
          <p:spPr>
            <a:xfrm>
              <a:off x="5908673" y="3287314"/>
              <a:ext cx="36107" cy="36081"/>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1"/>
            <p:cNvSpPr/>
            <p:nvPr/>
          </p:nvSpPr>
          <p:spPr>
            <a:xfrm>
              <a:off x="5820626" y="3287314"/>
              <a:ext cx="35991" cy="36081"/>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1"/>
            <p:cNvSpPr/>
            <p:nvPr/>
          </p:nvSpPr>
          <p:spPr>
            <a:xfrm>
              <a:off x="5820626" y="3184229"/>
              <a:ext cx="35991" cy="36148"/>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1"/>
            <p:cNvSpPr/>
            <p:nvPr/>
          </p:nvSpPr>
          <p:spPr>
            <a:xfrm>
              <a:off x="5776552" y="3493349"/>
              <a:ext cx="35991" cy="36081"/>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1"/>
            <p:cNvSpPr/>
            <p:nvPr/>
          </p:nvSpPr>
          <p:spPr>
            <a:xfrm>
              <a:off x="5776552" y="3441815"/>
              <a:ext cx="35991" cy="36131"/>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1"/>
            <p:cNvSpPr/>
            <p:nvPr/>
          </p:nvSpPr>
          <p:spPr>
            <a:xfrm>
              <a:off x="5776552" y="3390264"/>
              <a:ext cx="35991" cy="36148"/>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1"/>
            <p:cNvSpPr/>
            <p:nvPr/>
          </p:nvSpPr>
          <p:spPr>
            <a:xfrm>
              <a:off x="5732507" y="3493349"/>
              <a:ext cx="36063" cy="36148"/>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1"/>
            <p:cNvSpPr/>
            <p:nvPr/>
          </p:nvSpPr>
          <p:spPr>
            <a:xfrm>
              <a:off x="5732507" y="3441815"/>
              <a:ext cx="36063" cy="36131"/>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1"/>
            <p:cNvSpPr/>
            <p:nvPr/>
          </p:nvSpPr>
          <p:spPr>
            <a:xfrm>
              <a:off x="5864599" y="3596434"/>
              <a:ext cx="36107" cy="36013"/>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1"/>
            <p:cNvSpPr/>
            <p:nvPr/>
          </p:nvSpPr>
          <p:spPr>
            <a:xfrm>
              <a:off x="5820626" y="3596434"/>
              <a:ext cx="35991" cy="36013"/>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1"/>
            <p:cNvSpPr/>
            <p:nvPr/>
          </p:nvSpPr>
          <p:spPr>
            <a:xfrm>
              <a:off x="5776552" y="3596434"/>
              <a:ext cx="35991" cy="36013"/>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1"/>
            <p:cNvSpPr/>
            <p:nvPr/>
          </p:nvSpPr>
          <p:spPr>
            <a:xfrm>
              <a:off x="5732464" y="3596434"/>
              <a:ext cx="36078" cy="36047"/>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1"/>
            <p:cNvSpPr/>
            <p:nvPr/>
          </p:nvSpPr>
          <p:spPr>
            <a:xfrm>
              <a:off x="5688505" y="3596434"/>
              <a:ext cx="35948" cy="36047"/>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1"/>
            <p:cNvSpPr/>
            <p:nvPr/>
          </p:nvSpPr>
          <p:spPr>
            <a:xfrm>
              <a:off x="5688505" y="3544900"/>
              <a:ext cx="35991" cy="36081"/>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1"/>
            <p:cNvSpPr/>
            <p:nvPr/>
          </p:nvSpPr>
          <p:spPr>
            <a:xfrm>
              <a:off x="5644417" y="3544900"/>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1"/>
            <p:cNvSpPr/>
            <p:nvPr/>
          </p:nvSpPr>
          <p:spPr>
            <a:xfrm>
              <a:off x="5644344" y="3493349"/>
              <a:ext cx="36063" cy="36081"/>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1"/>
            <p:cNvSpPr/>
            <p:nvPr/>
          </p:nvSpPr>
          <p:spPr>
            <a:xfrm>
              <a:off x="5600256" y="3493349"/>
              <a:ext cx="36063" cy="36081"/>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1"/>
            <p:cNvSpPr/>
            <p:nvPr/>
          </p:nvSpPr>
          <p:spPr>
            <a:xfrm>
              <a:off x="5600256" y="3441815"/>
              <a:ext cx="36063" cy="36131"/>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1"/>
            <p:cNvSpPr/>
            <p:nvPr/>
          </p:nvSpPr>
          <p:spPr>
            <a:xfrm>
              <a:off x="5556182" y="3441815"/>
              <a:ext cx="36063" cy="36131"/>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1"/>
            <p:cNvSpPr/>
            <p:nvPr/>
          </p:nvSpPr>
          <p:spPr>
            <a:xfrm>
              <a:off x="5556182" y="3390264"/>
              <a:ext cx="36063" cy="36182"/>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1"/>
            <p:cNvSpPr/>
            <p:nvPr/>
          </p:nvSpPr>
          <p:spPr>
            <a:xfrm>
              <a:off x="5644344" y="3390264"/>
              <a:ext cx="36063" cy="36148"/>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1"/>
            <p:cNvSpPr/>
            <p:nvPr/>
          </p:nvSpPr>
          <p:spPr>
            <a:xfrm>
              <a:off x="5600343" y="3338865"/>
              <a:ext cx="35976" cy="36081"/>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1"/>
            <p:cNvSpPr/>
            <p:nvPr/>
          </p:nvSpPr>
          <p:spPr>
            <a:xfrm>
              <a:off x="5556254" y="3287314"/>
              <a:ext cx="35991" cy="36081"/>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1"/>
            <p:cNvSpPr/>
            <p:nvPr/>
          </p:nvSpPr>
          <p:spPr>
            <a:xfrm>
              <a:off x="6613642" y="2205471"/>
              <a:ext cx="36092" cy="36064"/>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1"/>
            <p:cNvSpPr/>
            <p:nvPr/>
          </p:nvSpPr>
          <p:spPr>
            <a:xfrm>
              <a:off x="6569669"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1"/>
            <p:cNvSpPr/>
            <p:nvPr/>
          </p:nvSpPr>
          <p:spPr>
            <a:xfrm>
              <a:off x="6569669"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1"/>
            <p:cNvSpPr/>
            <p:nvPr/>
          </p:nvSpPr>
          <p:spPr>
            <a:xfrm>
              <a:off x="6525595" y="2205471"/>
              <a:ext cx="35976" cy="36064"/>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1"/>
            <p:cNvSpPr/>
            <p:nvPr/>
          </p:nvSpPr>
          <p:spPr>
            <a:xfrm>
              <a:off x="6525595" y="2153920"/>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1"/>
            <p:cNvSpPr/>
            <p:nvPr/>
          </p:nvSpPr>
          <p:spPr>
            <a:xfrm>
              <a:off x="6481506" y="2257005"/>
              <a:ext cx="36107" cy="36013"/>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1"/>
            <p:cNvSpPr/>
            <p:nvPr/>
          </p:nvSpPr>
          <p:spPr>
            <a:xfrm>
              <a:off x="6481506" y="2153920"/>
              <a:ext cx="36107" cy="36081"/>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1"/>
            <p:cNvSpPr/>
            <p:nvPr/>
          </p:nvSpPr>
          <p:spPr>
            <a:xfrm>
              <a:off x="6437432" y="2257005"/>
              <a:ext cx="36092" cy="36013"/>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1"/>
            <p:cNvSpPr/>
            <p:nvPr/>
          </p:nvSpPr>
          <p:spPr>
            <a:xfrm>
              <a:off x="6437432" y="2153920"/>
              <a:ext cx="36092" cy="36081"/>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1"/>
            <p:cNvSpPr/>
            <p:nvPr/>
          </p:nvSpPr>
          <p:spPr>
            <a:xfrm>
              <a:off x="6393459" y="2308404"/>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1"/>
            <p:cNvSpPr/>
            <p:nvPr/>
          </p:nvSpPr>
          <p:spPr>
            <a:xfrm>
              <a:off x="6393459" y="2257005"/>
              <a:ext cx="35991" cy="36013"/>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1"/>
            <p:cNvSpPr/>
            <p:nvPr/>
          </p:nvSpPr>
          <p:spPr>
            <a:xfrm>
              <a:off x="6393459" y="2153920"/>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1"/>
            <p:cNvSpPr/>
            <p:nvPr/>
          </p:nvSpPr>
          <p:spPr>
            <a:xfrm>
              <a:off x="6393459"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1"/>
            <p:cNvSpPr/>
            <p:nvPr/>
          </p:nvSpPr>
          <p:spPr>
            <a:xfrm>
              <a:off x="6349385" y="2359955"/>
              <a:ext cx="35976" cy="36081"/>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1"/>
            <p:cNvSpPr/>
            <p:nvPr/>
          </p:nvSpPr>
          <p:spPr>
            <a:xfrm>
              <a:off x="6349385" y="2308404"/>
              <a:ext cx="35976" cy="36148"/>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1"/>
            <p:cNvSpPr/>
            <p:nvPr/>
          </p:nvSpPr>
          <p:spPr>
            <a:xfrm>
              <a:off x="6349385" y="2257005"/>
              <a:ext cx="35976" cy="36013"/>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1"/>
            <p:cNvSpPr/>
            <p:nvPr/>
          </p:nvSpPr>
          <p:spPr>
            <a:xfrm>
              <a:off x="6349385" y="2102369"/>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1"/>
            <p:cNvSpPr/>
            <p:nvPr/>
          </p:nvSpPr>
          <p:spPr>
            <a:xfrm>
              <a:off x="6305181" y="2411506"/>
              <a:ext cx="36107" cy="36064"/>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1"/>
            <p:cNvSpPr/>
            <p:nvPr/>
          </p:nvSpPr>
          <p:spPr>
            <a:xfrm>
              <a:off x="6305181" y="2359955"/>
              <a:ext cx="36107" cy="36081"/>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1"/>
            <p:cNvSpPr/>
            <p:nvPr/>
          </p:nvSpPr>
          <p:spPr>
            <a:xfrm>
              <a:off x="6305181" y="2257005"/>
              <a:ext cx="36107" cy="36013"/>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1"/>
            <p:cNvSpPr/>
            <p:nvPr/>
          </p:nvSpPr>
          <p:spPr>
            <a:xfrm>
              <a:off x="6305181" y="2102369"/>
              <a:ext cx="36107" cy="36148"/>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1"/>
            <p:cNvSpPr/>
            <p:nvPr/>
          </p:nvSpPr>
          <p:spPr>
            <a:xfrm>
              <a:off x="6261223" y="2463040"/>
              <a:ext cx="35976" cy="36030"/>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1"/>
            <p:cNvSpPr/>
            <p:nvPr/>
          </p:nvSpPr>
          <p:spPr>
            <a:xfrm>
              <a:off x="6261223" y="2411506"/>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1"/>
            <p:cNvSpPr/>
            <p:nvPr/>
          </p:nvSpPr>
          <p:spPr>
            <a:xfrm>
              <a:off x="6261223" y="2308404"/>
              <a:ext cx="35976" cy="36148"/>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1"/>
            <p:cNvSpPr/>
            <p:nvPr/>
          </p:nvSpPr>
          <p:spPr>
            <a:xfrm>
              <a:off x="6261223" y="2257005"/>
              <a:ext cx="35976" cy="36013"/>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1"/>
            <p:cNvSpPr/>
            <p:nvPr/>
          </p:nvSpPr>
          <p:spPr>
            <a:xfrm>
              <a:off x="6261223" y="2102369"/>
              <a:ext cx="35976" cy="36148"/>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1"/>
            <p:cNvSpPr/>
            <p:nvPr/>
          </p:nvSpPr>
          <p:spPr>
            <a:xfrm>
              <a:off x="6217134" y="2308404"/>
              <a:ext cx="35991" cy="36148"/>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1"/>
            <p:cNvSpPr/>
            <p:nvPr/>
          </p:nvSpPr>
          <p:spPr>
            <a:xfrm>
              <a:off x="6217134" y="2102369"/>
              <a:ext cx="35991" cy="36148"/>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1"/>
            <p:cNvSpPr/>
            <p:nvPr/>
          </p:nvSpPr>
          <p:spPr>
            <a:xfrm>
              <a:off x="6173060" y="2308404"/>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1"/>
            <p:cNvSpPr/>
            <p:nvPr/>
          </p:nvSpPr>
          <p:spPr>
            <a:xfrm>
              <a:off x="6173060" y="2102369"/>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1"/>
            <p:cNvSpPr/>
            <p:nvPr/>
          </p:nvSpPr>
          <p:spPr>
            <a:xfrm>
              <a:off x="6173060" y="2050835"/>
              <a:ext cx="35976" cy="36148"/>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1"/>
            <p:cNvSpPr/>
            <p:nvPr/>
          </p:nvSpPr>
          <p:spPr>
            <a:xfrm>
              <a:off x="6128971" y="2308404"/>
              <a:ext cx="36107" cy="36148"/>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1"/>
            <p:cNvSpPr/>
            <p:nvPr/>
          </p:nvSpPr>
          <p:spPr>
            <a:xfrm>
              <a:off x="6128971" y="2050835"/>
              <a:ext cx="36107" cy="36148"/>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1"/>
            <p:cNvSpPr/>
            <p:nvPr/>
          </p:nvSpPr>
          <p:spPr>
            <a:xfrm>
              <a:off x="6084883" y="2772160"/>
              <a:ext cx="36107" cy="36148"/>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1"/>
            <p:cNvSpPr/>
            <p:nvPr/>
          </p:nvSpPr>
          <p:spPr>
            <a:xfrm>
              <a:off x="6084883" y="2720626"/>
              <a:ext cx="36193" cy="36131"/>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1"/>
            <p:cNvSpPr/>
            <p:nvPr/>
          </p:nvSpPr>
          <p:spPr>
            <a:xfrm>
              <a:off x="6084883" y="2617541"/>
              <a:ext cx="36107" cy="36064"/>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1"/>
            <p:cNvSpPr/>
            <p:nvPr/>
          </p:nvSpPr>
          <p:spPr>
            <a:xfrm>
              <a:off x="6084883" y="2411506"/>
              <a:ext cx="36107" cy="36064"/>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1"/>
            <p:cNvSpPr/>
            <p:nvPr/>
          </p:nvSpPr>
          <p:spPr>
            <a:xfrm>
              <a:off x="6084883" y="2308404"/>
              <a:ext cx="36107" cy="36148"/>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1"/>
            <p:cNvSpPr/>
            <p:nvPr/>
          </p:nvSpPr>
          <p:spPr>
            <a:xfrm>
              <a:off x="6084883" y="2102369"/>
              <a:ext cx="36107" cy="36148"/>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1"/>
            <p:cNvSpPr/>
            <p:nvPr/>
          </p:nvSpPr>
          <p:spPr>
            <a:xfrm>
              <a:off x="6084883" y="2050835"/>
              <a:ext cx="36107" cy="36148"/>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1"/>
            <p:cNvSpPr/>
            <p:nvPr/>
          </p:nvSpPr>
          <p:spPr>
            <a:xfrm>
              <a:off x="6040924"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1"/>
            <p:cNvSpPr/>
            <p:nvPr/>
          </p:nvSpPr>
          <p:spPr>
            <a:xfrm>
              <a:off x="6040924"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1"/>
            <p:cNvSpPr/>
            <p:nvPr/>
          </p:nvSpPr>
          <p:spPr>
            <a:xfrm>
              <a:off x="6040924" y="2514439"/>
              <a:ext cx="35991" cy="36148"/>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1"/>
            <p:cNvSpPr/>
            <p:nvPr/>
          </p:nvSpPr>
          <p:spPr>
            <a:xfrm>
              <a:off x="6040924" y="2463040"/>
              <a:ext cx="35991" cy="36030"/>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1"/>
            <p:cNvSpPr/>
            <p:nvPr/>
          </p:nvSpPr>
          <p:spPr>
            <a:xfrm>
              <a:off x="6040924" y="2359955"/>
              <a:ext cx="35991" cy="36081"/>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1"/>
            <p:cNvSpPr/>
            <p:nvPr/>
          </p:nvSpPr>
          <p:spPr>
            <a:xfrm>
              <a:off x="6040924" y="2308404"/>
              <a:ext cx="35991" cy="36148"/>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1"/>
            <p:cNvSpPr/>
            <p:nvPr/>
          </p:nvSpPr>
          <p:spPr>
            <a:xfrm>
              <a:off x="6040924"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1"/>
            <p:cNvSpPr/>
            <p:nvPr/>
          </p:nvSpPr>
          <p:spPr>
            <a:xfrm>
              <a:off x="5996850" y="2875245"/>
              <a:ext cx="35976" cy="36047"/>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1"/>
            <p:cNvSpPr/>
            <p:nvPr/>
          </p:nvSpPr>
          <p:spPr>
            <a:xfrm>
              <a:off x="5996850" y="2823711"/>
              <a:ext cx="35976" cy="36081"/>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1"/>
            <p:cNvSpPr/>
            <p:nvPr/>
          </p:nvSpPr>
          <p:spPr>
            <a:xfrm>
              <a:off x="5996850" y="2565990"/>
              <a:ext cx="35976" cy="36148"/>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1"/>
            <p:cNvSpPr/>
            <p:nvPr/>
          </p:nvSpPr>
          <p:spPr>
            <a:xfrm>
              <a:off x="5996850" y="2514439"/>
              <a:ext cx="35976" cy="36148"/>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1"/>
            <p:cNvSpPr/>
            <p:nvPr/>
          </p:nvSpPr>
          <p:spPr>
            <a:xfrm>
              <a:off x="5996850" y="2463040"/>
              <a:ext cx="35976" cy="36081"/>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1"/>
            <p:cNvSpPr/>
            <p:nvPr/>
          </p:nvSpPr>
          <p:spPr>
            <a:xfrm>
              <a:off x="5996850" y="2411506"/>
              <a:ext cx="35976" cy="36064"/>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1"/>
            <p:cNvSpPr/>
            <p:nvPr/>
          </p:nvSpPr>
          <p:spPr>
            <a:xfrm>
              <a:off x="5996850" y="2359955"/>
              <a:ext cx="35976" cy="36081"/>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1"/>
            <p:cNvSpPr/>
            <p:nvPr/>
          </p:nvSpPr>
          <p:spPr>
            <a:xfrm>
              <a:off x="5996850" y="2102369"/>
              <a:ext cx="35976" cy="36148"/>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1"/>
            <p:cNvSpPr/>
            <p:nvPr/>
          </p:nvSpPr>
          <p:spPr>
            <a:xfrm>
              <a:off x="5952762" y="2875245"/>
              <a:ext cx="35991" cy="36047"/>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1"/>
            <p:cNvSpPr/>
            <p:nvPr/>
          </p:nvSpPr>
          <p:spPr>
            <a:xfrm>
              <a:off x="5952762" y="2823711"/>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1"/>
            <p:cNvSpPr/>
            <p:nvPr/>
          </p:nvSpPr>
          <p:spPr>
            <a:xfrm>
              <a:off x="5952762" y="2617541"/>
              <a:ext cx="35991" cy="36064"/>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1"/>
            <p:cNvSpPr/>
            <p:nvPr/>
          </p:nvSpPr>
          <p:spPr>
            <a:xfrm>
              <a:off x="5952762" y="2102369"/>
              <a:ext cx="35991" cy="36148"/>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1"/>
            <p:cNvSpPr/>
            <p:nvPr/>
          </p:nvSpPr>
          <p:spPr>
            <a:xfrm>
              <a:off x="5908673" y="2772160"/>
              <a:ext cx="36107" cy="36148"/>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1"/>
            <p:cNvSpPr/>
            <p:nvPr/>
          </p:nvSpPr>
          <p:spPr>
            <a:xfrm>
              <a:off x="5908673" y="2720626"/>
              <a:ext cx="36193" cy="36131"/>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1"/>
            <p:cNvSpPr/>
            <p:nvPr/>
          </p:nvSpPr>
          <p:spPr>
            <a:xfrm>
              <a:off x="5908673" y="2669075"/>
              <a:ext cx="36107" cy="36081"/>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1"/>
            <p:cNvSpPr/>
            <p:nvPr/>
          </p:nvSpPr>
          <p:spPr>
            <a:xfrm>
              <a:off x="5908673" y="2617541"/>
              <a:ext cx="36107" cy="36064"/>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1"/>
            <p:cNvSpPr/>
            <p:nvPr/>
          </p:nvSpPr>
          <p:spPr>
            <a:xfrm>
              <a:off x="5908673" y="2102369"/>
              <a:ext cx="36107" cy="36148"/>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1"/>
            <p:cNvSpPr/>
            <p:nvPr/>
          </p:nvSpPr>
          <p:spPr>
            <a:xfrm>
              <a:off x="5864599" y="2669075"/>
              <a:ext cx="36107" cy="36081"/>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1"/>
            <p:cNvSpPr/>
            <p:nvPr/>
          </p:nvSpPr>
          <p:spPr>
            <a:xfrm>
              <a:off x="5864599" y="2102369"/>
              <a:ext cx="36107" cy="36148"/>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1"/>
            <p:cNvSpPr/>
            <p:nvPr/>
          </p:nvSpPr>
          <p:spPr>
            <a:xfrm>
              <a:off x="5820626" y="2875245"/>
              <a:ext cx="35991" cy="36047"/>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1"/>
            <p:cNvSpPr/>
            <p:nvPr/>
          </p:nvSpPr>
          <p:spPr>
            <a:xfrm>
              <a:off x="5820626"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1"/>
            <p:cNvSpPr/>
            <p:nvPr/>
          </p:nvSpPr>
          <p:spPr>
            <a:xfrm>
              <a:off x="5820626"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1"/>
            <p:cNvSpPr/>
            <p:nvPr/>
          </p:nvSpPr>
          <p:spPr>
            <a:xfrm>
              <a:off x="5820626" y="2669075"/>
              <a:ext cx="35991" cy="36081"/>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1"/>
            <p:cNvSpPr/>
            <p:nvPr/>
          </p:nvSpPr>
          <p:spPr>
            <a:xfrm>
              <a:off x="5820626"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1"/>
            <p:cNvSpPr/>
            <p:nvPr/>
          </p:nvSpPr>
          <p:spPr>
            <a:xfrm>
              <a:off x="5776552" y="3029745"/>
              <a:ext cx="35991" cy="36081"/>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1"/>
            <p:cNvSpPr/>
            <p:nvPr/>
          </p:nvSpPr>
          <p:spPr>
            <a:xfrm>
              <a:off x="5776552" y="2978195"/>
              <a:ext cx="35991" cy="36148"/>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1"/>
            <p:cNvSpPr/>
            <p:nvPr/>
          </p:nvSpPr>
          <p:spPr>
            <a:xfrm>
              <a:off x="5776552" y="2926660"/>
              <a:ext cx="35991" cy="36131"/>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1"/>
            <p:cNvSpPr/>
            <p:nvPr/>
          </p:nvSpPr>
          <p:spPr>
            <a:xfrm>
              <a:off x="5776552" y="2875245"/>
              <a:ext cx="35991" cy="36047"/>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1"/>
            <p:cNvSpPr/>
            <p:nvPr/>
          </p:nvSpPr>
          <p:spPr>
            <a:xfrm>
              <a:off x="5776552" y="2772160"/>
              <a:ext cx="35991" cy="36148"/>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1"/>
            <p:cNvSpPr/>
            <p:nvPr/>
          </p:nvSpPr>
          <p:spPr>
            <a:xfrm>
              <a:off x="5776552" y="2720626"/>
              <a:ext cx="36063" cy="36131"/>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1"/>
            <p:cNvSpPr/>
            <p:nvPr/>
          </p:nvSpPr>
          <p:spPr>
            <a:xfrm>
              <a:off x="5776552" y="2102369"/>
              <a:ext cx="35991" cy="36148"/>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1"/>
            <p:cNvSpPr/>
            <p:nvPr/>
          </p:nvSpPr>
          <p:spPr>
            <a:xfrm>
              <a:off x="5732594" y="3029745"/>
              <a:ext cx="35976" cy="36081"/>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1"/>
            <p:cNvSpPr/>
            <p:nvPr/>
          </p:nvSpPr>
          <p:spPr>
            <a:xfrm>
              <a:off x="5732594" y="2102369"/>
              <a:ext cx="35976" cy="36148"/>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1"/>
            <p:cNvSpPr/>
            <p:nvPr/>
          </p:nvSpPr>
          <p:spPr>
            <a:xfrm>
              <a:off x="5732507" y="1999436"/>
              <a:ext cx="36063" cy="36131"/>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1"/>
            <p:cNvSpPr/>
            <p:nvPr/>
          </p:nvSpPr>
          <p:spPr>
            <a:xfrm>
              <a:off x="5688505" y="3287314"/>
              <a:ext cx="35991" cy="36081"/>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1"/>
            <p:cNvSpPr/>
            <p:nvPr/>
          </p:nvSpPr>
          <p:spPr>
            <a:xfrm>
              <a:off x="5688505" y="3235780"/>
              <a:ext cx="35991" cy="36131"/>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1"/>
            <p:cNvSpPr/>
            <p:nvPr/>
          </p:nvSpPr>
          <p:spPr>
            <a:xfrm>
              <a:off x="5688505" y="3184229"/>
              <a:ext cx="35991" cy="36148"/>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1"/>
            <p:cNvSpPr/>
            <p:nvPr/>
          </p:nvSpPr>
          <p:spPr>
            <a:xfrm>
              <a:off x="5688505" y="3029745"/>
              <a:ext cx="35991" cy="36081"/>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1"/>
            <p:cNvSpPr/>
            <p:nvPr/>
          </p:nvSpPr>
          <p:spPr>
            <a:xfrm>
              <a:off x="5688505" y="2102369"/>
              <a:ext cx="35991" cy="36148"/>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1"/>
            <p:cNvSpPr/>
            <p:nvPr/>
          </p:nvSpPr>
          <p:spPr>
            <a:xfrm>
              <a:off x="5688419" y="1999436"/>
              <a:ext cx="36078" cy="36131"/>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1"/>
            <p:cNvSpPr/>
            <p:nvPr/>
          </p:nvSpPr>
          <p:spPr>
            <a:xfrm>
              <a:off x="5644417" y="3235780"/>
              <a:ext cx="35991" cy="36131"/>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1"/>
            <p:cNvSpPr/>
            <p:nvPr/>
          </p:nvSpPr>
          <p:spPr>
            <a:xfrm>
              <a:off x="5644417" y="3132830"/>
              <a:ext cx="35991" cy="36030"/>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1"/>
            <p:cNvSpPr/>
            <p:nvPr/>
          </p:nvSpPr>
          <p:spPr>
            <a:xfrm>
              <a:off x="5644417" y="3081280"/>
              <a:ext cx="35991" cy="36081"/>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1"/>
            <p:cNvSpPr/>
            <p:nvPr/>
          </p:nvSpPr>
          <p:spPr>
            <a:xfrm>
              <a:off x="5644417" y="2102369"/>
              <a:ext cx="35991" cy="36148"/>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1"/>
            <p:cNvSpPr/>
            <p:nvPr/>
          </p:nvSpPr>
          <p:spPr>
            <a:xfrm>
              <a:off x="5644417" y="2050835"/>
              <a:ext cx="35991" cy="36148"/>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1"/>
            <p:cNvSpPr/>
            <p:nvPr/>
          </p:nvSpPr>
          <p:spPr>
            <a:xfrm>
              <a:off x="5644344" y="1999436"/>
              <a:ext cx="36063" cy="36131"/>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1"/>
            <p:cNvSpPr/>
            <p:nvPr/>
          </p:nvSpPr>
          <p:spPr>
            <a:xfrm>
              <a:off x="5600343" y="3235780"/>
              <a:ext cx="35976" cy="36131"/>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1"/>
            <p:cNvSpPr/>
            <p:nvPr/>
          </p:nvSpPr>
          <p:spPr>
            <a:xfrm>
              <a:off x="5600343" y="3184229"/>
              <a:ext cx="35976" cy="36148"/>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1"/>
            <p:cNvSpPr/>
            <p:nvPr/>
          </p:nvSpPr>
          <p:spPr>
            <a:xfrm>
              <a:off x="5600256" y="1999436"/>
              <a:ext cx="36063" cy="36064"/>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1"/>
            <p:cNvSpPr/>
            <p:nvPr/>
          </p:nvSpPr>
          <p:spPr>
            <a:xfrm>
              <a:off x="5556254" y="3184229"/>
              <a:ext cx="35991" cy="36148"/>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1"/>
            <p:cNvSpPr/>
            <p:nvPr/>
          </p:nvSpPr>
          <p:spPr>
            <a:xfrm>
              <a:off x="5556254" y="3132830"/>
              <a:ext cx="35991" cy="36030"/>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1"/>
            <p:cNvSpPr/>
            <p:nvPr/>
          </p:nvSpPr>
          <p:spPr>
            <a:xfrm>
              <a:off x="5556182" y="1999436"/>
              <a:ext cx="36063" cy="36064"/>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1"/>
            <p:cNvSpPr/>
            <p:nvPr/>
          </p:nvSpPr>
          <p:spPr>
            <a:xfrm>
              <a:off x="5512180" y="3132830"/>
              <a:ext cx="36107" cy="36030"/>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1"/>
            <p:cNvSpPr/>
            <p:nvPr/>
          </p:nvSpPr>
          <p:spPr>
            <a:xfrm>
              <a:off x="5512180" y="3081280"/>
              <a:ext cx="36107" cy="36081"/>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1"/>
            <p:cNvSpPr/>
            <p:nvPr/>
          </p:nvSpPr>
          <p:spPr>
            <a:xfrm>
              <a:off x="5512180" y="2050835"/>
              <a:ext cx="36107" cy="36148"/>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1"/>
            <p:cNvSpPr/>
            <p:nvPr/>
          </p:nvSpPr>
          <p:spPr>
            <a:xfrm>
              <a:off x="5512180" y="1999436"/>
              <a:ext cx="36107" cy="36064"/>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1"/>
            <p:cNvSpPr/>
            <p:nvPr/>
          </p:nvSpPr>
          <p:spPr>
            <a:xfrm>
              <a:off x="5468092" y="3029745"/>
              <a:ext cx="36107" cy="36081"/>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1"/>
            <p:cNvSpPr/>
            <p:nvPr/>
          </p:nvSpPr>
          <p:spPr>
            <a:xfrm>
              <a:off x="5468092" y="2050835"/>
              <a:ext cx="36107" cy="36148"/>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1"/>
            <p:cNvSpPr/>
            <p:nvPr/>
          </p:nvSpPr>
          <p:spPr>
            <a:xfrm>
              <a:off x="5424017" y="3081280"/>
              <a:ext cx="35976" cy="36081"/>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1"/>
            <p:cNvSpPr/>
            <p:nvPr/>
          </p:nvSpPr>
          <p:spPr>
            <a:xfrm>
              <a:off x="5424017" y="3029745"/>
              <a:ext cx="35976" cy="36081"/>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1"/>
            <p:cNvSpPr/>
            <p:nvPr/>
          </p:nvSpPr>
          <p:spPr>
            <a:xfrm>
              <a:off x="5424017" y="2050835"/>
              <a:ext cx="35976" cy="36148"/>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1"/>
            <p:cNvSpPr/>
            <p:nvPr/>
          </p:nvSpPr>
          <p:spPr>
            <a:xfrm>
              <a:off x="5379929" y="3132830"/>
              <a:ext cx="36107" cy="36030"/>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1"/>
            <p:cNvSpPr/>
            <p:nvPr/>
          </p:nvSpPr>
          <p:spPr>
            <a:xfrm>
              <a:off x="5379929" y="3081280"/>
              <a:ext cx="35991" cy="36081"/>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1"/>
            <p:cNvSpPr/>
            <p:nvPr/>
          </p:nvSpPr>
          <p:spPr>
            <a:xfrm>
              <a:off x="5379929" y="2102369"/>
              <a:ext cx="35991" cy="36081"/>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1"/>
            <p:cNvSpPr/>
            <p:nvPr/>
          </p:nvSpPr>
          <p:spPr>
            <a:xfrm>
              <a:off x="5335855" y="3287314"/>
              <a:ext cx="36092" cy="36081"/>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1"/>
            <p:cNvSpPr/>
            <p:nvPr/>
          </p:nvSpPr>
          <p:spPr>
            <a:xfrm>
              <a:off x="5335855" y="3235780"/>
              <a:ext cx="36092" cy="36131"/>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1"/>
            <p:cNvSpPr/>
            <p:nvPr/>
          </p:nvSpPr>
          <p:spPr>
            <a:xfrm>
              <a:off x="5335855" y="3184229"/>
              <a:ext cx="36092" cy="36148"/>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1"/>
            <p:cNvSpPr/>
            <p:nvPr/>
          </p:nvSpPr>
          <p:spPr>
            <a:xfrm>
              <a:off x="5335855" y="3132830"/>
              <a:ext cx="36092" cy="36030"/>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1"/>
            <p:cNvSpPr/>
            <p:nvPr/>
          </p:nvSpPr>
          <p:spPr>
            <a:xfrm>
              <a:off x="5335855" y="3081280"/>
              <a:ext cx="36092" cy="36081"/>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1"/>
            <p:cNvSpPr/>
            <p:nvPr/>
          </p:nvSpPr>
          <p:spPr>
            <a:xfrm>
              <a:off x="5335855" y="3029745"/>
              <a:ext cx="36092" cy="36081"/>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1"/>
            <p:cNvSpPr/>
            <p:nvPr/>
          </p:nvSpPr>
          <p:spPr>
            <a:xfrm>
              <a:off x="5335855" y="2153920"/>
              <a:ext cx="36092" cy="36081"/>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1"/>
            <p:cNvSpPr/>
            <p:nvPr/>
          </p:nvSpPr>
          <p:spPr>
            <a:xfrm>
              <a:off x="5335855" y="2102369"/>
              <a:ext cx="36092" cy="36148"/>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1"/>
            <p:cNvSpPr/>
            <p:nvPr/>
          </p:nvSpPr>
          <p:spPr>
            <a:xfrm>
              <a:off x="5291882" y="3235780"/>
              <a:ext cx="35991" cy="36131"/>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1"/>
            <p:cNvSpPr/>
            <p:nvPr/>
          </p:nvSpPr>
          <p:spPr>
            <a:xfrm>
              <a:off x="5291882" y="3184229"/>
              <a:ext cx="35991" cy="36148"/>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1"/>
            <p:cNvSpPr/>
            <p:nvPr/>
          </p:nvSpPr>
          <p:spPr>
            <a:xfrm>
              <a:off x="5291882" y="3132830"/>
              <a:ext cx="35991" cy="36030"/>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1"/>
            <p:cNvSpPr/>
            <p:nvPr/>
          </p:nvSpPr>
          <p:spPr>
            <a:xfrm>
              <a:off x="5291882" y="3081280"/>
              <a:ext cx="35991" cy="36081"/>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1"/>
            <p:cNvSpPr/>
            <p:nvPr/>
          </p:nvSpPr>
          <p:spPr>
            <a:xfrm>
              <a:off x="5291882" y="3029745"/>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1"/>
            <p:cNvSpPr/>
            <p:nvPr/>
          </p:nvSpPr>
          <p:spPr>
            <a:xfrm>
              <a:off x="5291882" y="2978195"/>
              <a:ext cx="35991" cy="36148"/>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1"/>
            <p:cNvSpPr/>
            <p:nvPr/>
          </p:nvSpPr>
          <p:spPr>
            <a:xfrm>
              <a:off x="5291882" y="2205471"/>
              <a:ext cx="35991" cy="36064"/>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1"/>
            <p:cNvSpPr/>
            <p:nvPr/>
          </p:nvSpPr>
          <p:spPr>
            <a:xfrm>
              <a:off x="5247808" y="3029745"/>
              <a:ext cx="35976" cy="36081"/>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1"/>
            <p:cNvSpPr/>
            <p:nvPr/>
          </p:nvSpPr>
          <p:spPr>
            <a:xfrm>
              <a:off x="5247808" y="2978195"/>
              <a:ext cx="35976" cy="36148"/>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1"/>
            <p:cNvSpPr/>
            <p:nvPr/>
          </p:nvSpPr>
          <p:spPr>
            <a:xfrm>
              <a:off x="5247808"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1"/>
            <p:cNvSpPr/>
            <p:nvPr/>
          </p:nvSpPr>
          <p:spPr>
            <a:xfrm>
              <a:off x="5247808" y="2153920"/>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1"/>
            <p:cNvSpPr/>
            <p:nvPr/>
          </p:nvSpPr>
          <p:spPr>
            <a:xfrm>
              <a:off x="5247808" y="2102369"/>
              <a:ext cx="35976" cy="36148"/>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1"/>
            <p:cNvSpPr/>
            <p:nvPr/>
          </p:nvSpPr>
          <p:spPr>
            <a:xfrm>
              <a:off x="5247808" y="2050835"/>
              <a:ext cx="35976" cy="36148"/>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1"/>
            <p:cNvSpPr/>
            <p:nvPr/>
          </p:nvSpPr>
          <p:spPr>
            <a:xfrm>
              <a:off x="5203719" y="2978195"/>
              <a:ext cx="35991" cy="36148"/>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1"/>
            <p:cNvSpPr/>
            <p:nvPr/>
          </p:nvSpPr>
          <p:spPr>
            <a:xfrm>
              <a:off x="5203719" y="2153920"/>
              <a:ext cx="35991" cy="36081"/>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1"/>
            <p:cNvSpPr/>
            <p:nvPr/>
          </p:nvSpPr>
          <p:spPr>
            <a:xfrm>
              <a:off x="5203719" y="2102369"/>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1"/>
            <p:cNvSpPr/>
            <p:nvPr/>
          </p:nvSpPr>
          <p:spPr>
            <a:xfrm>
              <a:off x="5203719" y="1999436"/>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1"/>
            <p:cNvSpPr/>
            <p:nvPr/>
          </p:nvSpPr>
          <p:spPr>
            <a:xfrm>
              <a:off x="5159645" y="2978195"/>
              <a:ext cx="36092" cy="36148"/>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1"/>
            <p:cNvSpPr/>
            <p:nvPr/>
          </p:nvSpPr>
          <p:spPr>
            <a:xfrm>
              <a:off x="5159645" y="2926660"/>
              <a:ext cx="36092" cy="36131"/>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1"/>
            <p:cNvSpPr/>
            <p:nvPr/>
          </p:nvSpPr>
          <p:spPr>
            <a:xfrm>
              <a:off x="5159645" y="2153920"/>
              <a:ext cx="36092" cy="36081"/>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1"/>
            <p:cNvSpPr/>
            <p:nvPr/>
          </p:nvSpPr>
          <p:spPr>
            <a:xfrm>
              <a:off x="5159645" y="2102369"/>
              <a:ext cx="36092" cy="36148"/>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1"/>
            <p:cNvSpPr/>
            <p:nvPr/>
          </p:nvSpPr>
          <p:spPr>
            <a:xfrm>
              <a:off x="5159645" y="1999436"/>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1"/>
            <p:cNvSpPr/>
            <p:nvPr/>
          </p:nvSpPr>
          <p:spPr>
            <a:xfrm>
              <a:off x="5159645" y="1896351"/>
              <a:ext cx="36092" cy="36064"/>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1"/>
            <p:cNvSpPr/>
            <p:nvPr/>
          </p:nvSpPr>
          <p:spPr>
            <a:xfrm>
              <a:off x="5115557" y="3081280"/>
              <a:ext cx="36107" cy="36081"/>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1"/>
            <p:cNvSpPr/>
            <p:nvPr/>
          </p:nvSpPr>
          <p:spPr>
            <a:xfrm>
              <a:off x="5115557" y="3029745"/>
              <a:ext cx="36107" cy="36081"/>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1"/>
            <p:cNvSpPr/>
            <p:nvPr/>
          </p:nvSpPr>
          <p:spPr>
            <a:xfrm>
              <a:off x="5115557" y="2926660"/>
              <a:ext cx="36107" cy="36131"/>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1"/>
            <p:cNvSpPr/>
            <p:nvPr/>
          </p:nvSpPr>
          <p:spPr>
            <a:xfrm>
              <a:off x="5115557" y="2153920"/>
              <a:ext cx="36107" cy="36081"/>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1"/>
            <p:cNvSpPr/>
            <p:nvPr/>
          </p:nvSpPr>
          <p:spPr>
            <a:xfrm>
              <a:off x="5115557" y="1999436"/>
              <a:ext cx="36107" cy="36064"/>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1"/>
            <p:cNvSpPr/>
            <p:nvPr/>
          </p:nvSpPr>
          <p:spPr>
            <a:xfrm>
              <a:off x="5071598" y="3132830"/>
              <a:ext cx="35976" cy="36030"/>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1"/>
            <p:cNvSpPr/>
            <p:nvPr/>
          </p:nvSpPr>
          <p:spPr>
            <a:xfrm>
              <a:off x="5071598" y="3081280"/>
              <a:ext cx="35976" cy="36081"/>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a:off x="5071598" y="3029745"/>
              <a:ext cx="35976" cy="36081"/>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a:off x="5071598" y="2875245"/>
              <a:ext cx="35976" cy="36047"/>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1"/>
            <p:cNvSpPr/>
            <p:nvPr/>
          </p:nvSpPr>
          <p:spPr>
            <a:xfrm>
              <a:off x="5071598" y="2205471"/>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1"/>
            <p:cNvSpPr/>
            <p:nvPr/>
          </p:nvSpPr>
          <p:spPr>
            <a:xfrm>
              <a:off x="5071598" y="2153920"/>
              <a:ext cx="35976" cy="36081"/>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1"/>
            <p:cNvSpPr/>
            <p:nvPr/>
          </p:nvSpPr>
          <p:spPr>
            <a:xfrm>
              <a:off x="5071598" y="2050835"/>
              <a:ext cx="35976" cy="36148"/>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1"/>
            <p:cNvSpPr/>
            <p:nvPr/>
          </p:nvSpPr>
          <p:spPr>
            <a:xfrm>
              <a:off x="5071598" y="1896351"/>
              <a:ext cx="35976" cy="36064"/>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1"/>
            <p:cNvSpPr/>
            <p:nvPr/>
          </p:nvSpPr>
          <p:spPr>
            <a:xfrm>
              <a:off x="5027510" y="3184229"/>
              <a:ext cx="35991" cy="36148"/>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1"/>
            <p:cNvSpPr/>
            <p:nvPr/>
          </p:nvSpPr>
          <p:spPr>
            <a:xfrm>
              <a:off x="5027510" y="3132830"/>
              <a:ext cx="35991" cy="36030"/>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1"/>
            <p:cNvSpPr/>
            <p:nvPr/>
          </p:nvSpPr>
          <p:spPr>
            <a:xfrm>
              <a:off x="5027510" y="3029745"/>
              <a:ext cx="35991" cy="36081"/>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1"/>
            <p:cNvSpPr/>
            <p:nvPr/>
          </p:nvSpPr>
          <p:spPr>
            <a:xfrm>
              <a:off x="5027510" y="2978195"/>
              <a:ext cx="35991" cy="36148"/>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1"/>
            <p:cNvSpPr/>
            <p:nvPr/>
          </p:nvSpPr>
          <p:spPr>
            <a:xfrm>
              <a:off x="5027510" y="2875245"/>
              <a:ext cx="35991" cy="36047"/>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1"/>
            <p:cNvSpPr/>
            <p:nvPr/>
          </p:nvSpPr>
          <p:spPr>
            <a:xfrm>
              <a:off x="5027510" y="2205471"/>
              <a:ext cx="35991" cy="36064"/>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1"/>
            <p:cNvSpPr/>
            <p:nvPr/>
          </p:nvSpPr>
          <p:spPr>
            <a:xfrm>
              <a:off x="5027510" y="2102369"/>
              <a:ext cx="35991" cy="36148"/>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1"/>
            <p:cNvSpPr/>
            <p:nvPr/>
          </p:nvSpPr>
          <p:spPr>
            <a:xfrm>
              <a:off x="5027510" y="2050835"/>
              <a:ext cx="35991" cy="36148"/>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1"/>
            <p:cNvSpPr/>
            <p:nvPr/>
          </p:nvSpPr>
          <p:spPr>
            <a:xfrm>
              <a:off x="4983436" y="3184229"/>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1"/>
            <p:cNvSpPr/>
            <p:nvPr/>
          </p:nvSpPr>
          <p:spPr>
            <a:xfrm>
              <a:off x="4983436" y="2978195"/>
              <a:ext cx="35976" cy="36148"/>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1"/>
            <p:cNvSpPr/>
            <p:nvPr/>
          </p:nvSpPr>
          <p:spPr>
            <a:xfrm>
              <a:off x="4983436" y="2926660"/>
              <a:ext cx="35976" cy="36131"/>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1"/>
            <p:cNvSpPr/>
            <p:nvPr/>
          </p:nvSpPr>
          <p:spPr>
            <a:xfrm>
              <a:off x="4983436" y="2875245"/>
              <a:ext cx="35976" cy="36047"/>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1"/>
            <p:cNvSpPr/>
            <p:nvPr/>
          </p:nvSpPr>
          <p:spPr>
            <a:xfrm>
              <a:off x="4983436" y="2205471"/>
              <a:ext cx="35976" cy="36064"/>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1"/>
            <p:cNvSpPr/>
            <p:nvPr/>
          </p:nvSpPr>
          <p:spPr>
            <a:xfrm>
              <a:off x="4983436" y="1947885"/>
              <a:ext cx="35976" cy="36081"/>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1"/>
            <p:cNvSpPr/>
            <p:nvPr/>
          </p:nvSpPr>
          <p:spPr>
            <a:xfrm>
              <a:off x="4939347" y="3184229"/>
              <a:ext cx="36107" cy="36148"/>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1"/>
            <p:cNvSpPr/>
            <p:nvPr/>
          </p:nvSpPr>
          <p:spPr>
            <a:xfrm>
              <a:off x="4939347" y="3132830"/>
              <a:ext cx="36107" cy="36030"/>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1"/>
            <p:cNvSpPr/>
            <p:nvPr/>
          </p:nvSpPr>
          <p:spPr>
            <a:xfrm>
              <a:off x="4939347" y="3081280"/>
              <a:ext cx="36107" cy="36081"/>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1"/>
            <p:cNvSpPr/>
            <p:nvPr/>
          </p:nvSpPr>
          <p:spPr>
            <a:xfrm>
              <a:off x="4939347" y="2926660"/>
              <a:ext cx="36107" cy="36131"/>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1"/>
            <p:cNvSpPr/>
            <p:nvPr/>
          </p:nvSpPr>
          <p:spPr>
            <a:xfrm>
              <a:off x="4939347" y="2875245"/>
              <a:ext cx="36107" cy="36047"/>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1"/>
            <p:cNvSpPr/>
            <p:nvPr/>
          </p:nvSpPr>
          <p:spPr>
            <a:xfrm>
              <a:off x="4939347" y="2823711"/>
              <a:ext cx="36107" cy="36081"/>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1"/>
            <p:cNvSpPr/>
            <p:nvPr/>
          </p:nvSpPr>
          <p:spPr>
            <a:xfrm>
              <a:off x="4895259" y="3081280"/>
              <a:ext cx="36107" cy="36081"/>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1"/>
            <p:cNvSpPr/>
            <p:nvPr/>
          </p:nvSpPr>
          <p:spPr>
            <a:xfrm>
              <a:off x="4895259" y="3029745"/>
              <a:ext cx="36107" cy="36081"/>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1"/>
            <p:cNvSpPr/>
            <p:nvPr/>
          </p:nvSpPr>
          <p:spPr>
            <a:xfrm>
              <a:off x="4895259" y="2978195"/>
              <a:ext cx="36107" cy="36148"/>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1"/>
            <p:cNvSpPr/>
            <p:nvPr/>
          </p:nvSpPr>
          <p:spPr>
            <a:xfrm>
              <a:off x="4895259" y="2926660"/>
              <a:ext cx="36107" cy="36131"/>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1"/>
            <p:cNvSpPr/>
            <p:nvPr/>
          </p:nvSpPr>
          <p:spPr>
            <a:xfrm>
              <a:off x="4851300" y="2978195"/>
              <a:ext cx="35991" cy="36148"/>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1"/>
            <p:cNvSpPr/>
            <p:nvPr/>
          </p:nvSpPr>
          <p:spPr>
            <a:xfrm>
              <a:off x="4851300" y="2926660"/>
              <a:ext cx="35991" cy="36131"/>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1"/>
            <p:cNvSpPr/>
            <p:nvPr/>
          </p:nvSpPr>
          <p:spPr>
            <a:xfrm>
              <a:off x="4851300" y="2875245"/>
              <a:ext cx="35991" cy="36047"/>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1"/>
            <p:cNvSpPr/>
            <p:nvPr/>
          </p:nvSpPr>
          <p:spPr>
            <a:xfrm>
              <a:off x="4851300" y="2823711"/>
              <a:ext cx="35991" cy="36081"/>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1"/>
            <p:cNvSpPr/>
            <p:nvPr/>
          </p:nvSpPr>
          <p:spPr>
            <a:xfrm>
              <a:off x="4851300" y="2772160"/>
              <a:ext cx="35991" cy="36148"/>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1"/>
            <p:cNvSpPr/>
            <p:nvPr/>
          </p:nvSpPr>
          <p:spPr>
            <a:xfrm>
              <a:off x="4851300" y="2720626"/>
              <a:ext cx="36063" cy="36131"/>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1"/>
            <p:cNvSpPr/>
            <p:nvPr/>
          </p:nvSpPr>
          <p:spPr>
            <a:xfrm>
              <a:off x="4807226" y="2875245"/>
              <a:ext cx="35976" cy="36047"/>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1"/>
            <p:cNvSpPr/>
            <p:nvPr/>
          </p:nvSpPr>
          <p:spPr>
            <a:xfrm>
              <a:off x="4807226" y="2772160"/>
              <a:ext cx="35976" cy="36148"/>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1"/>
            <p:cNvSpPr/>
            <p:nvPr/>
          </p:nvSpPr>
          <p:spPr>
            <a:xfrm>
              <a:off x="4807226" y="2720626"/>
              <a:ext cx="36063" cy="36131"/>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1"/>
            <p:cNvSpPr/>
            <p:nvPr/>
          </p:nvSpPr>
          <p:spPr>
            <a:xfrm>
              <a:off x="4763138" y="2772160"/>
              <a:ext cx="36107" cy="36148"/>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1"/>
            <p:cNvSpPr/>
            <p:nvPr/>
          </p:nvSpPr>
          <p:spPr>
            <a:xfrm>
              <a:off x="4763138" y="2720626"/>
              <a:ext cx="36063" cy="36131"/>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7" name="Google Shape;2787;p61"/>
          <p:cNvSpPr/>
          <p:nvPr/>
        </p:nvSpPr>
        <p:spPr>
          <a:xfrm flipH="1">
            <a:off x="2008650" y="1896350"/>
            <a:ext cx="231600" cy="231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1"/>
          <p:cNvSpPr/>
          <p:nvPr/>
        </p:nvSpPr>
        <p:spPr>
          <a:xfrm flipH="1">
            <a:off x="6925500" y="1896350"/>
            <a:ext cx="231600" cy="2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1"/>
          <p:cNvSpPr/>
          <p:nvPr/>
        </p:nvSpPr>
        <p:spPr>
          <a:xfrm flipH="1">
            <a:off x="2008650" y="3641925"/>
            <a:ext cx="231600" cy="23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1"/>
          <p:cNvSpPr/>
          <p:nvPr/>
        </p:nvSpPr>
        <p:spPr>
          <a:xfrm flipH="1">
            <a:off x="6925500" y="3641925"/>
            <a:ext cx="231600" cy="23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文本框 9">
            <a:extLst>
              <a:ext uri="{FF2B5EF4-FFF2-40B4-BE49-F238E27FC236}">
                <a16:creationId xmlns:a16="http://schemas.microsoft.com/office/drawing/2014/main" id="{1F93C179-D799-5022-655B-91D7BC2208DE}"/>
              </a:ext>
            </a:extLst>
          </p:cNvPr>
          <p:cNvSpPr txBox="1"/>
          <p:nvPr/>
        </p:nvSpPr>
        <p:spPr>
          <a:xfrm>
            <a:off x="639493" y="910976"/>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
        <p:nvSpPr>
          <p:cNvPr id="3" name="Rectángulo 2">
            <a:extLst>
              <a:ext uri="{FF2B5EF4-FFF2-40B4-BE49-F238E27FC236}">
                <a16:creationId xmlns:a16="http://schemas.microsoft.com/office/drawing/2014/main" id="{C84FB669-7220-0FC3-F731-20980C4C41D1}"/>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111B173C-A856-FBF5-A2D1-26B058BD5CEE}"/>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9" name="Google Shape;563;p43"/>
          <p:cNvSpPr txBox="1">
            <a:spLocks noGrp="1"/>
          </p:cNvSpPr>
          <p:nvPr>
            <p:ph type="title"/>
          </p:nvPr>
        </p:nvSpPr>
        <p:spPr>
          <a:xfrm>
            <a:off x="2604403" y="4299619"/>
            <a:ext cx="4242829" cy="4977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4400" dirty="0"/>
              <a:t>—SOMEONE  FAMOUS</a:t>
            </a:r>
            <a:endParaRPr sz="4400" dirty="0"/>
          </a:p>
        </p:txBody>
      </p:sp>
      <p:sp>
        <p:nvSpPr>
          <p:cNvPr id="10" name="Google Shape;564;p43"/>
          <p:cNvSpPr txBox="1">
            <a:spLocks noGrp="1"/>
          </p:cNvSpPr>
          <p:nvPr>
            <p:ph type="subTitle" idx="1"/>
          </p:nvPr>
        </p:nvSpPr>
        <p:spPr>
          <a:xfrm>
            <a:off x="1880467" y="3424549"/>
            <a:ext cx="5690700" cy="1008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b="1" dirty="0">
                <a:solidFill>
                  <a:schemeClr val="accent2">
                    <a:lumMod val="75000"/>
                  </a:schemeClr>
                </a:solidFill>
              </a:rPr>
              <a:t>“This is a quote. Words full of wisdom that someone important said and can make the reader get inspired.”</a:t>
            </a:r>
            <a:endParaRPr sz="1600" b="1" dirty="0">
              <a:solidFill>
                <a:schemeClr val="accent2">
                  <a:lumMod val="75000"/>
                </a:schemeClr>
              </a:solidFill>
            </a:endParaRPr>
          </a:p>
        </p:txBody>
      </p:sp>
      <p:sp>
        <p:nvSpPr>
          <p:cNvPr id="15" name="Google Shape;686;p45"/>
          <p:cNvSpPr txBox="1">
            <a:spLocks/>
          </p:cNvSpPr>
          <p:nvPr/>
        </p:nvSpPr>
        <p:spPr>
          <a:xfrm>
            <a:off x="542925" y="370142"/>
            <a:ext cx="5526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bas Neue"/>
              <a:buNone/>
              <a:defRPr sz="10000" b="0" i="0" u="none" strike="noStrike" cap="none">
                <a:solidFill>
                  <a:schemeClr val="dk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US" sz="4000" dirty="0">
                <a:solidFill>
                  <a:schemeClr val="accent1"/>
                </a:solidFill>
              </a:rPr>
              <a:t>AND HERE COMES THE SLIDE TITLE!</a:t>
            </a:r>
          </a:p>
        </p:txBody>
      </p:sp>
      <p:grpSp>
        <p:nvGrpSpPr>
          <p:cNvPr id="16" name="Google Shape;3633;p74"/>
          <p:cNvGrpSpPr/>
          <p:nvPr/>
        </p:nvGrpSpPr>
        <p:grpSpPr>
          <a:xfrm flipH="1">
            <a:off x="3709766" y="1269241"/>
            <a:ext cx="1631123" cy="2155308"/>
            <a:chOff x="211700" y="1233075"/>
            <a:chExt cx="2752950" cy="3637650"/>
          </a:xfrm>
        </p:grpSpPr>
        <p:sp>
          <p:nvSpPr>
            <p:cNvPr id="17" name="Google Shape;3634;p74"/>
            <p:cNvSpPr/>
            <p:nvPr/>
          </p:nvSpPr>
          <p:spPr>
            <a:xfrm>
              <a:off x="900375" y="4547325"/>
              <a:ext cx="483750" cy="285150"/>
            </a:xfrm>
            <a:custGeom>
              <a:avLst/>
              <a:gdLst/>
              <a:ahLst/>
              <a:cxnLst/>
              <a:rect l="l" t="t" r="r" b="b"/>
              <a:pathLst>
                <a:path w="19350" h="11406" extrusionOk="0">
                  <a:moveTo>
                    <a:pt x="1" y="0"/>
                  </a:moveTo>
                  <a:lnTo>
                    <a:pt x="365" y="4154"/>
                  </a:lnTo>
                  <a:lnTo>
                    <a:pt x="657" y="7543"/>
                  </a:lnTo>
                  <a:lnTo>
                    <a:pt x="912" y="11405"/>
                  </a:lnTo>
                  <a:lnTo>
                    <a:pt x="19350" y="11405"/>
                  </a:lnTo>
                  <a:lnTo>
                    <a:pt x="18657" y="9365"/>
                  </a:lnTo>
                  <a:cubicBezTo>
                    <a:pt x="18439" y="8709"/>
                    <a:pt x="18111" y="8089"/>
                    <a:pt x="17710" y="7543"/>
                  </a:cubicBezTo>
                  <a:cubicBezTo>
                    <a:pt x="16835" y="6340"/>
                    <a:pt x="15596" y="5466"/>
                    <a:pt x="14212" y="4956"/>
                  </a:cubicBezTo>
                  <a:lnTo>
                    <a:pt x="13592" y="4737"/>
                  </a:lnTo>
                  <a:cubicBezTo>
                    <a:pt x="13046" y="4555"/>
                    <a:pt x="12499" y="4300"/>
                    <a:pt x="11989" y="3972"/>
                  </a:cubicBezTo>
                  <a:cubicBezTo>
                    <a:pt x="11953" y="3972"/>
                    <a:pt x="11880" y="3935"/>
                    <a:pt x="11843" y="3899"/>
                  </a:cubicBezTo>
                  <a:cubicBezTo>
                    <a:pt x="11370" y="3607"/>
                    <a:pt x="10932" y="3279"/>
                    <a:pt x="10531" y="2915"/>
                  </a:cubicBezTo>
                  <a:cubicBezTo>
                    <a:pt x="9657" y="2113"/>
                    <a:pt x="8965" y="1093"/>
                    <a:pt x="8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35;p74"/>
            <p:cNvSpPr/>
            <p:nvPr/>
          </p:nvSpPr>
          <p:spPr>
            <a:xfrm>
              <a:off x="910400" y="4646600"/>
              <a:ext cx="474625" cy="185875"/>
            </a:xfrm>
            <a:custGeom>
              <a:avLst/>
              <a:gdLst/>
              <a:ahLst/>
              <a:cxnLst/>
              <a:rect l="l" t="t" r="r" b="b"/>
              <a:pathLst>
                <a:path w="18985" h="7435" extrusionOk="0">
                  <a:moveTo>
                    <a:pt x="11588" y="1"/>
                  </a:moveTo>
                  <a:lnTo>
                    <a:pt x="10094" y="5539"/>
                  </a:lnTo>
                  <a:lnTo>
                    <a:pt x="4482" y="5539"/>
                  </a:lnTo>
                  <a:cubicBezTo>
                    <a:pt x="3572" y="2588"/>
                    <a:pt x="1677" y="402"/>
                    <a:pt x="1" y="183"/>
                  </a:cubicBezTo>
                  <a:lnTo>
                    <a:pt x="1" y="183"/>
                  </a:lnTo>
                  <a:lnTo>
                    <a:pt x="256" y="3572"/>
                  </a:lnTo>
                  <a:lnTo>
                    <a:pt x="547" y="7434"/>
                  </a:lnTo>
                  <a:lnTo>
                    <a:pt x="18985" y="7434"/>
                  </a:lnTo>
                  <a:lnTo>
                    <a:pt x="18293" y="5394"/>
                  </a:lnTo>
                  <a:cubicBezTo>
                    <a:pt x="18038" y="4774"/>
                    <a:pt x="17710" y="4155"/>
                    <a:pt x="17309" y="3572"/>
                  </a:cubicBezTo>
                  <a:cubicBezTo>
                    <a:pt x="16434" y="2406"/>
                    <a:pt x="15232" y="1495"/>
                    <a:pt x="13847" y="1021"/>
                  </a:cubicBezTo>
                  <a:lnTo>
                    <a:pt x="13191" y="766"/>
                  </a:lnTo>
                  <a:cubicBezTo>
                    <a:pt x="12645" y="584"/>
                    <a:pt x="12098" y="329"/>
                    <a:pt x="11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36;p74"/>
            <p:cNvSpPr/>
            <p:nvPr/>
          </p:nvSpPr>
          <p:spPr>
            <a:xfrm>
              <a:off x="578800" y="3007800"/>
              <a:ext cx="532950" cy="1539550"/>
            </a:xfrm>
            <a:custGeom>
              <a:avLst/>
              <a:gdLst/>
              <a:ahLst/>
              <a:cxnLst/>
              <a:rect l="l" t="t" r="r" b="b"/>
              <a:pathLst>
                <a:path w="21318" h="61582" extrusionOk="0">
                  <a:moveTo>
                    <a:pt x="15997" y="0"/>
                  </a:moveTo>
                  <a:lnTo>
                    <a:pt x="1" y="1458"/>
                  </a:lnTo>
                  <a:lnTo>
                    <a:pt x="9183" y="26746"/>
                  </a:lnTo>
                  <a:cubicBezTo>
                    <a:pt x="6633" y="41103"/>
                    <a:pt x="11807" y="51706"/>
                    <a:pt x="12864" y="61581"/>
                  </a:cubicBezTo>
                  <a:lnTo>
                    <a:pt x="21317" y="61581"/>
                  </a:lnTo>
                  <a:lnTo>
                    <a:pt x="19313" y="24888"/>
                  </a:lnTo>
                  <a:lnTo>
                    <a:pt x="159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37;p74"/>
            <p:cNvSpPr/>
            <p:nvPr/>
          </p:nvSpPr>
          <p:spPr>
            <a:xfrm>
              <a:off x="288225" y="2964975"/>
              <a:ext cx="490100" cy="1606950"/>
            </a:xfrm>
            <a:custGeom>
              <a:avLst/>
              <a:gdLst/>
              <a:ahLst/>
              <a:cxnLst/>
              <a:rect l="l" t="t" r="r" b="b"/>
              <a:pathLst>
                <a:path w="19604" h="64278" extrusionOk="0">
                  <a:moveTo>
                    <a:pt x="19604" y="1"/>
                  </a:moveTo>
                  <a:lnTo>
                    <a:pt x="4446" y="6232"/>
                  </a:lnTo>
                  <a:lnTo>
                    <a:pt x="7579" y="27184"/>
                  </a:lnTo>
                  <a:cubicBezTo>
                    <a:pt x="0" y="43508"/>
                    <a:pt x="2952" y="52763"/>
                    <a:pt x="364" y="64278"/>
                  </a:cubicBezTo>
                  <a:lnTo>
                    <a:pt x="10385" y="64278"/>
                  </a:lnTo>
                  <a:cubicBezTo>
                    <a:pt x="8563" y="60525"/>
                    <a:pt x="18693" y="28058"/>
                    <a:pt x="18693" y="28058"/>
                  </a:cubicBezTo>
                  <a:lnTo>
                    <a:pt x="19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38;p74"/>
            <p:cNvSpPr/>
            <p:nvPr/>
          </p:nvSpPr>
          <p:spPr>
            <a:xfrm>
              <a:off x="461300" y="1507450"/>
              <a:ext cx="217750" cy="458225"/>
            </a:xfrm>
            <a:custGeom>
              <a:avLst/>
              <a:gdLst/>
              <a:ahLst/>
              <a:cxnLst/>
              <a:rect l="l" t="t" r="r" b="b"/>
              <a:pathLst>
                <a:path w="8710" h="18329" extrusionOk="0">
                  <a:moveTo>
                    <a:pt x="8709" y="0"/>
                  </a:moveTo>
                  <a:cubicBezTo>
                    <a:pt x="1130" y="2077"/>
                    <a:pt x="1276" y="7288"/>
                    <a:pt x="1531" y="11989"/>
                  </a:cubicBezTo>
                  <a:cubicBezTo>
                    <a:pt x="1749" y="16726"/>
                    <a:pt x="0" y="18329"/>
                    <a:pt x="0" y="18329"/>
                  </a:cubicBezTo>
                  <a:lnTo>
                    <a:pt x="8709" y="18074"/>
                  </a:lnTo>
                  <a:lnTo>
                    <a:pt x="8709" y="0"/>
                  </a:ln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39;p74"/>
            <p:cNvSpPr/>
            <p:nvPr/>
          </p:nvSpPr>
          <p:spPr>
            <a:xfrm>
              <a:off x="811100" y="2014125"/>
              <a:ext cx="499250" cy="658475"/>
            </a:xfrm>
            <a:custGeom>
              <a:avLst/>
              <a:gdLst/>
              <a:ahLst/>
              <a:cxnLst/>
              <a:rect l="l" t="t" r="r" b="b"/>
              <a:pathLst>
                <a:path w="19970" h="26339" extrusionOk="0">
                  <a:moveTo>
                    <a:pt x="4305" y="0"/>
                  </a:moveTo>
                  <a:cubicBezTo>
                    <a:pt x="3086" y="0"/>
                    <a:pt x="1872" y="544"/>
                    <a:pt x="1057" y="1596"/>
                  </a:cubicBezTo>
                  <a:cubicBezTo>
                    <a:pt x="183" y="2762"/>
                    <a:pt x="1" y="4329"/>
                    <a:pt x="584" y="5641"/>
                  </a:cubicBezTo>
                  <a:lnTo>
                    <a:pt x="5576" y="18540"/>
                  </a:lnTo>
                  <a:cubicBezTo>
                    <a:pt x="7361" y="23168"/>
                    <a:pt x="11770" y="26229"/>
                    <a:pt x="16690" y="26302"/>
                  </a:cubicBezTo>
                  <a:lnTo>
                    <a:pt x="19969" y="26338"/>
                  </a:lnTo>
                  <a:cubicBezTo>
                    <a:pt x="15560" y="15990"/>
                    <a:pt x="10131" y="4074"/>
                    <a:pt x="7143" y="1159"/>
                  </a:cubicBezTo>
                  <a:cubicBezTo>
                    <a:pt x="6347" y="380"/>
                    <a:pt x="5324" y="0"/>
                    <a:pt x="4305"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40;p74"/>
            <p:cNvSpPr/>
            <p:nvPr/>
          </p:nvSpPr>
          <p:spPr>
            <a:xfrm>
              <a:off x="380225" y="2013700"/>
              <a:ext cx="611275" cy="783700"/>
            </a:xfrm>
            <a:custGeom>
              <a:avLst/>
              <a:gdLst/>
              <a:ahLst/>
              <a:cxnLst/>
              <a:rect l="l" t="t" r="r" b="b"/>
              <a:pathLst>
                <a:path w="24451" h="31348" extrusionOk="0">
                  <a:moveTo>
                    <a:pt x="21623" y="1"/>
                  </a:moveTo>
                  <a:cubicBezTo>
                    <a:pt x="21558" y="1"/>
                    <a:pt x="21492" y="4"/>
                    <a:pt x="21426" y="10"/>
                  </a:cubicBezTo>
                  <a:lnTo>
                    <a:pt x="7361" y="1395"/>
                  </a:lnTo>
                  <a:lnTo>
                    <a:pt x="5648" y="1577"/>
                  </a:lnTo>
                  <a:cubicBezTo>
                    <a:pt x="2223" y="1941"/>
                    <a:pt x="0" y="5330"/>
                    <a:pt x="984" y="8610"/>
                  </a:cubicBezTo>
                  <a:cubicBezTo>
                    <a:pt x="1130" y="9047"/>
                    <a:pt x="1312" y="9484"/>
                    <a:pt x="1567" y="9885"/>
                  </a:cubicBezTo>
                  <a:cubicBezTo>
                    <a:pt x="5393" y="16225"/>
                    <a:pt x="8746" y="21946"/>
                    <a:pt x="8746" y="21946"/>
                  </a:cubicBezTo>
                  <a:lnTo>
                    <a:pt x="7288" y="24642"/>
                  </a:lnTo>
                  <a:lnTo>
                    <a:pt x="3717" y="31201"/>
                  </a:lnTo>
                  <a:lnTo>
                    <a:pt x="11588" y="31274"/>
                  </a:lnTo>
                  <a:lnTo>
                    <a:pt x="24086" y="31347"/>
                  </a:lnTo>
                  <a:cubicBezTo>
                    <a:pt x="24159" y="29962"/>
                    <a:pt x="24268" y="28505"/>
                    <a:pt x="24305" y="27120"/>
                  </a:cubicBezTo>
                  <a:cubicBezTo>
                    <a:pt x="24414" y="24278"/>
                    <a:pt x="24451" y="21509"/>
                    <a:pt x="24451" y="18922"/>
                  </a:cubicBezTo>
                  <a:cubicBezTo>
                    <a:pt x="24451" y="18885"/>
                    <a:pt x="24451" y="18849"/>
                    <a:pt x="24451" y="18812"/>
                  </a:cubicBezTo>
                  <a:cubicBezTo>
                    <a:pt x="24451" y="17245"/>
                    <a:pt x="24414" y="15679"/>
                    <a:pt x="24378" y="14221"/>
                  </a:cubicBezTo>
                  <a:cubicBezTo>
                    <a:pt x="24305" y="11270"/>
                    <a:pt x="24195" y="8610"/>
                    <a:pt x="24050" y="6387"/>
                  </a:cubicBezTo>
                  <a:cubicBezTo>
                    <a:pt x="23940" y="4565"/>
                    <a:pt x="23831" y="3071"/>
                    <a:pt x="23758" y="1978"/>
                  </a:cubicBezTo>
                  <a:cubicBezTo>
                    <a:pt x="23655" y="843"/>
                    <a:pt x="22709" y="1"/>
                    <a:pt x="21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41;p74"/>
            <p:cNvSpPr/>
            <p:nvPr/>
          </p:nvSpPr>
          <p:spPr>
            <a:xfrm>
              <a:off x="937725" y="2131450"/>
              <a:ext cx="216850" cy="363500"/>
            </a:xfrm>
            <a:custGeom>
              <a:avLst/>
              <a:gdLst/>
              <a:ahLst/>
              <a:cxnLst/>
              <a:rect l="l" t="t" r="r" b="b"/>
              <a:pathLst>
                <a:path w="8674" h="14540" extrusionOk="0">
                  <a:moveTo>
                    <a:pt x="1" y="1"/>
                  </a:moveTo>
                  <a:lnTo>
                    <a:pt x="1276" y="14540"/>
                  </a:lnTo>
                  <a:cubicBezTo>
                    <a:pt x="6523" y="12062"/>
                    <a:pt x="8673" y="758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42;p74"/>
            <p:cNvSpPr/>
            <p:nvPr/>
          </p:nvSpPr>
          <p:spPr>
            <a:xfrm>
              <a:off x="211700" y="2629750"/>
              <a:ext cx="854500" cy="982025"/>
            </a:xfrm>
            <a:custGeom>
              <a:avLst/>
              <a:gdLst/>
              <a:ahLst/>
              <a:cxnLst/>
              <a:rect l="l" t="t" r="r" b="b"/>
              <a:pathLst>
                <a:path w="34180" h="39281" extrusionOk="0">
                  <a:moveTo>
                    <a:pt x="14029" y="0"/>
                  </a:moveTo>
                  <a:cubicBezTo>
                    <a:pt x="0" y="16033"/>
                    <a:pt x="8454" y="39281"/>
                    <a:pt x="8454" y="39281"/>
                  </a:cubicBezTo>
                  <a:lnTo>
                    <a:pt x="14284" y="39172"/>
                  </a:lnTo>
                  <a:lnTo>
                    <a:pt x="34180" y="38844"/>
                  </a:lnTo>
                  <a:lnTo>
                    <a:pt x="31009" y="2442"/>
                  </a:lnTo>
                  <a:lnTo>
                    <a:pt x="31009" y="2150"/>
                  </a:lnTo>
                  <a:lnTo>
                    <a:pt x="19058" y="656"/>
                  </a:lnTo>
                  <a:lnTo>
                    <a:pt x="140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43;p74"/>
            <p:cNvSpPr/>
            <p:nvPr/>
          </p:nvSpPr>
          <p:spPr>
            <a:xfrm>
              <a:off x="312800" y="2078000"/>
              <a:ext cx="292450" cy="568175"/>
            </a:xfrm>
            <a:custGeom>
              <a:avLst/>
              <a:gdLst/>
              <a:ahLst/>
              <a:cxnLst/>
              <a:rect l="l" t="t" r="r" b="b"/>
              <a:pathLst>
                <a:path w="11698" h="22727" extrusionOk="0">
                  <a:moveTo>
                    <a:pt x="7578" y="0"/>
                  </a:moveTo>
                  <a:cubicBezTo>
                    <a:pt x="6116" y="0"/>
                    <a:pt x="4691" y="799"/>
                    <a:pt x="3973" y="2212"/>
                  </a:cubicBezTo>
                  <a:cubicBezTo>
                    <a:pt x="2078" y="5928"/>
                    <a:pt x="839" y="10884"/>
                    <a:pt x="1" y="22070"/>
                  </a:cubicBezTo>
                  <a:lnTo>
                    <a:pt x="9147" y="22726"/>
                  </a:lnTo>
                  <a:lnTo>
                    <a:pt x="11588" y="4325"/>
                  </a:lnTo>
                  <a:cubicBezTo>
                    <a:pt x="11698" y="2867"/>
                    <a:pt x="11005" y="1483"/>
                    <a:pt x="9803" y="681"/>
                  </a:cubicBezTo>
                  <a:cubicBezTo>
                    <a:pt x="9115" y="219"/>
                    <a:pt x="8342" y="0"/>
                    <a:pt x="7578"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44;p74"/>
            <p:cNvSpPr/>
            <p:nvPr/>
          </p:nvSpPr>
          <p:spPr>
            <a:xfrm>
              <a:off x="564225" y="2016675"/>
              <a:ext cx="324350" cy="180400"/>
            </a:xfrm>
            <a:custGeom>
              <a:avLst/>
              <a:gdLst/>
              <a:ahLst/>
              <a:cxnLst/>
              <a:rect l="l" t="t" r="r" b="b"/>
              <a:pathLst>
                <a:path w="12974" h="7216" extrusionOk="0">
                  <a:moveTo>
                    <a:pt x="12827" y="0"/>
                  </a:moveTo>
                  <a:lnTo>
                    <a:pt x="1" y="1276"/>
                  </a:lnTo>
                  <a:cubicBezTo>
                    <a:pt x="6123" y="6997"/>
                    <a:pt x="11260" y="7215"/>
                    <a:pt x="11260" y="7215"/>
                  </a:cubicBezTo>
                  <a:cubicBezTo>
                    <a:pt x="11260" y="7215"/>
                    <a:pt x="12973" y="3754"/>
                    <a:pt x="12827"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45;p74"/>
            <p:cNvSpPr/>
            <p:nvPr/>
          </p:nvSpPr>
          <p:spPr>
            <a:xfrm>
              <a:off x="312800" y="2551400"/>
              <a:ext cx="511075" cy="498325"/>
            </a:xfrm>
            <a:custGeom>
              <a:avLst/>
              <a:gdLst/>
              <a:ahLst/>
              <a:cxnLst/>
              <a:rect l="l" t="t" r="r" b="b"/>
              <a:pathLst>
                <a:path w="20443" h="19933" extrusionOk="0">
                  <a:moveTo>
                    <a:pt x="8892" y="1"/>
                  </a:moveTo>
                  <a:lnTo>
                    <a:pt x="1" y="3134"/>
                  </a:lnTo>
                  <a:cubicBezTo>
                    <a:pt x="4118" y="12608"/>
                    <a:pt x="19823" y="19932"/>
                    <a:pt x="19823" y="19932"/>
                  </a:cubicBezTo>
                  <a:lnTo>
                    <a:pt x="20443" y="14685"/>
                  </a:lnTo>
                  <a:lnTo>
                    <a:pt x="8892" y="1"/>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46;p74"/>
            <p:cNvSpPr/>
            <p:nvPr/>
          </p:nvSpPr>
          <p:spPr>
            <a:xfrm>
              <a:off x="701800" y="3131675"/>
              <a:ext cx="125725" cy="135325"/>
            </a:xfrm>
            <a:custGeom>
              <a:avLst/>
              <a:gdLst/>
              <a:ahLst/>
              <a:cxnLst/>
              <a:rect l="l" t="t" r="r" b="b"/>
              <a:pathLst>
                <a:path w="5029" h="5413" extrusionOk="0">
                  <a:moveTo>
                    <a:pt x="2114" y="1"/>
                  </a:moveTo>
                  <a:lnTo>
                    <a:pt x="292" y="3608"/>
                  </a:lnTo>
                  <a:cubicBezTo>
                    <a:pt x="0" y="4155"/>
                    <a:pt x="182" y="4847"/>
                    <a:pt x="692" y="5212"/>
                  </a:cubicBezTo>
                  <a:cubicBezTo>
                    <a:pt x="901" y="5346"/>
                    <a:pt x="1140" y="5413"/>
                    <a:pt x="1380" y="5413"/>
                  </a:cubicBezTo>
                  <a:cubicBezTo>
                    <a:pt x="1726" y="5413"/>
                    <a:pt x="2074" y="5273"/>
                    <a:pt x="2332" y="4993"/>
                  </a:cubicBezTo>
                  <a:lnTo>
                    <a:pt x="5029" y="1969"/>
                  </a:lnTo>
                  <a:lnTo>
                    <a:pt x="2114" y="1"/>
                  </a:ln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47;p74"/>
            <p:cNvSpPr/>
            <p:nvPr/>
          </p:nvSpPr>
          <p:spPr>
            <a:xfrm>
              <a:off x="448550" y="2879575"/>
              <a:ext cx="286975" cy="147375"/>
            </a:xfrm>
            <a:custGeom>
              <a:avLst/>
              <a:gdLst/>
              <a:ahLst/>
              <a:cxnLst/>
              <a:rect l="l" t="t" r="r" b="b"/>
              <a:pathLst>
                <a:path w="11479" h="5895" extrusionOk="0">
                  <a:moveTo>
                    <a:pt x="4594" y="487"/>
                  </a:moveTo>
                  <a:cubicBezTo>
                    <a:pt x="4664" y="487"/>
                    <a:pt x="4735" y="491"/>
                    <a:pt x="4810" y="502"/>
                  </a:cubicBezTo>
                  <a:cubicBezTo>
                    <a:pt x="5867" y="502"/>
                    <a:pt x="6924" y="720"/>
                    <a:pt x="7907" y="1158"/>
                  </a:cubicBezTo>
                  <a:cubicBezTo>
                    <a:pt x="8782" y="1558"/>
                    <a:pt x="10021" y="2069"/>
                    <a:pt x="10713" y="2797"/>
                  </a:cubicBezTo>
                  <a:cubicBezTo>
                    <a:pt x="10932" y="3016"/>
                    <a:pt x="10932" y="3162"/>
                    <a:pt x="10895" y="3271"/>
                  </a:cubicBezTo>
                  <a:cubicBezTo>
                    <a:pt x="10750" y="3890"/>
                    <a:pt x="9110" y="4619"/>
                    <a:pt x="7616" y="5020"/>
                  </a:cubicBezTo>
                  <a:cubicBezTo>
                    <a:pt x="6702" y="5259"/>
                    <a:pt x="5766" y="5378"/>
                    <a:pt x="4832" y="5378"/>
                  </a:cubicBezTo>
                  <a:cubicBezTo>
                    <a:pt x="4053" y="5378"/>
                    <a:pt x="3276" y="5295"/>
                    <a:pt x="2515" y="5129"/>
                  </a:cubicBezTo>
                  <a:cubicBezTo>
                    <a:pt x="1895" y="4984"/>
                    <a:pt x="765" y="4619"/>
                    <a:pt x="583" y="3745"/>
                  </a:cubicBezTo>
                  <a:cubicBezTo>
                    <a:pt x="510" y="3271"/>
                    <a:pt x="620" y="2761"/>
                    <a:pt x="911" y="2396"/>
                  </a:cubicBezTo>
                  <a:cubicBezTo>
                    <a:pt x="1640" y="1340"/>
                    <a:pt x="2806" y="647"/>
                    <a:pt x="4118" y="538"/>
                  </a:cubicBezTo>
                  <a:cubicBezTo>
                    <a:pt x="4272" y="512"/>
                    <a:pt x="4427" y="487"/>
                    <a:pt x="4594" y="487"/>
                  </a:cubicBezTo>
                  <a:close/>
                  <a:moveTo>
                    <a:pt x="4730" y="1"/>
                  </a:moveTo>
                  <a:cubicBezTo>
                    <a:pt x="4502" y="1"/>
                    <a:pt x="4274" y="10"/>
                    <a:pt x="4045" y="28"/>
                  </a:cubicBezTo>
                  <a:cubicBezTo>
                    <a:pt x="2624" y="174"/>
                    <a:pt x="1312" y="939"/>
                    <a:pt x="510" y="2105"/>
                  </a:cubicBezTo>
                  <a:cubicBezTo>
                    <a:pt x="146" y="2615"/>
                    <a:pt x="0" y="3235"/>
                    <a:pt x="110" y="3854"/>
                  </a:cubicBezTo>
                  <a:cubicBezTo>
                    <a:pt x="292" y="4729"/>
                    <a:pt x="1093" y="5348"/>
                    <a:pt x="2405" y="5639"/>
                  </a:cubicBezTo>
                  <a:cubicBezTo>
                    <a:pt x="3207" y="5822"/>
                    <a:pt x="4008" y="5895"/>
                    <a:pt x="4810" y="5895"/>
                  </a:cubicBezTo>
                  <a:cubicBezTo>
                    <a:pt x="5794" y="5895"/>
                    <a:pt x="6778" y="5749"/>
                    <a:pt x="7762" y="5494"/>
                  </a:cubicBezTo>
                  <a:cubicBezTo>
                    <a:pt x="8745" y="5239"/>
                    <a:pt x="11114" y="4473"/>
                    <a:pt x="11405" y="3417"/>
                  </a:cubicBezTo>
                  <a:cubicBezTo>
                    <a:pt x="11478" y="3052"/>
                    <a:pt x="11333" y="2688"/>
                    <a:pt x="11078" y="2433"/>
                  </a:cubicBezTo>
                  <a:cubicBezTo>
                    <a:pt x="10312" y="1668"/>
                    <a:pt x="9001" y="1121"/>
                    <a:pt x="8090" y="720"/>
                  </a:cubicBezTo>
                  <a:cubicBezTo>
                    <a:pt x="7025" y="234"/>
                    <a:pt x="5884" y="1"/>
                    <a:pt x="4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648;p74"/>
            <p:cNvSpPr/>
            <p:nvPr/>
          </p:nvSpPr>
          <p:spPr>
            <a:xfrm>
              <a:off x="685400" y="2939000"/>
              <a:ext cx="163075" cy="362050"/>
            </a:xfrm>
            <a:custGeom>
              <a:avLst/>
              <a:gdLst/>
              <a:ahLst/>
              <a:cxnLst/>
              <a:rect l="l" t="t" r="r" b="b"/>
              <a:pathLst>
                <a:path w="6523" h="14482" extrusionOk="0">
                  <a:moveTo>
                    <a:pt x="2552" y="0"/>
                  </a:moveTo>
                  <a:cubicBezTo>
                    <a:pt x="2479" y="0"/>
                    <a:pt x="2406" y="6"/>
                    <a:pt x="2332" y="19"/>
                  </a:cubicBezTo>
                  <a:lnTo>
                    <a:pt x="1021" y="347"/>
                  </a:lnTo>
                  <a:cubicBezTo>
                    <a:pt x="401" y="457"/>
                    <a:pt x="0" y="1076"/>
                    <a:pt x="146" y="1696"/>
                  </a:cubicBezTo>
                  <a:lnTo>
                    <a:pt x="2842" y="13611"/>
                  </a:lnTo>
                  <a:cubicBezTo>
                    <a:pt x="2967" y="14138"/>
                    <a:pt x="3408" y="14481"/>
                    <a:pt x="3919" y="14481"/>
                  </a:cubicBezTo>
                  <a:cubicBezTo>
                    <a:pt x="4008" y="14481"/>
                    <a:pt x="4099" y="14471"/>
                    <a:pt x="4191" y="14449"/>
                  </a:cubicBezTo>
                  <a:lnTo>
                    <a:pt x="5539" y="14158"/>
                  </a:lnTo>
                  <a:cubicBezTo>
                    <a:pt x="6158" y="14012"/>
                    <a:pt x="6523" y="13392"/>
                    <a:pt x="6413" y="12773"/>
                  </a:cubicBezTo>
                  <a:lnTo>
                    <a:pt x="3717" y="894"/>
                  </a:lnTo>
                  <a:cubicBezTo>
                    <a:pt x="3589" y="348"/>
                    <a:pt x="3092" y="0"/>
                    <a:pt x="2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649;p74"/>
            <p:cNvSpPr/>
            <p:nvPr/>
          </p:nvSpPr>
          <p:spPr>
            <a:xfrm>
              <a:off x="721825" y="2993500"/>
              <a:ext cx="457325" cy="1877225"/>
            </a:xfrm>
            <a:custGeom>
              <a:avLst/>
              <a:gdLst/>
              <a:ahLst/>
              <a:cxnLst/>
              <a:rect l="l" t="t" r="r" b="b"/>
              <a:pathLst>
                <a:path w="18293" h="75089" extrusionOk="0">
                  <a:moveTo>
                    <a:pt x="858" y="0"/>
                  </a:moveTo>
                  <a:cubicBezTo>
                    <a:pt x="792" y="0"/>
                    <a:pt x="725" y="9"/>
                    <a:pt x="657" y="26"/>
                  </a:cubicBezTo>
                  <a:cubicBezTo>
                    <a:pt x="256" y="99"/>
                    <a:pt x="1" y="499"/>
                    <a:pt x="74" y="937"/>
                  </a:cubicBezTo>
                  <a:lnTo>
                    <a:pt x="16726" y="74506"/>
                  </a:lnTo>
                  <a:cubicBezTo>
                    <a:pt x="16799" y="74834"/>
                    <a:pt x="17090" y="75089"/>
                    <a:pt x="17455" y="75089"/>
                  </a:cubicBezTo>
                  <a:cubicBezTo>
                    <a:pt x="17528" y="75089"/>
                    <a:pt x="17564" y="75089"/>
                    <a:pt x="17637" y="75052"/>
                  </a:cubicBezTo>
                  <a:cubicBezTo>
                    <a:pt x="18038" y="74979"/>
                    <a:pt x="18293" y="74578"/>
                    <a:pt x="18220" y="74141"/>
                  </a:cubicBezTo>
                  <a:lnTo>
                    <a:pt x="1568" y="609"/>
                  </a:lnTo>
                  <a:cubicBezTo>
                    <a:pt x="1506" y="240"/>
                    <a:pt x="1211"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650;p74"/>
            <p:cNvSpPr/>
            <p:nvPr/>
          </p:nvSpPr>
          <p:spPr>
            <a:xfrm>
              <a:off x="720000" y="2918525"/>
              <a:ext cx="215025" cy="266925"/>
            </a:xfrm>
            <a:custGeom>
              <a:avLst/>
              <a:gdLst/>
              <a:ahLst/>
              <a:cxnLst/>
              <a:rect l="l" t="t" r="r" b="b"/>
              <a:pathLst>
                <a:path w="8601" h="10677" extrusionOk="0">
                  <a:moveTo>
                    <a:pt x="4118" y="0"/>
                  </a:moveTo>
                  <a:cubicBezTo>
                    <a:pt x="1714" y="146"/>
                    <a:pt x="1" y="2442"/>
                    <a:pt x="547" y="4810"/>
                  </a:cubicBezTo>
                  <a:lnTo>
                    <a:pt x="1932" y="10677"/>
                  </a:lnTo>
                  <a:lnTo>
                    <a:pt x="8600" y="10495"/>
                  </a:lnTo>
                  <a:lnTo>
                    <a:pt x="4155"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651;p74"/>
            <p:cNvSpPr/>
            <p:nvPr/>
          </p:nvSpPr>
          <p:spPr>
            <a:xfrm>
              <a:off x="689050" y="3069750"/>
              <a:ext cx="237775" cy="163075"/>
            </a:xfrm>
            <a:custGeom>
              <a:avLst/>
              <a:gdLst/>
              <a:ahLst/>
              <a:cxnLst/>
              <a:rect l="l" t="t" r="r" b="b"/>
              <a:pathLst>
                <a:path w="9511" h="6523" extrusionOk="0">
                  <a:moveTo>
                    <a:pt x="7033" y="0"/>
                  </a:moveTo>
                  <a:lnTo>
                    <a:pt x="3899" y="3535"/>
                  </a:lnTo>
                  <a:lnTo>
                    <a:pt x="984" y="3097"/>
                  </a:lnTo>
                  <a:cubicBezTo>
                    <a:pt x="939" y="3090"/>
                    <a:pt x="894" y="3086"/>
                    <a:pt x="850" y="3086"/>
                  </a:cubicBezTo>
                  <a:cubicBezTo>
                    <a:pt x="467" y="3086"/>
                    <a:pt x="138" y="3361"/>
                    <a:pt x="73" y="3753"/>
                  </a:cubicBezTo>
                  <a:cubicBezTo>
                    <a:pt x="0" y="4118"/>
                    <a:pt x="182" y="4446"/>
                    <a:pt x="510" y="4628"/>
                  </a:cubicBezTo>
                  <a:lnTo>
                    <a:pt x="4409" y="6523"/>
                  </a:lnTo>
                  <a:lnTo>
                    <a:pt x="9510" y="4701"/>
                  </a:lnTo>
                  <a:lnTo>
                    <a:pt x="7033"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652;p74"/>
            <p:cNvSpPr/>
            <p:nvPr/>
          </p:nvSpPr>
          <p:spPr>
            <a:xfrm>
              <a:off x="678100" y="3013250"/>
              <a:ext cx="216850" cy="169475"/>
            </a:xfrm>
            <a:custGeom>
              <a:avLst/>
              <a:gdLst/>
              <a:ahLst/>
              <a:cxnLst/>
              <a:rect l="l" t="t" r="r" b="b"/>
              <a:pathLst>
                <a:path w="8674" h="6779" extrusionOk="0">
                  <a:moveTo>
                    <a:pt x="6487" y="1"/>
                  </a:moveTo>
                  <a:lnTo>
                    <a:pt x="3754" y="3863"/>
                  </a:lnTo>
                  <a:lnTo>
                    <a:pt x="839" y="3718"/>
                  </a:lnTo>
                  <a:cubicBezTo>
                    <a:pt x="402" y="3718"/>
                    <a:pt x="1" y="4082"/>
                    <a:pt x="1" y="4519"/>
                  </a:cubicBezTo>
                  <a:cubicBezTo>
                    <a:pt x="1" y="4884"/>
                    <a:pt x="219" y="5212"/>
                    <a:pt x="547" y="5321"/>
                  </a:cubicBezTo>
                  <a:lnTo>
                    <a:pt x="4665" y="6778"/>
                  </a:lnTo>
                  <a:lnTo>
                    <a:pt x="8673" y="4155"/>
                  </a:lnTo>
                  <a:lnTo>
                    <a:pt x="6487" y="1"/>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53;p74"/>
            <p:cNvSpPr/>
            <p:nvPr/>
          </p:nvSpPr>
          <p:spPr>
            <a:xfrm>
              <a:off x="708175" y="3010125"/>
              <a:ext cx="73800" cy="79150"/>
            </a:xfrm>
            <a:custGeom>
              <a:avLst/>
              <a:gdLst/>
              <a:ahLst/>
              <a:cxnLst/>
              <a:rect l="l" t="t" r="r" b="b"/>
              <a:pathLst>
                <a:path w="2952" h="3166" extrusionOk="0">
                  <a:moveTo>
                    <a:pt x="1880" y="1"/>
                  </a:moveTo>
                  <a:cubicBezTo>
                    <a:pt x="1664" y="1"/>
                    <a:pt x="1447" y="106"/>
                    <a:pt x="1312" y="308"/>
                  </a:cubicBezTo>
                  <a:lnTo>
                    <a:pt x="219" y="1875"/>
                  </a:lnTo>
                  <a:cubicBezTo>
                    <a:pt x="0" y="2166"/>
                    <a:pt x="73" y="2604"/>
                    <a:pt x="365" y="2822"/>
                  </a:cubicBezTo>
                  <a:lnTo>
                    <a:pt x="656" y="3041"/>
                  </a:lnTo>
                  <a:cubicBezTo>
                    <a:pt x="782" y="3125"/>
                    <a:pt x="924" y="3166"/>
                    <a:pt x="1064" y="3166"/>
                  </a:cubicBezTo>
                  <a:cubicBezTo>
                    <a:pt x="1288" y="3166"/>
                    <a:pt x="1505" y="3061"/>
                    <a:pt x="1640" y="2859"/>
                  </a:cubicBezTo>
                  <a:lnTo>
                    <a:pt x="2733" y="1292"/>
                  </a:lnTo>
                  <a:cubicBezTo>
                    <a:pt x="2952" y="964"/>
                    <a:pt x="2879" y="563"/>
                    <a:pt x="2551" y="345"/>
                  </a:cubicBezTo>
                  <a:lnTo>
                    <a:pt x="2259" y="126"/>
                  </a:lnTo>
                  <a:cubicBezTo>
                    <a:pt x="2147" y="42"/>
                    <a:pt x="2014" y="1"/>
                    <a:pt x="1880"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654;p74"/>
            <p:cNvSpPr/>
            <p:nvPr/>
          </p:nvSpPr>
          <p:spPr>
            <a:xfrm>
              <a:off x="839350" y="3179975"/>
              <a:ext cx="95675" cy="120575"/>
            </a:xfrm>
            <a:custGeom>
              <a:avLst/>
              <a:gdLst/>
              <a:ahLst/>
              <a:cxnLst/>
              <a:rect l="l" t="t" r="r" b="b"/>
              <a:pathLst>
                <a:path w="3827" h="4823" extrusionOk="0">
                  <a:moveTo>
                    <a:pt x="1021" y="0"/>
                  </a:moveTo>
                  <a:lnTo>
                    <a:pt x="183" y="3571"/>
                  </a:lnTo>
                  <a:cubicBezTo>
                    <a:pt x="0" y="4008"/>
                    <a:pt x="183" y="4555"/>
                    <a:pt x="656" y="4737"/>
                  </a:cubicBezTo>
                  <a:cubicBezTo>
                    <a:pt x="773" y="4796"/>
                    <a:pt x="896" y="4823"/>
                    <a:pt x="1016" y="4823"/>
                  </a:cubicBezTo>
                  <a:cubicBezTo>
                    <a:pt x="1346" y="4823"/>
                    <a:pt x="1662" y="4620"/>
                    <a:pt x="1822" y="4300"/>
                  </a:cubicBezTo>
                  <a:lnTo>
                    <a:pt x="3826" y="37"/>
                  </a:lnTo>
                  <a:lnTo>
                    <a:pt x="1021"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655;p74"/>
            <p:cNvSpPr/>
            <p:nvPr/>
          </p:nvSpPr>
          <p:spPr>
            <a:xfrm>
              <a:off x="768300" y="3239450"/>
              <a:ext cx="121175" cy="62000"/>
            </a:xfrm>
            <a:custGeom>
              <a:avLst/>
              <a:gdLst/>
              <a:ahLst/>
              <a:cxnLst/>
              <a:rect l="l" t="t" r="r" b="b"/>
              <a:pathLst>
                <a:path w="4847" h="2480" extrusionOk="0">
                  <a:moveTo>
                    <a:pt x="833" y="1"/>
                  </a:moveTo>
                  <a:cubicBezTo>
                    <a:pt x="511" y="1"/>
                    <a:pt x="244" y="230"/>
                    <a:pt x="182" y="536"/>
                  </a:cubicBezTo>
                  <a:lnTo>
                    <a:pt x="73" y="901"/>
                  </a:lnTo>
                  <a:cubicBezTo>
                    <a:pt x="0" y="1265"/>
                    <a:pt x="255" y="1666"/>
                    <a:pt x="620" y="1739"/>
                  </a:cubicBezTo>
                  <a:lnTo>
                    <a:pt x="3826" y="2467"/>
                  </a:lnTo>
                  <a:cubicBezTo>
                    <a:pt x="3873" y="2476"/>
                    <a:pt x="3918" y="2480"/>
                    <a:pt x="3963" y="2480"/>
                  </a:cubicBezTo>
                  <a:cubicBezTo>
                    <a:pt x="4307" y="2480"/>
                    <a:pt x="4600" y="2243"/>
                    <a:pt x="4664" y="1921"/>
                  </a:cubicBezTo>
                  <a:lnTo>
                    <a:pt x="4737" y="1556"/>
                  </a:lnTo>
                  <a:cubicBezTo>
                    <a:pt x="4846" y="1192"/>
                    <a:pt x="4591" y="828"/>
                    <a:pt x="4227" y="718"/>
                  </a:cubicBezTo>
                  <a:lnTo>
                    <a:pt x="1020" y="26"/>
                  </a:lnTo>
                  <a:cubicBezTo>
                    <a:pt x="957" y="9"/>
                    <a:pt x="894" y="1"/>
                    <a:pt x="833"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56;p74"/>
            <p:cNvSpPr/>
            <p:nvPr/>
          </p:nvSpPr>
          <p:spPr>
            <a:xfrm>
              <a:off x="668075" y="3041275"/>
              <a:ext cx="119375" cy="68375"/>
            </a:xfrm>
            <a:custGeom>
              <a:avLst/>
              <a:gdLst/>
              <a:ahLst/>
              <a:cxnLst/>
              <a:rect l="l" t="t" r="r" b="b"/>
              <a:pathLst>
                <a:path w="4775" h="2735" extrusionOk="0">
                  <a:moveTo>
                    <a:pt x="859" y="0"/>
                  </a:moveTo>
                  <a:cubicBezTo>
                    <a:pt x="572" y="0"/>
                    <a:pt x="306" y="197"/>
                    <a:pt x="220" y="483"/>
                  </a:cubicBezTo>
                  <a:lnTo>
                    <a:pt x="110" y="848"/>
                  </a:lnTo>
                  <a:cubicBezTo>
                    <a:pt x="1" y="1212"/>
                    <a:pt x="220" y="1613"/>
                    <a:pt x="584" y="1722"/>
                  </a:cubicBezTo>
                  <a:lnTo>
                    <a:pt x="3681" y="2706"/>
                  </a:lnTo>
                  <a:cubicBezTo>
                    <a:pt x="3745" y="2725"/>
                    <a:pt x="3810" y="2734"/>
                    <a:pt x="3874" y="2734"/>
                  </a:cubicBezTo>
                  <a:cubicBezTo>
                    <a:pt x="4177" y="2734"/>
                    <a:pt x="4466" y="2533"/>
                    <a:pt x="4556" y="2232"/>
                  </a:cubicBezTo>
                  <a:lnTo>
                    <a:pt x="4665" y="1904"/>
                  </a:lnTo>
                  <a:cubicBezTo>
                    <a:pt x="4774" y="1540"/>
                    <a:pt x="4592" y="1139"/>
                    <a:pt x="4228" y="993"/>
                  </a:cubicBezTo>
                  <a:lnTo>
                    <a:pt x="1094" y="46"/>
                  </a:lnTo>
                  <a:cubicBezTo>
                    <a:pt x="1016" y="15"/>
                    <a:pt x="937" y="0"/>
                    <a:pt x="859"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57;p74"/>
            <p:cNvSpPr/>
            <p:nvPr/>
          </p:nvSpPr>
          <p:spPr>
            <a:xfrm>
              <a:off x="615250" y="1789850"/>
              <a:ext cx="238700" cy="350750"/>
            </a:xfrm>
            <a:custGeom>
              <a:avLst/>
              <a:gdLst/>
              <a:ahLst/>
              <a:cxnLst/>
              <a:rect l="l" t="t" r="r" b="b"/>
              <a:pathLst>
                <a:path w="9548" h="14030" extrusionOk="0">
                  <a:moveTo>
                    <a:pt x="8418" y="0"/>
                  </a:moveTo>
                  <a:lnTo>
                    <a:pt x="1" y="656"/>
                  </a:lnTo>
                  <a:lnTo>
                    <a:pt x="256" y="14029"/>
                  </a:lnTo>
                  <a:lnTo>
                    <a:pt x="9547" y="13592"/>
                  </a:lnTo>
                  <a:lnTo>
                    <a:pt x="8418"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58;p74"/>
            <p:cNvSpPr/>
            <p:nvPr/>
          </p:nvSpPr>
          <p:spPr>
            <a:xfrm>
              <a:off x="668075" y="1789850"/>
              <a:ext cx="174950" cy="210875"/>
            </a:xfrm>
            <a:custGeom>
              <a:avLst/>
              <a:gdLst/>
              <a:ahLst/>
              <a:cxnLst/>
              <a:rect l="l" t="t" r="r" b="b"/>
              <a:pathLst>
                <a:path w="6998" h="8435" extrusionOk="0">
                  <a:moveTo>
                    <a:pt x="6305" y="0"/>
                  </a:moveTo>
                  <a:lnTo>
                    <a:pt x="1" y="547"/>
                  </a:lnTo>
                  <a:lnTo>
                    <a:pt x="292" y="4154"/>
                  </a:lnTo>
                  <a:cubicBezTo>
                    <a:pt x="500" y="6605"/>
                    <a:pt x="2571" y="8435"/>
                    <a:pt x="4988" y="8435"/>
                  </a:cubicBezTo>
                  <a:cubicBezTo>
                    <a:pt x="5122" y="8435"/>
                    <a:pt x="5258" y="8429"/>
                    <a:pt x="5394" y="8418"/>
                  </a:cubicBezTo>
                  <a:lnTo>
                    <a:pt x="6997" y="8272"/>
                  </a:lnTo>
                  <a:lnTo>
                    <a:pt x="6305" y="0"/>
                  </a:ln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59;p74"/>
            <p:cNvSpPr/>
            <p:nvPr/>
          </p:nvSpPr>
          <p:spPr>
            <a:xfrm>
              <a:off x="836625" y="1822650"/>
              <a:ext cx="246875" cy="308825"/>
            </a:xfrm>
            <a:custGeom>
              <a:avLst/>
              <a:gdLst/>
              <a:ahLst/>
              <a:cxnLst/>
              <a:rect l="l" t="t" r="r" b="b"/>
              <a:pathLst>
                <a:path w="9875" h="12353" extrusionOk="0">
                  <a:moveTo>
                    <a:pt x="5029" y="0"/>
                  </a:moveTo>
                  <a:lnTo>
                    <a:pt x="0" y="3863"/>
                  </a:lnTo>
                  <a:lnTo>
                    <a:pt x="328" y="7907"/>
                  </a:lnTo>
                  <a:cubicBezTo>
                    <a:pt x="1676" y="10859"/>
                    <a:pt x="6377" y="9219"/>
                    <a:pt x="9110" y="12353"/>
                  </a:cubicBezTo>
                  <a:cubicBezTo>
                    <a:pt x="9875" y="6523"/>
                    <a:pt x="3972" y="5466"/>
                    <a:pt x="5029" y="0"/>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60;p74"/>
            <p:cNvSpPr/>
            <p:nvPr/>
          </p:nvSpPr>
          <p:spPr>
            <a:xfrm>
              <a:off x="624350" y="1515375"/>
              <a:ext cx="377175" cy="420250"/>
            </a:xfrm>
            <a:custGeom>
              <a:avLst/>
              <a:gdLst/>
              <a:ahLst/>
              <a:cxnLst/>
              <a:rect l="l" t="t" r="r" b="b"/>
              <a:pathLst>
                <a:path w="15087" h="16810" extrusionOk="0">
                  <a:moveTo>
                    <a:pt x="8374" y="1"/>
                  </a:moveTo>
                  <a:cubicBezTo>
                    <a:pt x="7707" y="1"/>
                    <a:pt x="7003" y="58"/>
                    <a:pt x="6268" y="157"/>
                  </a:cubicBezTo>
                  <a:cubicBezTo>
                    <a:pt x="4774" y="339"/>
                    <a:pt x="3390" y="1032"/>
                    <a:pt x="2333" y="2088"/>
                  </a:cubicBezTo>
                  <a:cubicBezTo>
                    <a:pt x="1495" y="2854"/>
                    <a:pt x="875" y="3801"/>
                    <a:pt x="511" y="4858"/>
                  </a:cubicBezTo>
                  <a:cubicBezTo>
                    <a:pt x="256" y="5514"/>
                    <a:pt x="110" y="6169"/>
                    <a:pt x="37" y="6862"/>
                  </a:cubicBezTo>
                  <a:cubicBezTo>
                    <a:pt x="1" y="7190"/>
                    <a:pt x="1" y="7554"/>
                    <a:pt x="37" y="7882"/>
                  </a:cubicBezTo>
                  <a:lnTo>
                    <a:pt x="1058" y="16809"/>
                  </a:lnTo>
                  <a:lnTo>
                    <a:pt x="9511" y="16372"/>
                  </a:lnTo>
                  <a:cubicBezTo>
                    <a:pt x="12681" y="16154"/>
                    <a:pt x="15086" y="13384"/>
                    <a:pt x="14868" y="10178"/>
                  </a:cubicBezTo>
                  <a:lnTo>
                    <a:pt x="14613" y="6825"/>
                  </a:lnTo>
                  <a:cubicBezTo>
                    <a:pt x="14576" y="6497"/>
                    <a:pt x="14503" y="6133"/>
                    <a:pt x="14467" y="5805"/>
                  </a:cubicBezTo>
                  <a:cubicBezTo>
                    <a:pt x="14103" y="3109"/>
                    <a:pt x="13119" y="1578"/>
                    <a:pt x="11734" y="740"/>
                  </a:cubicBezTo>
                  <a:cubicBezTo>
                    <a:pt x="10798" y="212"/>
                    <a:pt x="9658" y="1"/>
                    <a:pt x="8374"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61;p74"/>
            <p:cNvSpPr/>
            <p:nvPr/>
          </p:nvSpPr>
          <p:spPr>
            <a:xfrm>
              <a:off x="522325" y="1535700"/>
              <a:ext cx="212275" cy="238675"/>
            </a:xfrm>
            <a:custGeom>
              <a:avLst/>
              <a:gdLst/>
              <a:ahLst/>
              <a:cxnLst/>
              <a:rect l="l" t="t" r="r" b="b"/>
              <a:pathLst>
                <a:path w="8491" h="9547" extrusionOk="0">
                  <a:moveTo>
                    <a:pt x="6122" y="0"/>
                  </a:moveTo>
                  <a:cubicBezTo>
                    <a:pt x="6122" y="0"/>
                    <a:pt x="1" y="219"/>
                    <a:pt x="3171" y="9365"/>
                  </a:cubicBezTo>
                  <a:lnTo>
                    <a:pt x="5722" y="9547"/>
                  </a:lnTo>
                  <a:cubicBezTo>
                    <a:pt x="8491" y="7725"/>
                    <a:pt x="7507" y="3644"/>
                    <a:pt x="7507" y="3644"/>
                  </a:cubicBezTo>
                  <a:cubicBezTo>
                    <a:pt x="7216" y="2369"/>
                    <a:pt x="6742" y="1166"/>
                    <a:pt x="6122" y="0"/>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62;p74"/>
            <p:cNvSpPr/>
            <p:nvPr/>
          </p:nvSpPr>
          <p:spPr>
            <a:xfrm>
              <a:off x="731850" y="1674475"/>
              <a:ext cx="143050" cy="132525"/>
            </a:xfrm>
            <a:custGeom>
              <a:avLst/>
              <a:gdLst/>
              <a:ahLst/>
              <a:cxnLst/>
              <a:rect l="l" t="t" r="r" b="b"/>
              <a:pathLst>
                <a:path w="5722" h="5301" extrusionOk="0">
                  <a:moveTo>
                    <a:pt x="2795" y="0"/>
                  </a:moveTo>
                  <a:cubicBezTo>
                    <a:pt x="2446" y="0"/>
                    <a:pt x="2090" y="78"/>
                    <a:pt x="1750" y="243"/>
                  </a:cubicBezTo>
                  <a:cubicBezTo>
                    <a:pt x="474" y="935"/>
                    <a:pt x="1" y="2502"/>
                    <a:pt x="620" y="3777"/>
                  </a:cubicBezTo>
                  <a:cubicBezTo>
                    <a:pt x="1018" y="4732"/>
                    <a:pt x="1937" y="5301"/>
                    <a:pt x="2899" y="5301"/>
                  </a:cubicBezTo>
                  <a:cubicBezTo>
                    <a:pt x="3259" y="5301"/>
                    <a:pt x="3625" y="5221"/>
                    <a:pt x="3972" y="5053"/>
                  </a:cubicBezTo>
                  <a:cubicBezTo>
                    <a:pt x="5211" y="4360"/>
                    <a:pt x="5721" y="2830"/>
                    <a:pt x="5066" y="1518"/>
                  </a:cubicBezTo>
                  <a:cubicBezTo>
                    <a:pt x="4665" y="583"/>
                    <a:pt x="3755" y="0"/>
                    <a:pt x="27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63;p74"/>
            <p:cNvSpPr/>
            <p:nvPr/>
          </p:nvSpPr>
          <p:spPr>
            <a:xfrm>
              <a:off x="755550" y="1684550"/>
              <a:ext cx="77450" cy="109875"/>
            </a:xfrm>
            <a:custGeom>
              <a:avLst/>
              <a:gdLst/>
              <a:ahLst/>
              <a:cxnLst/>
              <a:rect l="l" t="t" r="r" b="b"/>
              <a:pathLst>
                <a:path w="3098" h="4395" extrusionOk="0">
                  <a:moveTo>
                    <a:pt x="1813" y="1"/>
                  </a:moveTo>
                  <a:cubicBezTo>
                    <a:pt x="1706" y="1"/>
                    <a:pt x="1599" y="8"/>
                    <a:pt x="1494" y="22"/>
                  </a:cubicBezTo>
                  <a:lnTo>
                    <a:pt x="0" y="3228"/>
                  </a:lnTo>
                  <a:cubicBezTo>
                    <a:pt x="255" y="3739"/>
                    <a:pt x="692" y="4176"/>
                    <a:pt x="1239" y="4395"/>
                  </a:cubicBezTo>
                  <a:lnTo>
                    <a:pt x="3097" y="423"/>
                  </a:lnTo>
                  <a:cubicBezTo>
                    <a:pt x="2715" y="129"/>
                    <a:pt x="2261" y="1"/>
                    <a:pt x="1813" y="1"/>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64;p74"/>
            <p:cNvSpPr/>
            <p:nvPr/>
          </p:nvSpPr>
          <p:spPr>
            <a:xfrm>
              <a:off x="798350" y="1703300"/>
              <a:ext cx="55600" cy="94200"/>
            </a:xfrm>
            <a:custGeom>
              <a:avLst/>
              <a:gdLst/>
              <a:ahLst/>
              <a:cxnLst/>
              <a:rect l="l" t="t" r="r" b="b"/>
              <a:pathLst>
                <a:path w="2224" h="3768" extrusionOk="0">
                  <a:moveTo>
                    <a:pt x="1750" y="1"/>
                  </a:moveTo>
                  <a:lnTo>
                    <a:pt x="1" y="3754"/>
                  </a:lnTo>
                  <a:cubicBezTo>
                    <a:pt x="73" y="3763"/>
                    <a:pt x="149" y="3768"/>
                    <a:pt x="225" y="3768"/>
                  </a:cubicBezTo>
                  <a:cubicBezTo>
                    <a:pt x="454" y="3768"/>
                    <a:pt x="693" y="3727"/>
                    <a:pt x="912" y="3645"/>
                  </a:cubicBezTo>
                  <a:lnTo>
                    <a:pt x="2223" y="875"/>
                  </a:lnTo>
                  <a:cubicBezTo>
                    <a:pt x="2187" y="766"/>
                    <a:pt x="2114" y="657"/>
                    <a:pt x="2078" y="547"/>
                  </a:cubicBezTo>
                  <a:cubicBezTo>
                    <a:pt x="2005" y="365"/>
                    <a:pt x="1859" y="183"/>
                    <a:pt x="1750" y="1"/>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65;p74"/>
            <p:cNvSpPr/>
            <p:nvPr/>
          </p:nvSpPr>
          <p:spPr>
            <a:xfrm>
              <a:off x="618900" y="1478450"/>
              <a:ext cx="350750" cy="295925"/>
            </a:xfrm>
            <a:custGeom>
              <a:avLst/>
              <a:gdLst/>
              <a:ahLst/>
              <a:cxnLst/>
              <a:rect l="l" t="t" r="r" b="b"/>
              <a:pathLst>
                <a:path w="14030" h="11837" extrusionOk="0">
                  <a:moveTo>
                    <a:pt x="7417" y="0"/>
                  </a:moveTo>
                  <a:cubicBezTo>
                    <a:pt x="4522" y="0"/>
                    <a:pt x="1460" y="1121"/>
                    <a:pt x="0" y="3165"/>
                  </a:cubicBezTo>
                  <a:lnTo>
                    <a:pt x="1859" y="11837"/>
                  </a:lnTo>
                  <a:cubicBezTo>
                    <a:pt x="5903" y="8630"/>
                    <a:pt x="4883" y="2035"/>
                    <a:pt x="4883" y="2035"/>
                  </a:cubicBezTo>
                  <a:lnTo>
                    <a:pt x="4883" y="2035"/>
                  </a:lnTo>
                  <a:cubicBezTo>
                    <a:pt x="4883" y="2035"/>
                    <a:pt x="6332" y="4801"/>
                    <a:pt x="11155" y="4801"/>
                  </a:cubicBezTo>
                  <a:cubicBezTo>
                    <a:pt x="12005" y="4801"/>
                    <a:pt x="12959" y="4715"/>
                    <a:pt x="14029" y="4513"/>
                  </a:cubicBezTo>
                  <a:cubicBezTo>
                    <a:pt x="13702" y="1411"/>
                    <a:pt x="10664" y="0"/>
                    <a:pt x="7417" y="0"/>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66;p74"/>
            <p:cNvSpPr/>
            <p:nvPr/>
          </p:nvSpPr>
          <p:spPr>
            <a:xfrm>
              <a:off x="641675" y="1722425"/>
              <a:ext cx="112975" cy="56525"/>
            </a:xfrm>
            <a:custGeom>
              <a:avLst/>
              <a:gdLst/>
              <a:ahLst/>
              <a:cxnLst/>
              <a:rect l="l" t="t" r="r" b="b"/>
              <a:pathLst>
                <a:path w="4519" h="2261" extrusionOk="0">
                  <a:moveTo>
                    <a:pt x="4373" y="1"/>
                  </a:moveTo>
                  <a:lnTo>
                    <a:pt x="3316" y="329"/>
                  </a:lnTo>
                  <a:lnTo>
                    <a:pt x="0" y="1786"/>
                  </a:lnTo>
                  <a:lnTo>
                    <a:pt x="182" y="2260"/>
                  </a:lnTo>
                  <a:lnTo>
                    <a:pt x="3462" y="803"/>
                  </a:lnTo>
                  <a:lnTo>
                    <a:pt x="4519" y="475"/>
                  </a:lnTo>
                  <a:lnTo>
                    <a:pt x="43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67;p74"/>
            <p:cNvSpPr/>
            <p:nvPr/>
          </p:nvSpPr>
          <p:spPr>
            <a:xfrm>
              <a:off x="349250" y="1816275"/>
              <a:ext cx="400850" cy="415400"/>
            </a:xfrm>
            <a:custGeom>
              <a:avLst/>
              <a:gdLst/>
              <a:ahLst/>
              <a:cxnLst/>
              <a:rect l="l" t="t" r="r" b="b"/>
              <a:pathLst>
                <a:path w="16034" h="16616" extrusionOk="0">
                  <a:moveTo>
                    <a:pt x="13446" y="7288"/>
                  </a:moveTo>
                  <a:lnTo>
                    <a:pt x="13446" y="7288"/>
                  </a:lnTo>
                  <a:cubicBezTo>
                    <a:pt x="13884" y="8053"/>
                    <a:pt x="14175" y="8927"/>
                    <a:pt x="14284" y="9802"/>
                  </a:cubicBezTo>
                  <a:cubicBezTo>
                    <a:pt x="14394" y="10713"/>
                    <a:pt x="14175" y="11624"/>
                    <a:pt x="13701" y="12389"/>
                  </a:cubicBezTo>
                  <a:cubicBezTo>
                    <a:pt x="13228" y="13154"/>
                    <a:pt x="12390" y="13628"/>
                    <a:pt x="11479" y="13664"/>
                  </a:cubicBezTo>
                  <a:cubicBezTo>
                    <a:pt x="13228" y="12061"/>
                    <a:pt x="13993" y="9620"/>
                    <a:pt x="13446" y="7288"/>
                  </a:cubicBezTo>
                  <a:close/>
                  <a:moveTo>
                    <a:pt x="9511" y="0"/>
                  </a:moveTo>
                  <a:cubicBezTo>
                    <a:pt x="9511" y="0"/>
                    <a:pt x="8928" y="2405"/>
                    <a:pt x="4482" y="6049"/>
                  </a:cubicBezTo>
                  <a:cubicBezTo>
                    <a:pt x="0" y="9656"/>
                    <a:pt x="1422" y="15996"/>
                    <a:pt x="1422" y="15996"/>
                  </a:cubicBezTo>
                  <a:cubicBezTo>
                    <a:pt x="3644" y="14029"/>
                    <a:pt x="14758" y="16616"/>
                    <a:pt x="15414" y="12134"/>
                  </a:cubicBezTo>
                  <a:cubicBezTo>
                    <a:pt x="16033" y="7616"/>
                    <a:pt x="11078" y="3972"/>
                    <a:pt x="10932" y="838"/>
                  </a:cubicBezTo>
                  <a:lnTo>
                    <a:pt x="9511" y="0"/>
                  </a:ln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668;p74"/>
            <p:cNvSpPr/>
            <p:nvPr/>
          </p:nvSpPr>
          <p:spPr>
            <a:xfrm>
              <a:off x="536000" y="1726250"/>
              <a:ext cx="159450" cy="152100"/>
            </a:xfrm>
            <a:custGeom>
              <a:avLst/>
              <a:gdLst/>
              <a:ahLst/>
              <a:cxnLst/>
              <a:rect l="l" t="t" r="r" b="b"/>
              <a:pathLst>
                <a:path w="6378" h="6084" extrusionOk="0">
                  <a:moveTo>
                    <a:pt x="2807" y="0"/>
                  </a:moveTo>
                  <a:cubicBezTo>
                    <a:pt x="2345" y="0"/>
                    <a:pt x="1920" y="154"/>
                    <a:pt x="1531" y="394"/>
                  </a:cubicBezTo>
                  <a:cubicBezTo>
                    <a:pt x="0" y="1342"/>
                    <a:pt x="183" y="4403"/>
                    <a:pt x="2077" y="5642"/>
                  </a:cubicBezTo>
                  <a:cubicBezTo>
                    <a:pt x="2520" y="5946"/>
                    <a:pt x="3007" y="6084"/>
                    <a:pt x="3488" y="6084"/>
                  </a:cubicBezTo>
                  <a:cubicBezTo>
                    <a:pt x="4793" y="6084"/>
                    <a:pt x="6055" y="5074"/>
                    <a:pt x="6268" y="3637"/>
                  </a:cubicBezTo>
                  <a:lnTo>
                    <a:pt x="6377" y="2909"/>
                  </a:lnTo>
                  <a:cubicBezTo>
                    <a:pt x="5003" y="734"/>
                    <a:pt x="3817" y="0"/>
                    <a:pt x="2807"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69;p74"/>
            <p:cNvSpPr/>
            <p:nvPr/>
          </p:nvSpPr>
          <p:spPr>
            <a:xfrm>
              <a:off x="603400" y="1793500"/>
              <a:ext cx="46500" cy="42825"/>
            </a:xfrm>
            <a:custGeom>
              <a:avLst/>
              <a:gdLst/>
              <a:ahLst/>
              <a:cxnLst/>
              <a:rect l="l" t="t" r="r" b="b"/>
              <a:pathLst>
                <a:path w="1860" h="1713" extrusionOk="0">
                  <a:moveTo>
                    <a:pt x="402" y="0"/>
                  </a:moveTo>
                  <a:lnTo>
                    <a:pt x="1" y="474"/>
                  </a:lnTo>
                  <a:lnTo>
                    <a:pt x="1458" y="1713"/>
                  </a:lnTo>
                  <a:lnTo>
                    <a:pt x="1859" y="1275"/>
                  </a:lnTo>
                  <a:lnTo>
                    <a:pt x="402" y="0"/>
                  </a:ln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70;p74"/>
            <p:cNvSpPr/>
            <p:nvPr/>
          </p:nvSpPr>
          <p:spPr>
            <a:xfrm>
              <a:off x="740650" y="1617450"/>
              <a:ext cx="78225" cy="33925"/>
            </a:xfrm>
            <a:custGeom>
              <a:avLst/>
              <a:gdLst/>
              <a:ahLst/>
              <a:cxnLst/>
              <a:rect l="l" t="t" r="r" b="b"/>
              <a:pathLst>
                <a:path w="3129" h="1357" extrusionOk="0">
                  <a:moveTo>
                    <a:pt x="1846" y="0"/>
                  </a:moveTo>
                  <a:cubicBezTo>
                    <a:pt x="1541" y="0"/>
                    <a:pt x="1184" y="79"/>
                    <a:pt x="851" y="265"/>
                  </a:cubicBezTo>
                  <a:cubicBezTo>
                    <a:pt x="0" y="759"/>
                    <a:pt x="18" y="1356"/>
                    <a:pt x="748" y="1356"/>
                  </a:cubicBezTo>
                  <a:cubicBezTo>
                    <a:pt x="987" y="1356"/>
                    <a:pt x="1303" y="1292"/>
                    <a:pt x="1689" y="1139"/>
                  </a:cubicBezTo>
                  <a:cubicBezTo>
                    <a:pt x="3128" y="579"/>
                    <a:pt x="2677" y="0"/>
                    <a:pt x="18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71;p74"/>
            <p:cNvSpPr/>
            <p:nvPr/>
          </p:nvSpPr>
          <p:spPr>
            <a:xfrm>
              <a:off x="889175" y="1599525"/>
              <a:ext cx="92975" cy="28225"/>
            </a:xfrm>
            <a:custGeom>
              <a:avLst/>
              <a:gdLst/>
              <a:ahLst/>
              <a:cxnLst/>
              <a:rect l="l" t="t" r="r" b="b"/>
              <a:pathLst>
                <a:path w="3719" h="1129" extrusionOk="0">
                  <a:moveTo>
                    <a:pt x="1657" y="0"/>
                  </a:moveTo>
                  <a:cubicBezTo>
                    <a:pt x="1537" y="0"/>
                    <a:pt x="1412" y="11"/>
                    <a:pt x="1287" y="34"/>
                  </a:cubicBezTo>
                  <a:cubicBezTo>
                    <a:pt x="1" y="249"/>
                    <a:pt x="116" y="1128"/>
                    <a:pt x="1700" y="1128"/>
                  </a:cubicBezTo>
                  <a:cubicBezTo>
                    <a:pt x="1732" y="1128"/>
                    <a:pt x="1764" y="1128"/>
                    <a:pt x="1797" y="1127"/>
                  </a:cubicBezTo>
                  <a:cubicBezTo>
                    <a:pt x="3719" y="1061"/>
                    <a:pt x="2869" y="0"/>
                    <a:pt x="16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72;p74"/>
            <p:cNvSpPr/>
            <p:nvPr/>
          </p:nvSpPr>
          <p:spPr>
            <a:xfrm>
              <a:off x="811100" y="1819900"/>
              <a:ext cx="67450" cy="36475"/>
            </a:xfrm>
            <a:custGeom>
              <a:avLst/>
              <a:gdLst/>
              <a:ahLst/>
              <a:cxnLst/>
              <a:rect l="l" t="t" r="r" b="b"/>
              <a:pathLst>
                <a:path w="2698" h="1459" extrusionOk="0">
                  <a:moveTo>
                    <a:pt x="511" y="1"/>
                  </a:moveTo>
                  <a:lnTo>
                    <a:pt x="1" y="37"/>
                  </a:lnTo>
                  <a:cubicBezTo>
                    <a:pt x="74" y="657"/>
                    <a:pt x="474" y="1167"/>
                    <a:pt x="1057" y="1385"/>
                  </a:cubicBezTo>
                  <a:cubicBezTo>
                    <a:pt x="1203" y="1458"/>
                    <a:pt x="1385" y="1458"/>
                    <a:pt x="1568" y="1458"/>
                  </a:cubicBezTo>
                  <a:cubicBezTo>
                    <a:pt x="1968" y="1458"/>
                    <a:pt x="2369" y="1313"/>
                    <a:pt x="2697" y="1021"/>
                  </a:cubicBezTo>
                  <a:lnTo>
                    <a:pt x="2333" y="657"/>
                  </a:lnTo>
                  <a:cubicBezTo>
                    <a:pt x="2114" y="863"/>
                    <a:pt x="1851" y="956"/>
                    <a:pt x="1593" y="956"/>
                  </a:cubicBezTo>
                  <a:cubicBezTo>
                    <a:pt x="1078" y="956"/>
                    <a:pt x="584" y="584"/>
                    <a:pt x="511" y="1"/>
                  </a:cubicBez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73;p74"/>
            <p:cNvSpPr/>
            <p:nvPr/>
          </p:nvSpPr>
          <p:spPr>
            <a:xfrm>
              <a:off x="887625" y="1651400"/>
              <a:ext cx="140325" cy="132875"/>
            </a:xfrm>
            <a:custGeom>
              <a:avLst/>
              <a:gdLst/>
              <a:ahLst/>
              <a:cxnLst/>
              <a:rect l="l" t="t" r="r" b="b"/>
              <a:pathLst>
                <a:path w="5613" h="5315" extrusionOk="0">
                  <a:moveTo>
                    <a:pt x="2756" y="1"/>
                  </a:moveTo>
                  <a:cubicBezTo>
                    <a:pt x="2482" y="1"/>
                    <a:pt x="2204" y="47"/>
                    <a:pt x="1932" y="145"/>
                  </a:cubicBezTo>
                  <a:cubicBezTo>
                    <a:pt x="620" y="728"/>
                    <a:pt x="1" y="2222"/>
                    <a:pt x="474" y="3534"/>
                  </a:cubicBezTo>
                  <a:cubicBezTo>
                    <a:pt x="794" y="4610"/>
                    <a:pt x="1787" y="5315"/>
                    <a:pt x="2860" y="5315"/>
                  </a:cubicBezTo>
                  <a:cubicBezTo>
                    <a:pt x="3132" y="5315"/>
                    <a:pt x="3409" y="5270"/>
                    <a:pt x="3681" y="5174"/>
                  </a:cubicBezTo>
                  <a:cubicBezTo>
                    <a:pt x="4993" y="4591"/>
                    <a:pt x="5612" y="3097"/>
                    <a:pt x="5138" y="1749"/>
                  </a:cubicBezTo>
                  <a:cubicBezTo>
                    <a:pt x="4792" y="680"/>
                    <a:pt x="3804" y="1"/>
                    <a:pt x="27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674;p74"/>
            <p:cNvSpPr/>
            <p:nvPr/>
          </p:nvSpPr>
          <p:spPr>
            <a:xfrm>
              <a:off x="1000575" y="1689650"/>
              <a:ext cx="24625" cy="15500"/>
            </a:xfrm>
            <a:custGeom>
              <a:avLst/>
              <a:gdLst/>
              <a:ahLst/>
              <a:cxnLst/>
              <a:rect l="l" t="t" r="r" b="b"/>
              <a:pathLst>
                <a:path w="985" h="620" extrusionOk="0">
                  <a:moveTo>
                    <a:pt x="912" y="0"/>
                  </a:moveTo>
                  <a:lnTo>
                    <a:pt x="1" y="109"/>
                  </a:lnTo>
                  <a:lnTo>
                    <a:pt x="74" y="620"/>
                  </a:lnTo>
                  <a:lnTo>
                    <a:pt x="985" y="474"/>
                  </a:lnTo>
                  <a:lnTo>
                    <a:pt x="9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675;p74"/>
            <p:cNvSpPr/>
            <p:nvPr/>
          </p:nvSpPr>
          <p:spPr>
            <a:xfrm>
              <a:off x="908575" y="1661275"/>
              <a:ext cx="82925" cy="107650"/>
            </a:xfrm>
            <a:custGeom>
              <a:avLst/>
              <a:gdLst/>
              <a:ahLst/>
              <a:cxnLst/>
              <a:rect l="l" t="t" r="r" b="b"/>
              <a:pathLst>
                <a:path w="3317" h="4306" extrusionOk="0">
                  <a:moveTo>
                    <a:pt x="1923" y="1"/>
                  </a:moveTo>
                  <a:cubicBezTo>
                    <a:pt x="1877" y="1"/>
                    <a:pt x="1832" y="2"/>
                    <a:pt x="1786" y="6"/>
                  </a:cubicBezTo>
                  <a:lnTo>
                    <a:pt x="1" y="3030"/>
                  </a:lnTo>
                  <a:cubicBezTo>
                    <a:pt x="146" y="3576"/>
                    <a:pt x="547" y="4050"/>
                    <a:pt x="1057" y="4305"/>
                  </a:cubicBezTo>
                  <a:lnTo>
                    <a:pt x="3317" y="552"/>
                  </a:lnTo>
                  <a:cubicBezTo>
                    <a:pt x="2916" y="185"/>
                    <a:pt x="2423" y="1"/>
                    <a:pt x="1923" y="1"/>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676;p74"/>
            <p:cNvSpPr/>
            <p:nvPr/>
          </p:nvSpPr>
          <p:spPr>
            <a:xfrm>
              <a:off x="946850" y="1684175"/>
              <a:ext cx="62875" cy="89750"/>
            </a:xfrm>
            <a:custGeom>
              <a:avLst/>
              <a:gdLst/>
              <a:ahLst/>
              <a:cxnLst/>
              <a:rect l="l" t="t" r="r" b="b"/>
              <a:pathLst>
                <a:path w="2515" h="3590" extrusionOk="0">
                  <a:moveTo>
                    <a:pt x="2150" y="0"/>
                  </a:moveTo>
                  <a:lnTo>
                    <a:pt x="0" y="3535"/>
                  </a:lnTo>
                  <a:cubicBezTo>
                    <a:pt x="164" y="3571"/>
                    <a:pt x="319" y="3590"/>
                    <a:pt x="469" y="3590"/>
                  </a:cubicBezTo>
                  <a:cubicBezTo>
                    <a:pt x="620" y="3590"/>
                    <a:pt x="765" y="3571"/>
                    <a:pt x="911" y="3535"/>
                  </a:cubicBezTo>
                  <a:lnTo>
                    <a:pt x="2514" y="911"/>
                  </a:lnTo>
                  <a:cubicBezTo>
                    <a:pt x="2478" y="802"/>
                    <a:pt x="2478" y="693"/>
                    <a:pt x="2441" y="584"/>
                  </a:cubicBezTo>
                  <a:cubicBezTo>
                    <a:pt x="2369" y="365"/>
                    <a:pt x="2259" y="183"/>
                    <a:pt x="2150" y="0"/>
                  </a:cubicBezTo>
                  <a:close/>
                </a:path>
              </a:pathLst>
            </a:custGeom>
            <a:solidFill>
              <a:srgbClr val="40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77;p74"/>
            <p:cNvSpPr/>
            <p:nvPr/>
          </p:nvSpPr>
          <p:spPr>
            <a:xfrm>
              <a:off x="872150" y="1682350"/>
              <a:ext cx="80175" cy="132125"/>
            </a:xfrm>
            <a:custGeom>
              <a:avLst/>
              <a:gdLst/>
              <a:ahLst/>
              <a:cxnLst/>
              <a:rect l="l" t="t" r="r" b="b"/>
              <a:pathLst>
                <a:path w="3207" h="5285" extrusionOk="0">
                  <a:moveTo>
                    <a:pt x="510" y="1"/>
                  </a:moveTo>
                  <a:lnTo>
                    <a:pt x="0" y="292"/>
                  </a:lnTo>
                  <a:lnTo>
                    <a:pt x="620" y="4665"/>
                  </a:lnTo>
                  <a:lnTo>
                    <a:pt x="510" y="5284"/>
                  </a:lnTo>
                  <a:lnTo>
                    <a:pt x="911" y="5284"/>
                  </a:lnTo>
                  <a:cubicBezTo>
                    <a:pt x="2514" y="5211"/>
                    <a:pt x="3207" y="3280"/>
                    <a:pt x="2077" y="2150"/>
                  </a:cubicBezTo>
                  <a:cubicBezTo>
                    <a:pt x="1458" y="1531"/>
                    <a:pt x="911" y="802"/>
                    <a:pt x="510" y="1"/>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78;p74"/>
            <p:cNvSpPr/>
            <p:nvPr/>
          </p:nvSpPr>
          <p:spPr>
            <a:xfrm>
              <a:off x="872150" y="1682350"/>
              <a:ext cx="80175" cy="132125"/>
            </a:xfrm>
            <a:custGeom>
              <a:avLst/>
              <a:gdLst/>
              <a:ahLst/>
              <a:cxnLst/>
              <a:rect l="l" t="t" r="r" b="b"/>
              <a:pathLst>
                <a:path w="3207" h="5285" extrusionOk="0">
                  <a:moveTo>
                    <a:pt x="510" y="1"/>
                  </a:moveTo>
                  <a:lnTo>
                    <a:pt x="0" y="292"/>
                  </a:lnTo>
                  <a:cubicBezTo>
                    <a:pt x="401" y="1130"/>
                    <a:pt x="984" y="1932"/>
                    <a:pt x="1676" y="2588"/>
                  </a:cubicBezTo>
                  <a:cubicBezTo>
                    <a:pt x="2041" y="2952"/>
                    <a:pt x="2150" y="3535"/>
                    <a:pt x="1895" y="4009"/>
                  </a:cubicBezTo>
                  <a:cubicBezTo>
                    <a:pt x="1676" y="4415"/>
                    <a:pt x="1269" y="4688"/>
                    <a:pt x="836" y="4688"/>
                  </a:cubicBezTo>
                  <a:cubicBezTo>
                    <a:pt x="764" y="4688"/>
                    <a:pt x="692" y="4680"/>
                    <a:pt x="620" y="4665"/>
                  </a:cubicBezTo>
                  <a:lnTo>
                    <a:pt x="510" y="5284"/>
                  </a:lnTo>
                  <a:lnTo>
                    <a:pt x="911" y="5284"/>
                  </a:lnTo>
                  <a:cubicBezTo>
                    <a:pt x="2514" y="5211"/>
                    <a:pt x="3207" y="3280"/>
                    <a:pt x="2077" y="2150"/>
                  </a:cubicBezTo>
                  <a:cubicBezTo>
                    <a:pt x="1458" y="1531"/>
                    <a:pt x="911" y="802"/>
                    <a:pt x="510" y="1"/>
                  </a:cubicBezTo>
                  <a:close/>
                </a:path>
              </a:pathLst>
            </a:custGeom>
            <a:solidFill>
              <a:srgbClr val="AA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79;p74"/>
            <p:cNvSpPr/>
            <p:nvPr/>
          </p:nvSpPr>
          <p:spPr>
            <a:xfrm>
              <a:off x="238125" y="4571000"/>
              <a:ext cx="480100" cy="261475"/>
            </a:xfrm>
            <a:custGeom>
              <a:avLst/>
              <a:gdLst/>
              <a:ahLst/>
              <a:cxnLst/>
              <a:rect l="l" t="t" r="r" b="b"/>
              <a:pathLst>
                <a:path w="19204" h="10459" extrusionOk="0">
                  <a:moveTo>
                    <a:pt x="2368" y="0"/>
                  </a:moveTo>
                  <a:lnTo>
                    <a:pt x="1530" y="3826"/>
                  </a:lnTo>
                  <a:lnTo>
                    <a:pt x="838" y="6924"/>
                  </a:lnTo>
                  <a:lnTo>
                    <a:pt x="0" y="10458"/>
                  </a:lnTo>
                  <a:lnTo>
                    <a:pt x="19203" y="10458"/>
                  </a:lnTo>
                  <a:lnTo>
                    <a:pt x="19130" y="8636"/>
                  </a:lnTo>
                  <a:cubicBezTo>
                    <a:pt x="19094" y="8053"/>
                    <a:pt x="18984" y="7470"/>
                    <a:pt x="18766" y="6960"/>
                  </a:cubicBezTo>
                  <a:cubicBezTo>
                    <a:pt x="18292" y="5831"/>
                    <a:pt x="17418" y="4992"/>
                    <a:pt x="16288" y="4555"/>
                  </a:cubicBezTo>
                  <a:lnTo>
                    <a:pt x="15778" y="4373"/>
                  </a:lnTo>
                  <a:cubicBezTo>
                    <a:pt x="15341" y="4191"/>
                    <a:pt x="14903" y="3972"/>
                    <a:pt x="14539" y="3681"/>
                  </a:cubicBezTo>
                  <a:cubicBezTo>
                    <a:pt x="14502" y="3644"/>
                    <a:pt x="14466" y="3644"/>
                    <a:pt x="14430" y="3608"/>
                  </a:cubicBezTo>
                  <a:cubicBezTo>
                    <a:pt x="14065" y="3353"/>
                    <a:pt x="13774" y="3025"/>
                    <a:pt x="13519" y="2697"/>
                  </a:cubicBezTo>
                  <a:cubicBezTo>
                    <a:pt x="12899" y="1932"/>
                    <a:pt x="12535" y="984"/>
                    <a:pt x="12425" y="37"/>
                  </a:cubicBezTo>
                  <a:lnTo>
                    <a:pt x="23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80;p74"/>
            <p:cNvSpPr/>
            <p:nvPr/>
          </p:nvSpPr>
          <p:spPr>
            <a:xfrm>
              <a:off x="238125" y="4663000"/>
              <a:ext cx="493750" cy="169475"/>
            </a:xfrm>
            <a:custGeom>
              <a:avLst/>
              <a:gdLst/>
              <a:ahLst/>
              <a:cxnLst/>
              <a:rect l="l" t="t" r="r" b="b"/>
              <a:pathLst>
                <a:path w="19750" h="6779" extrusionOk="0">
                  <a:moveTo>
                    <a:pt x="14502" y="1"/>
                  </a:moveTo>
                  <a:lnTo>
                    <a:pt x="11587" y="5029"/>
                  </a:lnTo>
                  <a:lnTo>
                    <a:pt x="4992" y="5029"/>
                  </a:lnTo>
                  <a:cubicBezTo>
                    <a:pt x="4555" y="1240"/>
                    <a:pt x="3024" y="365"/>
                    <a:pt x="1530" y="146"/>
                  </a:cubicBezTo>
                  <a:lnTo>
                    <a:pt x="838" y="3244"/>
                  </a:lnTo>
                  <a:lnTo>
                    <a:pt x="0" y="6778"/>
                  </a:lnTo>
                  <a:lnTo>
                    <a:pt x="19750" y="6778"/>
                  </a:lnTo>
                  <a:lnTo>
                    <a:pt x="19677" y="4956"/>
                  </a:lnTo>
                  <a:cubicBezTo>
                    <a:pt x="19640" y="4373"/>
                    <a:pt x="19495" y="3790"/>
                    <a:pt x="19276" y="3280"/>
                  </a:cubicBezTo>
                  <a:cubicBezTo>
                    <a:pt x="18839" y="2187"/>
                    <a:pt x="17454" y="1349"/>
                    <a:pt x="16288" y="875"/>
                  </a:cubicBezTo>
                  <a:lnTo>
                    <a:pt x="15778" y="693"/>
                  </a:lnTo>
                  <a:cubicBezTo>
                    <a:pt x="15304" y="511"/>
                    <a:pt x="14903" y="292"/>
                    <a:pt x="14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81;p74"/>
            <p:cNvSpPr/>
            <p:nvPr/>
          </p:nvSpPr>
          <p:spPr>
            <a:xfrm>
              <a:off x="2084625" y="2000275"/>
              <a:ext cx="433650" cy="295575"/>
            </a:xfrm>
            <a:custGeom>
              <a:avLst/>
              <a:gdLst/>
              <a:ahLst/>
              <a:cxnLst/>
              <a:rect l="l" t="t" r="r" b="b"/>
              <a:pathLst>
                <a:path w="17346" h="11823" extrusionOk="0">
                  <a:moveTo>
                    <a:pt x="6523" y="1"/>
                  </a:moveTo>
                  <a:lnTo>
                    <a:pt x="1" y="10349"/>
                  </a:lnTo>
                  <a:cubicBezTo>
                    <a:pt x="3620" y="11612"/>
                    <a:pt x="10122" y="11823"/>
                    <a:pt x="14055" y="11823"/>
                  </a:cubicBezTo>
                  <a:cubicBezTo>
                    <a:pt x="16021" y="11823"/>
                    <a:pt x="17345" y="11770"/>
                    <a:pt x="17345" y="11770"/>
                  </a:cubicBezTo>
                  <a:lnTo>
                    <a:pt x="17345" y="3899"/>
                  </a:lnTo>
                  <a:lnTo>
                    <a:pt x="6523"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82;p74"/>
            <p:cNvSpPr/>
            <p:nvPr/>
          </p:nvSpPr>
          <p:spPr>
            <a:xfrm>
              <a:off x="1519825" y="1618575"/>
              <a:ext cx="306125" cy="291550"/>
            </a:xfrm>
            <a:custGeom>
              <a:avLst/>
              <a:gdLst/>
              <a:ahLst/>
              <a:cxnLst/>
              <a:rect l="l" t="t" r="r" b="b"/>
              <a:pathLst>
                <a:path w="12245" h="11662" extrusionOk="0">
                  <a:moveTo>
                    <a:pt x="8272" y="1"/>
                  </a:moveTo>
                  <a:lnTo>
                    <a:pt x="1" y="365"/>
                  </a:lnTo>
                  <a:lnTo>
                    <a:pt x="3973" y="11661"/>
                  </a:lnTo>
                  <a:lnTo>
                    <a:pt x="12244" y="11297"/>
                  </a:lnTo>
                  <a:lnTo>
                    <a:pt x="11115" y="8090"/>
                  </a:lnTo>
                  <a:lnTo>
                    <a:pt x="8600" y="948"/>
                  </a:lnTo>
                  <a:lnTo>
                    <a:pt x="8272"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83;p74"/>
            <p:cNvSpPr/>
            <p:nvPr/>
          </p:nvSpPr>
          <p:spPr>
            <a:xfrm>
              <a:off x="1566300" y="1642275"/>
              <a:ext cx="231400" cy="180525"/>
            </a:xfrm>
            <a:custGeom>
              <a:avLst/>
              <a:gdLst/>
              <a:ahLst/>
              <a:cxnLst/>
              <a:rect l="l" t="t" r="r" b="b"/>
              <a:pathLst>
                <a:path w="9256" h="7221" extrusionOk="0">
                  <a:moveTo>
                    <a:pt x="6741" y="0"/>
                  </a:moveTo>
                  <a:lnTo>
                    <a:pt x="0" y="292"/>
                  </a:lnTo>
                  <a:lnTo>
                    <a:pt x="1239" y="3753"/>
                  </a:lnTo>
                  <a:cubicBezTo>
                    <a:pt x="1908" y="5725"/>
                    <a:pt x="4448" y="7221"/>
                    <a:pt x="6953" y="7221"/>
                  </a:cubicBezTo>
                  <a:cubicBezTo>
                    <a:pt x="7040" y="7221"/>
                    <a:pt x="7128" y="7219"/>
                    <a:pt x="7215" y="7215"/>
                  </a:cubicBezTo>
                  <a:lnTo>
                    <a:pt x="9256" y="7142"/>
                  </a:lnTo>
                  <a:lnTo>
                    <a:pt x="6741" y="0"/>
                  </a:ln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84;p74"/>
            <p:cNvSpPr/>
            <p:nvPr/>
          </p:nvSpPr>
          <p:spPr>
            <a:xfrm>
              <a:off x="1408700" y="1246925"/>
              <a:ext cx="415425" cy="507425"/>
            </a:xfrm>
            <a:custGeom>
              <a:avLst/>
              <a:gdLst/>
              <a:ahLst/>
              <a:cxnLst/>
              <a:rect l="l" t="t" r="r" b="b"/>
              <a:pathLst>
                <a:path w="16617" h="20297" extrusionOk="0">
                  <a:moveTo>
                    <a:pt x="13045" y="0"/>
                  </a:moveTo>
                  <a:cubicBezTo>
                    <a:pt x="9329" y="1130"/>
                    <a:pt x="3681" y="4045"/>
                    <a:pt x="3280" y="4555"/>
                  </a:cubicBezTo>
                  <a:cubicBezTo>
                    <a:pt x="2843" y="5065"/>
                    <a:pt x="1567" y="9073"/>
                    <a:pt x="911" y="10640"/>
                  </a:cubicBezTo>
                  <a:cubicBezTo>
                    <a:pt x="0" y="12863"/>
                    <a:pt x="146" y="13701"/>
                    <a:pt x="3863" y="16798"/>
                  </a:cubicBezTo>
                  <a:cubicBezTo>
                    <a:pt x="3498" y="18401"/>
                    <a:pt x="4555" y="20041"/>
                    <a:pt x="6231" y="20296"/>
                  </a:cubicBezTo>
                  <a:lnTo>
                    <a:pt x="4446" y="11806"/>
                  </a:lnTo>
                  <a:lnTo>
                    <a:pt x="16325" y="6195"/>
                  </a:lnTo>
                  <a:cubicBezTo>
                    <a:pt x="16325" y="6195"/>
                    <a:pt x="16616" y="3717"/>
                    <a:pt x="15997" y="2660"/>
                  </a:cubicBezTo>
                  <a:cubicBezTo>
                    <a:pt x="15560" y="1858"/>
                    <a:pt x="13045" y="0"/>
                    <a:pt x="1304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85;p74"/>
            <p:cNvSpPr/>
            <p:nvPr/>
          </p:nvSpPr>
          <p:spPr>
            <a:xfrm>
              <a:off x="1530775" y="1351575"/>
              <a:ext cx="388075" cy="432825"/>
            </a:xfrm>
            <a:custGeom>
              <a:avLst/>
              <a:gdLst/>
              <a:ahLst/>
              <a:cxnLst/>
              <a:rect l="l" t="t" r="r" b="b"/>
              <a:pathLst>
                <a:path w="15523" h="17313" extrusionOk="0">
                  <a:moveTo>
                    <a:pt x="6949" y="0"/>
                  </a:moveTo>
                  <a:cubicBezTo>
                    <a:pt x="6186" y="0"/>
                    <a:pt x="5571" y="97"/>
                    <a:pt x="5247" y="223"/>
                  </a:cubicBezTo>
                  <a:cubicBezTo>
                    <a:pt x="3863" y="770"/>
                    <a:pt x="2587" y="1462"/>
                    <a:pt x="1676" y="2592"/>
                  </a:cubicBezTo>
                  <a:cubicBezTo>
                    <a:pt x="547" y="3976"/>
                    <a:pt x="0" y="5725"/>
                    <a:pt x="109" y="7474"/>
                  </a:cubicBezTo>
                  <a:cubicBezTo>
                    <a:pt x="109" y="7839"/>
                    <a:pt x="146" y="8167"/>
                    <a:pt x="219" y="8495"/>
                  </a:cubicBezTo>
                  <a:lnTo>
                    <a:pt x="2004" y="17313"/>
                  </a:lnTo>
                  <a:lnTo>
                    <a:pt x="10494" y="15564"/>
                  </a:lnTo>
                  <a:cubicBezTo>
                    <a:pt x="13519" y="14944"/>
                    <a:pt x="15523" y="11956"/>
                    <a:pt x="14903" y="8895"/>
                  </a:cubicBezTo>
                  <a:lnTo>
                    <a:pt x="14248" y="5652"/>
                  </a:lnTo>
                  <a:cubicBezTo>
                    <a:pt x="14175" y="5325"/>
                    <a:pt x="14029" y="4997"/>
                    <a:pt x="13956" y="4669"/>
                  </a:cubicBezTo>
                  <a:cubicBezTo>
                    <a:pt x="12995" y="907"/>
                    <a:pt x="9282" y="0"/>
                    <a:pt x="6949" y="0"/>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686;p74"/>
            <p:cNvSpPr/>
            <p:nvPr/>
          </p:nvSpPr>
          <p:spPr>
            <a:xfrm>
              <a:off x="1817725" y="1506300"/>
              <a:ext cx="37375" cy="47875"/>
            </a:xfrm>
            <a:custGeom>
              <a:avLst/>
              <a:gdLst/>
              <a:ahLst/>
              <a:cxnLst/>
              <a:rect l="l" t="t" r="r" b="b"/>
              <a:pathLst>
                <a:path w="1495" h="1915" extrusionOk="0">
                  <a:moveTo>
                    <a:pt x="633" y="1"/>
                  </a:moveTo>
                  <a:cubicBezTo>
                    <a:pt x="604" y="1"/>
                    <a:pt x="575" y="4"/>
                    <a:pt x="547" y="10"/>
                  </a:cubicBezTo>
                  <a:cubicBezTo>
                    <a:pt x="182" y="83"/>
                    <a:pt x="0" y="557"/>
                    <a:pt x="110" y="1103"/>
                  </a:cubicBezTo>
                  <a:cubicBezTo>
                    <a:pt x="209" y="1570"/>
                    <a:pt x="492" y="1914"/>
                    <a:pt x="846" y="1914"/>
                  </a:cubicBezTo>
                  <a:cubicBezTo>
                    <a:pt x="879" y="1914"/>
                    <a:pt x="913" y="1911"/>
                    <a:pt x="948" y="1905"/>
                  </a:cubicBezTo>
                  <a:cubicBezTo>
                    <a:pt x="1312" y="1832"/>
                    <a:pt x="1494" y="1358"/>
                    <a:pt x="1385" y="812"/>
                  </a:cubicBezTo>
                  <a:cubicBezTo>
                    <a:pt x="1285" y="345"/>
                    <a:pt x="941" y="1"/>
                    <a:pt x="633"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687;p74"/>
            <p:cNvSpPr/>
            <p:nvPr/>
          </p:nvSpPr>
          <p:spPr>
            <a:xfrm>
              <a:off x="1440850" y="1428150"/>
              <a:ext cx="206550" cy="204125"/>
            </a:xfrm>
            <a:custGeom>
              <a:avLst/>
              <a:gdLst/>
              <a:ahLst/>
              <a:cxnLst/>
              <a:rect l="l" t="t" r="r" b="b"/>
              <a:pathLst>
                <a:path w="8262" h="8165" extrusionOk="0">
                  <a:moveTo>
                    <a:pt x="3650" y="1"/>
                  </a:moveTo>
                  <a:cubicBezTo>
                    <a:pt x="3181" y="1"/>
                    <a:pt x="1" y="283"/>
                    <a:pt x="2504" y="8165"/>
                  </a:cubicBezTo>
                  <a:lnTo>
                    <a:pt x="4982" y="7982"/>
                  </a:lnTo>
                  <a:cubicBezTo>
                    <a:pt x="8261" y="6634"/>
                    <a:pt x="3706" y="2"/>
                    <a:pt x="3706" y="2"/>
                  </a:cubicBezTo>
                  <a:cubicBezTo>
                    <a:pt x="3706" y="2"/>
                    <a:pt x="3686" y="1"/>
                    <a:pt x="3650"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88;p74"/>
            <p:cNvSpPr/>
            <p:nvPr/>
          </p:nvSpPr>
          <p:spPr>
            <a:xfrm>
              <a:off x="1438750" y="1568725"/>
              <a:ext cx="160350" cy="147575"/>
            </a:xfrm>
            <a:custGeom>
              <a:avLst/>
              <a:gdLst/>
              <a:ahLst/>
              <a:cxnLst/>
              <a:rect l="l" t="t" r="r" b="b"/>
              <a:pathLst>
                <a:path w="6414" h="5903" extrusionOk="0">
                  <a:moveTo>
                    <a:pt x="2841" y="1"/>
                  </a:moveTo>
                  <a:cubicBezTo>
                    <a:pt x="2278" y="1"/>
                    <a:pt x="1798" y="230"/>
                    <a:pt x="1385" y="574"/>
                  </a:cubicBezTo>
                  <a:cubicBezTo>
                    <a:pt x="1" y="1667"/>
                    <a:pt x="547" y="4618"/>
                    <a:pt x="2552" y="5639"/>
                  </a:cubicBezTo>
                  <a:cubicBezTo>
                    <a:pt x="2913" y="5820"/>
                    <a:pt x="3289" y="5902"/>
                    <a:pt x="3658" y="5902"/>
                  </a:cubicBezTo>
                  <a:cubicBezTo>
                    <a:pt x="5072" y="5902"/>
                    <a:pt x="6385" y="4685"/>
                    <a:pt x="6414" y="3125"/>
                  </a:cubicBezTo>
                  <a:lnTo>
                    <a:pt x="6378" y="2396"/>
                  </a:lnTo>
                  <a:cubicBezTo>
                    <a:pt x="4925" y="626"/>
                    <a:pt x="3770" y="1"/>
                    <a:pt x="2841" y="1"/>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689;p74"/>
            <p:cNvSpPr/>
            <p:nvPr/>
          </p:nvSpPr>
          <p:spPr>
            <a:xfrm>
              <a:off x="1771250" y="1494700"/>
              <a:ext cx="87475" cy="128475"/>
            </a:xfrm>
            <a:custGeom>
              <a:avLst/>
              <a:gdLst/>
              <a:ahLst/>
              <a:cxnLst/>
              <a:rect l="l" t="t" r="r" b="b"/>
              <a:pathLst>
                <a:path w="3499" h="5139" extrusionOk="0">
                  <a:moveTo>
                    <a:pt x="475" y="0"/>
                  </a:moveTo>
                  <a:lnTo>
                    <a:pt x="1" y="328"/>
                  </a:lnTo>
                  <a:cubicBezTo>
                    <a:pt x="511" y="1130"/>
                    <a:pt x="1167" y="1822"/>
                    <a:pt x="1932" y="2369"/>
                  </a:cubicBezTo>
                  <a:cubicBezTo>
                    <a:pt x="2369" y="2697"/>
                    <a:pt x="2515" y="3243"/>
                    <a:pt x="2333" y="3717"/>
                  </a:cubicBezTo>
                  <a:cubicBezTo>
                    <a:pt x="2151" y="4227"/>
                    <a:pt x="1677" y="4555"/>
                    <a:pt x="1167" y="4555"/>
                  </a:cubicBezTo>
                  <a:lnTo>
                    <a:pt x="1167" y="5138"/>
                  </a:lnTo>
                  <a:cubicBezTo>
                    <a:pt x="1313" y="5138"/>
                    <a:pt x="1422" y="5138"/>
                    <a:pt x="1568" y="5102"/>
                  </a:cubicBezTo>
                  <a:cubicBezTo>
                    <a:pt x="3062" y="4737"/>
                    <a:pt x="3499" y="2879"/>
                    <a:pt x="2296" y="1895"/>
                  </a:cubicBezTo>
                  <a:cubicBezTo>
                    <a:pt x="1604" y="1385"/>
                    <a:pt x="985" y="729"/>
                    <a:pt x="475" y="0"/>
                  </a:cubicBez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90;p74"/>
            <p:cNvSpPr/>
            <p:nvPr/>
          </p:nvSpPr>
          <p:spPr>
            <a:xfrm>
              <a:off x="1508900" y="1633150"/>
              <a:ext cx="48300" cy="38300"/>
            </a:xfrm>
            <a:custGeom>
              <a:avLst/>
              <a:gdLst/>
              <a:ahLst/>
              <a:cxnLst/>
              <a:rect l="l" t="t" r="r" b="b"/>
              <a:pathLst>
                <a:path w="1932" h="1532" extrusionOk="0">
                  <a:moveTo>
                    <a:pt x="329" y="1"/>
                  </a:moveTo>
                  <a:lnTo>
                    <a:pt x="1" y="511"/>
                  </a:lnTo>
                  <a:lnTo>
                    <a:pt x="1604" y="1531"/>
                  </a:lnTo>
                  <a:lnTo>
                    <a:pt x="1932" y="1058"/>
                  </a:lnTo>
                  <a:lnTo>
                    <a:pt x="329" y="1"/>
                  </a:ln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691;p74"/>
            <p:cNvSpPr/>
            <p:nvPr/>
          </p:nvSpPr>
          <p:spPr>
            <a:xfrm>
              <a:off x="1788250" y="1423150"/>
              <a:ext cx="88900" cy="27350"/>
            </a:xfrm>
            <a:custGeom>
              <a:avLst/>
              <a:gdLst/>
              <a:ahLst/>
              <a:cxnLst/>
              <a:rect l="l" t="t" r="r" b="b"/>
              <a:pathLst>
                <a:path w="3556" h="1094" extrusionOk="0">
                  <a:moveTo>
                    <a:pt x="1652" y="0"/>
                  </a:moveTo>
                  <a:cubicBezTo>
                    <a:pt x="1499" y="0"/>
                    <a:pt x="1340" y="18"/>
                    <a:pt x="1179" y="57"/>
                  </a:cubicBezTo>
                  <a:cubicBezTo>
                    <a:pt x="1" y="326"/>
                    <a:pt x="67" y="1093"/>
                    <a:pt x="1377" y="1093"/>
                  </a:cubicBezTo>
                  <a:cubicBezTo>
                    <a:pt x="1485" y="1093"/>
                    <a:pt x="1601" y="1088"/>
                    <a:pt x="1726" y="1077"/>
                  </a:cubicBezTo>
                  <a:cubicBezTo>
                    <a:pt x="3555" y="948"/>
                    <a:pt x="2784" y="0"/>
                    <a:pt x="165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92;p74"/>
            <p:cNvSpPr/>
            <p:nvPr/>
          </p:nvSpPr>
          <p:spPr>
            <a:xfrm>
              <a:off x="1639975" y="1450925"/>
              <a:ext cx="71400" cy="37000"/>
            </a:xfrm>
            <a:custGeom>
              <a:avLst/>
              <a:gdLst/>
              <a:ahLst/>
              <a:cxnLst/>
              <a:rect l="l" t="t" r="r" b="b"/>
              <a:pathLst>
                <a:path w="2856" h="1480" extrusionOk="0">
                  <a:moveTo>
                    <a:pt x="1866" y="1"/>
                  </a:moveTo>
                  <a:cubicBezTo>
                    <a:pt x="1528" y="1"/>
                    <a:pt x="1100" y="122"/>
                    <a:pt x="733" y="403"/>
                  </a:cubicBezTo>
                  <a:cubicBezTo>
                    <a:pt x="1" y="959"/>
                    <a:pt x="21" y="1480"/>
                    <a:pt x="589" y="1480"/>
                  </a:cubicBezTo>
                  <a:cubicBezTo>
                    <a:pt x="840" y="1480"/>
                    <a:pt x="1197" y="1378"/>
                    <a:pt x="1644" y="1132"/>
                  </a:cubicBezTo>
                  <a:cubicBezTo>
                    <a:pt x="2856" y="478"/>
                    <a:pt x="2537" y="1"/>
                    <a:pt x="186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693;p74"/>
            <p:cNvSpPr/>
            <p:nvPr/>
          </p:nvSpPr>
          <p:spPr>
            <a:xfrm>
              <a:off x="1513450" y="1401775"/>
              <a:ext cx="101150" cy="135750"/>
            </a:xfrm>
            <a:custGeom>
              <a:avLst/>
              <a:gdLst/>
              <a:ahLst/>
              <a:cxnLst/>
              <a:rect l="l" t="t" r="r" b="b"/>
              <a:pathLst>
                <a:path w="4046" h="5430" extrusionOk="0">
                  <a:moveTo>
                    <a:pt x="3171" y="1"/>
                  </a:moveTo>
                  <a:lnTo>
                    <a:pt x="1" y="1531"/>
                  </a:lnTo>
                  <a:lnTo>
                    <a:pt x="1677" y="5430"/>
                  </a:lnTo>
                  <a:cubicBezTo>
                    <a:pt x="3098" y="5248"/>
                    <a:pt x="4045" y="3936"/>
                    <a:pt x="4045" y="3936"/>
                  </a:cubicBezTo>
                  <a:lnTo>
                    <a:pt x="3171"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694;p74"/>
            <p:cNvSpPr/>
            <p:nvPr/>
          </p:nvSpPr>
          <p:spPr>
            <a:xfrm>
              <a:off x="1695650" y="1540000"/>
              <a:ext cx="37375" cy="47875"/>
            </a:xfrm>
            <a:custGeom>
              <a:avLst/>
              <a:gdLst/>
              <a:ahLst/>
              <a:cxnLst/>
              <a:rect l="l" t="t" r="r" b="b"/>
              <a:pathLst>
                <a:path w="1495" h="1915" extrusionOk="0">
                  <a:moveTo>
                    <a:pt x="632" y="1"/>
                  </a:moveTo>
                  <a:cubicBezTo>
                    <a:pt x="603" y="1"/>
                    <a:pt x="575" y="4"/>
                    <a:pt x="547" y="10"/>
                  </a:cubicBezTo>
                  <a:cubicBezTo>
                    <a:pt x="183" y="83"/>
                    <a:pt x="0" y="557"/>
                    <a:pt x="110" y="1103"/>
                  </a:cubicBezTo>
                  <a:cubicBezTo>
                    <a:pt x="210" y="1570"/>
                    <a:pt x="523" y="1914"/>
                    <a:pt x="854" y="1914"/>
                  </a:cubicBezTo>
                  <a:cubicBezTo>
                    <a:pt x="885" y="1914"/>
                    <a:pt x="917" y="1911"/>
                    <a:pt x="948" y="1905"/>
                  </a:cubicBezTo>
                  <a:cubicBezTo>
                    <a:pt x="1276" y="1832"/>
                    <a:pt x="1494" y="1358"/>
                    <a:pt x="1385" y="848"/>
                  </a:cubicBezTo>
                  <a:cubicBezTo>
                    <a:pt x="1252" y="348"/>
                    <a:pt x="936" y="1"/>
                    <a:pt x="63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695;p74"/>
            <p:cNvSpPr/>
            <p:nvPr/>
          </p:nvSpPr>
          <p:spPr>
            <a:xfrm>
              <a:off x="1738475" y="1630250"/>
              <a:ext cx="80175" cy="44375"/>
            </a:xfrm>
            <a:custGeom>
              <a:avLst/>
              <a:gdLst/>
              <a:ahLst/>
              <a:cxnLst/>
              <a:rect l="l" t="t" r="r" b="b"/>
              <a:pathLst>
                <a:path w="3207" h="1775" extrusionOk="0">
                  <a:moveTo>
                    <a:pt x="2429" y="1"/>
                  </a:moveTo>
                  <a:cubicBezTo>
                    <a:pt x="1737" y="1"/>
                    <a:pt x="1069" y="108"/>
                    <a:pt x="401" y="299"/>
                  </a:cubicBezTo>
                  <a:cubicBezTo>
                    <a:pt x="109" y="372"/>
                    <a:pt x="0" y="736"/>
                    <a:pt x="219" y="955"/>
                  </a:cubicBezTo>
                  <a:cubicBezTo>
                    <a:pt x="543" y="1320"/>
                    <a:pt x="1070" y="1775"/>
                    <a:pt x="1649" y="1775"/>
                  </a:cubicBezTo>
                  <a:cubicBezTo>
                    <a:pt x="2112" y="1775"/>
                    <a:pt x="2608" y="1485"/>
                    <a:pt x="3061" y="627"/>
                  </a:cubicBezTo>
                  <a:cubicBezTo>
                    <a:pt x="3207" y="336"/>
                    <a:pt x="3024" y="44"/>
                    <a:pt x="2733" y="8"/>
                  </a:cubicBezTo>
                  <a:cubicBezTo>
                    <a:pt x="2631" y="3"/>
                    <a:pt x="2530" y="1"/>
                    <a:pt x="2429"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696;p74"/>
            <p:cNvSpPr/>
            <p:nvPr/>
          </p:nvSpPr>
          <p:spPr>
            <a:xfrm>
              <a:off x="1519825" y="1467375"/>
              <a:ext cx="89300" cy="164000"/>
            </a:xfrm>
            <a:custGeom>
              <a:avLst/>
              <a:gdLst/>
              <a:ahLst/>
              <a:cxnLst/>
              <a:rect l="l" t="t" r="r" b="b"/>
              <a:pathLst>
                <a:path w="3572" h="6560" extrusionOk="0">
                  <a:moveTo>
                    <a:pt x="2260" y="0"/>
                  </a:moveTo>
                  <a:lnTo>
                    <a:pt x="1" y="2041"/>
                  </a:lnTo>
                  <a:lnTo>
                    <a:pt x="2041" y="6559"/>
                  </a:lnTo>
                  <a:lnTo>
                    <a:pt x="3572" y="6012"/>
                  </a:lnTo>
                  <a:lnTo>
                    <a:pt x="2260"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697;p74"/>
            <p:cNvSpPr/>
            <p:nvPr/>
          </p:nvSpPr>
          <p:spPr>
            <a:xfrm>
              <a:off x="1535575" y="1347275"/>
              <a:ext cx="171950" cy="91875"/>
            </a:xfrm>
            <a:custGeom>
              <a:avLst/>
              <a:gdLst/>
              <a:ahLst/>
              <a:cxnLst/>
              <a:rect l="l" t="t" r="r" b="b"/>
              <a:pathLst>
                <a:path w="6878" h="3675" extrusionOk="0">
                  <a:moveTo>
                    <a:pt x="4450" y="0"/>
                  </a:moveTo>
                  <a:cubicBezTo>
                    <a:pt x="1871" y="0"/>
                    <a:pt x="0" y="2098"/>
                    <a:pt x="282" y="3675"/>
                  </a:cubicBezTo>
                  <a:lnTo>
                    <a:pt x="6877" y="614"/>
                  </a:lnTo>
                  <a:cubicBezTo>
                    <a:pt x="6031" y="183"/>
                    <a:pt x="5210" y="0"/>
                    <a:pt x="445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698;p74"/>
            <p:cNvSpPr/>
            <p:nvPr/>
          </p:nvSpPr>
          <p:spPr>
            <a:xfrm>
              <a:off x="1643725" y="1320100"/>
              <a:ext cx="158525" cy="68125"/>
            </a:xfrm>
            <a:custGeom>
              <a:avLst/>
              <a:gdLst/>
              <a:ahLst/>
              <a:cxnLst/>
              <a:rect l="l" t="t" r="r" b="b"/>
              <a:pathLst>
                <a:path w="6341" h="2725" extrusionOk="0">
                  <a:moveTo>
                    <a:pt x="4111" y="1"/>
                  </a:moveTo>
                  <a:cubicBezTo>
                    <a:pt x="2043" y="1"/>
                    <a:pt x="0" y="1774"/>
                    <a:pt x="0" y="1774"/>
                  </a:cubicBezTo>
                  <a:cubicBezTo>
                    <a:pt x="1067" y="2471"/>
                    <a:pt x="2024" y="2724"/>
                    <a:pt x="2852" y="2724"/>
                  </a:cubicBezTo>
                  <a:cubicBezTo>
                    <a:pt x="5052" y="2724"/>
                    <a:pt x="6341" y="936"/>
                    <a:pt x="6341" y="936"/>
                  </a:cubicBezTo>
                  <a:cubicBezTo>
                    <a:pt x="5665" y="250"/>
                    <a:pt x="4886" y="1"/>
                    <a:pt x="411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699;p74"/>
            <p:cNvSpPr/>
            <p:nvPr/>
          </p:nvSpPr>
          <p:spPr>
            <a:xfrm>
              <a:off x="1737550" y="1844975"/>
              <a:ext cx="527475" cy="483275"/>
            </a:xfrm>
            <a:custGeom>
              <a:avLst/>
              <a:gdLst/>
              <a:ahLst/>
              <a:cxnLst/>
              <a:rect l="l" t="t" r="r" b="b"/>
              <a:pathLst>
                <a:path w="21099" h="19331" extrusionOk="0">
                  <a:moveTo>
                    <a:pt x="6556" y="1"/>
                  </a:moveTo>
                  <a:cubicBezTo>
                    <a:pt x="4440" y="1"/>
                    <a:pt x="2462" y="1391"/>
                    <a:pt x="1823" y="3589"/>
                  </a:cubicBezTo>
                  <a:lnTo>
                    <a:pt x="1" y="10075"/>
                  </a:lnTo>
                  <a:cubicBezTo>
                    <a:pt x="1" y="10075"/>
                    <a:pt x="6487" y="16597"/>
                    <a:pt x="17564" y="19330"/>
                  </a:cubicBezTo>
                  <a:lnTo>
                    <a:pt x="21098" y="5812"/>
                  </a:lnTo>
                  <a:lnTo>
                    <a:pt x="8527" y="419"/>
                  </a:lnTo>
                  <a:cubicBezTo>
                    <a:pt x="7881" y="134"/>
                    <a:pt x="7212" y="1"/>
                    <a:pt x="6556" y="1"/>
                  </a:cubicBezTo>
                  <a:close/>
                </a:path>
              </a:pathLst>
            </a:custGeom>
            <a:solidFill>
              <a:srgbClr val="FFD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700;p74"/>
            <p:cNvSpPr/>
            <p:nvPr/>
          </p:nvSpPr>
          <p:spPr>
            <a:xfrm>
              <a:off x="1422350" y="1845400"/>
              <a:ext cx="742475" cy="986600"/>
            </a:xfrm>
            <a:custGeom>
              <a:avLst/>
              <a:gdLst/>
              <a:ahLst/>
              <a:cxnLst/>
              <a:rect l="l" t="t" r="r" b="b"/>
              <a:pathLst>
                <a:path w="29699" h="39464" extrusionOk="0">
                  <a:moveTo>
                    <a:pt x="18368" y="1"/>
                  </a:moveTo>
                  <a:cubicBezTo>
                    <a:pt x="18042" y="1"/>
                    <a:pt x="17713" y="25"/>
                    <a:pt x="17382" y="74"/>
                  </a:cubicBezTo>
                  <a:lnTo>
                    <a:pt x="6050" y="1714"/>
                  </a:lnTo>
                  <a:cubicBezTo>
                    <a:pt x="2515" y="2224"/>
                    <a:pt x="1" y="5430"/>
                    <a:pt x="365" y="9001"/>
                  </a:cubicBezTo>
                  <a:lnTo>
                    <a:pt x="3463" y="39464"/>
                  </a:lnTo>
                  <a:lnTo>
                    <a:pt x="29698" y="39464"/>
                  </a:lnTo>
                  <a:lnTo>
                    <a:pt x="27075" y="20662"/>
                  </a:lnTo>
                  <a:lnTo>
                    <a:pt x="25581" y="10058"/>
                  </a:lnTo>
                  <a:lnTo>
                    <a:pt x="24961" y="5758"/>
                  </a:lnTo>
                  <a:cubicBezTo>
                    <a:pt x="24925" y="5321"/>
                    <a:pt x="24815" y="4884"/>
                    <a:pt x="24670" y="4483"/>
                  </a:cubicBezTo>
                  <a:cubicBezTo>
                    <a:pt x="23723" y="1774"/>
                    <a:pt x="21169" y="1"/>
                    <a:pt x="18368" y="1"/>
                  </a:cubicBezTo>
                  <a:close/>
                </a:path>
              </a:pathLst>
            </a:custGeom>
            <a:solidFill>
              <a:srgbClr val="FFD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701;p74"/>
            <p:cNvSpPr/>
            <p:nvPr/>
          </p:nvSpPr>
          <p:spPr>
            <a:xfrm>
              <a:off x="1431475" y="2068600"/>
              <a:ext cx="199525" cy="763400"/>
            </a:xfrm>
            <a:custGeom>
              <a:avLst/>
              <a:gdLst/>
              <a:ahLst/>
              <a:cxnLst/>
              <a:rect l="l" t="t" r="r" b="b"/>
              <a:pathLst>
                <a:path w="7981" h="30536" extrusionOk="0">
                  <a:moveTo>
                    <a:pt x="0" y="0"/>
                  </a:moveTo>
                  <a:cubicBezTo>
                    <a:pt x="0" y="0"/>
                    <a:pt x="0" y="37"/>
                    <a:pt x="0" y="73"/>
                  </a:cubicBezTo>
                  <a:lnTo>
                    <a:pt x="3098" y="30536"/>
                  </a:lnTo>
                  <a:lnTo>
                    <a:pt x="7980" y="30536"/>
                  </a:lnTo>
                  <a:lnTo>
                    <a:pt x="1932" y="0"/>
                  </a:lnTo>
                  <a:close/>
                </a:path>
              </a:pathLst>
            </a:custGeom>
            <a:solidFill>
              <a:srgbClr val="F1C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702;p74"/>
            <p:cNvSpPr/>
            <p:nvPr/>
          </p:nvSpPr>
          <p:spPr>
            <a:xfrm>
              <a:off x="1680175" y="2320025"/>
              <a:ext cx="334325" cy="166725"/>
            </a:xfrm>
            <a:custGeom>
              <a:avLst/>
              <a:gdLst/>
              <a:ahLst/>
              <a:cxnLst/>
              <a:rect l="l" t="t" r="r" b="b"/>
              <a:pathLst>
                <a:path w="13373" h="6669" extrusionOk="0">
                  <a:moveTo>
                    <a:pt x="12936" y="0"/>
                  </a:moveTo>
                  <a:lnTo>
                    <a:pt x="0" y="5721"/>
                  </a:lnTo>
                  <a:lnTo>
                    <a:pt x="401" y="6669"/>
                  </a:lnTo>
                  <a:lnTo>
                    <a:pt x="13373" y="948"/>
                  </a:lnTo>
                  <a:lnTo>
                    <a:pt x="12936" y="0"/>
                  </a:lnTo>
                  <a:close/>
                </a:path>
              </a:pathLst>
            </a:custGeom>
            <a:solidFill>
              <a:srgbClr val="F1C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703;p74"/>
            <p:cNvSpPr/>
            <p:nvPr/>
          </p:nvSpPr>
          <p:spPr>
            <a:xfrm>
              <a:off x="1585425" y="1847225"/>
              <a:ext cx="271500" cy="101025"/>
            </a:xfrm>
            <a:custGeom>
              <a:avLst/>
              <a:gdLst/>
              <a:ahLst/>
              <a:cxnLst/>
              <a:rect l="l" t="t" r="r" b="b"/>
              <a:pathLst>
                <a:path w="10860" h="4041" extrusionOk="0">
                  <a:moveTo>
                    <a:pt x="10859" y="1"/>
                  </a:moveTo>
                  <a:lnTo>
                    <a:pt x="5794" y="365"/>
                  </a:lnTo>
                  <a:lnTo>
                    <a:pt x="0" y="1568"/>
                  </a:lnTo>
                  <a:cubicBezTo>
                    <a:pt x="0" y="1568"/>
                    <a:pt x="1592" y="4041"/>
                    <a:pt x="5454" y="4041"/>
                  </a:cubicBezTo>
                  <a:cubicBezTo>
                    <a:pt x="5964" y="4041"/>
                    <a:pt x="6515" y="3998"/>
                    <a:pt x="7106" y="3900"/>
                  </a:cubicBezTo>
                  <a:cubicBezTo>
                    <a:pt x="9948" y="3426"/>
                    <a:pt x="10640" y="1094"/>
                    <a:pt x="10859" y="1"/>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704;p74"/>
            <p:cNvSpPr/>
            <p:nvPr/>
          </p:nvSpPr>
          <p:spPr>
            <a:xfrm>
              <a:off x="1526200" y="3030575"/>
              <a:ext cx="337100" cy="682325"/>
            </a:xfrm>
            <a:custGeom>
              <a:avLst/>
              <a:gdLst/>
              <a:ahLst/>
              <a:cxnLst/>
              <a:rect l="l" t="t" r="r" b="b"/>
              <a:pathLst>
                <a:path w="13484" h="27293" extrusionOk="0">
                  <a:moveTo>
                    <a:pt x="1" y="0"/>
                  </a:moveTo>
                  <a:lnTo>
                    <a:pt x="803" y="14102"/>
                  </a:lnTo>
                  <a:lnTo>
                    <a:pt x="1458" y="25070"/>
                  </a:lnTo>
                  <a:lnTo>
                    <a:pt x="1568" y="27293"/>
                  </a:lnTo>
                  <a:lnTo>
                    <a:pt x="13483" y="27293"/>
                  </a:lnTo>
                  <a:lnTo>
                    <a:pt x="13410" y="26017"/>
                  </a:lnTo>
                  <a:lnTo>
                    <a:pt x="12681" y="13519"/>
                  </a:lnTo>
                  <a:lnTo>
                    <a:pt x="11880"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705;p74"/>
            <p:cNvSpPr/>
            <p:nvPr/>
          </p:nvSpPr>
          <p:spPr>
            <a:xfrm>
              <a:off x="1899700" y="3030575"/>
              <a:ext cx="520175" cy="682325"/>
            </a:xfrm>
            <a:custGeom>
              <a:avLst/>
              <a:gdLst/>
              <a:ahLst/>
              <a:cxnLst/>
              <a:rect l="l" t="t" r="r" b="b"/>
              <a:pathLst>
                <a:path w="20807" h="27293" extrusionOk="0">
                  <a:moveTo>
                    <a:pt x="1" y="0"/>
                  </a:moveTo>
                  <a:lnTo>
                    <a:pt x="4300" y="13191"/>
                  </a:lnTo>
                  <a:lnTo>
                    <a:pt x="7070" y="21718"/>
                  </a:lnTo>
                  <a:lnTo>
                    <a:pt x="8892" y="27293"/>
                  </a:lnTo>
                  <a:lnTo>
                    <a:pt x="20807" y="27293"/>
                  </a:lnTo>
                  <a:lnTo>
                    <a:pt x="18985" y="21718"/>
                  </a:lnTo>
                  <a:lnTo>
                    <a:pt x="15997" y="12608"/>
                  </a:lnTo>
                  <a:lnTo>
                    <a:pt x="11880"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706;p74"/>
            <p:cNvSpPr/>
            <p:nvPr/>
          </p:nvSpPr>
          <p:spPr>
            <a:xfrm>
              <a:off x="1508900" y="2792800"/>
              <a:ext cx="354400" cy="920100"/>
            </a:xfrm>
            <a:custGeom>
              <a:avLst/>
              <a:gdLst/>
              <a:ahLst/>
              <a:cxnLst/>
              <a:rect l="l" t="t" r="r" b="b"/>
              <a:pathLst>
                <a:path w="14176" h="36804" extrusionOk="0">
                  <a:moveTo>
                    <a:pt x="12681" y="1"/>
                  </a:moveTo>
                  <a:lnTo>
                    <a:pt x="1" y="1568"/>
                  </a:lnTo>
                  <a:lnTo>
                    <a:pt x="2260" y="36804"/>
                  </a:lnTo>
                  <a:lnTo>
                    <a:pt x="14175" y="36804"/>
                  </a:lnTo>
                  <a:lnTo>
                    <a:pt x="126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707;p74"/>
            <p:cNvSpPr/>
            <p:nvPr/>
          </p:nvSpPr>
          <p:spPr>
            <a:xfrm>
              <a:off x="1856900" y="2752725"/>
              <a:ext cx="562975" cy="960175"/>
            </a:xfrm>
            <a:custGeom>
              <a:avLst/>
              <a:gdLst/>
              <a:ahLst/>
              <a:cxnLst/>
              <a:rect l="l" t="t" r="r" b="b"/>
              <a:pathLst>
                <a:path w="22519" h="38407" extrusionOk="0">
                  <a:moveTo>
                    <a:pt x="11879" y="1"/>
                  </a:moveTo>
                  <a:lnTo>
                    <a:pt x="0" y="7616"/>
                  </a:lnTo>
                  <a:lnTo>
                    <a:pt x="10604" y="38407"/>
                  </a:lnTo>
                  <a:lnTo>
                    <a:pt x="22519" y="38407"/>
                  </a:lnTo>
                  <a:lnTo>
                    <a:pt x="11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708;p74"/>
            <p:cNvSpPr/>
            <p:nvPr/>
          </p:nvSpPr>
          <p:spPr>
            <a:xfrm>
              <a:off x="2121975" y="3712875"/>
              <a:ext cx="427275" cy="644075"/>
            </a:xfrm>
            <a:custGeom>
              <a:avLst/>
              <a:gdLst/>
              <a:ahLst/>
              <a:cxnLst/>
              <a:rect l="l" t="t" r="r" b="b"/>
              <a:pathLst>
                <a:path w="17091" h="25763" extrusionOk="0">
                  <a:moveTo>
                    <a:pt x="1" y="1"/>
                  </a:moveTo>
                  <a:lnTo>
                    <a:pt x="5211" y="25762"/>
                  </a:lnTo>
                  <a:lnTo>
                    <a:pt x="17090" y="25762"/>
                  </a:lnTo>
                  <a:lnTo>
                    <a:pt x="11916"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709;p74"/>
            <p:cNvSpPr/>
            <p:nvPr/>
          </p:nvSpPr>
          <p:spPr>
            <a:xfrm>
              <a:off x="1472475" y="3712875"/>
              <a:ext cx="390825" cy="765225"/>
            </a:xfrm>
            <a:custGeom>
              <a:avLst/>
              <a:gdLst/>
              <a:ahLst/>
              <a:cxnLst/>
              <a:rect l="l" t="t" r="r" b="b"/>
              <a:pathLst>
                <a:path w="15633" h="30609" extrusionOk="0">
                  <a:moveTo>
                    <a:pt x="3717" y="1"/>
                  </a:moveTo>
                  <a:lnTo>
                    <a:pt x="0" y="30463"/>
                  </a:lnTo>
                  <a:lnTo>
                    <a:pt x="10713" y="30609"/>
                  </a:lnTo>
                  <a:lnTo>
                    <a:pt x="15632"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710;p74"/>
            <p:cNvSpPr/>
            <p:nvPr/>
          </p:nvSpPr>
          <p:spPr>
            <a:xfrm>
              <a:off x="1508900" y="2752725"/>
              <a:ext cx="728800" cy="380800"/>
            </a:xfrm>
            <a:custGeom>
              <a:avLst/>
              <a:gdLst/>
              <a:ahLst/>
              <a:cxnLst/>
              <a:rect l="l" t="t" r="r" b="b"/>
              <a:pathLst>
                <a:path w="29152" h="15232" extrusionOk="0">
                  <a:moveTo>
                    <a:pt x="25799" y="1"/>
                  </a:moveTo>
                  <a:lnTo>
                    <a:pt x="1" y="3171"/>
                  </a:lnTo>
                  <a:lnTo>
                    <a:pt x="1640" y="15232"/>
                  </a:lnTo>
                  <a:lnTo>
                    <a:pt x="29151" y="15232"/>
                  </a:lnTo>
                  <a:lnTo>
                    <a:pt x="25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711;p74"/>
            <p:cNvSpPr/>
            <p:nvPr/>
          </p:nvSpPr>
          <p:spPr>
            <a:xfrm>
              <a:off x="1508900" y="2787350"/>
              <a:ext cx="651375" cy="92925"/>
            </a:xfrm>
            <a:custGeom>
              <a:avLst/>
              <a:gdLst/>
              <a:ahLst/>
              <a:cxnLst/>
              <a:rect l="l" t="t" r="r" b="b"/>
              <a:pathLst>
                <a:path w="26055" h="3717" extrusionOk="0">
                  <a:moveTo>
                    <a:pt x="26018" y="0"/>
                  </a:moveTo>
                  <a:lnTo>
                    <a:pt x="1" y="3207"/>
                  </a:lnTo>
                  <a:lnTo>
                    <a:pt x="37" y="3717"/>
                  </a:lnTo>
                  <a:lnTo>
                    <a:pt x="26054" y="510"/>
                  </a:lnTo>
                  <a:lnTo>
                    <a:pt x="260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712;p74"/>
            <p:cNvSpPr/>
            <p:nvPr/>
          </p:nvSpPr>
          <p:spPr>
            <a:xfrm>
              <a:off x="1554450" y="2866600"/>
              <a:ext cx="55600" cy="846300"/>
            </a:xfrm>
            <a:custGeom>
              <a:avLst/>
              <a:gdLst/>
              <a:ahLst/>
              <a:cxnLst/>
              <a:rect l="l" t="t" r="r" b="b"/>
              <a:pathLst>
                <a:path w="2224" h="33852" extrusionOk="0">
                  <a:moveTo>
                    <a:pt x="1" y="0"/>
                  </a:moveTo>
                  <a:lnTo>
                    <a:pt x="1713" y="33852"/>
                  </a:lnTo>
                  <a:lnTo>
                    <a:pt x="2223" y="33852"/>
                  </a:lnTo>
                  <a:lnTo>
                    <a:pt x="5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713;p74"/>
            <p:cNvSpPr/>
            <p:nvPr/>
          </p:nvSpPr>
          <p:spPr>
            <a:xfrm>
              <a:off x="1566300" y="2849300"/>
              <a:ext cx="143950" cy="164900"/>
            </a:xfrm>
            <a:custGeom>
              <a:avLst/>
              <a:gdLst/>
              <a:ahLst/>
              <a:cxnLst/>
              <a:rect l="l" t="t" r="r" b="b"/>
              <a:pathLst>
                <a:path w="5758" h="6596" extrusionOk="0">
                  <a:moveTo>
                    <a:pt x="5247" y="0"/>
                  </a:moveTo>
                  <a:cubicBezTo>
                    <a:pt x="5247" y="36"/>
                    <a:pt x="4519" y="5029"/>
                    <a:pt x="0" y="6085"/>
                  </a:cubicBezTo>
                  <a:lnTo>
                    <a:pt x="110" y="6595"/>
                  </a:lnTo>
                  <a:cubicBezTo>
                    <a:pt x="4992" y="5429"/>
                    <a:pt x="5757" y="109"/>
                    <a:pt x="5757" y="73"/>
                  </a:cubicBezTo>
                  <a:lnTo>
                    <a:pt x="5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714;p74"/>
            <p:cNvSpPr/>
            <p:nvPr/>
          </p:nvSpPr>
          <p:spPr>
            <a:xfrm>
              <a:off x="2048200" y="2805575"/>
              <a:ext cx="146675" cy="124825"/>
            </a:xfrm>
            <a:custGeom>
              <a:avLst/>
              <a:gdLst/>
              <a:ahLst/>
              <a:cxnLst/>
              <a:rect l="l" t="t" r="r" b="b"/>
              <a:pathLst>
                <a:path w="5867" h="4993" extrusionOk="0">
                  <a:moveTo>
                    <a:pt x="474" y="0"/>
                  </a:moveTo>
                  <a:lnTo>
                    <a:pt x="0" y="146"/>
                  </a:lnTo>
                  <a:cubicBezTo>
                    <a:pt x="1640" y="4445"/>
                    <a:pt x="4081" y="4992"/>
                    <a:pt x="5211" y="4992"/>
                  </a:cubicBezTo>
                  <a:cubicBezTo>
                    <a:pt x="5429" y="4992"/>
                    <a:pt x="5648" y="4992"/>
                    <a:pt x="5867" y="4956"/>
                  </a:cubicBezTo>
                  <a:lnTo>
                    <a:pt x="5757" y="4482"/>
                  </a:lnTo>
                  <a:cubicBezTo>
                    <a:pt x="5724" y="4490"/>
                    <a:pt x="5532" y="4536"/>
                    <a:pt x="5232" y="4536"/>
                  </a:cubicBezTo>
                  <a:cubicBezTo>
                    <a:pt x="4236" y="4536"/>
                    <a:pt x="2042" y="4034"/>
                    <a:pt x="4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715;p74"/>
            <p:cNvSpPr/>
            <p:nvPr/>
          </p:nvSpPr>
          <p:spPr>
            <a:xfrm>
              <a:off x="1111725" y="1898250"/>
              <a:ext cx="426350" cy="674125"/>
            </a:xfrm>
            <a:custGeom>
              <a:avLst/>
              <a:gdLst/>
              <a:ahLst/>
              <a:cxnLst/>
              <a:rect l="l" t="t" r="r" b="b"/>
              <a:pathLst>
                <a:path w="17054" h="26965" extrusionOk="0">
                  <a:moveTo>
                    <a:pt x="17054" y="0"/>
                  </a:moveTo>
                  <a:lnTo>
                    <a:pt x="17054" y="0"/>
                  </a:lnTo>
                  <a:cubicBezTo>
                    <a:pt x="11661" y="547"/>
                    <a:pt x="8928" y="1422"/>
                    <a:pt x="6778" y="6960"/>
                  </a:cubicBezTo>
                  <a:cubicBezTo>
                    <a:pt x="4337" y="13191"/>
                    <a:pt x="1604" y="21900"/>
                    <a:pt x="0" y="26965"/>
                  </a:cubicBezTo>
                  <a:lnTo>
                    <a:pt x="9693" y="25762"/>
                  </a:lnTo>
                  <a:cubicBezTo>
                    <a:pt x="11588" y="21426"/>
                    <a:pt x="16325" y="11479"/>
                    <a:pt x="16325" y="11479"/>
                  </a:cubicBezTo>
                  <a:lnTo>
                    <a:pt x="17054"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716;p74"/>
            <p:cNvSpPr/>
            <p:nvPr/>
          </p:nvSpPr>
          <p:spPr>
            <a:xfrm>
              <a:off x="1219225" y="2382875"/>
              <a:ext cx="207725" cy="58325"/>
            </a:xfrm>
            <a:custGeom>
              <a:avLst/>
              <a:gdLst/>
              <a:ahLst/>
              <a:cxnLst/>
              <a:rect l="l" t="t" r="r" b="b"/>
              <a:pathLst>
                <a:path w="8309" h="2333" extrusionOk="0">
                  <a:moveTo>
                    <a:pt x="8308" y="1"/>
                  </a:moveTo>
                  <a:lnTo>
                    <a:pt x="0" y="256"/>
                  </a:lnTo>
                  <a:lnTo>
                    <a:pt x="7215" y="2333"/>
                  </a:lnTo>
                  <a:lnTo>
                    <a:pt x="8308" y="1"/>
                  </a:lnTo>
                  <a:close/>
                </a:path>
              </a:pathLst>
            </a:custGeom>
            <a:solidFill>
              <a:srgbClr val="64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717;p74"/>
            <p:cNvSpPr/>
            <p:nvPr/>
          </p:nvSpPr>
          <p:spPr>
            <a:xfrm>
              <a:off x="1111725" y="2419325"/>
              <a:ext cx="791650" cy="286050"/>
            </a:xfrm>
            <a:custGeom>
              <a:avLst/>
              <a:gdLst/>
              <a:ahLst/>
              <a:cxnLst/>
              <a:rect l="l" t="t" r="r" b="b"/>
              <a:pathLst>
                <a:path w="31666" h="11442" extrusionOk="0">
                  <a:moveTo>
                    <a:pt x="7580" y="0"/>
                  </a:moveTo>
                  <a:lnTo>
                    <a:pt x="0" y="6122"/>
                  </a:lnTo>
                  <a:cubicBezTo>
                    <a:pt x="0" y="6122"/>
                    <a:pt x="2177" y="11207"/>
                    <a:pt x="13684" y="11207"/>
                  </a:cubicBezTo>
                  <a:cubicBezTo>
                    <a:pt x="16691" y="11207"/>
                    <a:pt x="20334" y="10860"/>
                    <a:pt x="24742" y="9984"/>
                  </a:cubicBezTo>
                  <a:lnTo>
                    <a:pt x="31665" y="11442"/>
                  </a:lnTo>
                  <a:lnTo>
                    <a:pt x="31665" y="11442"/>
                  </a:lnTo>
                  <a:lnTo>
                    <a:pt x="27475" y="6195"/>
                  </a:lnTo>
                  <a:cubicBezTo>
                    <a:pt x="27475" y="6195"/>
                    <a:pt x="17782" y="2697"/>
                    <a:pt x="7580" y="0"/>
                  </a:cubicBez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718;p74"/>
            <p:cNvSpPr/>
            <p:nvPr/>
          </p:nvSpPr>
          <p:spPr>
            <a:xfrm>
              <a:off x="1922475" y="2712650"/>
              <a:ext cx="70175" cy="126525"/>
            </a:xfrm>
            <a:custGeom>
              <a:avLst/>
              <a:gdLst/>
              <a:ahLst/>
              <a:cxnLst/>
              <a:rect l="l" t="t" r="r" b="b"/>
              <a:pathLst>
                <a:path w="2807" h="5061" extrusionOk="0">
                  <a:moveTo>
                    <a:pt x="1823" y="0"/>
                  </a:moveTo>
                  <a:lnTo>
                    <a:pt x="1" y="620"/>
                  </a:lnTo>
                  <a:lnTo>
                    <a:pt x="1422" y="4592"/>
                  </a:lnTo>
                  <a:cubicBezTo>
                    <a:pt x="1539" y="4885"/>
                    <a:pt x="1798" y="5060"/>
                    <a:pt x="2066" y="5060"/>
                  </a:cubicBezTo>
                  <a:cubicBezTo>
                    <a:pt x="2131" y="5060"/>
                    <a:pt x="2196" y="5050"/>
                    <a:pt x="2260" y="5029"/>
                  </a:cubicBezTo>
                  <a:cubicBezTo>
                    <a:pt x="2588" y="4919"/>
                    <a:pt x="2806" y="4592"/>
                    <a:pt x="2734" y="4227"/>
                  </a:cubicBezTo>
                  <a:lnTo>
                    <a:pt x="1823"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719;p74"/>
            <p:cNvSpPr/>
            <p:nvPr/>
          </p:nvSpPr>
          <p:spPr>
            <a:xfrm>
              <a:off x="1784925" y="2658000"/>
              <a:ext cx="189500" cy="199625"/>
            </a:xfrm>
            <a:custGeom>
              <a:avLst/>
              <a:gdLst/>
              <a:ahLst/>
              <a:cxnLst/>
              <a:rect l="l" t="t" r="r" b="b"/>
              <a:pathLst>
                <a:path w="7580" h="7985" extrusionOk="0">
                  <a:moveTo>
                    <a:pt x="4409" y="0"/>
                  </a:moveTo>
                  <a:lnTo>
                    <a:pt x="0" y="2077"/>
                  </a:lnTo>
                  <a:lnTo>
                    <a:pt x="5102" y="4591"/>
                  </a:lnTo>
                  <a:lnTo>
                    <a:pt x="6377" y="7616"/>
                  </a:lnTo>
                  <a:cubicBezTo>
                    <a:pt x="6444" y="7815"/>
                    <a:pt x="6662" y="7985"/>
                    <a:pt x="6894" y="7985"/>
                  </a:cubicBezTo>
                  <a:cubicBezTo>
                    <a:pt x="6916" y="7985"/>
                    <a:pt x="6938" y="7983"/>
                    <a:pt x="6960" y="7980"/>
                  </a:cubicBezTo>
                  <a:cubicBezTo>
                    <a:pt x="7325" y="7980"/>
                    <a:pt x="7580" y="7688"/>
                    <a:pt x="7580" y="7324"/>
                  </a:cubicBezTo>
                  <a:lnTo>
                    <a:pt x="7325" y="2186"/>
                  </a:lnTo>
                  <a:lnTo>
                    <a:pt x="4409"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720;p74"/>
            <p:cNvSpPr/>
            <p:nvPr/>
          </p:nvSpPr>
          <p:spPr>
            <a:xfrm>
              <a:off x="1871475" y="2617000"/>
              <a:ext cx="163075" cy="132700"/>
            </a:xfrm>
            <a:custGeom>
              <a:avLst/>
              <a:gdLst/>
              <a:ahLst/>
              <a:cxnLst/>
              <a:rect l="l" t="t" r="r" b="b"/>
              <a:pathLst>
                <a:path w="6523" h="5308" extrusionOk="0">
                  <a:moveTo>
                    <a:pt x="2915" y="0"/>
                  </a:moveTo>
                  <a:lnTo>
                    <a:pt x="0" y="2587"/>
                  </a:lnTo>
                  <a:lnTo>
                    <a:pt x="4518" y="2770"/>
                  </a:lnTo>
                  <a:lnTo>
                    <a:pt x="5721" y="5102"/>
                  </a:lnTo>
                  <a:cubicBezTo>
                    <a:pt x="5778" y="5215"/>
                    <a:pt x="5901" y="5307"/>
                    <a:pt x="6039" y="5307"/>
                  </a:cubicBezTo>
                  <a:cubicBezTo>
                    <a:pt x="6078" y="5307"/>
                    <a:pt x="6118" y="5300"/>
                    <a:pt x="6158" y="5284"/>
                  </a:cubicBezTo>
                  <a:cubicBezTo>
                    <a:pt x="6377" y="5247"/>
                    <a:pt x="6523" y="5029"/>
                    <a:pt x="6450" y="4810"/>
                  </a:cubicBezTo>
                  <a:lnTo>
                    <a:pt x="5648" y="1531"/>
                  </a:lnTo>
                  <a:lnTo>
                    <a:pt x="2915"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21;p74"/>
            <p:cNvSpPr/>
            <p:nvPr/>
          </p:nvSpPr>
          <p:spPr>
            <a:xfrm>
              <a:off x="1642825" y="2533175"/>
              <a:ext cx="301550" cy="246000"/>
            </a:xfrm>
            <a:custGeom>
              <a:avLst/>
              <a:gdLst/>
              <a:ahLst/>
              <a:cxnLst/>
              <a:rect l="l" t="t" r="r" b="b"/>
              <a:pathLst>
                <a:path w="12062" h="9840" extrusionOk="0">
                  <a:moveTo>
                    <a:pt x="802" y="1"/>
                  </a:moveTo>
                  <a:lnTo>
                    <a:pt x="0" y="3280"/>
                  </a:lnTo>
                  <a:cubicBezTo>
                    <a:pt x="328" y="3936"/>
                    <a:pt x="656" y="4592"/>
                    <a:pt x="1093" y="5175"/>
                  </a:cubicBezTo>
                  <a:cubicBezTo>
                    <a:pt x="2369" y="6997"/>
                    <a:pt x="4008" y="8528"/>
                    <a:pt x="5939" y="9657"/>
                  </a:cubicBezTo>
                  <a:cubicBezTo>
                    <a:pt x="6122" y="9766"/>
                    <a:pt x="6231" y="9839"/>
                    <a:pt x="6231" y="9839"/>
                  </a:cubicBezTo>
                  <a:lnTo>
                    <a:pt x="12061" y="3353"/>
                  </a:lnTo>
                  <a:lnTo>
                    <a:pt x="3352" y="766"/>
                  </a:lnTo>
                  <a:lnTo>
                    <a:pt x="3061" y="693"/>
                  </a:lnTo>
                  <a:lnTo>
                    <a:pt x="802" y="1"/>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722;p74"/>
            <p:cNvSpPr/>
            <p:nvPr/>
          </p:nvSpPr>
          <p:spPr>
            <a:xfrm>
              <a:off x="1798575" y="2709925"/>
              <a:ext cx="90150" cy="156800"/>
            </a:xfrm>
            <a:custGeom>
              <a:avLst/>
              <a:gdLst/>
              <a:ahLst/>
              <a:cxnLst/>
              <a:rect l="l" t="t" r="r" b="b"/>
              <a:pathLst>
                <a:path w="3606" h="6272" extrusionOk="0">
                  <a:moveTo>
                    <a:pt x="839" y="0"/>
                  </a:moveTo>
                  <a:lnTo>
                    <a:pt x="1" y="2769"/>
                  </a:lnTo>
                  <a:lnTo>
                    <a:pt x="2078" y="4045"/>
                  </a:lnTo>
                  <a:lnTo>
                    <a:pt x="2770" y="6012"/>
                  </a:lnTo>
                  <a:cubicBezTo>
                    <a:pt x="2807" y="6122"/>
                    <a:pt x="2916" y="6231"/>
                    <a:pt x="3062" y="6267"/>
                  </a:cubicBezTo>
                  <a:lnTo>
                    <a:pt x="3098" y="6267"/>
                  </a:lnTo>
                  <a:cubicBezTo>
                    <a:pt x="3117" y="6270"/>
                    <a:pt x="3136" y="6271"/>
                    <a:pt x="3155" y="6271"/>
                  </a:cubicBezTo>
                  <a:cubicBezTo>
                    <a:pt x="3389" y="6271"/>
                    <a:pt x="3606" y="6066"/>
                    <a:pt x="3572" y="5830"/>
                  </a:cubicBezTo>
                  <a:lnTo>
                    <a:pt x="3426" y="3425"/>
                  </a:lnTo>
                  <a:lnTo>
                    <a:pt x="839" y="0"/>
                  </a:lnTo>
                  <a:close/>
                </a:path>
              </a:pathLst>
            </a:custGeom>
            <a:solidFill>
              <a:srgbClr val="854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723;p74"/>
            <p:cNvSpPr/>
            <p:nvPr/>
          </p:nvSpPr>
          <p:spPr>
            <a:xfrm>
              <a:off x="2220350" y="4165625"/>
              <a:ext cx="368975" cy="409950"/>
            </a:xfrm>
            <a:custGeom>
              <a:avLst/>
              <a:gdLst/>
              <a:ahLst/>
              <a:cxnLst/>
              <a:rect l="l" t="t" r="r" b="b"/>
              <a:pathLst>
                <a:path w="14759" h="16398" extrusionOk="0">
                  <a:moveTo>
                    <a:pt x="12171" y="0"/>
                  </a:moveTo>
                  <a:lnTo>
                    <a:pt x="1" y="1458"/>
                  </a:lnTo>
                  <a:lnTo>
                    <a:pt x="2151" y="16398"/>
                  </a:lnTo>
                  <a:lnTo>
                    <a:pt x="14759" y="16398"/>
                  </a:lnTo>
                  <a:lnTo>
                    <a:pt x="12171" y="0"/>
                  </a:ln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24;p74"/>
            <p:cNvSpPr/>
            <p:nvPr/>
          </p:nvSpPr>
          <p:spPr>
            <a:xfrm>
              <a:off x="2241325" y="4474425"/>
              <a:ext cx="723325" cy="358050"/>
            </a:xfrm>
            <a:custGeom>
              <a:avLst/>
              <a:gdLst/>
              <a:ahLst/>
              <a:cxnLst/>
              <a:rect l="l" t="t" r="r" b="b"/>
              <a:pathLst>
                <a:path w="28933" h="14322" extrusionOk="0">
                  <a:moveTo>
                    <a:pt x="0" y="1"/>
                  </a:moveTo>
                  <a:lnTo>
                    <a:pt x="255" y="9475"/>
                  </a:lnTo>
                  <a:lnTo>
                    <a:pt x="328" y="14321"/>
                  </a:lnTo>
                  <a:lnTo>
                    <a:pt x="28932" y="14321"/>
                  </a:lnTo>
                  <a:lnTo>
                    <a:pt x="28203" y="11771"/>
                  </a:lnTo>
                  <a:cubicBezTo>
                    <a:pt x="27402" y="9183"/>
                    <a:pt x="25471" y="7143"/>
                    <a:pt x="22920" y="6232"/>
                  </a:cubicBezTo>
                  <a:lnTo>
                    <a:pt x="22155" y="5940"/>
                  </a:lnTo>
                  <a:cubicBezTo>
                    <a:pt x="21389" y="5685"/>
                    <a:pt x="20697" y="5357"/>
                    <a:pt x="20005" y="4920"/>
                  </a:cubicBezTo>
                  <a:cubicBezTo>
                    <a:pt x="19458" y="4556"/>
                    <a:pt x="18912" y="4118"/>
                    <a:pt x="18438" y="3645"/>
                  </a:cubicBezTo>
                  <a:cubicBezTo>
                    <a:pt x="17381" y="2625"/>
                    <a:pt x="16580" y="1386"/>
                    <a:pt x="1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725;p74"/>
            <p:cNvSpPr/>
            <p:nvPr/>
          </p:nvSpPr>
          <p:spPr>
            <a:xfrm>
              <a:off x="2524625" y="4505400"/>
              <a:ext cx="141225" cy="18250"/>
            </a:xfrm>
            <a:custGeom>
              <a:avLst/>
              <a:gdLst/>
              <a:ahLst/>
              <a:cxnLst/>
              <a:rect l="l" t="t" r="r" b="b"/>
              <a:pathLst>
                <a:path w="5649" h="730" extrusionOk="0">
                  <a:moveTo>
                    <a:pt x="0" y="1"/>
                  </a:moveTo>
                  <a:lnTo>
                    <a:pt x="0" y="730"/>
                  </a:lnTo>
                  <a:lnTo>
                    <a:pt x="5648" y="730"/>
                  </a:lnTo>
                  <a:lnTo>
                    <a:pt x="5648"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726;p74"/>
            <p:cNvSpPr/>
            <p:nvPr/>
          </p:nvSpPr>
          <p:spPr>
            <a:xfrm>
              <a:off x="2561050" y="4554600"/>
              <a:ext cx="141225" cy="18250"/>
            </a:xfrm>
            <a:custGeom>
              <a:avLst/>
              <a:gdLst/>
              <a:ahLst/>
              <a:cxnLst/>
              <a:rect l="l" t="t" r="r" b="b"/>
              <a:pathLst>
                <a:path w="5649" h="730" extrusionOk="0">
                  <a:moveTo>
                    <a:pt x="1" y="1"/>
                  </a:moveTo>
                  <a:lnTo>
                    <a:pt x="1" y="729"/>
                  </a:lnTo>
                  <a:lnTo>
                    <a:pt x="5649" y="729"/>
                  </a:lnTo>
                  <a:lnTo>
                    <a:pt x="5649"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727;p74"/>
            <p:cNvSpPr/>
            <p:nvPr/>
          </p:nvSpPr>
          <p:spPr>
            <a:xfrm>
              <a:off x="2374325" y="4633850"/>
              <a:ext cx="54675" cy="53775"/>
            </a:xfrm>
            <a:custGeom>
              <a:avLst/>
              <a:gdLst/>
              <a:ahLst/>
              <a:cxnLst/>
              <a:rect l="l" t="t" r="r" b="b"/>
              <a:pathLst>
                <a:path w="2187" h="2151" extrusionOk="0">
                  <a:moveTo>
                    <a:pt x="1130" y="729"/>
                  </a:moveTo>
                  <a:cubicBezTo>
                    <a:pt x="1203" y="729"/>
                    <a:pt x="1275" y="766"/>
                    <a:pt x="1348" y="839"/>
                  </a:cubicBezTo>
                  <a:cubicBezTo>
                    <a:pt x="1421" y="875"/>
                    <a:pt x="1458" y="985"/>
                    <a:pt x="1458" y="1057"/>
                  </a:cubicBezTo>
                  <a:cubicBezTo>
                    <a:pt x="1432" y="1260"/>
                    <a:pt x="1265" y="1393"/>
                    <a:pt x="1093" y="1393"/>
                  </a:cubicBezTo>
                  <a:cubicBezTo>
                    <a:pt x="1017" y="1393"/>
                    <a:pt x="941" y="1368"/>
                    <a:pt x="875" y="1312"/>
                  </a:cubicBezTo>
                  <a:cubicBezTo>
                    <a:pt x="802" y="1240"/>
                    <a:pt x="765" y="1167"/>
                    <a:pt x="765" y="1094"/>
                  </a:cubicBezTo>
                  <a:cubicBezTo>
                    <a:pt x="765" y="875"/>
                    <a:pt x="911" y="729"/>
                    <a:pt x="1130" y="729"/>
                  </a:cubicBezTo>
                  <a:close/>
                  <a:moveTo>
                    <a:pt x="1093" y="1"/>
                  </a:moveTo>
                  <a:cubicBezTo>
                    <a:pt x="510" y="1"/>
                    <a:pt x="37" y="474"/>
                    <a:pt x="37" y="1057"/>
                  </a:cubicBezTo>
                  <a:cubicBezTo>
                    <a:pt x="0" y="1349"/>
                    <a:pt x="109" y="1604"/>
                    <a:pt x="328" y="1823"/>
                  </a:cubicBezTo>
                  <a:cubicBezTo>
                    <a:pt x="510" y="2005"/>
                    <a:pt x="765" y="2151"/>
                    <a:pt x="1057" y="2151"/>
                  </a:cubicBezTo>
                  <a:cubicBezTo>
                    <a:pt x="1640" y="2151"/>
                    <a:pt x="2113" y="1677"/>
                    <a:pt x="2150" y="1094"/>
                  </a:cubicBezTo>
                  <a:cubicBezTo>
                    <a:pt x="2186" y="511"/>
                    <a:pt x="1713" y="1"/>
                    <a:pt x="1093"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728;p74"/>
            <p:cNvSpPr/>
            <p:nvPr/>
          </p:nvSpPr>
          <p:spPr>
            <a:xfrm>
              <a:off x="2459950" y="4633850"/>
              <a:ext cx="53775" cy="52875"/>
            </a:xfrm>
            <a:custGeom>
              <a:avLst/>
              <a:gdLst/>
              <a:ahLst/>
              <a:cxnLst/>
              <a:rect l="l" t="t" r="r" b="b"/>
              <a:pathLst>
                <a:path w="2151" h="2115" extrusionOk="0">
                  <a:moveTo>
                    <a:pt x="1093" y="729"/>
                  </a:moveTo>
                  <a:cubicBezTo>
                    <a:pt x="1203" y="729"/>
                    <a:pt x="1276" y="766"/>
                    <a:pt x="1349" y="839"/>
                  </a:cubicBezTo>
                  <a:cubicBezTo>
                    <a:pt x="1385" y="875"/>
                    <a:pt x="1421" y="985"/>
                    <a:pt x="1421" y="1057"/>
                  </a:cubicBezTo>
                  <a:cubicBezTo>
                    <a:pt x="1396" y="1260"/>
                    <a:pt x="1229" y="1393"/>
                    <a:pt x="1056" y="1393"/>
                  </a:cubicBezTo>
                  <a:cubicBezTo>
                    <a:pt x="981" y="1393"/>
                    <a:pt x="905" y="1368"/>
                    <a:pt x="838" y="1312"/>
                  </a:cubicBezTo>
                  <a:cubicBezTo>
                    <a:pt x="765" y="1240"/>
                    <a:pt x="729" y="1167"/>
                    <a:pt x="765" y="1094"/>
                  </a:cubicBezTo>
                  <a:lnTo>
                    <a:pt x="729" y="1094"/>
                  </a:lnTo>
                  <a:cubicBezTo>
                    <a:pt x="729" y="875"/>
                    <a:pt x="911" y="729"/>
                    <a:pt x="1093" y="729"/>
                  </a:cubicBezTo>
                  <a:close/>
                  <a:moveTo>
                    <a:pt x="1093" y="1"/>
                  </a:moveTo>
                  <a:cubicBezTo>
                    <a:pt x="510" y="1"/>
                    <a:pt x="37" y="474"/>
                    <a:pt x="0" y="1057"/>
                  </a:cubicBezTo>
                  <a:cubicBezTo>
                    <a:pt x="0" y="1349"/>
                    <a:pt x="110" y="1604"/>
                    <a:pt x="292" y="1823"/>
                  </a:cubicBezTo>
                  <a:cubicBezTo>
                    <a:pt x="510" y="2005"/>
                    <a:pt x="765" y="2114"/>
                    <a:pt x="1057" y="2114"/>
                  </a:cubicBezTo>
                  <a:cubicBezTo>
                    <a:pt x="1640" y="2114"/>
                    <a:pt x="2114" y="1677"/>
                    <a:pt x="2114" y="1094"/>
                  </a:cubicBezTo>
                  <a:cubicBezTo>
                    <a:pt x="2150" y="802"/>
                    <a:pt x="2041" y="511"/>
                    <a:pt x="1822" y="329"/>
                  </a:cubicBezTo>
                  <a:cubicBezTo>
                    <a:pt x="1640" y="110"/>
                    <a:pt x="1385" y="1"/>
                    <a:pt x="1093"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729;p74"/>
            <p:cNvSpPr/>
            <p:nvPr/>
          </p:nvSpPr>
          <p:spPr>
            <a:xfrm>
              <a:off x="2247700" y="4711275"/>
              <a:ext cx="716950" cy="121200"/>
            </a:xfrm>
            <a:custGeom>
              <a:avLst/>
              <a:gdLst/>
              <a:ahLst/>
              <a:cxnLst/>
              <a:rect l="l" t="t" r="r" b="b"/>
              <a:pathLst>
                <a:path w="28678" h="4848" extrusionOk="0">
                  <a:moveTo>
                    <a:pt x="0" y="1"/>
                  </a:moveTo>
                  <a:lnTo>
                    <a:pt x="73" y="4847"/>
                  </a:lnTo>
                  <a:lnTo>
                    <a:pt x="28677" y="4847"/>
                  </a:lnTo>
                  <a:lnTo>
                    <a:pt x="27948" y="2297"/>
                  </a:lnTo>
                  <a:cubicBezTo>
                    <a:pt x="27693" y="1495"/>
                    <a:pt x="27329" y="693"/>
                    <a:pt x="26855" y="1"/>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730;p74"/>
            <p:cNvSpPr/>
            <p:nvPr/>
          </p:nvSpPr>
          <p:spPr>
            <a:xfrm>
              <a:off x="2563800" y="4597425"/>
              <a:ext cx="400850" cy="235050"/>
            </a:xfrm>
            <a:custGeom>
              <a:avLst/>
              <a:gdLst/>
              <a:ahLst/>
              <a:cxnLst/>
              <a:rect l="l" t="t" r="r" b="b"/>
              <a:pathLst>
                <a:path w="16034" h="9402" extrusionOk="0">
                  <a:moveTo>
                    <a:pt x="7106" y="0"/>
                  </a:moveTo>
                  <a:cubicBezTo>
                    <a:pt x="3316" y="1749"/>
                    <a:pt x="656" y="5284"/>
                    <a:pt x="0" y="9401"/>
                  </a:cubicBezTo>
                  <a:lnTo>
                    <a:pt x="16033" y="9401"/>
                  </a:lnTo>
                  <a:lnTo>
                    <a:pt x="15304" y="6851"/>
                  </a:lnTo>
                  <a:cubicBezTo>
                    <a:pt x="14503" y="4263"/>
                    <a:pt x="12572" y="2223"/>
                    <a:pt x="10021" y="1312"/>
                  </a:cubicBezTo>
                  <a:lnTo>
                    <a:pt x="9256" y="1020"/>
                  </a:lnTo>
                  <a:cubicBezTo>
                    <a:pt x="8490" y="765"/>
                    <a:pt x="7798" y="437"/>
                    <a:pt x="7106" y="0"/>
                  </a:cubicBezTo>
                  <a:close/>
                </a:path>
              </a:pathLst>
            </a:custGeom>
            <a:solidFill>
              <a:srgbClr val="F0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731;p74"/>
            <p:cNvSpPr/>
            <p:nvPr/>
          </p:nvSpPr>
          <p:spPr>
            <a:xfrm>
              <a:off x="2476350" y="4390600"/>
              <a:ext cx="182100" cy="83850"/>
            </a:xfrm>
            <a:custGeom>
              <a:avLst/>
              <a:gdLst/>
              <a:ahLst/>
              <a:cxnLst/>
              <a:rect l="l" t="t" r="r" b="b"/>
              <a:pathLst>
                <a:path w="7284" h="3354" extrusionOk="0">
                  <a:moveTo>
                    <a:pt x="5594" y="1"/>
                  </a:moveTo>
                  <a:cubicBezTo>
                    <a:pt x="5575" y="1"/>
                    <a:pt x="5557" y="1"/>
                    <a:pt x="5539" y="2"/>
                  </a:cubicBezTo>
                  <a:lnTo>
                    <a:pt x="4081" y="2"/>
                  </a:lnTo>
                  <a:cubicBezTo>
                    <a:pt x="2952" y="2"/>
                    <a:pt x="1895" y="548"/>
                    <a:pt x="1239" y="1496"/>
                  </a:cubicBezTo>
                  <a:lnTo>
                    <a:pt x="0" y="3354"/>
                  </a:lnTo>
                  <a:lnTo>
                    <a:pt x="6668" y="3354"/>
                  </a:lnTo>
                  <a:lnTo>
                    <a:pt x="7033" y="1933"/>
                  </a:lnTo>
                  <a:cubicBezTo>
                    <a:pt x="7283" y="967"/>
                    <a:pt x="6585" y="1"/>
                    <a:pt x="5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732;p74"/>
            <p:cNvSpPr/>
            <p:nvPr/>
          </p:nvSpPr>
          <p:spPr>
            <a:xfrm>
              <a:off x="1441500" y="4181100"/>
              <a:ext cx="365300" cy="409050"/>
            </a:xfrm>
            <a:custGeom>
              <a:avLst/>
              <a:gdLst/>
              <a:ahLst/>
              <a:cxnLst/>
              <a:rect l="l" t="t" r="r" b="b"/>
              <a:pathLst>
                <a:path w="14612" h="16362" extrusionOk="0">
                  <a:moveTo>
                    <a:pt x="2223" y="1"/>
                  </a:moveTo>
                  <a:lnTo>
                    <a:pt x="0" y="15779"/>
                  </a:lnTo>
                  <a:lnTo>
                    <a:pt x="12608" y="16362"/>
                  </a:lnTo>
                  <a:lnTo>
                    <a:pt x="14612" y="657"/>
                  </a:lnTo>
                  <a:lnTo>
                    <a:pt x="2223"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733;p74"/>
            <p:cNvSpPr/>
            <p:nvPr/>
          </p:nvSpPr>
          <p:spPr>
            <a:xfrm>
              <a:off x="1380450" y="4474425"/>
              <a:ext cx="715125" cy="358050"/>
            </a:xfrm>
            <a:custGeom>
              <a:avLst/>
              <a:gdLst/>
              <a:ahLst/>
              <a:cxnLst/>
              <a:rect l="l" t="t" r="r" b="b"/>
              <a:pathLst>
                <a:path w="28605" h="14322" extrusionOk="0">
                  <a:moveTo>
                    <a:pt x="2442" y="1"/>
                  </a:moveTo>
                  <a:lnTo>
                    <a:pt x="875" y="9475"/>
                  </a:lnTo>
                  <a:lnTo>
                    <a:pt x="1" y="14321"/>
                  </a:lnTo>
                  <a:lnTo>
                    <a:pt x="28605" y="14321"/>
                  </a:lnTo>
                  <a:lnTo>
                    <a:pt x="28350" y="11771"/>
                  </a:lnTo>
                  <a:cubicBezTo>
                    <a:pt x="28277" y="10969"/>
                    <a:pt x="28058" y="10204"/>
                    <a:pt x="27730" y="9475"/>
                  </a:cubicBezTo>
                  <a:cubicBezTo>
                    <a:pt x="27002" y="7981"/>
                    <a:pt x="25726" y="6815"/>
                    <a:pt x="24159" y="6232"/>
                  </a:cubicBezTo>
                  <a:lnTo>
                    <a:pt x="23431" y="5940"/>
                  </a:lnTo>
                  <a:cubicBezTo>
                    <a:pt x="22738" y="5685"/>
                    <a:pt x="22119" y="5357"/>
                    <a:pt x="21499" y="4920"/>
                  </a:cubicBezTo>
                  <a:cubicBezTo>
                    <a:pt x="21026" y="4556"/>
                    <a:pt x="20552" y="4118"/>
                    <a:pt x="20188" y="3645"/>
                  </a:cubicBezTo>
                  <a:cubicBezTo>
                    <a:pt x="19313" y="2588"/>
                    <a:pt x="18730" y="1349"/>
                    <a:pt x="18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734;p74"/>
            <p:cNvSpPr/>
            <p:nvPr/>
          </p:nvSpPr>
          <p:spPr>
            <a:xfrm>
              <a:off x="1716600" y="4505400"/>
              <a:ext cx="141225" cy="18250"/>
            </a:xfrm>
            <a:custGeom>
              <a:avLst/>
              <a:gdLst/>
              <a:ahLst/>
              <a:cxnLst/>
              <a:rect l="l" t="t" r="r" b="b"/>
              <a:pathLst>
                <a:path w="5649" h="730" extrusionOk="0">
                  <a:moveTo>
                    <a:pt x="1" y="1"/>
                  </a:moveTo>
                  <a:lnTo>
                    <a:pt x="1" y="730"/>
                  </a:lnTo>
                  <a:lnTo>
                    <a:pt x="5648" y="730"/>
                  </a:lnTo>
                  <a:lnTo>
                    <a:pt x="5648"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735;p74"/>
            <p:cNvSpPr/>
            <p:nvPr/>
          </p:nvSpPr>
          <p:spPr>
            <a:xfrm>
              <a:off x="1743925" y="4554600"/>
              <a:ext cx="141225" cy="18250"/>
            </a:xfrm>
            <a:custGeom>
              <a:avLst/>
              <a:gdLst/>
              <a:ahLst/>
              <a:cxnLst/>
              <a:rect l="l" t="t" r="r" b="b"/>
              <a:pathLst>
                <a:path w="5649" h="730" extrusionOk="0">
                  <a:moveTo>
                    <a:pt x="1" y="1"/>
                  </a:moveTo>
                  <a:lnTo>
                    <a:pt x="1" y="729"/>
                  </a:lnTo>
                  <a:lnTo>
                    <a:pt x="5649" y="729"/>
                  </a:lnTo>
                  <a:lnTo>
                    <a:pt x="5649" y="1"/>
                  </a:ln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736;p74"/>
            <p:cNvSpPr/>
            <p:nvPr/>
          </p:nvSpPr>
          <p:spPr>
            <a:xfrm>
              <a:off x="1537150" y="4633850"/>
              <a:ext cx="56500" cy="53000"/>
            </a:xfrm>
            <a:custGeom>
              <a:avLst/>
              <a:gdLst/>
              <a:ahLst/>
              <a:cxnLst/>
              <a:rect l="l" t="t" r="r" b="b"/>
              <a:pathLst>
                <a:path w="2260" h="2120" extrusionOk="0">
                  <a:moveTo>
                    <a:pt x="1312" y="729"/>
                  </a:moveTo>
                  <a:cubicBezTo>
                    <a:pt x="1348" y="729"/>
                    <a:pt x="1421" y="766"/>
                    <a:pt x="1458" y="802"/>
                  </a:cubicBezTo>
                  <a:cubicBezTo>
                    <a:pt x="1494" y="839"/>
                    <a:pt x="1494" y="912"/>
                    <a:pt x="1494" y="985"/>
                  </a:cubicBezTo>
                  <a:cubicBezTo>
                    <a:pt x="1421" y="1203"/>
                    <a:pt x="1203" y="1385"/>
                    <a:pt x="984" y="1422"/>
                  </a:cubicBezTo>
                  <a:cubicBezTo>
                    <a:pt x="911" y="1422"/>
                    <a:pt x="875" y="1385"/>
                    <a:pt x="838" y="1349"/>
                  </a:cubicBezTo>
                  <a:cubicBezTo>
                    <a:pt x="765" y="1276"/>
                    <a:pt x="765" y="1203"/>
                    <a:pt x="802" y="1167"/>
                  </a:cubicBezTo>
                  <a:cubicBezTo>
                    <a:pt x="838" y="912"/>
                    <a:pt x="1057" y="766"/>
                    <a:pt x="1312" y="729"/>
                  </a:cubicBezTo>
                  <a:close/>
                  <a:moveTo>
                    <a:pt x="1276" y="1"/>
                  </a:moveTo>
                  <a:cubicBezTo>
                    <a:pt x="729" y="37"/>
                    <a:pt x="219" y="438"/>
                    <a:pt x="73" y="985"/>
                  </a:cubicBezTo>
                  <a:cubicBezTo>
                    <a:pt x="0" y="1276"/>
                    <a:pt x="73" y="1568"/>
                    <a:pt x="255" y="1786"/>
                  </a:cubicBezTo>
                  <a:cubicBezTo>
                    <a:pt x="419" y="1982"/>
                    <a:pt x="641" y="2120"/>
                    <a:pt x="895" y="2120"/>
                  </a:cubicBezTo>
                  <a:cubicBezTo>
                    <a:pt x="924" y="2120"/>
                    <a:pt x="954" y="2118"/>
                    <a:pt x="984" y="2114"/>
                  </a:cubicBezTo>
                  <a:cubicBezTo>
                    <a:pt x="1567" y="2114"/>
                    <a:pt x="2041" y="1713"/>
                    <a:pt x="2186" y="1167"/>
                  </a:cubicBezTo>
                  <a:cubicBezTo>
                    <a:pt x="2259" y="875"/>
                    <a:pt x="2186" y="584"/>
                    <a:pt x="2004" y="329"/>
                  </a:cubicBezTo>
                  <a:cubicBezTo>
                    <a:pt x="1822" y="110"/>
                    <a:pt x="1567" y="1"/>
                    <a:pt x="1276"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737;p74"/>
            <p:cNvSpPr/>
            <p:nvPr/>
          </p:nvSpPr>
          <p:spPr>
            <a:xfrm>
              <a:off x="1622775" y="4633850"/>
              <a:ext cx="55600" cy="53000"/>
            </a:xfrm>
            <a:custGeom>
              <a:avLst/>
              <a:gdLst/>
              <a:ahLst/>
              <a:cxnLst/>
              <a:rect l="l" t="t" r="r" b="b"/>
              <a:pathLst>
                <a:path w="2224" h="2120" extrusionOk="0">
                  <a:moveTo>
                    <a:pt x="1276" y="729"/>
                  </a:moveTo>
                  <a:cubicBezTo>
                    <a:pt x="1349" y="729"/>
                    <a:pt x="1385" y="766"/>
                    <a:pt x="1458" y="802"/>
                  </a:cubicBezTo>
                  <a:cubicBezTo>
                    <a:pt x="1458" y="839"/>
                    <a:pt x="1494" y="912"/>
                    <a:pt x="1458" y="985"/>
                  </a:cubicBezTo>
                  <a:cubicBezTo>
                    <a:pt x="1421" y="1203"/>
                    <a:pt x="1203" y="1385"/>
                    <a:pt x="984" y="1422"/>
                  </a:cubicBezTo>
                  <a:cubicBezTo>
                    <a:pt x="911" y="1422"/>
                    <a:pt x="838" y="1385"/>
                    <a:pt x="802" y="1349"/>
                  </a:cubicBezTo>
                  <a:cubicBezTo>
                    <a:pt x="766" y="1276"/>
                    <a:pt x="766" y="1203"/>
                    <a:pt x="766" y="1167"/>
                  </a:cubicBezTo>
                  <a:cubicBezTo>
                    <a:pt x="838" y="912"/>
                    <a:pt x="1057" y="766"/>
                    <a:pt x="1276" y="729"/>
                  </a:cubicBezTo>
                  <a:close/>
                  <a:moveTo>
                    <a:pt x="1276" y="1"/>
                  </a:moveTo>
                  <a:cubicBezTo>
                    <a:pt x="693" y="37"/>
                    <a:pt x="219" y="438"/>
                    <a:pt x="73" y="985"/>
                  </a:cubicBezTo>
                  <a:cubicBezTo>
                    <a:pt x="0" y="1276"/>
                    <a:pt x="73" y="1568"/>
                    <a:pt x="255" y="1786"/>
                  </a:cubicBezTo>
                  <a:cubicBezTo>
                    <a:pt x="386" y="1982"/>
                    <a:pt x="634" y="2120"/>
                    <a:pt x="868" y="2120"/>
                  </a:cubicBezTo>
                  <a:cubicBezTo>
                    <a:pt x="895" y="2120"/>
                    <a:pt x="921" y="2118"/>
                    <a:pt x="948" y="2114"/>
                  </a:cubicBezTo>
                  <a:cubicBezTo>
                    <a:pt x="1531" y="2114"/>
                    <a:pt x="2041" y="1713"/>
                    <a:pt x="2187" y="1167"/>
                  </a:cubicBezTo>
                  <a:cubicBezTo>
                    <a:pt x="2223" y="875"/>
                    <a:pt x="2187" y="584"/>
                    <a:pt x="2004" y="329"/>
                  </a:cubicBezTo>
                  <a:cubicBezTo>
                    <a:pt x="1822" y="110"/>
                    <a:pt x="1567" y="1"/>
                    <a:pt x="1276"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738;p74"/>
            <p:cNvSpPr/>
            <p:nvPr/>
          </p:nvSpPr>
          <p:spPr>
            <a:xfrm>
              <a:off x="1380450" y="4711275"/>
              <a:ext cx="715125" cy="121200"/>
            </a:xfrm>
            <a:custGeom>
              <a:avLst/>
              <a:gdLst/>
              <a:ahLst/>
              <a:cxnLst/>
              <a:rect l="l" t="t" r="r" b="b"/>
              <a:pathLst>
                <a:path w="28605" h="4848" extrusionOk="0">
                  <a:moveTo>
                    <a:pt x="875" y="1"/>
                  </a:moveTo>
                  <a:lnTo>
                    <a:pt x="1" y="4847"/>
                  </a:lnTo>
                  <a:lnTo>
                    <a:pt x="28605" y="4847"/>
                  </a:lnTo>
                  <a:lnTo>
                    <a:pt x="28350" y="2297"/>
                  </a:lnTo>
                  <a:cubicBezTo>
                    <a:pt x="28277" y="1495"/>
                    <a:pt x="28058" y="730"/>
                    <a:pt x="27730" y="1"/>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739;p74"/>
            <p:cNvSpPr/>
            <p:nvPr/>
          </p:nvSpPr>
          <p:spPr>
            <a:xfrm>
              <a:off x="1693825" y="4597425"/>
              <a:ext cx="401750" cy="235050"/>
            </a:xfrm>
            <a:custGeom>
              <a:avLst/>
              <a:gdLst/>
              <a:ahLst/>
              <a:cxnLst/>
              <a:rect l="l" t="t" r="r" b="b"/>
              <a:pathLst>
                <a:path w="16070" h="9402" extrusionOk="0">
                  <a:moveTo>
                    <a:pt x="8964" y="0"/>
                  </a:moveTo>
                  <a:cubicBezTo>
                    <a:pt x="4810" y="1749"/>
                    <a:pt x="1567" y="5174"/>
                    <a:pt x="1" y="9401"/>
                  </a:cubicBezTo>
                  <a:lnTo>
                    <a:pt x="16070" y="9401"/>
                  </a:lnTo>
                  <a:lnTo>
                    <a:pt x="15815" y="6851"/>
                  </a:lnTo>
                  <a:cubicBezTo>
                    <a:pt x="15742" y="6049"/>
                    <a:pt x="15523" y="5284"/>
                    <a:pt x="15195" y="4555"/>
                  </a:cubicBezTo>
                  <a:cubicBezTo>
                    <a:pt x="14467" y="3061"/>
                    <a:pt x="13191" y="1895"/>
                    <a:pt x="11624" y="1312"/>
                  </a:cubicBezTo>
                  <a:lnTo>
                    <a:pt x="10896" y="1020"/>
                  </a:lnTo>
                  <a:cubicBezTo>
                    <a:pt x="10203" y="765"/>
                    <a:pt x="9584" y="437"/>
                    <a:pt x="8964" y="0"/>
                  </a:cubicBezTo>
                  <a:close/>
                </a:path>
              </a:pathLst>
            </a:custGeom>
            <a:solidFill>
              <a:srgbClr val="FD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740;p74"/>
            <p:cNvSpPr/>
            <p:nvPr/>
          </p:nvSpPr>
          <p:spPr>
            <a:xfrm>
              <a:off x="1677425" y="4390625"/>
              <a:ext cx="194075" cy="83825"/>
            </a:xfrm>
            <a:custGeom>
              <a:avLst/>
              <a:gdLst/>
              <a:ahLst/>
              <a:cxnLst/>
              <a:rect l="l" t="t" r="r" b="b"/>
              <a:pathLst>
                <a:path w="7763" h="3353" extrusionOk="0">
                  <a:moveTo>
                    <a:pt x="4738" y="1"/>
                  </a:moveTo>
                  <a:cubicBezTo>
                    <a:pt x="3535" y="37"/>
                    <a:pt x="2369" y="584"/>
                    <a:pt x="1604" y="1495"/>
                  </a:cubicBezTo>
                  <a:lnTo>
                    <a:pt x="1" y="3353"/>
                  </a:lnTo>
                  <a:lnTo>
                    <a:pt x="6669" y="3353"/>
                  </a:lnTo>
                  <a:lnTo>
                    <a:pt x="7288" y="1932"/>
                  </a:lnTo>
                  <a:cubicBezTo>
                    <a:pt x="7762" y="948"/>
                    <a:pt x="7215" y="1"/>
                    <a:pt x="6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741;p74"/>
            <p:cNvSpPr/>
            <p:nvPr/>
          </p:nvSpPr>
          <p:spPr>
            <a:xfrm>
              <a:off x="1177325" y="1886400"/>
              <a:ext cx="408125" cy="525650"/>
            </a:xfrm>
            <a:custGeom>
              <a:avLst/>
              <a:gdLst/>
              <a:ahLst/>
              <a:cxnLst/>
              <a:rect l="l" t="t" r="r" b="b"/>
              <a:pathLst>
                <a:path w="16325" h="21026" extrusionOk="0">
                  <a:moveTo>
                    <a:pt x="16324" y="1"/>
                  </a:moveTo>
                  <a:lnTo>
                    <a:pt x="16324" y="1"/>
                  </a:lnTo>
                  <a:cubicBezTo>
                    <a:pt x="10057" y="147"/>
                    <a:pt x="6559" y="292"/>
                    <a:pt x="4045" y="6560"/>
                  </a:cubicBezTo>
                  <a:cubicBezTo>
                    <a:pt x="1530" y="12827"/>
                    <a:pt x="0" y="17418"/>
                    <a:pt x="0" y="17418"/>
                  </a:cubicBezTo>
                  <a:lnTo>
                    <a:pt x="9438" y="21026"/>
                  </a:lnTo>
                  <a:lnTo>
                    <a:pt x="14393" y="12098"/>
                  </a:lnTo>
                  <a:lnTo>
                    <a:pt x="16324" y="1"/>
                  </a:lnTo>
                  <a:close/>
                </a:path>
              </a:pathLst>
            </a:custGeom>
            <a:solidFill>
              <a:srgbClr val="FFD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742;p74"/>
            <p:cNvSpPr/>
            <p:nvPr/>
          </p:nvSpPr>
          <p:spPr>
            <a:xfrm>
              <a:off x="1412350" y="3712875"/>
              <a:ext cx="450950" cy="616750"/>
            </a:xfrm>
            <a:custGeom>
              <a:avLst/>
              <a:gdLst/>
              <a:ahLst/>
              <a:cxnLst/>
              <a:rect l="l" t="t" r="r" b="b"/>
              <a:pathLst>
                <a:path w="18038" h="24670" extrusionOk="0">
                  <a:moveTo>
                    <a:pt x="6122" y="1"/>
                  </a:moveTo>
                  <a:lnTo>
                    <a:pt x="2441" y="20078"/>
                  </a:lnTo>
                  <a:lnTo>
                    <a:pt x="583" y="20078"/>
                  </a:lnTo>
                  <a:lnTo>
                    <a:pt x="0" y="24669"/>
                  </a:lnTo>
                  <a:lnTo>
                    <a:pt x="17017" y="24669"/>
                  </a:lnTo>
                  <a:lnTo>
                    <a:pt x="180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743;p74"/>
            <p:cNvSpPr/>
            <p:nvPr/>
          </p:nvSpPr>
          <p:spPr>
            <a:xfrm>
              <a:off x="2121975" y="3712875"/>
              <a:ext cx="456425" cy="616750"/>
            </a:xfrm>
            <a:custGeom>
              <a:avLst/>
              <a:gdLst/>
              <a:ahLst/>
              <a:cxnLst/>
              <a:rect l="l" t="t" r="r" b="b"/>
              <a:pathLst>
                <a:path w="18257" h="24670" extrusionOk="0">
                  <a:moveTo>
                    <a:pt x="1" y="1"/>
                  </a:moveTo>
                  <a:lnTo>
                    <a:pt x="2515" y="20078"/>
                  </a:lnTo>
                  <a:lnTo>
                    <a:pt x="657" y="20078"/>
                  </a:lnTo>
                  <a:lnTo>
                    <a:pt x="1495" y="24669"/>
                  </a:lnTo>
                  <a:lnTo>
                    <a:pt x="18256" y="24669"/>
                  </a:lnTo>
                  <a:lnTo>
                    <a:pt x="1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744;p74"/>
            <p:cNvSpPr/>
            <p:nvPr/>
          </p:nvSpPr>
          <p:spPr>
            <a:xfrm>
              <a:off x="1519825" y="3711975"/>
              <a:ext cx="90225" cy="509250"/>
            </a:xfrm>
            <a:custGeom>
              <a:avLst/>
              <a:gdLst/>
              <a:ahLst/>
              <a:cxnLst/>
              <a:rect l="l" t="t" r="r" b="b"/>
              <a:pathLst>
                <a:path w="3609" h="20370" extrusionOk="0">
                  <a:moveTo>
                    <a:pt x="3098" y="0"/>
                  </a:moveTo>
                  <a:lnTo>
                    <a:pt x="1" y="20296"/>
                  </a:lnTo>
                  <a:lnTo>
                    <a:pt x="511" y="20369"/>
                  </a:lnTo>
                  <a:lnTo>
                    <a:pt x="3608" y="73"/>
                  </a:lnTo>
                  <a:lnTo>
                    <a:pt x="30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745;p74"/>
            <p:cNvSpPr/>
            <p:nvPr/>
          </p:nvSpPr>
          <p:spPr>
            <a:xfrm>
              <a:off x="1922475" y="3127125"/>
              <a:ext cx="331625" cy="1095000"/>
            </a:xfrm>
            <a:custGeom>
              <a:avLst/>
              <a:gdLst/>
              <a:ahLst/>
              <a:cxnLst/>
              <a:rect l="l" t="t" r="r" b="b"/>
              <a:pathLst>
                <a:path w="13265" h="43800" extrusionOk="0">
                  <a:moveTo>
                    <a:pt x="1" y="1"/>
                  </a:moveTo>
                  <a:lnTo>
                    <a:pt x="1" y="511"/>
                  </a:lnTo>
                  <a:lnTo>
                    <a:pt x="1895" y="511"/>
                  </a:lnTo>
                  <a:lnTo>
                    <a:pt x="9438" y="22811"/>
                  </a:lnTo>
                  <a:lnTo>
                    <a:pt x="12754" y="43800"/>
                  </a:lnTo>
                  <a:lnTo>
                    <a:pt x="13264" y="43690"/>
                  </a:lnTo>
                  <a:lnTo>
                    <a:pt x="9948" y="22665"/>
                  </a:lnTo>
                  <a:lnTo>
                    <a:pt x="22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746;p74"/>
            <p:cNvSpPr/>
            <p:nvPr/>
          </p:nvSpPr>
          <p:spPr>
            <a:xfrm>
              <a:off x="2184825" y="4208425"/>
              <a:ext cx="364425" cy="12800"/>
            </a:xfrm>
            <a:custGeom>
              <a:avLst/>
              <a:gdLst/>
              <a:ahLst/>
              <a:cxnLst/>
              <a:rect l="l" t="t" r="r" b="b"/>
              <a:pathLst>
                <a:path w="14577" h="512" extrusionOk="0">
                  <a:moveTo>
                    <a:pt x="1" y="1"/>
                  </a:moveTo>
                  <a:lnTo>
                    <a:pt x="1" y="511"/>
                  </a:lnTo>
                  <a:lnTo>
                    <a:pt x="14576" y="511"/>
                  </a:lnTo>
                  <a:lnTo>
                    <a:pt x="14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747;p74"/>
            <p:cNvSpPr/>
            <p:nvPr/>
          </p:nvSpPr>
          <p:spPr>
            <a:xfrm>
              <a:off x="1473375" y="4208425"/>
              <a:ext cx="368975" cy="12800"/>
            </a:xfrm>
            <a:custGeom>
              <a:avLst/>
              <a:gdLst/>
              <a:ahLst/>
              <a:cxnLst/>
              <a:rect l="l" t="t" r="r" b="b"/>
              <a:pathLst>
                <a:path w="14759" h="512" extrusionOk="0">
                  <a:moveTo>
                    <a:pt x="0" y="1"/>
                  </a:moveTo>
                  <a:lnTo>
                    <a:pt x="0" y="511"/>
                  </a:lnTo>
                  <a:lnTo>
                    <a:pt x="14758" y="511"/>
                  </a:lnTo>
                  <a:lnTo>
                    <a:pt x="14758" y="1"/>
                  </a:lnTo>
                  <a:close/>
                </a:path>
              </a:pathLst>
            </a:custGeom>
            <a:solidFill>
              <a:srgbClr val="82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748;p74"/>
            <p:cNvSpPr/>
            <p:nvPr/>
          </p:nvSpPr>
          <p:spPr>
            <a:xfrm>
              <a:off x="1872375" y="2822875"/>
              <a:ext cx="80200" cy="218650"/>
            </a:xfrm>
            <a:custGeom>
              <a:avLst/>
              <a:gdLst/>
              <a:ahLst/>
              <a:cxnLst/>
              <a:rect l="l" t="t" r="r" b="b"/>
              <a:pathLst>
                <a:path w="3208" h="8746" extrusionOk="0">
                  <a:moveTo>
                    <a:pt x="1895" y="0"/>
                  </a:moveTo>
                  <a:lnTo>
                    <a:pt x="1385" y="73"/>
                  </a:lnTo>
                  <a:lnTo>
                    <a:pt x="2515" y="7798"/>
                  </a:lnTo>
                  <a:cubicBezTo>
                    <a:pt x="1567" y="7142"/>
                    <a:pt x="839" y="6195"/>
                    <a:pt x="511" y="5065"/>
                  </a:cubicBezTo>
                  <a:lnTo>
                    <a:pt x="1" y="5211"/>
                  </a:lnTo>
                  <a:cubicBezTo>
                    <a:pt x="438" y="6669"/>
                    <a:pt x="1422" y="7835"/>
                    <a:pt x="2733" y="8527"/>
                  </a:cubicBezTo>
                  <a:lnTo>
                    <a:pt x="3207" y="8746"/>
                  </a:lnTo>
                  <a:lnTo>
                    <a:pt x="1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749;p74"/>
            <p:cNvSpPr/>
            <p:nvPr/>
          </p:nvSpPr>
          <p:spPr>
            <a:xfrm>
              <a:off x="1227425" y="2245325"/>
              <a:ext cx="127550" cy="62050"/>
            </a:xfrm>
            <a:custGeom>
              <a:avLst/>
              <a:gdLst/>
              <a:ahLst/>
              <a:cxnLst/>
              <a:rect l="l" t="t" r="r" b="b"/>
              <a:pathLst>
                <a:path w="5102" h="2482" extrusionOk="0">
                  <a:moveTo>
                    <a:pt x="4883" y="0"/>
                  </a:moveTo>
                  <a:lnTo>
                    <a:pt x="583" y="1130"/>
                  </a:lnTo>
                  <a:cubicBezTo>
                    <a:pt x="219" y="1203"/>
                    <a:pt x="0" y="1531"/>
                    <a:pt x="73" y="1895"/>
                  </a:cubicBezTo>
                  <a:cubicBezTo>
                    <a:pt x="107" y="2236"/>
                    <a:pt x="397" y="2482"/>
                    <a:pt x="733" y="2482"/>
                  </a:cubicBezTo>
                  <a:cubicBezTo>
                    <a:pt x="755" y="2482"/>
                    <a:pt x="779" y="2481"/>
                    <a:pt x="802" y="2478"/>
                  </a:cubicBezTo>
                  <a:lnTo>
                    <a:pt x="5101" y="1968"/>
                  </a:lnTo>
                  <a:lnTo>
                    <a:pt x="4883"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750;p74"/>
            <p:cNvSpPr/>
            <p:nvPr/>
          </p:nvSpPr>
          <p:spPr>
            <a:xfrm>
              <a:off x="1216475" y="2245325"/>
              <a:ext cx="218675" cy="165825"/>
            </a:xfrm>
            <a:custGeom>
              <a:avLst/>
              <a:gdLst/>
              <a:ahLst/>
              <a:cxnLst/>
              <a:rect l="l" t="t" r="r" b="b"/>
              <a:pathLst>
                <a:path w="8747" h="6633" extrusionOk="0">
                  <a:moveTo>
                    <a:pt x="5321" y="0"/>
                  </a:moveTo>
                  <a:lnTo>
                    <a:pt x="511" y="2114"/>
                  </a:lnTo>
                  <a:cubicBezTo>
                    <a:pt x="147" y="2260"/>
                    <a:pt x="1" y="2660"/>
                    <a:pt x="183" y="2988"/>
                  </a:cubicBezTo>
                  <a:cubicBezTo>
                    <a:pt x="281" y="3217"/>
                    <a:pt x="497" y="3358"/>
                    <a:pt x="725" y="3358"/>
                  </a:cubicBezTo>
                  <a:cubicBezTo>
                    <a:pt x="750" y="3358"/>
                    <a:pt x="776" y="3357"/>
                    <a:pt x="802" y="3353"/>
                  </a:cubicBezTo>
                  <a:lnTo>
                    <a:pt x="4118" y="3098"/>
                  </a:lnTo>
                  <a:lnTo>
                    <a:pt x="8746" y="6632"/>
                  </a:lnTo>
                  <a:lnTo>
                    <a:pt x="8637" y="1677"/>
                  </a:lnTo>
                  <a:lnTo>
                    <a:pt x="5321"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751;p74"/>
            <p:cNvSpPr/>
            <p:nvPr/>
          </p:nvSpPr>
          <p:spPr>
            <a:xfrm>
              <a:off x="1270225" y="2215275"/>
              <a:ext cx="159450" cy="140300"/>
            </a:xfrm>
            <a:custGeom>
              <a:avLst/>
              <a:gdLst/>
              <a:ahLst/>
              <a:cxnLst/>
              <a:rect l="l" t="t" r="r" b="b"/>
              <a:pathLst>
                <a:path w="6378" h="5612" extrusionOk="0">
                  <a:moveTo>
                    <a:pt x="3717" y="0"/>
                  </a:moveTo>
                  <a:lnTo>
                    <a:pt x="365" y="729"/>
                  </a:lnTo>
                  <a:cubicBezTo>
                    <a:pt x="146" y="802"/>
                    <a:pt x="1" y="1020"/>
                    <a:pt x="37" y="1239"/>
                  </a:cubicBezTo>
                  <a:cubicBezTo>
                    <a:pt x="74" y="1421"/>
                    <a:pt x="256" y="1567"/>
                    <a:pt x="438" y="1567"/>
                  </a:cubicBezTo>
                  <a:lnTo>
                    <a:pt x="3098" y="1567"/>
                  </a:lnTo>
                  <a:lnTo>
                    <a:pt x="5357" y="5612"/>
                  </a:lnTo>
                  <a:lnTo>
                    <a:pt x="6377" y="1785"/>
                  </a:lnTo>
                  <a:lnTo>
                    <a:pt x="3717"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752;p74"/>
            <p:cNvSpPr/>
            <p:nvPr/>
          </p:nvSpPr>
          <p:spPr>
            <a:xfrm>
              <a:off x="1379550" y="2259900"/>
              <a:ext cx="104775" cy="207725"/>
            </a:xfrm>
            <a:custGeom>
              <a:avLst/>
              <a:gdLst/>
              <a:ahLst/>
              <a:cxnLst/>
              <a:rect l="l" t="t" r="r" b="b"/>
              <a:pathLst>
                <a:path w="4191" h="8309" extrusionOk="0">
                  <a:moveTo>
                    <a:pt x="2004" y="0"/>
                  </a:moveTo>
                  <a:lnTo>
                    <a:pt x="0" y="6377"/>
                  </a:lnTo>
                  <a:cubicBezTo>
                    <a:pt x="0" y="6377"/>
                    <a:pt x="183" y="8308"/>
                    <a:pt x="3753" y="8308"/>
                  </a:cubicBezTo>
                  <a:lnTo>
                    <a:pt x="4009" y="4847"/>
                  </a:lnTo>
                  <a:cubicBezTo>
                    <a:pt x="4191" y="2988"/>
                    <a:pt x="3462" y="1167"/>
                    <a:pt x="2004" y="0"/>
                  </a:cubicBez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753;p74"/>
            <p:cNvSpPr/>
            <p:nvPr/>
          </p:nvSpPr>
          <p:spPr>
            <a:xfrm>
              <a:off x="1239250" y="2340075"/>
              <a:ext cx="173125" cy="79275"/>
            </a:xfrm>
            <a:custGeom>
              <a:avLst/>
              <a:gdLst/>
              <a:ahLst/>
              <a:cxnLst/>
              <a:rect l="l" t="t" r="r" b="b"/>
              <a:pathLst>
                <a:path w="6925" h="3171" extrusionOk="0">
                  <a:moveTo>
                    <a:pt x="2588" y="0"/>
                  </a:moveTo>
                  <a:lnTo>
                    <a:pt x="329" y="947"/>
                  </a:lnTo>
                  <a:cubicBezTo>
                    <a:pt x="74" y="1057"/>
                    <a:pt x="1" y="1385"/>
                    <a:pt x="147" y="1603"/>
                  </a:cubicBezTo>
                  <a:lnTo>
                    <a:pt x="147" y="1640"/>
                  </a:lnTo>
                  <a:cubicBezTo>
                    <a:pt x="256" y="1749"/>
                    <a:pt x="402" y="1786"/>
                    <a:pt x="547" y="1786"/>
                  </a:cubicBezTo>
                  <a:lnTo>
                    <a:pt x="2624" y="1494"/>
                  </a:lnTo>
                  <a:lnTo>
                    <a:pt x="5576" y="3170"/>
                  </a:lnTo>
                  <a:lnTo>
                    <a:pt x="6924" y="802"/>
                  </a:lnTo>
                  <a:lnTo>
                    <a:pt x="2588" y="0"/>
                  </a:lnTo>
                  <a:close/>
                </a:path>
              </a:pathLst>
            </a:custGeom>
            <a:solidFill>
              <a:srgbClr val="CE8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754;p74"/>
            <p:cNvSpPr/>
            <p:nvPr/>
          </p:nvSpPr>
          <p:spPr>
            <a:xfrm>
              <a:off x="2247700" y="2023050"/>
              <a:ext cx="325225" cy="276850"/>
            </a:xfrm>
            <a:custGeom>
              <a:avLst/>
              <a:gdLst/>
              <a:ahLst/>
              <a:cxnLst/>
              <a:rect l="l" t="t" r="r" b="b"/>
              <a:pathLst>
                <a:path w="13009" h="11074" extrusionOk="0">
                  <a:moveTo>
                    <a:pt x="2551" y="1"/>
                  </a:moveTo>
                  <a:lnTo>
                    <a:pt x="0" y="10604"/>
                  </a:lnTo>
                  <a:cubicBezTo>
                    <a:pt x="2594" y="10912"/>
                    <a:pt x="5215" y="11074"/>
                    <a:pt x="7838" y="11074"/>
                  </a:cubicBezTo>
                  <a:cubicBezTo>
                    <a:pt x="9562" y="11074"/>
                    <a:pt x="11288" y="11004"/>
                    <a:pt x="13009" y="10859"/>
                  </a:cubicBezTo>
                  <a:lnTo>
                    <a:pt x="11114" y="2697"/>
                  </a:lnTo>
                  <a:lnTo>
                    <a:pt x="25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755;p74"/>
            <p:cNvSpPr/>
            <p:nvPr/>
          </p:nvSpPr>
          <p:spPr>
            <a:xfrm>
              <a:off x="2606600" y="1233075"/>
              <a:ext cx="73825" cy="59425"/>
            </a:xfrm>
            <a:custGeom>
              <a:avLst/>
              <a:gdLst/>
              <a:ahLst/>
              <a:cxnLst/>
              <a:rect l="l" t="t" r="r" b="b"/>
              <a:pathLst>
                <a:path w="2953" h="2377" extrusionOk="0">
                  <a:moveTo>
                    <a:pt x="2311" y="0"/>
                  </a:moveTo>
                  <a:cubicBezTo>
                    <a:pt x="2130" y="0"/>
                    <a:pt x="1947" y="66"/>
                    <a:pt x="1823" y="190"/>
                  </a:cubicBezTo>
                  <a:lnTo>
                    <a:pt x="1" y="2048"/>
                  </a:lnTo>
                  <a:lnTo>
                    <a:pt x="1859" y="2376"/>
                  </a:lnTo>
                  <a:lnTo>
                    <a:pt x="2843" y="1064"/>
                  </a:lnTo>
                  <a:cubicBezTo>
                    <a:pt x="2916" y="918"/>
                    <a:pt x="2952" y="809"/>
                    <a:pt x="2952" y="663"/>
                  </a:cubicBezTo>
                  <a:cubicBezTo>
                    <a:pt x="2952" y="445"/>
                    <a:pt x="2880" y="263"/>
                    <a:pt x="2697" y="117"/>
                  </a:cubicBezTo>
                  <a:cubicBezTo>
                    <a:pt x="2587" y="38"/>
                    <a:pt x="2450" y="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756;p74"/>
            <p:cNvSpPr/>
            <p:nvPr/>
          </p:nvSpPr>
          <p:spPr>
            <a:xfrm>
              <a:off x="2572900" y="1309775"/>
              <a:ext cx="104800" cy="159450"/>
            </a:xfrm>
            <a:custGeom>
              <a:avLst/>
              <a:gdLst/>
              <a:ahLst/>
              <a:cxnLst/>
              <a:rect l="l" t="t" r="r" b="b"/>
              <a:pathLst>
                <a:path w="4192" h="6378" extrusionOk="0">
                  <a:moveTo>
                    <a:pt x="474" y="0"/>
                  </a:moveTo>
                  <a:lnTo>
                    <a:pt x="146" y="255"/>
                  </a:lnTo>
                  <a:lnTo>
                    <a:pt x="1" y="3899"/>
                  </a:lnTo>
                  <a:lnTo>
                    <a:pt x="4191" y="6377"/>
                  </a:lnTo>
                  <a:lnTo>
                    <a:pt x="4191" y="6377"/>
                  </a:lnTo>
                  <a:lnTo>
                    <a:pt x="3426" y="875"/>
                  </a:lnTo>
                  <a:lnTo>
                    <a:pt x="4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757;p74"/>
            <p:cNvSpPr/>
            <p:nvPr/>
          </p:nvSpPr>
          <p:spPr>
            <a:xfrm>
              <a:off x="2633950" y="1234625"/>
              <a:ext cx="71975" cy="59675"/>
            </a:xfrm>
            <a:custGeom>
              <a:avLst/>
              <a:gdLst/>
              <a:ahLst/>
              <a:cxnLst/>
              <a:rect l="l" t="t" r="r" b="b"/>
              <a:pathLst>
                <a:path w="2879" h="2387" extrusionOk="0">
                  <a:moveTo>
                    <a:pt x="2247" y="1"/>
                  </a:moveTo>
                  <a:cubicBezTo>
                    <a:pt x="2111" y="1"/>
                    <a:pt x="1973" y="41"/>
                    <a:pt x="1858" y="128"/>
                  </a:cubicBezTo>
                  <a:lnTo>
                    <a:pt x="0" y="1549"/>
                  </a:lnTo>
                  <a:cubicBezTo>
                    <a:pt x="802" y="1913"/>
                    <a:pt x="1822" y="2387"/>
                    <a:pt x="1822" y="2387"/>
                  </a:cubicBezTo>
                  <a:lnTo>
                    <a:pt x="2733" y="1002"/>
                  </a:lnTo>
                  <a:cubicBezTo>
                    <a:pt x="2806" y="929"/>
                    <a:pt x="2842" y="784"/>
                    <a:pt x="2842" y="674"/>
                  </a:cubicBezTo>
                  <a:cubicBezTo>
                    <a:pt x="2879" y="529"/>
                    <a:pt x="2842" y="383"/>
                    <a:pt x="2769" y="273"/>
                  </a:cubicBezTo>
                  <a:cubicBezTo>
                    <a:pt x="2659" y="97"/>
                    <a:pt x="2455" y="1"/>
                    <a:pt x="2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758;p74"/>
            <p:cNvSpPr/>
            <p:nvPr/>
          </p:nvSpPr>
          <p:spPr>
            <a:xfrm>
              <a:off x="2519150" y="1245100"/>
              <a:ext cx="55600" cy="52850"/>
            </a:xfrm>
            <a:custGeom>
              <a:avLst/>
              <a:gdLst/>
              <a:ahLst/>
              <a:cxnLst/>
              <a:rect l="l" t="t" r="r" b="b"/>
              <a:pathLst>
                <a:path w="2224" h="2114" extrusionOk="0">
                  <a:moveTo>
                    <a:pt x="1677" y="0"/>
                  </a:moveTo>
                  <a:cubicBezTo>
                    <a:pt x="1531" y="0"/>
                    <a:pt x="1385" y="37"/>
                    <a:pt x="1276" y="146"/>
                  </a:cubicBezTo>
                  <a:lnTo>
                    <a:pt x="1" y="1604"/>
                  </a:lnTo>
                  <a:lnTo>
                    <a:pt x="1495" y="2114"/>
                  </a:lnTo>
                  <a:lnTo>
                    <a:pt x="2114" y="729"/>
                  </a:lnTo>
                  <a:cubicBezTo>
                    <a:pt x="2224" y="510"/>
                    <a:pt x="2187" y="255"/>
                    <a:pt x="2005" y="110"/>
                  </a:cubicBezTo>
                  <a:cubicBezTo>
                    <a:pt x="1932" y="37"/>
                    <a:pt x="1786" y="0"/>
                    <a:pt x="1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759;p74"/>
            <p:cNvSpPr/>
            <p:nvPr/>
          </p:nvSpPr>
          <p:spPr>
            <a:xfrm>
              <a:off x="2505500" y="1324350"/>
              <a:ext cx="100225" cy="89300"/>
            </a:xfrm>
            <a:custGeom>
              <a:avLst/>
              <a:gdLst/>
              <a:ahLst/>
              <a:cxnLst/>
              <a:rect l="l" t="t" r="r" b="b"/>
              <a:pathLst>
                <a:path w="4009" h="3572" extrusionOk="0">
                  <a:moveTo>
                    <a:pt x="1822" y="0"/>
                  </a:moveTo>
                  <a:lnTo>
                    <a:pt x="0" y="146"/>
                  </a:lnTo>
                  <a:lnTo>
                    <a:pt x="219" y="2624"/>
                  </a:lnTo>
                  <a:lnTo>
                    <a:pt x="4008" y="3571"/>
                  </a:lnTo>
                  <a:lnTo>
                    <a:pt x="1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760;p74"/>
            <p:cNvSpPr/>
            <p:nvPr/>
          </p:nvSpPr>
          <p:spPr>
            <a:xfrm>
              <a:off x="2510950" y="1389025"/>
              <a:ext cx="260575" cy="280600"/>
            </a:xfrm>
            <a:custGeom>
              <a:avLst/>
              <a:gdLst/>
              <a:ahLst/>
              <a:cxnLst/>
              <a:rect l="l" t="t" r="r" b="b"/>
              <a:pathLst>
                <a:path w="10423" h="11224" extrusionOk="0">
                  <a:moveTo>
                    <a:pt x="1" y="0"/>
                  </a:moveTo>
                  <a:lnTo>
                    <a:pt x="2770" y="8673"/>
                  </a:lnTo>
                  <a:lnTo>
                    <a:pt x="2843" y="8964"/>
                  </a:lnTo>
                  <a:lnTo>
                    <a:pt x="3572" y="11187"/>
                  </a:lnTo>
                  <a:lnTo>
                    <a:pt x="7544" y="11223"/>
                  </a:lnTo>
                  <a:cubicBezTo>
                    <a:pt x="10422" y="7397"/>
                    <a:pt x="8746" y="3936"/>
                    <a:pt x="8637" y="1203"/>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761;p74"/>
            <p:cNvSpPr/>
            <p:nvPr/>
          </p:nvSpPr>
          <p:spPr>
            <a:xfrm>
              <a:off x="2658525" y="1361700"/>
              <a:ext cx="68350" cy="78375"/>
            </a:xfrm>
            <a:custGeom>
              <a:avLst/>
              <a:gdLst/>
              <a:ahLst/>
              <a:cxnLst/>
              <a:rect l="l" t="t" r="r" b="b"/>
              <a:pathLst>
                <a:path w="2734" h="3135" extrusionOk="0">
                  <a:moveTo>
                    <a:pt x="1058" y="0"/>
                  </a:moveTo>
                  <a:lnTo>
                    <a:pt x="1" y="3134"/>
                  </a:lnTo>
                  <a:lnTo>
                    <a:pt x="2734" y="2296"/>
                  </a:lnTo>
                  <a:lnTo>
                    <a:pt x="2661" y="547"/>
                  </a:lnTo>
                  <a:lnTo>
                    <a:pt x="10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762;p74"/>
            <p:cNvSpPr/>
            <p:nvPr/>
          </p:nvSpPr>
          <p:spPr>
            <a:xfrm>
              <a:off x="2703175" y="1299725"/>
              <a:ext cx="53775" cy="44700"/>
            </a:xfrm>
            <a:custGeom>
              <a:avLst/>
              <a:gdLst/>
              <a:ahLst/>
              <a:cxnLst/>
              <a:rect l="l" t="t" r="r" b="b"/>
              <a:pathLst>
                <a:path w="2151" h="1788" extrusionOk="0">
                  <a:moveTo>
                    <a:pt x="1719" y="0"/>
                  </a:moveTo>
                  <a:cubicBezTo>
                    <a:pt x="1637" y="0"/>
                    <a:pt x="1557" y="24"/>
                    <a:pt x="1494" y="74"/>
                  </a:cubicBezTo>
                  <a:lnTo>
                    <a:pt x="0" y="1204"/>
                  </a:lnTo>
                  <a:lnTo>
                    <a:pt x="1239" y="1787"/>
                  </a:lnTo>
                  <a:lnTo>
                    <a:pt x="2077" y="657"/>
                  </a:lnTo>
                  <a:cubicBezTo>
                    <a:pt x="2150" y="548"/>
                    <a:pt x="2150" y="366"/>
                    <a:pt x="2114" y="257"/>
                  </a:cubicBezTo>
                  <a:cubicBezTo>
                    <a:pt x="2042" y="89"/>
                    <a:pt x="1876" y="0"/>
                    <a:pt x="1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763;p74"/>
            <p:cNvSpPr/>
            <p:nvPr/>
          </p:nvSpPr>
          <p:spPr>
            <a:xfrm>
              <a:off x="2447200" y="1395175"/>
              <a:ext cx="46475" cy="58550"/>
            </a:xfrm>
            <a:custGeom>
              <a:avLst/>
              <a:gdLst/>
              <a:ahLst/>
              <a:cxnLst/>
              <a:rect l="l" t="t" r="r" b="b"/>
              <a:pathLst>
                <a:path w="1859" h="2342" extrusionOk="0">
                  <a:moveTo>
                    <a:pt x="677" y="0"/>
                  </a:moveTo>
                  <a:cubicBezTo>
                    <a:pt x="646" y="0"/>
                    <a:pt x="614" y="3"/>
                    <a:pt x="583" y="10"/>
                  </a:cubicBezTo>
                  <a:lnTo>
                    <a:pt x="547" y="10"/>
                  </a:lnTo>
                  <a:cubicBezTo>
                    <a:pt x="182" y="46"/>
                    <a:pt x="0" y="410"/>
                    <a:pt x="109" y="738"/>
                  </a:cubicBezTo>
                  <a:lnTo>
                    <a:pt x="802" y="2342"/>
                  </a:lnTo>
                  <a:cubicBezTo>
                    <a:pt x="1130" y="1977"/>
                    <a:pt x="1567" y="1467"/>
                    <a:pt x="1859" y="1176"/>
                  </a:cubicBezTo>
                  <a:lnTo>
                    <a:pt x="1057" y="192"/>
                  </a:lnTo>
                  <a:cubicBezTo>
                    <a:pt x="966" y="71"/>
                    <a:pt x="826" y="0"/>
                    <a:pt x="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764;p74"/>
            <p:cNvSpPr/>
            <p:nvPr/>
          </p:nvSpPr>
          <p:spPr>
            <a:xfrm>
              <a:off x="2483625" y="1451875"/>
              <a:ext cx="116625" cy="216850"/>
            </a:xfrm>
            <a:custGeom>
              <a:avLst/>
              <a:gdLst/>
              <a:ahLst/>
              <a:cxnLst/>
              <a:rect l="l" t="t" r="r" b="b"/>
              <a:pathLst>
                <a:path w="4665" h="8674" extrusionOk="0">
                  <a:moveTo>
                    <a:pt x="1276" y="1"/>
                  </a:moveTo>
                  <a:lnTo>
                    <a:pt x="1" y="1458"/>
                  </a:lnTo>
                  <a:lnTo>
                    <a:pt x="4665" y="8673"/>
                  </a:lnTo>
                  <a:lnTo>
                    <a:pt x="4410" y="657"/>
                  </a:lnTo>
                  <a:lnTo>
                    <a:pt x="12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765;p74"/>
            <p:cNvSpPr/>
            <p:nvPr/>
          </p:nvSpPr>
          <p:spPr>
            <a:xfrm>
              <a:off x="2482725" y="1619500"/>
              <a:ext cx="225025" cy="675050"/>
            </a:xfrm>
            <a:custGeom>
              <a:avLst/>
              <a:gdLst/>
              <a:ahLst/>
              <a:cxnLst/>
              <a:rect l="l" t="t" r="r" b="b"/>
              <a:pathLst>
                <a:path w="9001" h="27002" extrusionOk="0">
                  <a:moveTo>
                    <a:pt x="9001" y="0"/>
                  </a:moveTo>
                  <a:lnTo>
                    <a:pt x="6778" y="328"/>
                  </a:lnTo>
                  <a:lnTo>
                    <a:pt x="0" y="19969"/>
                  </a:lnTo>
                  <a:lnTo>
                    <a:pt x="3608" y="27001"/>
                  </a:lnTo>
                  <a:cubicBezTo>
                    <a:pt x="7251" y="18292"/>
                    <a:pt x="9001" y="1"/>
                    <a:pt x="9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766;p74"/>
            <p:cNvSpPr/>
            <p:nvPr/>
          </p:nvSpPr>
          <p:spPr>
            <a:xfrm>
              <a:off x="2463600" y="1433650"/>
              <a:ext cx="41925" cy="64725"/>
            </a:xfrm>
            <a:custGeom>
              <a:avLst/>
              <a:gdLst/>
              <a:ahLst/>
              <a:cxnLst/>
              <a:rect l="l" t="t" r="r" b="b"/>
              <a:pathLst>
                <a:path w="1677" h="2589" extrusionOk="0">
                  <a:moveTo>
                    <a:pt x="474" y="1"/>
                  </a:moveTo>
                  <a:lnTo>
                    <a:pt x="0" y="220"/>
                  </a:lnTo>
                  <a:lnTo>
                    <a:pt x="583" y="1495"/>
                  </a:lnTo>
                  <a:lnTo>
                    <a:pt x="1239" y="2588"/>
                  </a:lnTo>
                  <a:lnTo>
                    <a:pt x="1676" y="2297"/>
                  </a:lnTo>
                  <a:lnTo>
                    <a:pt x="1020" y="1240"/>
                  </a:lnTo>
                  <a:lnTo>
                    <a:pt x="4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767;p74"/>
            <p:cNvSpPr/>
            <p:nvPr/>
          </p:nvSpPr>
          <p:spPr>
            <a:xfrm>
              <a:off x="2473600" y="1420000"/>
              <a:ext cx="45575" cy="55600"/>
            </a:xfrm>
            <a:custGeom>
              <a:avLst/>
              <a:gdLst/>
              <a:ahLst/>
              <a:cxnLst/>
              <a:rect l="l" t="t" r="r" b="b"/>
              <a:pathLst>
                <a:path w="1823" h="2224" extrusionOk="0">
                  <a:moveTo>
                    <a:pt x="402" y="0"/>
                  </a:moveTo>
                  <a:lnTo>
                    <a:pt x="1" y="328"/>
                  </a:lnTo>
                  <a:lnTo>
                    <a:pt x="1386" y="2223"/>
                  </a:lnTo>
                  <a:lnTo>
                    <a:pt x="1823" y="1895"/>
                  </a:lnTo>
                  <a:lnTo>
                    <a:pt x="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768;p74"/>
            <p:cNvSpPr/>
            <p:nvPr/>
          </p:nvSpPr>
          <p:spPr>
            <a:xfrm>
              <a:off x="2509125" y="1267875"/>
              <a:ext cx="37375" cy="71975"/>
            </a:xfrm>
            <a:custGeom>
              <a:avLst/>
              <a:gdLst/>
              <a:ahLst/>
              <a:cxnLst/>
              <a:rect l="l" t="t" r="r" b="b"/>
              <a:pathLst>
                <a:path w="1495" h="2879" extrusionOk="0">
                  <a:moveTo>
                    <a:pt x="1094" y="0"/>
                  </a:moveTo>
                  <a:lnTo>
                    <a:pt x="74" y="1421"/>
                  </a:lnTo>
                  <a:lnTo>
                    <a:pt x="1" y="2842"/>
                  </a:lnTo>
                  <a:lnTo>
                    <a:pt x="511" y="2879"/>
                  </a:lnTo>
                  <a:lnTo>
                    <a:pt x="584" y="1567"/>
                  </a:lnTo>
                  <a:lnTo>
                    <a:pt x="1495" y="292"/>
                  </a:lnTo>
                  <a:lnTo>
                    <a:pt x="10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769;p74"/>
            <p:cNvSpPr/>
            <p:nvPr/>
          </p:nvSpPr>
          <p:spPr>
            <a:xfrm>
              <a:off x="2532825" y="1278800"/>
              <a:ext cx="25525" cy="64700"/>
            </a:xfrm>
            <a:custGeom>
              <a:avLst/>
              <a:gdLst/>
              <a:ahLst/>
              <a:cxnLst/>
              <a:rect l="l" t="t" r="r" b="b"/>
              <a:pathLst>
                <a:path w="1021" h="2588" extrusionOk="0">
                  <a:moveTo>
                    <a:pt x="583" y="0"/>
                  </a:moveTo>
                  <a:lnTo>
                    <a:pt x="0" y="1130"/>
                  </a:lnTo>
                  <a:lnTo>
                    <a:pt x="219" y="2588"/>
                  </a:lnTo>
                  <a:lnTo>
                    <a:pt x="729" y="2515"/>
                  </a:lnTo>
                  <a:lnTo>
                    <a:pt x="510" y="1203"/>
                  </a:lnTo>
                  <a:lnTo>
                    <a:pt x="1021" y="256"/>
                  </a:lnTo>
                  <a:lnTo>
                    <a:pt x="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770;p74"/>
            <p:cNvSpPr/>
            <p:nvPr/>
          </p:nvSpPr>
          <p:spPr>
            <a:xfrm>
              <a:off x="2582925" y="1272425"/>
              <a:ext cx="51950" cy="52850"/>
            </a:xfrm>
            <a:custGeom>
              <a:avLst/>
              <a:gdLst/>
              <a:ahLst/>
              <a:cxnLst/>
              <a:rect l="l" t="t" r="r" b="b"/>
              <a:pathLst>
                <a:path w="2078" h="2114" extrusionOk="0">
                  <a:moveTo>
                    <a:pt x="1713" y="0"/>
                  </a:moveTo>
                  <a:lnTo>
                    <a:pt x="0" y="1786"/>
                  </a:lnTo>
                  <a:lnTo>
                    <a:pt x="365" y="2114"/>
                  </a:lnTo>
                  <a:lnTo>
                    <a:pt x="2077" y="328"/>
                  </a:lnTo>
                  <a:lnTo>
                    <a:pt x="17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771;p74"/>
            <p:cNvSpPr/>
            <p:nvPr/>
          </p:nvSpPr>
          <p:spPr>
            <a:xfrm>
              <a:off x="2619375" y="1276075"/>
              <a:ext cx="37350" cy="67425"/>
            </a:xfrm>
            <a:custGeom>
              <a:avLst/>
              <a:gdLst/>
              <a:ahLst/>
              <a:cxnLst/>
              <a:rect l="l" t="t" r="r" b="b"/>
              <a:pathLst>
                <a:path w="1494" h="2697" extrusionOk="0">
                  <a:moveTo>
                    <a:pt x="1130" y="0"/>
                  </a:moveTo>
                  <a:cubicBezTo>
                    <a:pt x="1130" y="0"/>
                    <a:pt x="328" y="984"/>
                    <a:pt x="255" y="1057"/>
                  </a:cubicBezTo>
                  <a:cubicBezTo>
                    <a:pt x="182" y="1130"/>
                    <a:pt x="146" y="1166"/>
                    <a:pt x="0" y="2624"/>
                  </a:cubicBezTo>
                  <a:lnTo>
                    <a:pt x="510" y="2697"/>
                  </a:lnTo>
                  <a:cubicBezTo>
                    <a:pt x="547" y="2150"/>
                    <a:pt x="619" y="1531"/>
                    <a:pt x="656" y="1348"/>
                  </a:cubicBezTo>
                  <a:lnTo>
                    <a:pt x="1494" y="328"/>
                  </a:lnTo>
                  <a:lnTo>
                    <a:pt x="11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772;p74"/>
            <p:cNvSpPr/>
            <p:nvPr/>
          </p:nvSpPr>
          <p:spPr>
            <a:xfrm>
              <a:off x="2642125" y="1277900"/>
              <a:ext cx="40125" cy="69250"/>
            </a:xfrm>
            <a:custGeom>
              <a:avLst/>
              <a:gdLst/>
              <a:ahLst/>
              <a:cxnLst/>
              <a:rect l="l" t="t" r="r" b="b"/>
              <a:pathLst>
                <a:path w="1605" h="2770" extrusionOk="0">
                  <a:moveTo>
                    <a:pt x="1240" y="0"/>
                  </a:moveTo>
                  <a:lnTo>
                    <a:pt x="147" y="1166"/>
                  </a:lnTo>
                  <a:lnTo>
                    <a:pt x="1" y="2733"/>
                  </a:lnTo>
                  <a:lnTo>
                    <a:pt x="511" y="2769"/>
                  </a:lnTo>
                  <a:lnTo>
                    <a:pt x="657" y="1385"/>
                  </a:lnTo>
                  <a:lnTo>
                    <a:pt x="1604" y="328"/>
                  </a:lnTo>
                  <a:lnTo>
                    <a:pt x="1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773;p74"/>
            <p:cNvSpPr/>
            <p:nvPr/>
          </p:nvSpPr>
          <p:spPr>
            <a:xfrm>
              <a:off x="2683125" y="1324350"/>
              <a:ext cx="40100" cy="53775"/>
            </a:xfrm>
            <a:custGeom>
              <a:avLst/>
              <a:gdLst/>
              <a:ahLst/>
              <a:cxnLst/>
              <a:rect l="l" t="t" r="r" b="b"/>
              <a:pathLst>
                <a:path w="1604" h="2151" extrusionOk="0">
                  <a:moveTo>
                    <a:pt x="1276" y="0"/>
                  </a:moveTo>
                  <a:lnTo>
                    <a:pt x="402" y="729"/>
                  </a:lnTo>
                  <a:lnTo>
                    <a:pt x="1" y="2004"/>
                  </a:lnTo>
                  <a:lnTo>
                    <a:pt x="511" y="2150"/>
                  </a:lnTo>
                  <a:lnTo>
                    <a:pt x="839" y="1021"/>
                  </a:lnTo>
                  <a:lnTo>
                    <a:pt x="1604" y="365"/>
                  </a:lnTo>
                  <a:lnTo>
                    <a:pt x="1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774;p74"/>
            <p:cNvSpPr/>
            <p:nvPr/>
          </p:nvSpPr>
          <p:spPr>
            <a:xfrm>
              <a:off x="2705900" y="1328900"/>
              <a:ext cx="31000" cy="54675"/>
            </a:xfrm>
            <a:custGeom>
              <a:avLst/>
              <a:gdLst/>
              <a:ahLst/>
              <a:cxnLst/>
              <a:rect l="l" t="t" r="r" b="b"/>
              <a:pathLst>
                <a:path w="1240" h="2187" extrusionOk="0">
                  <a:moveTo>
                    <a:pt x="839" y="1"/>
                  </a:moveTo>
                  <a:lnTo>
                    <a:pt x="146" y="984"/>
                  </a:lnTo>
                  <a:lnTo>
                    <a:pt x="1" y="2114"/>
                  </a:lnTo>
                  <a:lnTo>
                    <a:pt x="511" y="2187"/>
                  </a:lnTo>
                  <a:lnTo>
                    <a:pt x="620" y="1167"/>
                  </a:lnTo>
                  <a:lnTo>
                    <a:pt x="1240" y="292"/>
                  </a:lnTo>
                  <a:lnTo>
                    <a:pt x="8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775;p74"/>
            <p:cNvSpPr/>
            <p:nvPr/>
          </p:nvSpPr>
          <p:spPr>
            <a:xfrm>
              <a:off x="2402550" y="1591250"/>
              <a:ext cx="240525" cy="495600"/>
            </a:xfrm>
            <a:custGeom>
              <a:avLst/>
              <a:gdLst/>
              <a:ahLst/>
              <a:cxnLst/>
              <a:rect l="l" t="t" r="r" b="b"/>
              <a:pathLst>
                <a:path w="9621" h="19824" extrusionOk="0">
                  <a:moveTo>
                    <a:pt x="8637" y="1"/>
                  </a:moveTo>
                  <a:cubicBezTo>
                    <a:pt x="7106" y="4811"/>
                    <a:pt x="1" y="18730"/>
                    <a:pt x="1" y="18730"/>
                  </a:cubicBezTo>
                  <a:lnTo>
                    <a:pt x="2114" y="19823"/>
                  </a:lnTo>
                  <a:lnTo>
                    <a:pt x="9620" y="730"/>
                  </a:lnTo>
                  <a:lnTo>
                    <a:pt x="8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文本框 9">
            <a:extLst>
              <a:ext uri="{FF2B5EF4-FFF2-40B4-BE49-F238E27FC236}">
                <a16:creationId xmlns:a16="http://schemas.microsoft.com/office/drawing/2014/main" id="{CB049469-BA3B-905F-C382-E245437198A4}"/>
              </a:ext>
            </a:extLst>
          </p:cNvPr>
          <p:cNvSpPr txBox="1"/>
          <p:nvPr/>
        </p:nvSpPr>
        <p:spPr>
          <a:xfrm>
            <a:off x="639493" y="954520"/>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
        <p:nvSpPr>
          <p:cNvPr id="3" name="Rectángulo 2">
            <a:extLst>
              <a:ext uri="{FF2B5EF4-FFF2-40B4-BE49-F238E27FC236}">
                <a16:creationId xmlns:a16="http://schemas.microsoft.com/office/drawing/2014/main" id="{EE9332D4-E610-7DEF-850B-10340D3AA5B2}"/>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B76C40E2-EB9D-D273-041C-15B73C353106}"/>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4"/>
          <p:cNvSpPr txBox="1">
            <a:spLocks noGrp="1"/>
          </p:cNvSpPr>
          <p:nvPr>
            <p:ph type="title"/>
          </p:nvPr>
        </p:nvSpPr>
        <p:spPr>
          <a:xfrm>
            <a:off x="5058058" y="2759612"/>
            <a:ext cx="43842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COMPANY</a:t>
            </a:r>
            <a:endParaRPr/>
          </a:p>
        </p:txBody>
      </p:sp>
      <p:sp>
        <p:nvSpPr>
          <p:cNvPr id="570" name="Google Shape;570;p44"/>
          <p:cNvSpPr txBox="1">
            <a:spLocks noGrp="1"/>
          </p:cNvSpPr>
          <p:nvPr>
            <p:ph type="title" idx="2"/>
          </p:nvPr>
        </p:nvSpPr>
        <p:spPr>
          <a:xfrm>
            <a:off x="5058058" y="2148887"/>
            <a:ext cx="1239900" cy="68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571" name="Google Shape;571;p44"/>
          <p:cNvSpPr txBox="1">
            <a:spLocks noGrp="1"/>
          </p:cNvSpPr>
          <p:nvPr>
            <p:ph type="subTitle" idx="1"/>
          </p:nvPr>
        </p:nvSpPr>
        <p:spPr>
          <a:xfrm>
            <a:off x="5058058" y="3601400"/>
            <a:ext cx="2521800" cy="4893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This is the subtitle that makes it comprehensible</a:t>
            </a:r>
            <a:endParaRPr/>
          </a:p>
        </p:txBody>
      </p:sp>
      <p:pic>
        <p:nvPicPr>
          <p:cNvPr id="2" name="Imagen 1"/>
          <p:cNvPicPr>
            <a:picLocks noChangeAspect="1"/>
          </p:cNvPicPr>
          <p:nvPr/>
        </p:nvPicPr>
        <p:blipFill>
          <a:blip r:embed="rId3"/>
          <a:stretch>
            <a:fillRect/>
          </a:stretch>
        </p:blipFill>
        <p:spPr>
          <a:xfrm>
            <a:off x="1260309" y="1323975"/>
            <a:ext cx="3037500" cy="3307500"/>
          </a:xfrm>
          <a:prstGeom prst="rect">
            <a:avLst/>
          </a:prstGeom>
        </p:spPr>
      </p:pic>
      <p:sp>
        <p:nvSpPr>
          <p:cNvPr id="6" name="Google Shape;686;p45"/>
          <p:cNvSpPr txBox="1">
            <a:spLocks/>
          </p:cNvSpPr>
          <p:nvPr/>
        </p:nvSpPr>
        <p:spPr>
          <a:xfrm>
            <a:off x="571953" y="380472"/>
            <a:ext cx="5526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bas Neue"/>
              <a:buNone/>
              <a:defRPr sz="10000" b="0" i="0" u="none" strike="noStrike" cap="none">
                <a:solidFill>
                  <a:schemeClr val="dk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US" sz="4000" dirty="0">
                <a:solidFill>
                  <a:schemeClr val="accent1"/>
                </a:solidFill>
              </a:rPr>
              <a:t>AND HERE COMES THE SLIDE TITLE!</a:t>
            </a:r>
          </a:p>
        </p:txBody>
      </p:sp>
      <p:sp>
        <p:nvSpPr>
          <p:cNvPr id="3" name="文本框 9">
            <a:extLst>
              <a:ext uri="{FF2B5EF4-FFF2-40B4-BE49-F238E27FC236}">
                <a16:creationId xmlns:a16="http://schemas.microsoft.com/office/drawing/2014/main" id="{9FDB5BE4-8D05-3FBB-67F9-C212A2C68BF4}"/>
              </a:ext>
            </a:extLst>
          </p:cNvPr>
          <p:cNvSpPr txBox="1"/>
          <p:nvPr/>
        </p:nvSpPr>
        <p:spPr>
          <a:xfrm>
            <a:off x="639493" y="1012576"/>
            <a:ext cx="3579435" cy="276999"/>
          </a:xfrm>
          <a:prstGeom prst="rect">
            <a:avLst/>
          </a:prstGeom>
          <a:noFill/>
        </p:spPr>
        <p:txBody>
          <a:bodyPr wrap="square">
            <a:spAutoFit/>
          </a:bodyPr>
          <a:lstStyle/>
          <a:p>
            <a:pPr algn="dist"/>
            <a:r>
              <a:rPr lang="zh-CN" altLang="en-US" sz="1200" dirty="0">
                <a:solidFill>
                  <a:schemeClr val="accent2">
                    <a:lumMod val="20000"/>
                    <a:lumOff val="8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Basic information of the enterprise</a:t>
            </a:r>
          </a:p>
        </p:txBody>
      </p:sp>
      <p:sp>
        <p:nvSpPr>
          <p:cNvPr id="4" name="Rectángulo 3">
            <a:extLst>
              <a:ext uri="{FF2B5EF4-FFF2-40B4-BE49-F238E27FC236}">
                <a16:creationId xmlns:a16="http://schemas.microsoft.com/office/drawing/2014/main" id="{E6E13F41-0338-63BB-214F-7DB61DE20238}"/>
              </a:ext>
            </a:extLst>
          </p:cNvPr>
          <p:cNvSpPr/>
          <p:nvPr/>
        </p:nvSpPr>
        <p:spPr>
          <a:xfrm>
            <a:off x="333904" y="230981"/>
            <a:ext cx="209021" cy="1281113"/>
          </a:xfrm>
          <a:prstGeom prst="rect">
            <a:avLst/>
          </a:prstGeom>
          <a:solidFill>
            <a:srgbClr val="CF6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2D103422-9E36-C7E6-4C63-5A6CA0BC169B}"/>
              </a:ext>
            </a:extLst>
          </p:cNvPr>
          <p:cNvSpPr/>
          <p:nvPr/>
        </p:nvSpPr>
        <p:spPr>
          <a:xfrm>
            <a:off x="8752112" y="4299618"/>
            <a:ext cx="391885" cy="843881"/>
          </a:xfrm>
          <a:prstGeom prst="rect">
            <a:avLst/>
          </a:prstGeom>
          <a:solidFill>
            <a:srgbClr val="EF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theme/theme1.xml><?xml version="1.0" encoding="utf-8"?>
<a:theme xmlns:a="http://schemas.openxmlformats.org/drawingml/2006/main" name="International Day Of People With Disabilities by Slidesgo">
  <a:themeElements>
    <a:clrScheme name="Simple Light">
      <a:dk1>
        <a:srgbClr val="5E142A"/>
      </a:dk1>
      <a:lt1>
        <a:srgbClr val="FFF0E0"/>
      </a:lt1>
      <a:dk2>
        <a:srgbClr val="DB8225"/>
      </a:dk2>
      <a:lt2>
        <a:srgbClr val="FFF0E0"/>
      </a:lt2>
      <a:accent1>
        <a:srgbClr val="FFFFFF"/>
      </a:accent1>
      <a:accent2>
        <a:srgbClr val="F28820"/>
      </a:accent2>
      <a:accent3>
        <a:srgbClr val="B04F26"/>
      </a:accent3>
      <a:accent4>
        <a:srgbClr val="FFC822"/>
      </a:accent4>
      <a:accent5>
        <a:srgbClr val="D03934"/>
      </a:accent5>
      <a:accent6>
        <a:srgbClr val="F8B931"/>
      </a:accent6>
      <a:hlink>
        <a:srgbClr val="DB82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TotalTime>
  <Words>3151</Words>
  <Application>Microsoft Office PowerPoint</Application>
  <PresentationFormat>Presentación en pantalla (16:9)</PresentationFormat>
  <Paragraphs>329</Paragraphs>
  <Slides>52</Slides>
  <Notes>42</Notes>
  <HiddenSlides>0</HiddenSlides>
  <MMClips>0</MMClips>
  <ScaleCrop>false</ScaleCrop>
  <HeadingPairs>
    <vt:vector size="6" baseType="variant">
      <vt:variant>
        <vt:lpstr>Fuentes usadas</vt:lpstr>
      </vt:variant>
      <vt:variant>
        <vt:i4>14</vt:i4>
      </vt:variant>
      <vt:variant>
        <vt:lpstr>Tema</vt:lpstr>
      </vt:variant>
      <vt:variant>
        <vt:i4>2</vt:i4>
      </vt:variant>
      <vt:variant>
        <vt:lpstr>Títulos de diapositiva</vt:lpstr>
      </vt:variant>
      <vt:variant>
        <vt:i4>52</vt:i4>
      </vt:variant>
    </vt:vector>
  </HeadingPairs>
  <TitlesOfParts>
    <vt:vector size="68" baseType="lpstr">
      <vt:lpstr>Lato</vt:lpstr>
      <vt:lpstr>Bebas Neue</vt:lpstr>
      <vt:lpstr>맑은 고딕</vt:lpstr>
      <vt:lpstr>Roboto</vt:lpstr>
      <vt:lpstr>Wingdings</vt:lpstr>
      <vt:lpstr>FZShuTi</vt:lpstr>
      <vt:lpstr>Arial</vt:lpstr>
      <vt:lpstr>Proxima Nova</vt:lpstr>
      <vt:lpstr>Anton</vt:lpstr>
      <vt:lpstr>Proxima Nova Semibold</vt:lpstr>
      <vt:lpstr>Open Sans</vt:lpstr>
      <vt:lpstr>字魂105号-简雅黑</vt:lpstr>
      <vt:lpstr>HY견명조</vt:lpstr>
      <vt:lpstr>Segoe UI</vt:lpstr>
      <vt:lpstr>International Day Of People With Disabilities by Slidesgo</vt:lpstr>
      <vt:lpstr>Slidesgo Final Pages</vt:lpstr>
      <vt:lpstr>Presentación de PowerPoint</vt:lpstr>
      <vt:lpstr>BREAK OUT</vt:lpstr>
      <vt:lpstr>whoa!</vt:lpstr>
      <vt:lpstr>CONTENTS OF THIS TEMPLATE</vt:lpstr>
      <vt:lpstr>Free PICTURES</vt:lpstr>
      <vt:lpstr>ABOUT US</vt:lpstr>
      <vt:lpstr>This is another map</vt:lpstr>
      <vt:lpstr>—SOMEONE  FAMOUS</vt:lpstr>
      <vt:lpstr>COMPANY</vt:lpstr>
      <vt:lpstr>AND HERE COMES THE SLIDE TITLE!</vt:lpstr>
      <vt:lpstr>CONTENTS OF THIS TEMPLATE</vt:lpstr>
      <vt:lpstr>MAYBE YOU NEED TO DIVIDE THE CONTENT</vt:lpstr>
      <vt:lpstr>A PICTURE ALWAYS REINFORCES THE CONCEPt</vt:lpstr>
      <vt:lpstr>Presentación de PowerPoint</vt:lpstr>
      <vt:lpstr>Presentación de PowerPoint</vt:lpstr>
      <vt:lpstr>Awesome words</vt:lpstr>
      <vt:lpstr>TABLE OF CONTENTS</vt:lpstr>
      <vt:lpstr>SOMETIMES, REVIEWING CONCEPTS IS A GOOD IDEA</vt:lpstr>
      <vt:lpstr> FREE  OUT AWARDS  </vt:lpstr>
      <vt:lpstr>Presentación de PowerPoint</vt:lpstr>
      <vt:lpstr>Presentación de PowerPoint</vt:lpstr>
      <vt:lpstr>Presentación de PowerPoint</vt:lpstr>
      <vt:lpstr>Presentación de PowerPoint</vt:lpstr>
      <vt:lpstr>Presentación de PowerPoint</vt:lpstr>
      <vt:lpstr>INFOGRAPHICS MAKE YOUR IDEA …</vt:lpstr>
      <vt:lpstr>THIS IS A TABLE</vt:lpstr>
      <vt:lpstr>This is a map</vt:lpstr>
      <vt:lpstr>This is other timeline</vt:lpstr>
      <vt:lpstr>7,000,000</vt:lpstr>
      <vt:lpstr>A TIMELINE ALWAYS WORKS FINE</vt:lpstr>
      <vt:lpstr>Presentación de PowerPoint</vt:lpstr>
      <vt:lpstr>Our services</vt:lpstr>
      <vt:lpstr>OUR GOALS</vt:lpstr>
      <vt:lpstr>333,000.00</vt:lpstr>
      <vt:lpstr>percentages</vt:lpstr>
      <vt:lpstr>maybe you need another </vt:lpstr>
      <vt:lpstr>DESKTOP SOFTWARe</vt:lpstr>
      <vt:lpstr>Mobile web</vt:lpstr>
      <vt:lpstr>Our team</vt:lpstr>
      <vt:lpstr>Presentación de PowerPoint</vt:lpstr>
      <vt:lpstr>Presentación de PowerPoint</vt:lpstr>
      <vt:lpstr>THANKS</vt:lpstr>
      <vt:lpstr>plantillaspowerpoint.org</vt:lpstr>
      <vt:lpstr>Alternative resources</vt:lpstr>
      <vt:lpstr>Alternative resources</vt:lpstr>
      <vt:lpstr>Alternative resources</vt:lpstr>
      <vt:lpstr>Alternative resources</vt:lpstr>
      <vt:lpstr>Alternative resources</vt:lpstr>
      <vt:lpstr>Alternative resources</vt:lpstr>
      <vt:lpstr>Alternative resources</vt:lpstr>
      <vt:lpstr>Use our editable graphic resources...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Day Of People With Disabilities</dc:title>
  <dc:creator>Sr GRYM</dc:creator>
  <cp:lastModifiedBy>eduardo</cp:lastModifiedBy>
  <cp:revision>68</cp:revision>
  <dcterms:modified xsi:type="dcterms:W3CDTF">2025-09-21T08:27:46Z</dcterms:modified>
</cp:coreProperties>
</file>