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/>
          <p:nvPr>
            <p:ph idx="2" type="sldImg"/>
          </p:nvPr>
        </p:nvSpPr>
        <p:spPr>
          <a:xfrm>
            <a:off x="268605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:notes"/>
          <p:cNvSpPr/>
          <p:nvPr>
            <p:ph idx="2" type="sldImg"/>
          </p:nvPr>
        </p:nvSpPr>
        <p:spPr>
          <a:xfrm>
            <a:off x="2687638" y="514350"/>
            <a:ext cx="4570412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36512" y="0"/>
            <a:ext cx="12931775" cy="72326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36511" y="774106"/>
            <a:ext cx="12931774" cy="63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365479" y="6826488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40"/>
              <a:buFont typeface="Libre Franklin"/>
              <a:buNone/>
              <a:defRPr b="0" i="0" sz="464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6115" lvl="0" marL="457200" marR="0" rtl="0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2953"/>
              <a:buFont typeface="Arial"/>
              <a:buChar char="•"/>
              <a:defRPr b="0" i="0" sz="2953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89318" lvl="1" marL="9144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531"/>
              <a:buFont typeface="Arial"/>
              <a:buChar char="•"/>
              <a:defRPr b="0" i="0" sz="2531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2521" lvl="2" marL="13716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Char char="•"/>
              <a:defRPr b="0" i="0" sz="210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9122" lvl="3" marL="18288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9123" lvl="4" marL="22860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9123" lvl="5" marL="27432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9123" lvl="6" marL="32004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9122" lvl="7" marL="36576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9122" lvl="8" marL="4114800" marR="0" rt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98"/>
              <a:buFont typeface="Arial"/>
              <a:buChar char="•"/>
              <a:defRPr b="0" i="0" sz="1898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6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2.jpg"/><Relationship Id="rId5" Type="http://schemas.openxmlformats.org/officeDocument/2006/relationships/image" Target="../media/image15.jpg"/><Relationship Id="rId6" Type="http://schemas.openxmlformats.org/officeDocument/2006/relationships/image" Target="../media/image6.jpg"/><Relationship Id="rId7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freepptbackgrounds.net/" TargetMode="External"/><Relationship Id="rId4" Type="http://schemas.openxmlformats.org/officeDocument/2006/relationships/hyperlink" Target="mailto:info@freepptbackgrounds.net" TargetMode="External"/><Relationship Id="rId5" Type="http://schemas.openxmlformats.org/officeDocument/2006/relationships/hyperlink" Target="https://www.freepptbackgrounds.net/" TargetMode="External"/><Relationship Id="rId6" Type="http://schemas.openxmlformats.org/officeDocument/2006/relationships/hyperlink" Target="https://templatesppt.com/" TargetMode="External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-36512" y="0"/>
            <a:ext cx="12931775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2908300" y="95250"/>
            <a:ext cx="7042150" cy="7042150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3098800" y="285750"/>
            <a:ext cx="6661150" cy="6661150"/>
          </a:xfrm>
          <a:prstGeom prst="ellipse">
            <a:avLst/>
          </a:prstGeom>
          <a:solidFill>
            <a:srgbClr val="C1272D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3035235" y="2211005"/>
            <a:ext cx="670650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b="1" i="0" lang="tr-TR" sz="9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EUROPE</a:t>
            </a:r>
            <a:endParaRPr b="1" i="0" sz="9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3505200" y="4584948"/>
            <a:ext cx="58937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tr-TR" sz="4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</a:t>
            </a:r>
            <a:endParaRPr b="0" i="0" sz="40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4320300" y="3184275"/>
            <a:ext cx="4416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9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WIND</a:t>
            </a:r>
            <a:endParaRPr b="1" i="0" sz="80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/>
          <p:nvPr/>
        </p:nvSpPr>
        <p:spPr>
          <a:xfrm>
            <a:off x="2411026" y="1732905"/>
            <a:ext cx="1970313" cy="4220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2008</a:t>
            </a:r>
            <a:endParaRPr/>
          </a:p>
        </p:txBody>
      </p:sp>
      <p:sp>
        <p:nvSpPr>
          <p:cNvPr id="315" name="Google Shape;315;p14"/>
          <p:cNvSpPr/>
          <p:nvPr/>
        </p:nvSpPr>
        <p:spPr>
          <a:xfrm>
            <a:off x="2411026" y="2637311"/>
            <a:ext cx="1970313" cy="4220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2010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11026" y="3532109"/>
            <a:ext cx="1970313" cy="42208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2016</a:t>
            </a: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2411026" y="4415275"/>
            <a:ext cx="1970313" cy="422087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2019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2411026" y="5298439"/>
            <a:ext cx="1970313" cy="422087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20XX</a:t>
            </a:r>
            <a:endParaRPr/>
          </a:p>
        </p:txBody>
      </p:sp>
      <p:cxnSp>
        <p:nvCxnSpPr>
          <p:cNvPr id="319" name="Google Shape;319;p14"/>
          <p:cNvCxnSpPr/>
          <p:nvPr/>
        </p:nvCxnSpPr>
        <p:spPr>
          <a:xfrm rot="5400000">
            <a:off x="3136975" y="2370404"/>
            <a:ext cx="437686" cy="194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20" name="Google Shape;320;p14"/>
          <p:cNvCxnSpPr/>
          <p:nvPr/>
        </p:nvCxnSpPr>
        <p:spPr>
          <a:xfrm rot="10800000">
            <a:off x="3356792" y="2362866"/>
            <a:ext cx="6188738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21" name="Google Shape;321;p14"/>
          <p:cNvCxnSpPr/>
          <p:nvPr/>
        </p:nvCxnSpPr>
        <p:spPr>
          <a:xfrm rot="10800000">
            <a:off x="3356792" y="3289519"/>
            <a:ext cx="6188738" cy="0"/>
          </a:xfrm>
          <a:prstGeom prst="straightConnector1">
            <a:avLst/>
          </a:prstGeom>
          <a:noFill/>
          <a:ln cap="rnd" cmpd="sng" w="1905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22" name="Google Shape;322;p14"/>
          <p:cNvCxnSpPr/>
          <p:nvPr/>
        </p:nvCxnSpPr>
        <p:spPr>
          <a:xfrm rot="10800000">
            <a:off x="3356792" y="4150257"/>
            <a:ext cx="6188738" cy="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23" name="Google Shape;323;p14"/>
          <p:cNvCxnSpPr/>
          <p:nvPr/>
        </p:nvCxnSpPr>
        <p:spPr>
          <a:xfrm rot="10800000">
            <a:off x="3356792" y="5034260"/>
            <a:ext cx="6188738" cy="0"/>
          </a:xfrm>
          <a:prstGeom prst="straightConnector1">
            <a:avLst/>
          </a:prstGeom>
          <a:noFill/>
          <a:ln cap="rnd" cmpd="sng" w="19050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324" name="Google Shape;324;p14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5" name="Google Shape;325;p14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6" name="Google Shape;326;p14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7" name="Google Shape;327;p14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"/>
              <a:buNone/>
            </a:pPr>
            <a:r>
              <a:rPr lang="tr-TR" sz="2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50%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ibre Franklin"/>
              <a:buNone/>
            </a:pPr>
            <a:r>
              <a:rPr lang="tr-TR" sz="28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70%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ibre Franklin"/>
              <a:buNone/>
            </a:pPr>
            <a:r>
              <a:rPr lang="tr-TR" sz="28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60%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ibre Franklin"/>
              <a:buNone/>
            </a:pPr>
            <a:r>
              <a:rPr lang="tr-TR" sz="28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30%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ibre Franklin"/>
              <a:buNone/>
            </a:pPr>
            <a:r>
              <a:rPr b="1" lang="tr-TR" sz="2800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100%</a:t>
            </a:r>
            <a:endParaRPr/>
          </a:p>
        </p:txBody>
      </p:sp>
      <p:cxnSp>
        <p:nvCxnSpPr>
          <p:cNvPr id="334" name="Google Shape;334;p14"/>
          <p:cNvCxnSpPr/>
          <p:nvPr/>
        </p:nvCxnSpPr>
        <p:spPr>
          <a:xfrm rot="10800000">
            <a:off x="3356793" y="5925629"/>
            <a:ext cx="6188738" cy="0"/>
          </a:xfrm>
          <a:prstGeom prst="straightConnector1">
            <a:avLst/>
          </a:prstGeom>
          <a:noFill/>
          <a:ln cap="rnd" cmpd="sng" w="19050">
            <a:solidFill>
              <a:schemeClr val="accent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35" name="Google Shape;335;p14"/>
          <p:cNvCxnSpPr/>
          <p:nvPr/>
        </p:nvCxnSpPr>
        <p:spPr>
          <a:xfrm rot="5400000">
            <a:off x="3136975" y="3273841"/>
            <a:ext cx="437686" cy="1940"/>
          </a:xfrm>
          <a:prstGeom prst="straightConnector1">
            <a:avLst/>
          </a:prstGeom>
          <a:noFill/>
          <a:ln cap="rnd" cmpd="sng" w="1905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36" name="Google Shape;336;p14"/>
          <p:cNvCxnSpPr/>
          <p:nvPr/>
        </p:nvCxnSpPr>
        <p:spPr>
          <a:xfrm rot="5400000">
            <a:off x="3136975" y="4163009"/>
            <a:ext cx="437686" cy="194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37" name="Google Shape;337;p14"/>
          <p:cNvCxnSpPr/>
          <p:nvPr/>
        </p:nvCxnSpPr>
        <p:spPr>
          <a:xfrm rot="5400000">
            <a:off x="3136975" y="5049011"/>
            <a:ext cx="437686" cy="1940"/>
          </a:xfrm>
          <a:prstGeom prst="straightConnector1">
            <a:avLst/>
          </a:prstGeom>
          <a:noFill/>
          <a:ln cap="rnd" cmpd="sng" w="19050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38" name="Google Shape;338;p14"/>
          <p:cNvCxnSpPr/>
          <p:nvPr/>
        </p:nvCxnSpPr>
        <p:spPr>
          <a:xfrm rot="5400000">
            <a:off x="3136975" y="5938396"/>
            <a:ext cx="437686" cy="1940"/>
          </a:xfrm>
          <a:prstGeom prst="straightConnector1">
            <a:avLst/>
          </a:prstGeom>
          <a:noFill/>
          <a:ln cap="rnd" cmpd="sng" w="19050">
            <a:solidFill>
              <a:schemeClr val="accent5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339" name="Google Shape;339;p14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/>
          <p:nvPr/>
        </p:nvSpPr>
        <p:spPr>
          <a:xfrm>
            <a:off x="0" y="1764694"/>
            <a:ext cx="4532703" cy="47164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46" name="Google Shape;346;p15"/>
          <p:cNvGrpSpPr/>
          <p:nvPr/>
        </p:nvGrpSpPr>
        <p:grpSpPr>
          <a:xfrm>
            <a:off x="4658921" y="1764170"/>
            <a:ext cx="4436024" cy="2304018"/>
            <a:chOff x="4417255" y="1672786"/>
            <a:chExt cx="4206239" cy="2184670"/>
          </a:xfrm>
        </p:grpSpPr>
        <p:sp>
          <p:nvSpPr>
            <p:cNvPr id="347" name="Google Shape;347;p15"/>
            <p:cNvSpPr/>
            <p:nvPr/>
          </p:nvSpPr>
          <p:spPr>
            <a:xfrm>
              <a:off x="4417255" y="1672786"/>
              <a:ext cx="4206239" cy="2184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4926006" y="2421619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49" name="Google Shape;349;p15"/>
            <p:cNvGrpSpPr/>
            <p:nvPr/>
          </p:nvGrpSpPr>
          <p:grpSpPr>
            <a:xfrm>
              <a:off x="5072091" y="2572914"/>
              <a:ext cx="383755" cy="384412"/>
              <a:chOff x="7287419" y="3505994"/>
              <a:chExt cx="464344" cy="465138"/>
            </a:xfrm>
          </p:grpSpPr>
          <p:sp>
            <p:nvSpPr>
              <p:cNvPr id="350" name="Google Shape;350;p15"/>
              <p:cNvSpPr/>
              <p:nvPr/>
            </p:nvSpPr>
            <p:spPr>
              <a:xfrm>
                <a:off x="7287419" y="3549650"/>
                <a:ext cx="423069" cy="421482"/>
              </a:xfrm>
              <a:custGeom>
                <a:rect b="b" l="l" r="r" t="t"/>
                <a:pathLst>
                  <a:path extrusionOk="0"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7490619" y="3738563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7679532" y="3505994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7403307" y="3724275"/>
                <a:ext cx="57944" cy="57944"/>
              </a:xfrm>
              <a:custGeom>
                <a:rect b="b" l="l" r="r" t="t"/>
                <a:pathLst>
                  <a:path extrusionOk="0"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7461250" y="3825875"/>
                <a:ext cx="29369" cy="28575"/>
              </a:xfrm>
              <a:custGeom>
                <a:rect b="b" l="l" r="r" t="t"/>
                <a:pathLst>
                  <a:path extrusionOk="0"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693819" y="3607594"/>
                <a:ext cx="28575" cy="29369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56" name="Google Shape;356;p15"/>
            <p:cNvGrpSpPr/>
            <p:nvPr/>
          </p:nvGrpSpPr>
          <p:grpSpPr>
            <a:xfrm>
              <a:off x="5732689" y="2271451"/>
              <a:ext cx="2441757" cy="866307"/>
              <a:chOff x="6576896" y="2720529"/>
              <a:chExt cx="2441757" cy="866307"/>
            </a:xfrm>
          </p:grpSpPr>
          <p:sp>
            <p:nvSpPr>
              <p:cNvPr id="357" name="Google Shape;357;p15"/>
              <p:cNvSpPr txBox="1"/>
              <p:nvPr/>
            </p:nvSpPr>
            <p:spPr>
              <a:xfrm>
                <a:off x="6576896" y="2720529"/>
                <a:ext cx="1184056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6576897" y="3061535"/>
                <a:ext cx="2441756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359" name="Google Shape;359;p15"/>
          <p:cNvGrpSpPr/>
          <p:nvPr/>
        </p:nvGrpSpPr>
        <p:grpSpPr>
          <a:xfrm>
            <a:off x="7314604" y="4177163"/>
            <a:ext cx="5397259" cy="2304018"/>
            <a:chOff x="6935373" y="3960787"/>
            <a:chExt cx="5117682" cy="2184670"/>
          </a:xfrm>
        </p:grpSpPr>
        <p:sp>
          <p:nvSpPr>
            <p:cNvPr id="360" name="Google Shape;360;p15"/>
            <p:cNvSpPr/>
            <p:nvPr/>
          </p:nvSpPr>
          <p:spPr>
            <a:xfrm>
              <a:off x="6935373" y="3960787"/>
              <a:ext cx="4206239" cy="21846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639067" y="4709620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62" name="Google Shape;362;p15"/>
            <p:cNvGrpSpPr/>
            <p:nvPr/>
          </p:nvGrpSpPr>
          <p:grpSpPr>
            <a:xfrm>
              <a:off x="7790690" y="4861243"/>
              <a:ext cx="383755" cy="383755"/>
              <a:chOff x="3510757" y="2582069"/>
              <a:chExt cx="464344" cy="464344"/>
            </a:xfrm>
          </p:grpSpPr>
          <p:sp>
            <p:nvSpPr>
              <p:cNvPr id="363" name="Google Shape;363;p15"/>
              <p:cNvSpPr/>
              <p:nvPr/>
            </p:nvSpPr>
            <p:spPr>
              <a:xfrm>
                <a:off x="3510757" y="2582069"/>
                <a:ext cx="464344" cy="464344"/>
              </a:xfrm>
              <a:custGeom>
                <a:rect b="b" l="l" r="r" t="t"/>
                <a:pathLst>
                  <a:path extrusionOk="0"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3698875" y="2654300"/>
                <a:ext cx="109538" cy="108744"/>
              </a:xfrm>
              <a:custGeom>
                <a:rect b="b" l="l" r="r" t="t"/>
                <a:pathLst>
                  <a:path extrusionOk="0"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65" name="Google Shape;365;p15"/>
            <p:cNvGrpSpPr/>
            <p:nvPr/>
          </p:nvGrpSpPr>
          <p:grpSpPr>
            <a:xfrm>
              <a:off x="8437051" y="4559451"/>
              <a:ext cx="3616004" cy="866307"/>
              <a:chOff x="6576896" y="2720529"/>
              <a:chExt cx="3616004" cy="866307"/>
            </a:xfrm>
          </p:grpSpPr>
          <p:sp>
            <p:nvSpPr>
              <p:cNvPr id="366" name="Google Shape;366;p15"/>
              <p:cNvSpPr txBox="1"/>
              <p:nvPr/>
            </p:nvSpPr>
            <p:spPr>
              <a:xfrm>
                <a:off x="6576896" y="2720529"/>
                <a:ext cx="3616004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直接复制TITLE HERE你的内容到此</a:t>
                </a:r>
                <a:endParaRPr b="1" sz="20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6576897" y="3061535"/>
                <a:ext cx="2493546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368" name="Google Shape;368;p15"/>
          <p:cNvGrpSpPr/>
          <p:nvPr/>
        </p:nvGrpSpPr>
        <p:grpSpPr>
          <a:xfrm>
            <a:off x="4658921" y="4177170"/>
            <a:ext cx="2522156" cy="2304020"/>
            <a:chOff x="4417255" y="3960787"/>
            <a:chExt cx="2391509" cy="2184670"/>
          </a:xfrm>
        </p:grpSpPr>
        <p:sp>
          <p:nvSpPr>
            <p:cNvPr id="369" name="Google Shape;369;p15"/>
            <p:cNvSpPr/>
            <p:nvPr/>
          </p:nvSpPr>
          <p:spPr>
            <a:xfrm>
              <a:off x="4417255" y="3960787"/>
              <a:ext cx="2391509" cy="2184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5269507" y="4262787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71" name="Google Shape;371;p15"/>
            <p:cNvGrpSpPr/>
            <p:nvPr/>
          </p:nvGrpSpPr>
          <p:grpSpPr>
            <a:xfrm>
              <a:off x="5481155" y="4414462"/>
              <a:ext cx="263709" cy="384412"/>
              <a:chOff x="3582988" y="3510757"/>
              <a:chExt cx="319088" cy="465138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4626087" y="5010141"/>
              <a:ext cx="1982907" cy="852239"/>
              <a:chOff x="6961452" y="2720529"/>
              <a:chExt cx="1982907" cy="852239"/>
            </a:xfrm>
          </p:grpSpPr>
          <p:sp>
            <p:nvSpPr>
              <p:cNvPr id="375" name="Google Shape;375;p15"/>
              <p:cNvSpPr txBox="1"/>
              <p:nvPr/>
            </p:nvSpPr>
            <p:spPr>
              <a:xfrm>
                <a:off x="7323218" y="2720529"/>
                <a:ext cx="1184055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6961452" y="3047467"/>
                <a:ext cx="1982907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377" name="Google Shape;377;p15"/>
          <p:cNvGrpSpPr/>
          <p:nvPr/>
        </p:nvGrpSpPr>
        <p:grpSpPr>
          <a:xfrm>
            <a:off x="9228471" y="1764170"/>
            <a:ext cx="2522156" cy="2304018"/>
            <a:chOff x="8750103" y="1672786"/>
            <a:chExt cx="2391509" cy="2184670"/>
          </a:xfrm>
        </p:grpSpPr>
        <p:sp>
          <p:nvSpPr>
            <p:cNvPr id="378" name="Google Shape;378;p15"/>
            <p:cNvSpPr/>
            <p:nvPr/>
          </p:nvSpPr>
          <p:spPr>
            <a:xfrm>
              <a:off x="8750103" y="1672786"/>
              <a:ext cx="2391509" cy="2184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9602355" y="1994150"/>
              <a:ext cx="687003" cy="687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9753978" y="2141287"/>
              <a:ext cx="383755" cy="383755"/>
            </a:xfrm>
            <a:custGeom>
              <a:rect b="b" l="l" r="r" t="t"/>
              <a:pathLst>
                <a:path extrusionOk="0" h="21600" w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81" name="Google Shape;381;p15"/>
            <p:cNvGrpSpPr/>
            <p:nvPr/>
          </p:nvGrpSpPr>
          <p:grpSpPr>
            <a:xfrm>
              <a:off x="8954401" y="2756045"/>
              <a:ext cx="1982907" cy="852239"/>
              <a:chOff x="6961452" y="2720529"/>
              <a:chExt cx="1982907" cy="852239"/>
            </a:xfrm>
          </p:grpSpPr>
          <p:sp>
            <p:nvSpPr>
              <p:cNvPr id="382" name="Google Shape;382;p15"/>
              <p:cNvSpPr txBox="1"/>
              <p:nvPr/>
            </p:nvSpPr>
            <p:spPr>
              <a:xfrm>
                <a:off x="7360878" y="2720529"/>
                <a:ext cx="1184055" cy="291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TITLE HERE</a:t>
                </a:r>
                <a:endParaRPr b="1" sz="20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6961452" y="3047467"/>
                <a:ext cx="1982907" cy="52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 complex idea can be conveyed with just a single still image, namely making it possible to absorb large amounts of data quickly.</a:t>
                </a:r>
                <a:endParaRPr sz="800">
                  <a:solidFill>
                    <a:schemeClr val="lt2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384" name="Google Shape;384;p15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5290358" y="3166049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6784561" y="3166049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>
            <a:off x="6043921" y="2772365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01D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/>
          </a:p>
        </p:txBody>
      </p:sp>
      <p:sp>
        <p:nvSpPr>
          <p:cNvPr id="399" name="Google Shape;399;p16"/>
          <p:cNvSpPr/>
          <p:nvPr/>
        </p:nvSpPr>
        <p:spPr>
          <a:xfrm>
            <a:off x="5290358" y="3992363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01D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06</a:t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6756534" y="3967601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01D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6043921" y="4416316"/>
            <a:ext cx="791332" cy="68218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05</a:t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5225260" y="2681256"/>
            <a:ext cx="321686" cy="469964"/>
          </a:xfrm>
          <a:custGeom>
            <a:rect b="b" l="l" r="r" t="t"/>
            <a:pathLst>
              <a:path extrusionOk="0"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3" name="Google Shape;403;p16"/>
          <p:cNvSpPr/>
          <p:nvPr/>
        </p:nvSpPr>
        <p:spPr>
          <a:xfrm>
            <a:off x="6629338" y="2334149"/>
            <a:ext cx="196692" cy="369464"/>
          </a:xfrm>
          <a:custGeom>
            <a:rect b="b" l="l" r="r" t="t"/>
            <a:pathLst>
              <a:path extrusionOk="0" h="64" w="3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4" name="Google Shape;404;p16"/>
          <p:cNvSpPr/>
          <p:nvPr/>
        </p:nvSpPr>
        <p:spPr>
          <a:xfrm>
            <a:off x="7686293" y="3341870"/>
            <a:ext cx="309645" cy="292792"/>
          </a:xfrm>
          <a:custGeom>
            <a:rect b="b" l="l" r="r" t="t"/>
            <a:pathLst>
              <a:path extrusionOk="0"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5" name="Google Shape;405;p16"/>
          <p:cNvSpPr/>
          <p:nvPr/>
        </p:nvSpPr>
        <p:spPr>
          <a:xfrm>
            <a:off x="7378801" y="4719468"/>
            <a:ext cx="290038" cy="257127"/>
          </a:xfrm>
          <a:custGeom>
            <a:rect b="b" l="l" r="r" t="t"/>
            <a:pathLst>
              <a:path extrusionOk="0" h="58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6" name="Google Shape;406;p16"/>
          <p:cNvSpPr/>
          <p:nvPr/>
        </p:nvSpPr>
        <p:spPr>
          <a:xfrm>
            <a:off x="5985710" y="5158790"/>
            <a:ext cx="286388" cy="429578"/>
          </a:xfrm>
          <a:custGeom>
            <a:rect b="b" l="l" r="r" t="t"/>
            <a:pathLst>
              <a:path extrusionOk="0" h="58" w="39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7" name="Google Shape;407;p16"/>
          <p:cNvSpPr/>
          <p:nvPr/>
        </p:nvSpPr>
        <p:spPr>
          <a:xfrm>
            <a:off x="4819775" y="4158954"/>
            <a:ext cx="405485" cy="408468"/>
          </a:xfrm>
          <a:custGeom>
            <a:rect b="b" l="l" r="r" t="t"/>
            <a:pathLst>
              <a:path extrusionOk="0" h="63" w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08" name="Google Shape;408;p16"/>
          <p:cNvGrpSpPr/>
          <p:nvPr/>
        </p:nvGrpSpPr>
        <p:grpSpPr>
          <a:xfrm>
            <a:off x="1892871" y="3993547"/>
            <a:ext cx="2418755" cy="745348"/>
            <a:chOff x="844734" y="1912933"/>
            <a:chExt cx="2287091" cy="684788"/>
          </a:xfrm>
        </p:grpSpPr>
        <p:sp>
          <p:nvSpPr>
            <p:cNvPr id="409" name="Google Shape;409;p16"/>
            <p:cNvSpPr txBox="1"/>
            <p:nvPr/>
          </p:nvSpPr>
          <p:spPr>
            <a:xfrm>
              <a:off x="844734" y="2190533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10" name="Google Shape;410;p16"/>
            <p:cNvSpPr txBox="1"/>
            <p:nvPr/>
          </p:nvSpPr>
          <p:spPr>
            <a:xfrm>
              <a:off x="2327329" y="1912933"/>
              <a:ext cx="804496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1" name="Google Shape;411;p16"/>
          <p:cNvGrpSpPr/>
          <p:nvPr/>
        </p:nvGrpSpPr>
        <p:grpSpPr>
          <a:xfrm>
            <a:off x="2932004" y="5010335"/>
            <a:ext cx="2418755" cy="701730"/>
            <a:chOff x="844734" y="1912933"/>
            <a:chExt cx="2287091" cy="644714"/>
          </a:xfrm>
        </p:grpSpPr>
        <p:sp>
          <p:nvSpPr>
            <p:cNvPr id="412" name="Google Shape;412;p16"/>
            <p:cNvSpPr txBox="1"/>
            <p:nvPr/>
          </p:nvSpPr>
          <p:spPr>
            <a:xfrm>
              <a:off x="844734" y="2150459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13" name="Google Shape;413;p16"/>
            <p:cNvSpPr txBox="1"/>
            <p:nvPr/>
          </p:nvSpPr>
          <p:spPr>
            <a:xfrm>
              <a:off x="2327329" y="1912933"/>
              <a:ext cx="804496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7697736" y="2070323"/>
            <a:ext cx="2437956" cy="740760"/>
            <a:chOff x="844734" y="1912933"/>
            <a:chExt cx="2287091" cy="680573"/>
          </a:xfrm>
        </p:grpSpPr>
        <p:sp>
          <p:nvSpPr>
            <p:cNvPr id="415" name="Google Shape;415;p16"/>
            <p:cNvSpPr txBox="1"/>
            <p:nvPr/>
          </p:nvSpPr>
          <p:spPr>
            <a:xfrm>
              <a:off x="844734" y="2186318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844734" y="1912933"/>
              <a:ext cx="798160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7" name="Google Shape;417;p16"/>
          <p:cNvGrpSpPr/>
          <p:nvPr/>
        </p:nvGrpSpPr>
        <p:grpSpPr>
          <a:xfrm>
            <a:off x="8772766" y="3065591"/>
            <a:ext cx="2437956" cy="739532"/>
            <a:chOff x="844734" y="1912933"/>
            <a:chExt cx="2287091" cy="679445"/>
          </a:xfrm>
        </p:grpSpPr>
        <p:sp>
          <p:nvSpPr>
            <p:cNvPr id="418" name="Google Shape;418;p16"/>
            <p:cNvSpPr txBox="1"/>
            <p:nvPr/>
          </p:nvSpPr>
          <p:spPr>
            <a:xfrm>
              <a:off x="844734" y="2185190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844734" y="1912933"/>
              <a:ext cx="798160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20" name="Google Shape;420;p16"/>
          <p:cNvGrpSpPr/>
          <p:nvPr/>
        </p:nvGrpSpPr>
        <p:grpSpPr>
          <a:xfrm>
            <a:off x="2235445" y="2584643"/>
            <a:ext cx="2418755" cy="722168"/>
            <a:chOff x="844734" y="1912933"/>
            <a:chExt cx="2287091" cy="663492"/>
          </a:xfrm>
        </p:grpSpPr>
        <p:sp>
          <p:nvSpPr>
            <p:cNvPr id="421" name="Google Shape;421;p16"/>
            <p:cNvSpPr txBox="1"/>
            <p:nvPr/>
          </p:nvSpPr>
          <p:spPr>
            <a:xfrm>
              <a:off x="844734" y="2169237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22" name="Google Shape;422;p16"/>
            <p:cNvSpPr txBox="1"/>
            <p:nvPr/>
          </p:nvSpPr>
          <p:spPr>
            <a:xfrm>
              <a:off x="2327329" y="1912933"/>
              <a:ext cx="804496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23" name="Google Shape;423;p16"/>
          <p:cNvGrpSpPr/>
          <p:nvPr/>
        </p:nvGrpSpPr>
        <p:grpSpPr>
          <a:xfrm>
            <a:off x="8495595" y="4428514"/>
            <a:ext cx="2437956" cy="689230"/>
            <a:chOff x="844734" y="1912933"/>
            <a:chExt cx="2287091" cy="633230"/>
          </a:xfrm>
        </p:grpSpPr>
        <p:sp>
          <p:nvSpPr>
            <p:cNvPr id="424" name="Google Shape;424;p16"/>
            <p:cNvSpPr txBox="1"/>
            <p:nvPr/>
          </p:nvSpPr>
          <p:spPr>
            <a:xfrm>
              <a:off x="844734" y="2138975"/>
              <a:ext cx="2287091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844734" y="1912933"/>
              <a:ext cx="798160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26" name="Google Shape;426;p16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"/>
          <p:cNvSpPr/>
          <p:nvPr/>
        </p:nvSpPr>
        <p:spPr>
          <a:xfrm>
            <a:off x="6766811" y="1148373"/>
            <a:ext cx="5194904" cy="21783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6766812" y="4140635"/>
            <a:ext cx="5194904" cy="2153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896100" y="1148373"/>
            <a:ext cx="5194904" cy="21783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896100" y="4144355"/>
            <a:ext cx="5194904" cy="21783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6" name="Google Shape;436;p17"/>
          <p:cNvSpPr txBox="1"/>
          <p:nvPr/>
        </p:nvSpPr>
        <p:spPr>
          <a:xfrm>
            <a:off x="898042" y="3425204"/>
            <a:ext cx="519101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6768753" y="3436168"/>
            <a:ext cx="519101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8" name="Google Shape;438;p17"/>
          <p:cNvSpPr txBox="1"/>
          <p:nvPr/>
        </p:nvSpPr>
        <p:spPr>
          <a:xfrm>
            <a:off x="898042" y="6408641"/>
            <a:ext cx="519101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9" name="Google Shape;439;p17"/>
          <p:cNvSpPr txBox="1"/>
          <p:nvPr/>
        </p:nvSpPr>
        <p:spPr>
          <a:xfrm>
            <a:off x="6768753" y="6408641"/>
            <a:ext cx="519101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40" name="Google Shape;440;p17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8"/>
          <p:cNvGrpSpPr/>
          <p:nvPr/>
        </p:nvGrpSpPr>
        <p:grpSpPr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447" name="Google Shape;447;p18"/>
            <p:cNvSpPr/>
            <p:nvPr/>
          </p:nvSpPr>
          <p:spPr>
            <a:xfrm>
              <a:off x="3462" y="1393"/>
              <a:ext cx="389" cy="1740"/>
            </a:xfrm>
            <a:custGeom>
              <a:rect b="b" l="l" r="r" t="t"/>
              <a:pathLst>
                <a:path extrusionOk="0" h="6013" w="10000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cap="rnd" cmpd="sng" w="101600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075" lIns="36150" spcFirstLastPara="1" rIns="36150" wrap="square" tIns="1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841" y="786"/>
              <a:ext cx="1510" cy="1346"/>
            </a:xfrm>
            <a:custGeom>
              <a:rect b="b" l="l" r="r" t="t"/>
              <a:pathLst>
                <a:path extrusionOk="0" h="568" w="63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8075" lIns="36150" spcFirstLastPara="1" rIns="36150" wrap="square" tIns="1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2329" y="786"/>
              <a:ext cx="1512" cy="1346"/>
            </a:xfrm>
            <a:custGeom>
              <a:rect b="b" l="l" r="r" t="t"/>
              <a:pathLst>
                <a:path extrusionOk="0" h="568" w="639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8075" lIns="36150" spcFirstLastPara="1" rIns="36150" wrap="square" tIns="1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3083" y="786"/>
              <a:ext cx="755" cy="1341"/>
            </a:xfrm>
            <a:custGeom>
              <a:rect b="b" l="l" r="r" t="t"/>
              <a:pathLst>
                <a:path extrusionOk="0" h="566" w="319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8075" lIns="36150" spcFirstLastPara="1" rIns="36150" wrap="square" tIns="1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838" y="786"/>
              <a:ext cx="755" cy="1346"/>
            </a:xfrm>
            <a:custGeom>
              <a:rect b="b" l="l" r="r" t="t"/>
              <a:pathLst>
                <a:path extrusionOk="0" h="568" w="319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18075" lIns="36150" spcFirstLastPara="1" rIns="36150" wrap="square" tIns="180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52" name="Google Shape;452;p18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  <a:noFill/>
          <a:ln>
            <a:noFill/>
          </a:ln>
        </p:spPr>
        <p:txBody>
          <a:bodyPr anchorCtr="0" anchor="t" bIns="103875" lIns="0" spcFirstLastPara="1" rIns="0" wrap="square" tIns="1038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3" name="Google Shape;453;p18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4388846" y="2149280"/>
            <a:ext cx="759275" cy="760014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5" name="Google Shape;455;p18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875" lIns="0" spcFirstLastPara="1" rIns="0" wrap="square" tIns="1038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2"/>
              <a:buFont typeface="Arial"/>
              <a:buNone/>
            </a:pPr>
            <a:r>
              <a:rPr b="1" lang="tr-TR" sz="1582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</p:txBody>
      </p:sp>
      <p:sp>
        <p:nvSpPr>
          <p:cNvPr id="456" name="Google Shape;456;p18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  <a:noFill/>
          <a:ln>
            <a:noFill/>
          </a:ln>
        </p:spPr>
        <p:txBody>
          <a:bodyPr anchorCtr="0" anchor="t" bIns="103875" lIns="0" spcFirstLastPara="1" rIns="0" wrap="square" tIns="1038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7" name="Google Shape;457;p18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58" name="Google Shape;458;p18"/>
          <p:cNvSpPr/>
          <p:nvPr/>
        </p:nvSpPr>
        <p:spPr>
          <a:xfrm>
            <a:off x="7973944" y="2149280"/>
            <a:ext cx="759275" cy="760014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875" lIns="0" spcFirstLastPara="1" rIns="0" wrap="square" tIns="1038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2"/>
              <a:buFont typeface="Arial"/>
              <a:buNone/>
            </a:pPr>
            <a:r>
              <a:rPr b="1" lang="tr-TR" sz="1582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/>
          </a:p>
        </p:txBody>
      </p:sp>
      <p:sp>
        <p:nvSpPr>
          <p:cNvPr id="460" name="Google Shape;460;p18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  <a:noFill/>
          <a:ln>
            <a:noFill/>
          </a:ln>
        </p:spPr>
        <p:txBody>
          <a:bodyPr anchorCtr="0" anchor="t" bIns="103875" lIns="0" spcFirstLastPara="1" rIns="0" wrap="square" tIns="10387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1" name="Google Shape;461;p18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4337374" y="5100912"/>
            <a:ext cx="759275" cy="760014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3" name="Google Shape;463;p18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875" lIns="0" spcFirstLastPara="1" rIns="0" wrap="square" tIns="1038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2"/>
              <a:buFont typeface="Arial"/>
              <a:buNone/>
            </a:pPr>
            <a:r>
              <a:rPr b="1" lang="tr-TR" sz="1582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/>
          </a:p>
        </p:txBody>
      </p:sp>
      <p:sp>
        <p:nvSpPr>
          <p:cNvPr id="464" name="Google Shape;464;p18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  <a:noFill/>
          <a:ln>
            <a:noFill/>
          </a:ln>
        </p:spPr>
        <p:txBody>
          <a:bodyPr anchorCtr="0" anchor="t" bIns="103875" lIns="0" spcFirstLastPara="1" rIns="0" wrap="square" tIns="1038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5" name="Google Shape;465;p18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7973944" y="5100912"/>
            <a:ext cx="759275" cy="760014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9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7" name="Google Shape;467;p18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875" lIns="0" spcFirstLastPara="1" rIns="0" wrap="square" tIns="1038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2"/>
              <a:buFont typeface="Arial"/>
              <a:buNone/>
            </a:pPr>
            <a:r>
              <a:rPr b="1" lang="tr-TR" sz="1582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/>
          </a:p>
        </p:txBody>
      </p:sp>
      <p:sp>
        <p:nvSpPr>
          <p:cNvPr id="468" name="Google Shape;468;p18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"/>
          <p:cNvSpPr/>
          <p:nvPr/>
        </p:nvSpPr>
        <p:spPr>
          <a:xfrm>
            <a:off x="-28563" y="1485696"/>
            <a:ext cx="5095644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10677846" y="1485696"/>
            <a:ext cx="2201183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>
            <a:gsLst>
              <a:gs pos="0">
                <a:srgbClr val="D5D5D5"/>
              </a:gs>
              <a:gs pos="25000">
                <a:srgbClr val="D5D5D5"/>
              </a:gs>
              <a:gs pos="62000">
                <a:schemeClr val="lt1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30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</a:t>
            </a:r>
            <a:endParaRPr sz="20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AUTUMN</a:t>
            </a:r>
            <a:endParaRPr sz="2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6465353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0" name="Google Shape;480;p19"/>
          <p:cNvSpPr txBox="1"/>
          <p:nvPr/>
        </p:nvSpPr>
        <p:spPr>
          <a:xfrm>
            <a:off x="8177946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6465353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8177946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/>
          <p:nvPr/>
        </p:nvSpPr>
        <p:spPr>
          <a:xfrm>
            <a:off x="4419984" y="1607241"/>
            <a:ext cx="8438766" cy="220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0" y="3917688"/>
            <a:ext cx="2109538" cy="130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0" name="Google Shape;490;p20"/>
          <p:cNvSpPr/>
          <p:nvPr/>
        </p:nvSpPr>
        <p:spPr>
          <a:xfrm>
            <a:off x="0" y="5324046"/>
            <a:ext cx="2109538" cy="13059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1" name="Google Shape;491;p20"/>
          <p:cNvSpPr/>
          <p:nvPr/>
        </p:nvSpPr>
        <p:spPr>
          <a:xfrm>
            <a:off x="2209992" y="1607241"/>
            <a:ext cx="2109538" cy="5022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92" name="Google Shape;492;p20"/>
          <p:cNvGrpSpPr/>
          <p:nvPr/>
        </p:nvGrpSpPr>
        <p:grpSpPr>
          <a:xfrm>
            <a:off x="4419983" y="3917686"/>
            <a:ext cx="5825815" cy="2712262"/>
            <a:chOff x="4571999" y="2786064"/>
            <a:chExt cx="4143029" cy="1928826"/>
          </a:xfrm>
        </p:grpSpPr>
        <p:sp>
          <p:nvSpPr>
            <p:cNvPr id="493" name="Google Shape;493;p20"/>
            <p:cNvSpPr/>
            <p:nvPr/>
          </p:nvSpPr>
          <p:spPr>
            <a:xfrm>
              <a:off x="4571999" y="2786064"/>
              <a:ext cx="4143029" cy="19288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494" name="Google Shape;494;p20"/>
            <p:cNvGrpSpPr/>
            <p:nvPr/>
          </p:nvGrpSpPr>
          <p:grpSpPr>
            <a:xfrm>
              <a:off x="4879251" y="3180291"/>
              <a:ext cx="3661866" cy="1069741"/>
              <a:chOff x="4879251" y="3180291"/>
              <a:chExt cx="3661866" cy="1069741"/>
            </a:xfrm>
          </p:grpSpPr>
          <p:sp>
            <p:nvSpPr>
              <p:cNvPr id="495" name="Google Shape;495;p20"/>
              <p:cNvSpPr/>
              <p:nvPr/>
            </p:nvSpPr>
            <p:spPr>
              <a:xfrm>
                <a:off x="4879251" y="3462080"/>
                <a:ext cx="3661866" cy="787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4879251" y="3180291"/>
                <a:ext cx="2366341" cy="215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969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TITLE HERE</a:t>
                </a:r>
                <a:endParaRPr sz="1969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497" name="Google Shape;497;p20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rgbClr val="1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04" name="Google Shape;504;p21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505" name="Google Shape;505;p21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fmla="val 54891" name="adj1"/>
                <a:gd fmla="val 58152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07" name="Google Shape;507;p21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rgbClr val="901D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08" name="Google Shape;508;p21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509" name="Google Shape;509;p21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fmla="val 54891" name="adj1"/>
                <a:gd fmla="val 58152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11" name="Google Shape;511;p21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rgbClr val="173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12" name="Google Shape;512;p21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513" name="Google Shape;513;p21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fmla="val 54891" name="adj1"/>
                <a:gd fmla="val 58152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15" name="Google Shape;515;p2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rgbClr val="901D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16" name="Google Shape;516;p21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</p:grpSpPr>
        <p:sp>
          <p:nvSpPr>
            <p:cNvPr id="517" name="Google Shape;517;p21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fmla="val 54891" name="adj1"/>
                <a:gd fmla="val 58152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19" name="Google Shape;519;p21"/>
          <p:cNvSpPr txBox="1"/>
          <p:nvPr/>
        </p:nvSpPr>
        <p:spPr>
          <a:xfrm>
            <a:off x="986711" y="2006115"/>
            <a:ext cx="10987802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520" name="Google Shape;520;p21"/>
          <p:cNvSpPr txBox="1"/>
          <p:nvPr/>
        </p:nvSpPr>
        <p:spPr>
          <a:xfrm>
            <a:off x="6053283" y="3219751"/>
            <a:ext cx="456455" cy="29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8"/>
              <a:buFont typeface="Libre Franklin"/>
              <a:buNone/>
            </a:pPr>
            <a:r>
              <a:rPr lang="tr-TR" sz="1898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</p:txBody>
      </p:sp>
      <p:sp>
        <p:nvSpPr>
          <p:cNvPr id="521" name="Google Shape;521;p21"/>
          <p:cNvSpPr txBox="1"/>
          <p:nvPr/>
        </p:nvSpPr>
        <p:spPr>
          <a:xfrm>
            <a:off x="5761969" y="3879304"/>
            <a:ext cx="456455" cy="29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8"/>
              <a:buFont typeface="Libre Franklin"/>
              <a:buNone/>
            </a:pPr>
            <a:r>
              <a:rPr lang="tr-TR" sz="1898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/>
          </a:p>
        </p:txBody>
      </p:sp>
      <p:sp>
        <p:nvSpPr>
          <p:cNvPr id="522" name="Google Shape;522;p21"/>
          <p:cNvSpPr txBox="1"/>
          <p:nvPr/>
        </p:nvSpPr>
        <p:spPr>
          <a:xfrm>
            <a:off x="5403392" y="4534783"/>
            <a:ext cx="456455" cy="29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8"/>
              <a:buFont typeface="Libre Franklin"/>
              <a:buNone/>
            </a:pPr>
            <a:r>
              <a:rPr lang="tr-TR" sz="1898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5281101" y="5184383"/>
            <a:ext cx="456455" cy="29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8"/>
              <a:buFont typeface="Libre Franklin"/>
              <a:buNone/>
            </a:pPr>
            <a:r>
              <a:rPr lang="tr-TR" sz="1898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/>
          </a:p>
        </p:txBody>
      </p:sp>
      <p:grpSp>
        <p:nvGrpSpPr>
          <p:cNvPr id="524" name="Google Shape;524;p21"/>
          <p:cNvGrpSpPr/>
          <p:nvPr/>
        </p:nvGrpSpPr>
        <p:grpSpPr>
          <a:xfrm>
            <a:off x="7250121" y="3899456"/>
            <a:ext cx="2138152" cy="662580"/>
            <a:chOff x="885153" y="2451246"/>
            <a:chExt cx="2621653" cy="628261"/>
          </a:xfrm>
        </p:grpSpPr>
        <p:sp>
          <p:nvSpPr>
            <p:cNvPr id="525" name="Google Shape;525;p21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6" name="Google Shape;526;p21"/>
            <p:cNvSpPr txBox="1"/>
            <p:nvPr/>
          </p:nvSpPr>
          <p:spPr>
            <a:xfrm>
              <a:off x="885153" y="2659265"/>
              <a:ext cx="2621653" cy="420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27" name="Google Shape;527;p21"/>
          <p:cNvGrpSpPr/>
          <p:nvPr/>
        </p:nvGrpSpPr>
        <p:grpSpPr>
          <a:xfrm>
            <a:off x="7250121" y="5400599"/>
            <a:ext cx="2138152" cy="662237"/>
            <a:chOff x="885152" y="3469218"/>
            <a:chExt cx="2621653" cy="627931"/>
          </a:xfrm>
        </p:grpSpPr>
        <p:sp>
          <p:nvSpPr>
            <p:cNvPr id="528" name="Google Shape;528;p21"/>
            <p:cNvSpPr txBox="1"/>
            <p:nvPr/>
          </p:nvSpPr>
          <p:spPr>
            <a:xfrm>
              <a:off x="2463602" y="3469218"/>
              <a:ext cx="1043203" cy="204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9" name="Google Shape;529;p21"/>
            <p:cNvSpPr txBox="1"/>
            <p:nvPr/>
          </p:nvSpPr>
          <p:spPr>
            <a:xfrm>
              <a:off x="885152" y="3676910"/>
              <a:ext cx="2621653" cy="420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0" name="Google Shape;530;p21"/>
          <p:cNvGrpSpPr/>
          <p:nvPr/>
        </p:nvGrpSpPr>
        <p:grpSpPr>
          <a:xfrm>
            <a:off x="7227065" y="3160684"/>
            <a:ext cx="2161210" cy="662585"/>
            <a:chOff x="5638262" y="1443119"/>
            <a:chExt cx="2649925" cy="628265"/>
          </a:xfrm>
        </p:grpSpPr>
        <p:sp>
          <p:nvSpPr>
            <p:cNvPr id="531" name="Google Shape;531;p21"/>
            <p:cNvSpPr txBox="1"/>
            <p:nvPr/>
          </p:nvSpPr>
          <p:spPr>
            <a:xfrm>
              <a:off x="7244984" y="1443119"/>
              <a:ext cx="1043203" cy="24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2" name="Google Shape;532;p21"/>
            <p:cNvSpPr txBox="1"/>
            <p:nvPr/>
          </p:nvSpPr>
          <p:spPr>
            <a:xfrm>
              <a:off x="5638262" y="1651142"/>
              <a:ext cx="2649923" cy="420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3" name="Google Shape;533;p21"/>
          <p:cNvGrpSpPr/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534" name="Google Shape;534;p21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53">
                <a:solidFill>
                  <a:srgbClr val="0F263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791563" y="2662261"/>
              <a:ext cx="331612" cy="331612"/>
            </a:xfrm>
            <a:custGeom>
              <a:rect b="b" l="l" r="r" t="t"/>
              <a:pathLst>
                <a:path extrusionOk="0" h="68" w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6" name="Google Shape;536;p21"/>
          <p:cNvGrpSpPr/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537" name="Google Shape;537;p21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rgbClr val="0F263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6809049" y="3619502"/>
              <a:ext cx="296640" cy="433374"/>
            </a:xfrm>
            <a:custGeom>
              <a:rect b="b" l="l" r="r" t="t"/>
              <a:pathLst>
                <a:path extrusionOk="0" h="102" w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9" name="Google Shape;539;p21"/>
          <p:cNvGrpSpPr/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540" name="Google Shape;540;p2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31">
                <a:solidFill>
                  <a:srgbClr val="60131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8222238" y="1677864"/>
              <a:ext cx="378880" cy="284161"/>
            </a:xfrm>
            <a:custGeom>
              <a:rect b="b" l="l" r="r" t="t"/>
              <a:pathLst>
                <a:path extrusionOk="0" h="58" w="7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42" name="Google Shape;542;p21"/>
          <p:cNvGrpSpPr/>
          <p:nvPr/>
        </p:nvGrpSpPr>
        <p:grpSpPr>
          <a:xfrm>
            <a:off x="7227065" y="4638027"/>
            <a:ext cx="2161208" cy="686580"/>
            <a:chOff x="5638262" y="2428485"/>
            <a:chExt cx="2649923" cy="651018"/>
          </a:xfrm>
        </p:grpSpPr>
        <p:sp>
          <p:nvSpPr>
            <p:cNvPr id="543" name="Google Shape;543;p21"/>
            <p:cNvSpPr txBox="1"/>
            <p:nvPr/>
          </p:nvSpPr>
          <p:spPr>
            <a:xfrm>
              <a:off x="7244982" y="2428485"/>
              <a:ext cx="1043203" cy="204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4" name="Google Shape;544;p21"/>
            <p:cNvSpPr txBox="1"/>
            <p:nvPr/>
          </p:nvSpPr>
          <p:spPr>
            <a:xfrm>
              <a:off x="5638262" y="2659261"/>
              <a:ext cx="2649923" cy="420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45" name="Google Shape;545;p21"/>
          <p:cNvGrpSpPr/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546" name="Google Shape;546;p21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53">
                <a:solidFill>
                  <a:srgbClr val="60131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8238857" y="2655247"/>
              <a:ext cx="345642" cy="345642"/>
            </a:xfrm>
            <a:custGeom>
              <a:rect b="b" l="l" r="r" t="t"/>
              <a:pathLst>
                <a:path extrusionOk="0"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48" name="Google Shape;548;p21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"/>
          <p:cNvSpPr/>
          <p:nvPr/>
        </p:nvSpPr>
        <p:spPr>
          <a:xfrm>
            <a:off x="353" y="1792556"/>
            <a:ext cx="12858044" cy="347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5" name="Google Shape;555;p22"/>
          <p:cNvSpPr/>
          <p:nvPr/>
        </p:nvSpPr>
        <p:spPr>
          <a:xfrm>
            <a:off x="813005" y="2393531"/>
            <a:ext cx="1987214" cy="2278000"/>
          </a:xfrm>
          <a:custGeom>
            <a:rect b="b" l="l" r="r" t="t"/>
            <a:pathLst>
              <a:path extrusionOk="0" h="2278000" w="1987214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70022" y="5613130"/>
            <a:ext cx="187317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sz="5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7" name="Google Shape;557;p22"/>
          <p:cNvSpPr txBox="1"/>
          <p:nvPr/>
        </p:nvSpPr>
        <p:spPr>
          <a:xfrm>
            <a:off x="3135194" y="5587422"/>
            <a:ext cx="19223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sz="5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8" name="Google Shape;558;p22"/>
          <p:cNvSpPr txBox="1"/>
          <p:nvPr/>
        </p:nvSpPr>
        <p:spPr>
          <a:xfrm>
            <a:off x="5449556" y="5587422"/>
            <a:ext cx="19223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sz="5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22"/>
          <p:cNvSpPr txBox="1"/>
          <p:nvPr/>
        </p:nvSpPr>
        <p:spPr>
          <a:xfrm>
            <a:off x="7763918" y="5574624"/>
            <a:ext cx="19223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sz="5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0" name="Google Shape;560;p22"/>
          <p:cNvSpPr txBox="1"/>
          <p:nvPr/>
        </p:nvSpPr>
        <p:spPr>
          <a:xfrm>
            <a:off x="10078281" y="5574815"/>
            <a:ext cx="19223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sz="5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3113112" y="2393531"/>
            <a:ext cx="1987214" cy="2278000"/>
          </a:xfrm>
          <a:custGeom>
            <a:rect b="b" l="l" r="r" t="t"/>
            <a:pathLst>
              <a:path extrusionOk="0" h="2278000" w="1987214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5413219" y="2393531"/>
            <a:ext cx="1987214" cy="2278000"/>
          </a:xfrm>
          <a:custGeom>
            <a:rect b="b" l="l" r="r" t="t"/>
            <a:pathLst>
              <a:path extrusionOk="0" h="2278000" w="1987214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7713326" y="2393531"/>
            <a:ext cx="1987214" cy="2278000"/>
          </a:xfrm>
          <a:custGeom>
            <a:rect b="b" l="l" r="r" t="t"/>
            <a:pathLst>
              <a:path extrusionOk="0" h="2278000" w="1987214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10013435" y="2393531"/>
            <a:ext cx="1987214" cy="2278000"/>
          </a:xfrm>
          <a:custGeom>
            <a:rect b="b" l="l" r="r" t="t"/>
            <a:pathLst>
              <a:path extrusionOk="0" h="2278000" w="1987214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5" name="Google Shape;565;p22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23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572" name="Google Shape;572;p23"/>
            <p:cNvSpPr/>
            <p:nvPr/>
          </p:nvSpPr>
          <p:spPr>
            <a:xfrm>
              <a:off x="4004877" y="2411833"/>
              <a:ext cx="1139957" cy="1143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383793" y="2806766"/>
              <a:ext cx="382124" cy="353134"/>
            </a:xfrm>
            <a:custGeom>
              <a:rect b="b" l="l" r="r" t="t"/>
              <a:pathLst>
                <a:path extrusionOk="0"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74" name="Google Shape;574;p23"/>
          <p:cNvSpPr/>
          <p:nvPr/>
        </p:nvSpPr>
        <p:spPr>
          <a:xfrm rot="-7051138">
            <a:off x="6998647" y="3599864"/>
            <a:ext cx="262123" cy="46823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5" name="Google Shape;575;p23"/>
          <p:cNvSpPr/>
          <p:nvPr/>
        </p:nvSpPr>
        <p:spPr>
          <a:xfrm rot="3748862">
            <a:off x="5591623" y="4293881"/>
            <a:ext cx="262123" cy="48494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6" name="Google Shape;576;p23"/>
          <p:cNvSpPr/>
          <p:nvPr/>
        </p:nvSpPr>
        <p:spPr>
          <a:xfrm rot="10800000">
            <a:off x="6297543" y="3194255"/>
            <a:ext cx="262123" cy="46823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7" name="Google Shape;577;p23"/>
          <p:cNvSpPr/>
          <p:nvPr/>
        </p:nvSpPr>
        <p:spPr>
          <a:xfrm flipH="1" rot="7051138">
            <a:off x="5598927" y="3599305"/>
            <a:ext cx="262123" cy="46823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8" name="Google Shape;578;p23"/>
          <p:cNvSpPr/>
          <p:nvPr/>
        </p:nvSpPr>
        <p:spPr>
          <a:xfrm flipH="1">
            <a:off x="6297545" y="4725803"/>
            <a:ext cx="262123" cy="46823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9" name="Google Shape;579;p23"/>
          <p:cNvSpPr/>
          <p:nvPr/>
        </p:nvSpPr>
        <p:spPr>
          <a:xfrm flipH="1" rot="-3748862">
            <a:off x="6991342" y="4308598"/>
            <a:ext cx="262123" cy="484941"/>
          </a:xfrm>
          <a:prstGeom prst="downArrow">
            <a:avLst>
              <a:gd fmla="val 63516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9750" lIns="99525" spcFirstLastPara="1" rIns="99525" wrap="square" tIns="497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4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80" name="Google Shape;580;p23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581" name="Google Shape;581;p23"/>
            <p:cNvSpPr/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3875" y="1534824"/>
              <a:ext cx="296640" cy="433374"/>
            </a:xfrm>
            <a:custGeom>
              <a:rect b="b" l="l" r="r" t="t"/>
              <a:pathLst>
                <a:path extrusionOk="0" h="102" w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83" name="Google Shape;583;p23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584" name="Google Shape;584;p23"/>
            <p:cNvSpPr/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6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590360" y="3858452"/>
              <a:ext cx="198518" cy="297777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86" name="Google Shape;586;p23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587" name="Google Shape;587;p23"/>
            <p:cNvSpPr/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6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347164" y="3838560"/>
              <a:ext cx="329647" cy="337558"/>
            </a:xfrm>
            <a:custGeom>
              <a:rect b="b" l="l" r="r" t="t"/>
              <a:pathLst>
                <a:path extrusionOk="0" h="59" w="58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89" name="Google Shape;589;p23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590" name="Google Shape;590;p23"/>
            <p:cNvSpPr/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6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5336668" y="1592431"/>
              <a:ext cx="350639" cy="259998"/>
            </a:xfrm>
            <a:custGeom>
              <a:rect b="b" l="l" r="r" t="t"/>
              <a:pathLst>
                <a:path extrusionOk="0" h="50" w="68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2" name="Google Shape;592;p23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593" name="Google Shape;593;p23"/>
            <p:cNvSpPr/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6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5827267" y="2667801"/>
              <a:ext cx="291152" cy="258114"/>
            </a:xfrm>
            <a:custGeom>
              <a:rect b="b" l="l" r="r" t="t"/>
              <a:pathLst>
                <a:path extrusionOk="0" h="58" w="65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5" name="Google Shape;595;p2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596" name="Google Shape;596;p23"/>
            <p:cNvSpPr/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24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3027706" y="2630302"/>
              <a:ext cx="365563" cy="333116"/>
            </a:xfrm>
            <a:custGeom>
              <a:rect b="b" l="l" r="r" t="t"/>
              <a:pathLst>
                <a:path extrusionOk="0" h="71" w="78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9750" lIns="99525" spcFirstLastPara="1" rIns="99525" wrap="square" tIns="497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4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8" name="Google Shape;598;p23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599" name="Google Shape;599;p23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2231240" y="1897307"/>
              <a:ext cx="907696" cy="23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602" name="Google Shape;602;p23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2259332" y="1897308"/>
              <a:ext cx="907696" cy="237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4" name="Google Shape;604;p23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605" name="Google Shape;605;p23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06" name="Google Shape;606;p23"/>
            <p:cNvSpPr txBox="1"/>
            <p:nvPr/>
          </p:nvSpPr>
          <p:spPr>
            <a:xfrm>
              <a:off x="844734" y="1897308"/>
              <a:ext cx="904459" cy="23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7" name="Google Shape;607;p23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608" name="Google Shape;608;p23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09" name="Google Shape;609;p23"/>
            <p:cNvSpPr txBox="1"/>
            <p:nvPr/>
          </p:nvSpPr>
          <p:spPr>
            <a:xfrm>
              <a:off x="844734" y="1897307"/>
              <a:ext cx="904459" cy="23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10" name="Google Shape;610;p23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611" name="Google Shape;611;p23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12" name="Google Shape;612;p23"/>
            <p:cNvSpPr txBox="1"/>
            <p:nvPr/>
          </p:nvSpPr>
          <p:spPr>
            <a:xfrm>
              <a:off x="2222777" y="1897307"/>
              <a:ext cx="907696" cy="23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13" name="Google Shape;613;p23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614" name="Google Shape;614;p23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615" name="Google Shape;615;p23"/>
            <p:cNvSpPr txBox="1"/>
            <p:nvPr/>
          </p:nvSpPr>
          <p:spPr>
            <a:xfrm>
              <a:off x="844734" y="1897308"/>
              <a:ext cx="904459" cy="23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16" name="Google Shape;616;p23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28563" y="1485696"/>
            <a:ext cx="6129422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655471" y="2104157"/>
            <a:ext cx="379667" cy="379667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1"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7360467" y="2043672"/>
            <a:ext cx="2885331" cy="574132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3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6655471" y="2973673"/>
            <a:ext cx="379667" cy="379667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1"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7360467" y="2913189"/>
            <a:ext cx="2885331" cy="574132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31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SUMMER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655471" y="3843189"/>
            <a:ext cx="379667" cy="379667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1"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7360467" y="3782705"/>
            <a:ext cx="3029347" cy="574132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3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AUTUMN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655471" y="4712705"/>
            <a:ext cx="379667" cy="379667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143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1" sz="2109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7360468" y="4652220"/>
            <a:ext cx="3029346" cy="574132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31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WINTER</a:t>
            </a:r>
            <a:endParaRPr sz="2531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6"/>
          <p:cNvSpPr txBox="1"/>
          <p:nvPr/>
        </p:nvSpPr>
        <p:spPr>
          <a:xfrm rot="5400000">
            <a:off x="1435423" y="3200828"/>
            <a:ext cx="40324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5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0677846" y="1485696"/>
            <a:ext cx="2201183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/>
          <p:nvPr/>
        </p:nvSpPr>
        <p:spPr>
          <a:xfrm>
            <a:off x="765715" y="1456085"/>
            <a:ext cx="5097294" cy="51835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3" name="Google Shape;623;p24"/>
          <p:cNvSpPr/>
          <p:nvPr/>
        </p:nvSpPr>
        <p:spPr>
          <a:xfrm>
            <a:off x="6429376" y="1729199"/>
            <a:ext cx="796139" cy="517689"/>
          </a:xfrm>
          <a:custGeom>
            <a:rect b="b" l="l" r="r" t="t"/>
            <a:pathLst>
              <a:path extrusionOk="0" h="61" w="94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4" name="Google Shape;624;p24"/>
          <p:cNvSpPr/>
          <p:nvPr/>
        </p:nvSpPr>
        <p:spPr>
          <a:xfrm>
            <a:off x="6429376" y="3325415"/>
            <a:ext cx="709860" cy="811832"/>
          </a:xfrm>
          <a:custGeom>
            <a:rect b="b" l="l" r="r" t="t"/>
            <a:pathLst>
              <a:path extrusionOk="0" h="96" w="84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5" name="Google Shape;625;p24"/>
          <p:cNvSpPr txBox="1"/>
          <p:nvPr/>
        </p:nvSpPr>
        <p:spPr>
          <a:xfrm>
            <a:off x="7356529" y="1847160"/>
            <a:ext cx="11237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6" name="Google Shape;626;p24"/>
          <p:cNvSpPr/>
          <p:nvPr/>
        </p:nvSpPr>
        <p:spPr>
          <a:xfrm>
            <a:off x="6429376" y="2334045"/>
            <a:ext cx="527617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7" name="Google Shape;627;p24"/>
          <p:cNvSpPr txBox="1"/>
          <p:nvPr/>
        </p:nvSpPr>
        <p:spPr>
          <a:xfrm>
            <a:off x="7356529" y="3679069"/>
            <a:ext cx="11237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8" name="Google Shape;628;p24"/>
          <p:cNvSpPr/>
          <p:nvPr/>
        </p:nvSpPr>
        <p:spPr>
          <a:xfrm>
            <a:off x="6429376" y="5036619"/>
            <a:ext cx="717704" cy="658876"/>
          </a:xfrm>
          <a:custGeom>
            <a:rect b="b" l="l" r="r" t="t"/>
            <a:pathLst>
              <a:path extrusionOk="0" h="78" w="85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9" name="Google Shape;629;p24"/>
          <p:cNvSpPr/>
          <p:nvPr/>
        </p:nvSpPr>
        <p:spPr>
          <a:xfrm>
            <a:off x="6526023" y="4147568"/>
            <a:ext cx="527617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0" name="Google Shape;630;p24"/>
          <p:cNvSpPr txBox="1"/>
          <p:nvPr/>
        </p:nvSpPr>
        <p:spPr>
          <a:xfrm>
            <a:off x="7356529" y="5366057"/>
            <a:ext cx="11237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1" name="Google Shape;631;p24"/>
          <p:cNvSpPr/>
          <p:nvPr/>
        </p:nvSpPr>
        <p:spPr>
          <a:xfrm>
            <a:off x="6526022" y="5766460"/>
            <a:ext cx="5276178" cy="5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/>
          <p:nvPr/>
        </p:nvSpPr>
        <p:spPr>
          <a:xfrm>
            <a:off x="-28563" y="1485696"/>
            <a:ext cx="5095644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9" name="Google Shape;639;p25"/>
          <p:cNvSpPr/>
          <p:nvPr/>
        </p:nvSpPr>
        <p:spPr>
          <a:xfrm>
            <a:off x="10677846" y="1485696"/>
            <a:ext cx="2201183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>
            <a:gsLst>
              <a:gs pos="0">
                <a:srgbClr val="D5D5D5"/>
              </a:gs>
              <a:gs pos="25000">
                <a:srgbClr val="D5D5D5"/>
              </a:gs>
              <a:gs pos="62000">
                <a:schemeClr val="lt1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30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1" name="Google Shape;641;p25"/>
          <p:cNvSpPr txBox="1"/>
          <p:nvPr/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</a:t>
            </a:r>
            <a:endParaRPr sz="20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2" name="Google Shape;642;p25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WINTER</a:t>
            </a:r>
            <a:endParaRPr sz="2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3" name="Google Shape;643;p25"/>
          <p:cNvSpPr txBox="1"/>
          <p:nvPr/>
        </p:nvSpPr>
        <p:spPr>
          <a:xfrm>
            <a:off x="6465353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4" name="Google Shape;644;p25"/>
          <p:cNvSpPr txBox="1"/>
          <p:nvPr/>
        </p:nvSpPr>
        <p:spPr>
          <a:xfrm>
            <a:off x="8177946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5" name="Google Shape;645;p25"/>
          <p:cNvSpPr txBox="1"/>
          <p:nvPr/>
        </p:nvSpPr>
        <p:spPr>
          <a:xfrm>
            <a:off x="6465353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6" name="Google Shape;646;p25"/>
          <p:cNvSpPr txBox="1"/>
          <p:nvPr/>
        </p:nvSpPr>
        <p:spPr>
          <a:xfrm>
            <a:off x="8177946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6"/>
          <p:cNvSpPr/>
          <p:nvPr/>
        </p:nvSpPr>
        <p:spPr>
          <a:xfrm>
            <a:off x="1104455" y="1528095"/>
            <a:ext cx="2751414" cy="2751414"/>
          </a:xfrm>
          <a:prstGeom prst="roundRect">
            <a:avLst>
              <a:gd fmla="val 0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5053668" y="1528094"/>
            <a:ext cx="2751414" cy="2751414"/>
          </a:xfrm>
          <a:prstGeom prst="roundRect">
            <a:avLst>
              <a:gd fmla="val 0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002881" y="1528093"/>
            <a:ext cx="2751414" cy="2751414"/>
          </a:xfrm>
          <a:prstGeom prst="roundRect">
            <a:avLst>
              <a:gd fmla="val 0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5" name="Google Shape;655;p26"/>
          <p:cNvSpPr txBox="1"/>
          <p:nvPr/>
        </p:nvSpPr>
        <p:spPr>
          <a:xfrm>
            <a:off x="1838449" y="4380757"/>
            <a:ext cx="1283428" cy="32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210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56" name="Google Shape;656;p26"/>
          <p:cNvGrpSpPr/>
          <p:nvPr/>
        </p:nvGrpSpPr>
        <p:grpSpPr>
          <a:xfrm>
            <a:off x="2193973" y="4952224"/>
            <a:ext cx="572376" cy="190792"/>
            <a:chOff x="2077781" y="5338156"/>
            <a:chExt cx="656700" cy="218900"/>
          </a:xfrm>
        </p:grpSpPr>
        <p:sp>
          <p:nvSpPr>
            <p:cNvPr id="657" name="Google Shape;657;p26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183306" y="5322913"/>
            <a:ext cx="25937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1" name="Google Shape;661;p26"/>
          <p:cNvSpPr txBox="1"/>
          <p:nvPr/>
        </p:nvSpPr>
        <p:spPr>
          <a:xfrm>
            <a:off x="5787663" y="4380757"/>
            <a:ext cx="1283428" cy="32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210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6143187" y="4952224"/>
            <a:ext cx="572376" cy="190792"/>
            <a:chOff x="2077781" y="5338156"/>
            <a:chExt cx="656700" cy="218900"/>
          </a:xfrm>
        </p:grpSpPr>
        <p:sp>
          <p:nvSpPr>
            <p:cNvPr id="663" name="Google Shape;663;p26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66" name="Google Shape;666;p26"/>
          <p:cNvSpPr/>
          <p:nvPr/>
        </p:nvSpPr>
        <p:spPr>
          <a:xfrm>
            <a:off x="5132520" y="5322913"/>
            <a:ext cx="25937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7" name="Google Shape;667;p26"/>
          <p:cNvSpPr txBox="1"/>
          <p:nvPr/>
        </p:nvSpPr>
        <p:spPr>
          <a:xfrm>
            <a:off x="9736876" y="4380757"/>
            <a:ext cx="1283428" cy="32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9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210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68" name="Google Shape;668;p26"/>
          <p:cNvGrpSpPr/>
          <p:nvPr/>
        </p:nvGrpSpPr>
        <p:grpSpPr>
          <a:xfrm>
            <a:off x="10092401" y="4952224"/>
            <a:ext cx="572376" cy="190792"/>
            <a:chOff x="2077781" y="5338156"/>
            <a:chExt cx="656700" cy="218900"/>
          </a:xfrm>
        </p:grpSpPr>
        <p:sp>
          <p:nvSpPr>
            <p:cNvPr id="669" name="Google Shape;669;p26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72" name="Google Shape;672;p26"/>
          <p:cNvSpPr/>
          <p:nvPr/>
        </p:nvSpPr>
        <p:spPr>
          <a:xfrm>
            <a:off x="9081734" y="5322913"/>
            <a:ext cx="25937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3" name="Google Shape;673;p26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7"/>
          <p:cNvSpPr/>
          <p:nvPr/>
        </p:nvSpPr>
        <p:spPr>
          <a:xfrm>
            <a:off x="4185928" y="1473928"/>
            <a:ext cx="4321872" cy="3815170"/>
          </a:xfrm>
          <a:custGeom>
            <a:rect b="b" l="l" r="r" t="t"/>
            <a:pathLst>
              <a:path extrusionOk="0" h="19044" w="19762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0" name="Google Shape;680;p27"/>
          <p:cNvSpPr/>
          <p:nvPr/>
        </p:nvSpPr>
        <p:spPr>
          <a:xfrm rot="224277">
            <a:off x="4504344" y="1750905"/>
            <a:ext cx="3557093" cy="3139809"/>
          </a:xfrm>
          <a:custGeom>
            <a:rect b="b" l="l" r="r" t="t"/>
            <a:pathLst>
              <a:path extrusionOk="0" h="19044" w="19762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1" name="Google Shape;681;p27"/>
          <p:cNvSpPr/>
          <p:nvPr/>
        </p:nvSpPr>
        <p:spPr>
          <a:xfrm rot="224277">
            <a:off x="4985602" y="2240887"/>
            <a:ext cx="2583672" cy="2279796"/>
          </a:xfrm>
          <a:custGeom>
            <a:rect b="b" l="l" r="r" t="t"/>
            <a:pathLst>
              <a:path extrusionOk="0" h="19044" w="19762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6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82" name="Google Shape;682;p27"/>
          <p:cNvGrpSpPr/>
          <p:nvPr/>
        </p:nvGrpSpPr>
        <p:grpSpPr>
          <a:xfrm>
            <a:off x="5099011" y="3133613"/>
            <a:ext cx="2601847" cy="1432870"/>
            <a:chOff x="-1" y="-1"/>
            <a:chExt cx="5682117" cy="3128816"/>
          </a:xfrm>
        </p:grpSpPr>
        <p:sp>
          <p:nvSpPr>
            <p:cNvPr id="683" name="Google Shape;683;p27"/>
            <p:cNvSpPr/>
            <p:nvPr/>
          </p:nvSpPr>
          <p:spPr>
            <a:xfrm>
              <a:off x="12700" y="688942"/>
              <a:ext cx="5661477" cy="2439873"/>
            </a:xfrm>
            <a:custGeom>
              <a:rect b="b" l="l" r="r" t="t"/>
              <a:pathLst>
                <a:path extrusionOk="0" h="19380" w="2160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-1" y="-1"/>
              <a:ext cx="5682117" cy="1266765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23834" y="795300"/>
              <a:ext cx="5518591" cy="2022380"/>
            </a:xfrm>
            <a:custGeom>
              <a:rect b="b" l="l" r="r" t="t"/>
              <a:pathLst>
                <a:path extrusionOk="0" h="21600" w="21600">
                  <a:moveTo>
                    <a:pt x="21599" y="0"/>
                  </a:moveTo>
                  <a:cubicBezTo>
                    <a:pt x="21496" y="118"/>
                    <a:pt x="21395" y="238"/>
                    <a:pt x="21287" y="353"/>
                  </a:cubicBezTo>
                  <a:cubicBezTo>
                    <a:pt x="21285" y="355"/>
                    <a:pt x="21282" y="357"/>
                    <a:pt x="21280" y="359"/>
                  </a:cubicBezTo>
                  <a:cubicBezTo>
                    <a:pt x="20785" y="1404"/>
                    <a:pt x="19842" y="2393"/>
                    <a:pt x="18436" y="3215"/>
                  </a:cubicBezTo>
                  <a:cubicBezTo>
                    <a:pt x="17215" y="3928"/>
                    <a:pt x="15778" y="4432"/>
                    <a:pt x="14250" y="4744"/>
                  </a:cubicBezTo>
                  <a:lnTo>
                    <a:pt x="14276" y="4848"/>
                  </a:lnTo>
                  <a:lnTo>
                    <a:pt x="14515" y="5157"/>
                  </a:lnTo>
                  <a:lnTo>
                    <a:pt x="14689" y="5699"/>
                  </a:lnTo>
                  <a:lnTo>
                    <a:pt x="15088" y="6021"/>
                  </a:lnTo>
                  <a:lnTo>
                    <a:pt x="15325" y="6728"/>
                  </a:lnTo>
                  <a:lnTo>
                    <a:pt x="15851" y="6749"/>
                  </a:lnTo>
                  <a:lnTo>
                    <a:pt x="16505" y="6592"/>
                  </a:lnTo>
                  <a:lnTo>
                    <a:pt x="16624" y="6032"/>
                  </a:lnTo>
                  <a:lnTo>
                    <a:pt x="17096" y="5982"/>
                  </a:lnTo>
                  <a:lnTo>
                    <a:pt x="17412" y="6130"/>
                  </a:lnTo>
                  <a:lnTo>
                    <a:pt x="17455" y="6642"/>
                  </a:lnTo>
                  <a:lnTo>
                    <a:pt x="18120" y="6377"/>
                  </a:lnTo>
                  <a:lnTo>
                    <a:pt x="18229" y="6896"/>
                  </a:lnTo>
                  <a:lnTo>
                    <a:pt x="18107" y="7933"/>
                  </a:lnTo>
                  <a:lnTo>
                    <a:pt x="18164" y="8461"/>
                  </a:lnTo>
                  <a:lnTo>
                    <a:pt x="18399" y="8549"/>
                  </a:lnTo>
                  <a:lnTo>
                    <a:pt x="18670" y="8263"/>
                  </a:lnTo>
                  <a:lnTo>
                    <a:pt x="19008" y="8375"/>
                  </a:lnTo>
                  <a:lnTo>
                    <a:pt x="19039" y="8812"/>
                  </a:lnTo>
                  <a:lnTo>
                    <a:pt x="19008" y="9033"/>
                  </a:lnTo>
                  <a:lnTo>
                    <a:pt x="18683" y="8947"/>
                  </a:lnTo>
                  <a:lnTo>
                    <a:pt x="18530" y="9407"/>
                  </a:lnTo>
                  <a:lnTo>
                    <a:pt x="18596" y="9828"/>
                  </a:lnTo>
                  <a:lnTo>
                    <a:pt x="18635" y="11255"/>
                  </a:lnTo>
                  <a:lnTo>
                    <a:pt x="18351" y="11632"/>
                  </a:lnTo>
                  <a:lnTo>
                    <a:pt x="18275" y="12101"/>
                  </a:lnTo>
                  <a:lnTo>
                    <a:pt x="18319" y="12773"/>
                  </a:lnTo>
                  <a:lnTo>
                    <a:pt x="18728" y="13000"/>
                  </a:lnTo>
                  <a:lnTo>
                    <a:pt x="18847" y="13618"/>
                  </a:lnTo>
                  <a:lnTo>
                    <a:pt x="18728" y="14697"/>
                  </a:lnTo>
                  <a:lnTo>
                    <a:pt x="18940" y="14830"/>
                  </a:lnTo>
                  <a:cubicBezTo>
                    <a:pt x="20394" y="10516"/>
                    <a:pt x="21278" y="5353"/>
                    <a:pt x="21599" y="0"/>
                  </a:cubicBezTo>
                  <a:close/>
                  <a:moveTo>
                    <a:pt x="0" y="624"/>
                  </a:moveTo>
                  <a:lnTo>
                    <a:pt x="146" y="1267"/>
                  </a:lnTo>
                  <a:lnTo>
                    <a:pt x="420" y="1458"/>
                  </a:lnTo>
                  <a:lnTo>
                    <a:pt x="405" y="1246"/>
                  </a:lnTo>
                  <a:cubicBezTo>
                    <a:pt x="252" y="1042"/>
                    <a:pt x="116" y="835"/>
                    <a:pt x="0" y="624"/>
                  </a:cubicBezTo>
                  <a:close/>
                  <a:moveTo>
                    <a:pt x="1172" y="2092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7"/>
                  </a:lnTo>
                  <a:lnTo>
                    <a:pt x="2877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7"/>
                  </a:lnTo>
                  <a:lnTo>
                    <a:pt x="3887" y="5257"/>
                  </a:lnTo>
                  <a:lnTo>
                    <a:pt x="4012" y="5679"/>
                  </a:lnTo>
                  <a:lnTo>
                    <a:pt x="4316" y="5888"/>
                  </a:lnTo>
                  <a:lnTo>
                    <a:pt x="4537" y="5670"/>
                  </a:lnTo>
                  <a:lnTo>
                    <a:pt x="4780" y="5623"/>
                  </a:lnTo>
                  <a:lnTo>
                    <a:pt x="4951" y="6094"/>
                  </a:lnTo>
                  <a:lnTo>
                    <a:pt x="5125" y="6698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4" y="8202"/>
                  </a:lnTo>
                  <a:lnTo>
                    <a:pt x="4584" y="8723"/>
                  </a:lnTo>
                  <a:lnTo>
                    <a:pt x="4512" y="9177"/>
                  </a:lnTo>
                  <a:cubicBezTo>
                    <a:pt x="4527" y="9324"/>
                    <a:pt x="4558" y="9464"/>
                    <a:pt x="4607" y="9593"/>
                  </a:cubicBezTo>
                  <a:cubicBezTo>
                    <a:pt x="4677" y="9775"/>
                    <a:pt x="4778" y="9930"/>
                    <a:pt x="4899" y="10035"/>
                  </a:cubicBezTo>
                  <a:lnTo>
                    <a:pt x="4882" y="10562"/>
                  </a:lnTo>
                  <a:lnTo>
                    <a:pt x="5019" y="11031"/>
                  </a:lnTo>
                  <a:cubicBezTo>
                    <a:pt x="5151" y="11041"/>
                    <a:pt x="5268" y="11171"/>
                    <a:pt x="5310" y="11361"/>
                  </a:cubicBezTo>
                  <a:cubicBezTo>
                    <a:pt x="5357" y="11576"/>
                    <a:pt x="5297" y="11834"/>
                    <a:pt x="5386" y="12021"/>
                  </a:cubicBezTo>
                  <a:cubicBezTo>
                    <a:pt x="5490" y="12238"/>
                    <a:pt x="5708" y="12227"/>
                    <a:pt x="5804" y="12000"/>
                  </a:cubicBezTo>
                  <a:lnTo>
                    <a:pt x="6163" y="12266"/>
                  </a:lnTo>
                  <a:lnTo>
                    <a:pt x="6400" y="12749"/>
                  </a:lnTo>
                  <a:lnTo>
                    <a:pt x="6325" y="13200"/>
                  </a:lnTo>
                  <a:lnTo>
                    <a:pt x="6368" y="14550"/>
                  </a:lnTo>
                  <a:lnTo>
                    <a:pt x="6641" y="14962"/>
                  </a:lnTo>
                  <a:lnTo>
                    <a:pt x="6375" y="15611"/>
                  </a:lnTo>
                  <a:lnTo>
                    <a:pt x="6533" y="16224"/>
                  </a:lnTo>
                  <a:lnTo>
                    <a:pt x="6402" y="16781"/>
                  </a:lnTo>
                  <a:lnTo>
                    <a:pt x="6641" y="17244"/>
                  </a:lnTo>
                  <a:lnTo>
                    <a:pt x="6597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5" y="20603"/>
                  </a:lnTo>
                  <a:lnTo>
                    <a:pt x="7156" y="20668"/>
                  </a:lnTo>
                  <a:lnTo>
                    <a:pt x="7264" y="21293"/>
                  </a:lnTo>
                  <a:lnTo>
                    <a:pt x="7548" y="21594"/>
                  </a:lnTo>
                  <a:lnTo>
                    <a:pt x="7850" y="21600"/>
                  </a:lnTo>
                  <a:lnTo>
                    <a:pt x="7958" y="21054"/>
                  </a:lnTo>
                  <a:lnTo>
                    <a:pt x="8049" y="20494"/>
                  </a:lnTo>
                  <a:lnTo>
                    <a:pt x="8184" y="20079"/>
                  </a:lnTo>
                  <a:lnTo>
                    <a:pt x="7803" y="19796"/>
                  </a:lnTo>
                  <a:lnTo>
                    <a:pt x="7791" y="19171"/>
                  </a:lnTo>
                  <a:lnTo>
                    <a:pt x="7944" y="18959"/>
                  </a:lnTo>
                  <a:lnTo>
                    <a:pt x="7809" y="18770"/>
                  </a:lnTo>
                  <a:lnTo>
                    <a:pt x="7799" y="18461"/>
                  </a:lnTo>
                  <a:lnTo>
                    <a:pt x="8030" y="18366"/>
                  </a:lnTo>
                  <a:lnTo>
                    <a:pt x="8050" y="17706"/>
                  </a:lnTo>
                  <a:lnTo>
                    <a:pt x="8401" y="17742"/>
                  </a:lnTo>
                  <a:lnTo>
                    <a:pt x="8673" y="17509"/>
                  </a:lnTo>
                  <a:lnTo>
                    <a:pt x="8621" y="17105"/>
                  </a:lnTo>
                  <a:lnTo>
                    <a:pt x="8423" y="16760"/>
                  </a:lnTo>
                  <a:lnTo>
                    <a:pt x="8533" y="16498"/>
                  </a:lnTo>
                  <a:lnTo>
                    <a:pt x="8817" y="16681"/>
                  </a:lnTo>
                  <a:lnTo>
                    <a:pt x="9248" y="16330"/>
                  </a:lnTo>
                  <a:lnTo>
                    <a:pt x="9164" y="15634"/>
                  </a:lnTo>
                  <a:lnTo>
                    <a:pt x="9263" y="15325"/>
                  </a:lnTo>
                  <a:lnTo>
                    <a:pt x="9619" y="15183"/>
                  </a:lnTo>
                  <a:lnTo>
                    <a:pt x="9443" y="14223"/>
                  </a:lnTo>
                  <a:lnTo>
                    <a:pt x="9711" y="13819"/>
                  </a:lnTo>
                  <a:lnTo>
                    <a:pt x="10168" y="13618"/>
                  </a:lnTo>
                  <a:lnTo>
                    <a:pt x="10483" y="13654"/>
                  </a:lnTo>
                  <a:lnTo>
                    <a:pt x="10629" y="13085"/>
                  </a:lnTo>
                  <a:lnTo>
                    <a:pt x="10772" y="12280"/>
                  </a:lnTo>
                  <a:lnTo>
                    <a:pt x="10663" y="11446"/>
                  </a:lnTo>
                  <a:lnTo>
                    <a:pt x="10818" y="10854"/>
                  </a:lnTo>
                  <a:lnTo>
                    <a:pt x="11108" y="10453"/>
                  </a:lnTo>
                  <a:lnTo>
                    <a:pt x="11370" y="9961"/>
                  </a:lnTo>
                  <a:lnTo>
                    <a:pt x="11286" y="9489"/>
                  </a:lnTo>
                  <a:lnTo>
                    <a:pt x="10880" y="9106"/>
                  </a:lnTo>
                  <a:lnTo>
                    <a:pt x="10629" y="8535"/>
                  </a:lnTo>
                  <a:lnTo>
                    <a:pt x="9987" y="8535"/>
                  </a:lnTo>
                  <a:lnTo>
                    <a:pt x="9687" y="8151"/>
                  </a:lnTo>
                  <a:lnTo>
                    <a:pt x="9339" y="7889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1"/>
                  </a:lnTo>
                  <a:lnTo>
                    <a:pt x="8477" y="6348"/>
                  </a:lnTo>
                  <a:lnTo>
                    <a:pt x="7912" y="6330"/>
                  </a:lnTo>
                  <a:lnTo>
                    <a:pt x="7791" y="5859"/>
                  </a:lnTo>
                  <a:lnTo>
                    <a:pt x="7436" y="5611"/>
                  </a:lnTo>
                  <a:lnTo>
                    <a:pt x="7240" y="5166"/>
                  </a:lnTo>
                  <a:lnTo>
                    <a:pt x="6501" y="5201"/>
                  </a:lnTo>
                  <a:lnTo>
                    <a:pt x="6315" y="4921"/>
                  </a:lnTo>
                  <a:lnTo>
                    <a:pt x="5934" y="4874"/>
                  </a:lnTo>
                  <a:lnTo>
                    <a:pt x="5700" y="4936"/>
                  </a:lnTo>
                  <a:lnTo>
                    <a:pt x="5357" y="5528"/>
                  </a:lnTo>
                  <a:lnTo>
                    <a:pt x="5179" y="5897"/>
                  </a:lnTo>
                  <a:lnTo>
                    <a:pt x="4925" y="5310"/>
                  </a:lnTo>
                  <a:lnTo>
                    <a:pt x="4547" y="5346"/>
                  </a:lnTo>
                  <a:lnTo>
                    <a:pt x="4352" y="5525"/>
                  </a:lnTo>
                  <a:lnTo>
                    <a:pt x="4211" y="5310"/>
                  </a:lnTo>
                  <a:lnTo>
                    <a:pt x="4103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6" y="3925"/>
                  </a:lnTo>
                  <a:cubicBezTo>
                    <a:pt x="4087" y="3892"/>
                    <a:pt x="4008" y="3856"/>
                    <a:pt x="3930" y="3822"/>
                  </a:cubicBezTo>
                  <a:lnTo>
                    <a:pt x="3853" y="3869"/>
                  </a:lnTo>
                  <a:lnTo>
                    <a:pt x="3525" y="3919"/>
                  </a:lnTo>
                  <a:lnTo>
                    <a:pt x="3374" y="3681"/>
                  </a:lnTo>
                  <a:lnTo>
                    <a:pt x="3390" y="3574"/>
                  </a:lnTo>
                  <a:cubicBezTo>
                    <a:pt x="3158" y="3459"/>
                    <a:pt x="2928" y="3343"/>
                    <a:pt x="2709" y="3215"/>
                  </a:cubicBezTo>
                  <a:cubicBezTo>
                    <a:pt x="2705" y="3213"/>
                    <a:pt x="2702" y="3211"/>
                    <a:pt x="2699" y="3209"/>
                  </a:cubicBezTo>
                  <a:lnTo>
                    <a:pt x="2696" y="3209"/>
                  </a:lnTo>
                  <a:lnTo>
                    <a:pt x="2695" y="3206"/>
                  </a:lnTo>
                  <a:cubicBezTo>
                    <a:pt x="2107" y="2861"/>
                    <a:pt x="1600" y="2488"/>
                    <a:pt x="1172" y="2092"/>
                  </a:cubicBez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86" name="Google Shape;686;p27"/>
          <p:cNvGrpSpPr/>
          <p:nvPr/>
        </p:nvGrpSpPr>
        <p:grpSpPr>
          <a:xfrm>
            <a:off x="5099011" y="1662942"/>
            <a:ext cx="2601847" cy="1432869"/>
            <a:chOff x="-1" y="-1"/>
            <a:chExt cx="5682116" cy="3128816"/>
          </a:xfrm>
        </p:grpSpPr>
        <p:sp>
          <p:nvSpPr>
            <p:cNvPr id="687" name="Google Shape;687;p27"/>
            <p:cNvSpPr/>
            <p:nvPr/>
          </p:nvSpPr>
          <p:spPr>
            <a:xfrm rot="10800000">
              <a:off x="7938" y="-1"/>
              <a:ext cx="5661476" cy="2439873"/>
            </a:xfrm>
            <a:custGeom>
              <a:rect b="b" l="l" r="r" t="t"/>
              <a:pathLst>
                <a:path extrusionOk="0" h="19380" w="2160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 rot="10800000">
              <a:off x="-1" y="1862049"/>
              <a:ext cx="5682116" cy="1266766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520741" y="407967"/>
              <a:ext cx="5126447" cy="1916024"/>
            </a:xfrm>
            <a:custGeom>
              <a:rect b="b" l="l" r="r" t="t"/>
              <a:pathLst>
                <a:path extrusionOk="0" h="21600" w="21600">
                  <a:moveTo>
                    <a:pt x="15313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5" y="643"/>
                  </a:lnTo>
                  <a:lnTo>
                    <a:pt x="12654" y="724"/>
                  </a:lnTo>
                  <a:lnTo>
                    <a:pt x="11722" y="565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0"/>
                  </a:cubicBezTo>
                  <a:cubicBezTo>
                    <a:pt x="10981" y="1227"/>
                    <a:pt x="10820" y="1246"/>
                    <a:pt x="10659" y="1215"/>
                  </a:cubicBezTo>
                  <a:lnTo>
                    <a:pt x="10322" y="1303"/>
                  </a:lnTo>
                  <a:cubicBezTo>
                    <a:pt x="10284" y="1417"/>
                    <a:pt x="10283" y="1563"/>
                    <a:pt x="10321" y="1678"/>
                  </a:cubicBezTo>
                  <a:cubicBezTo>
                    <a:pt x="10350" y="1766"/>
                    <a:pt x="10399" y="1827"/>
                    <a:pt x="10455" y="1846"/>
                  </a:cubicBezTo>
                  <a:lnTo>
                    <a:pt x="10734" y="1687"/>
                  </a:lnTo>
                  <a:lnTo>
                    <a:pt x="11307" y="1762"/>
                  </a:lnTo>
                  <a:lnTo>
                    <a:pt x="11623" y="1978"/>
                  </a:lnTo>
                  <a:lnTo>
                    <a:pt x="11449" y="2703"/>
                  </a:lnTo>
                  <a:lnTo>
                    <a:pt x="11269" y="2929"/>
                  </a:lnTo>
                  <a:lnTo>
                    <a:pt x="11797" y="3062"/>
                  </a:lnTo>
                  <a:lnTo>
                    <a:pt x="11644" y="3763"/>
                  </a:lnTo>
                  <a:lnTo>
                    <a:pt x="11120" y="4064"/>
                  </a:lnTo>
                  <a:lnTo>
                    <a:pt x="11325" y="5694"/>
                  </a:lnTo>
                  <a:lnTo>
                    <a:pt x="11774" y="5771"/>
                  </a:lnTo>
                  <a:cubicBezTo>
                    <a:pt x="11835" y="5488"/>
                    <a:pt x="11926" y="5228"/>
                    <a:pt x="12042" y="5008"/>
                  </a:cubicBezTo>
                  <a:cubicBezTo>
                    <a:pt x="12175" y="4756"/>
                    <a:pt x="12336" y="4562"/>
                    <a:pt x="12516" y="4439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8"/>
                  </a:lnTo>
                  <a:lnTo>
                    <a:pt x="13302" y="3324"/>
                  </a:lnTo>
                  <a:cubicBezTo>
                    <a:pt x="13431" y="3373"/>
                    <a:pt x="13561" y="3407"/>
                    <a:pt x="13692" y="3427"/>
                  </a:cubicBezTo>
                  <a:cubicBezTo>
                    <a:pt x="13846" y="3450"/>
                    <a:pt x="13999" y="3452"/>
                    <a:pt x="14153" y="3434"/>
                  </a:cubicBezTo>
                  <a:lnTo>
                    <a:pt x="14312" y="2848"/>
                  </a:lnTo>
                  <a:lnTo>
                    <a:pt x="14584" y="2719"/>
                  </a:lnTo>
                  <a:cubicBezTo>
                    <a:pt x="14653" y="2589"/>
                    <a:pt x="14725" y="2465"/>
                    <a:pt x="14800" y="2347"/>
                  </a:cubicBezTo>
                  <a:cubicBezTo>
                    <a:pt x="14880" y="2219"/>
                    <a:pt x="14964" y="2098"/>
                    <a:pt x="15051" y="1985"/>
                  </a:cubicBezTo>
                  <a:lnTo>
                    <a:pt x="15062" y="1286"/>
                  </a:lnTo>
                  <a:lnTo>
                    <a:pt x="15283" y="646"/>
                  </a:lnTo>
                  <a:lnTo>
                    <a:pt x="15550" y="630"/>
                  </a:lnTo>
                  <a:lnTo>
                    <a:pt x="15605" y="294"/>
                  </a:lnTo>
                  <a:lnTo>
                    <a:pt x="15313" y="0"/>
                  </a:lnTo>
                  <a:close/>
                  <a:moveTo>
                    <a:pt x="10693" y="139"/>
                  </a:moveTo>
                  <a:lnTo>
                    <a:pt x="10285" y="384"/>
                  </a:lnTo>
                  <a:lnTo>
                    <a:pt x="9573" y="565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1"/>
                  </a:lnTo>
                  <a:lnTo>
                    <a:pt x="8200" y="614"/>
                  </a:lnTo>
                  <a:lnTo>
                    <a:pt x="8169" y="1183"/>
                  </a:lnTo>
                  <a:lnTo>
                    <a:pt x="8714" y="1257"/>
                  </a:lnTo>
                  <a:lnTo>
                    <a:pt x="8958" y="1118"/>
                  </a:lnTo>
                  <a:lnTo>
                    <a:pt x="8991" y="1704"/>
                  </a:lnTo>
                  <a:lnTo>
                    <a:pt x="9304" y="1875"/>
                  </a:lnTo>
                  <a:lnTo>
                    <a:pt x="9470" y="1248"/>
                  </a:lnTo>
                  <a:lnTo>
                    <a:pt x="9925" y="798"/>
                  </a:lnTo>
                  <a:lnTo>
                    <a:pt x="10297" y="759"/>
                  </a:lnTo>
                  <a:lnTo>
                    <a:pt x="10826" y="630"/>
                  </a:lnTo>
                  <a:lnTo>
                    <a:pt x="11220" y="430"/>
                  </a:lnTo>
                  <a:lnTo>
                    <a:pt x="10693" y="139"/>
                  </a:lnTo>
                  <a:close/>
                  <a:moveTo>
                    <a:pt x="7737" y="989"/>
                  </a:moveTo>
                  <a:lnTo>
                    <a:pt x="7359" y="1044"/>
                  </a:lnTo>
                  <a:lnTo>
                    <a:pt x="6897" y="1037"/>
                  </a:lnTo>
                  <a:lnTo>
                    <a:pt x="6752" y="1532"/>
                  </a:lnTo>
                  <a:lnTo>
                    <a:pt x="6993" y="1700"/>
                  </a:lnTo>
                  <a:lnTo>
                    <a:pt x="7410" y="1319"/>
                  </a:lnTo>
                  <a:lnTo>
                    <a:pt x="7852" y="1183"/>
                  </a:lnTo>
                  <a:lnTo>
                    <a:pt x="7737" y="989"/>
                  </a:lnTo>
                  <a:close/>
                  <a:moveTo>
                    <a:pt x="7665" y="1710"/>
                  </a:moveTo>
                  <a:lnTo>
                    <a:pt x="7251" y="1784"/>
                  </a:lnTo>
                  <a:lnTo>
                    <a:pt x="7426" y="2234"/>
                  </a:lnTo>
                  <a:lnTo>
                    <a:pt x="7600" y="2195"/>
                  </a:lnTo>
                  <a:lnTo>
                    <a:pt x="7665" y="1710"/>
                  </a:lnTo>
                  <a:close/>
                  <a:moveTo>
                    <a:pt x="6468" y="1894"/>
                  </a:moveTo>
                  <a:lnTo>
                    <a:pt x="6220" y="2234"/>
                  </a:lnTo>
                  <a:lnTo>
                    <a:pt x="5507" y="2531"/>
                  </a:lnTo>
                  <a:lnTo>
                    <a:pt x="5028" y="1978"/>
                  </a:lnTo>
                  <a:lnTo>
                    <a:pt x="4509" y="2085"/>
                  </a:lnTo>
                  <a:lnTo>
                    <a:pt x="4044" y="2470"/>
                  </a:lnTo>
                  <a:lnTo>
                    <a:pt x="4405" y="2774"/>
                  </a:lnTo>
                  <a:lnTo>
                    <a:pt x="4874" y="2657"/>
                  </a:lnTo>
                  <a:lnTo>
                    <a:pt x="4958" y="3314"/>
                  </a:lnTo>
                  <a:cubicBezTo>
                    <a:pt x="5004" y="3427"/>
                    <a:pt x="5077" y="3492"/>
                    <a:pt x="5154" y="3498"/>
                  </a:cubicBezTo>
                  <a:cubicBezTo>
                    <a:pt x="5338" y="3514"/>
                    <a:pt x="5483" y="3216"/>
                    <a:pt x="5450" y="2887"/>
                  </a:cubicBezTo>
                  <a:lnTo>
                    <a:pt x="5750" y="2871"/>
                  </a:lnTo>
                  <a:lnTo>
                    <a:pt x="5999" y="3214"/>
                  </a:lnTo>
                  <a:lnTo>
                    <a:pt x="6346" y="2832"/>
                  </a:lnTo>
                  <a:lnTo>
                    <a:pt x="6468" y="1894"/>
                  </a:lnTo>
                  <a:close/>
                  <a:moveTo>
                    <a:pt x="8888" y="2062"/>
                  </a:moveTo>
                  <a:lnTo>
                    <a:pt x="8649" y="2570"/>
                  </a:lnTo>
                  <a:lnTo>
                    <a:pt x="8466" y="2722"/>
                  </a:lnTo>
                  <a:lnTo>
                    <a:pt x="8071" y="2221"/>
                  </a:lnTo>
                  <a:lnTo>
                    <a:pt x="7753" y="2405"/>
                  </a:lnTo>
                  <a:lnTo>
                    <a:pt x="7768" y="3243"/>
                  </a:lnTo>
                  <a:lnTo>
                    <a:pt x="7961" y="3466"/>
                  </a:lnTo>
                  <a:lnTo>
                    <a:pt x="7791" y="4051"/>
                  </a:lnTo>
                  <a:lnTo>
                    <a:pt x="8188" y="4284"/>
                  </a:lnTo>
                  <a:lnTo>
                    <a:pt x="8190" y="3162"/>
                  </a:lnTo>
                  <a:lnTo>
                    <a:pt x="8555" y="2987"/>
                  </a:lnTo>
                  <a:lnTo>
                    <a:pt x="8845" y="3456"/>
                  </a:lnTo>
                  <a:lnTo>
                    <a:pt x="9163" y="4294"/>
                  </a:lnTo>
                  <a:lnTo>
                    <a:pt x="9791" y="4142"/>
                  </a:lnTo>
                  <a:lnTo>
                    <a:pt x="10016" y="4261"/>
                  </a:lnTo>
                  <a:lnTo>
                    <a:pt x="9843" y="3362"/>
                  </a:lnTo>
                  <a:lnTo>
                    <a:pt x="9330" y="3100"/>
                  </a:lnTo>
                  <a:lnTo>
                    <a:pt x="9189" y="2221"/>
                  </a:lnTo>
                  <a:lnTo>
                    <a:pt x="8888" y="2062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4" y="4310"/>
                  </a:lnTo>
                  <a:lnTo>
                    <a:pt x="5558" y="4032"/>
                  </a:lnTo>
                  <a:lnTo>
                    <a:pt x="5299" y="3660"/>
                  </a:lnTo>
                  <a:lnTo>
                    <a:pt x="5118" y="4756"/>
                  </a:lnTo>
                  <a:lnTo>
                    <a:pt x="4784" y="4303"/>
                  </a:lnTo>
                  <a:lnTo>
                    <a:pt x="4730" y="3660"/>
                  </a:lnTo>
                  <a:lnTo>
                    <a:pt x="4377" y="3789"/>
                  </a:lnTo>
                  <a:lnTo>
                    <a:pt x="3742" y="3434"/>
                  </a:lnTo>
                  <a:lnTo>
                    <a:pt x="3193" y="3178"/>
                  </a:lnTo>
                  <a:lnTo>
                    <a:pt x="2933" y="3595"/>
                  </a:lnTo>
                  <a:lnTo>
                    <a:pt x="2567" y="3909"/>
                  </a:lnTo>
                  <a:lnTo>
                    <a:pt x="1919" y="3501"/>
                  </a:lnTo>
                  <a:lnTo>
                    <a:pt x="1750" y="3453"/>
                  </a:lnTo>
                  <a:cubicBezTo>
                    <a:pt x="1580" y="3859"/>
                    <a:pt x="1412" y="4275"/>
                    <a:pt x="1249" y="4711"/>
                  </a:cubicBezTo>
                  <a:cubicBezTo>
                    <a:pt x="1109" y="5087"/>
                    <a:pt x="973" y="5472"/>
                    <a:pt x="841" y="5862"/>
                  </a:cubicBezTo>
                  <a:lnTo>
                    <a:pt x="1071" y="5768"/>
                  </a:lnTo>
                  <a:lnTo>
                    <a:pt x="1025" y="7634"/>
                  </a:lnTo>
                  <a:lnTo>
                    <a:pt x="948" y="9432"/>
                  </a:lnTo>
                  <a:lnTo>
                    <a:pt x="326" y="10551"/>
                  </a:lnTo>
                  <a:lnTo>
                    <a:pt x="0" y="11459"/>
                  </a:lnTo>
                  <a:lnTo>
                    <a:pt x="7" y="12675"/>
                  </a:lnTo>
                  <a:lnTo>
                    <a:pt x="126" y="13328"/>
                  </a:lnTo>
                  <a:lnTo>
                    <a:pt x="137" y="14499"/>
                  </a:lnTo>
                  <a:lnTo>
                    <a:pt x="432" y="16054"/>
                  </a:lnTo>
                  <a:lnTo>
                    <a:pt x="703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5"/>
                  </a:lnTo>
                  <a:lnTo>
                    <a:pt x="782" y="14731"/>
                  </a:lnTo>
                  <a:lnTo>
                    <a:pt x="1089" y="15957"/>
                  </a:lnTo>
                  <a:lnTo>
                    <a:pt x="1450" y="16730"/>
                  </a:lnTo>
                  <a:lnTo>
                    <a:pt x="1428" y="17732"/>
                  </a:lnTo>
                  <a:lnTo>
                    <a:pt x="1656" y="18201"/>
                  </a:lnTo>
                  <a:cubicBezTo>
                    <a:pt x="1981" y="18045"/>
                    <a:pt x="2316" y="17902"/>
                    <a:pt x="2660" y="17768"/>
                  </a:cubicBezTo>
                  <a:lnTo>
                    <a:pt x="2531" y="17648"/>
                  </a:lnTo>
                  <a:lnTo>
                    <a:pt x="2443" y="16879"/>
                  </a:lnTo>
                  <a:lnTo>
                    <a:pt x="2545" y="15757"/>
                  </a:lnTo>
                  <a:lnTo>
                    <a:pt x="2713" y="15045"/>
                  </a:lnTo>
                  <a:lnTo>
                    <a:pt x="3139" y="14631"/>
                  </a:lnTo>
                  <a:lnTo>
                    <a:pt x="3470" y="14415"/>
                  </a:lnTo>
                  <a:lnTo>
                    <a:pt x="3589" y="14845"/>
                  </a:lnTo>
                  <a:lnTo>
                    <a:pt x="3846" y="14744"/>
                  </a:lnTo>
                  <a:lnTo>
                    <a:pt x="3931" y="14418"/>
                  </a:lnTo>
                  <a:lnTo>
                    <a:pt x="4320" y="14418"/>
                  </a:lnTo>
                  <a:lnTo>
                    <a:pt x="4675" y="14418"/>
                  </a:lnTo>
                  <a:lnTo>
                    <a:pt x="4836" y="14867"/>
                  </a:lnTo>
                  <a:lnTo>
                    <a:pt x="4917" y="15750"/>
                  </a:lnTo>
                  <a:lnTo>
                    <a:pt x="5085" y="16119"/>
                  </a:lnTo>
                  <a:lnTo>
                    <a:pt x="5251" y="15815"/>
                  </a:lnTo>
                  <a:lnTo>
                    <a:pt x="5195" y="14925"/>
                  </a:lnTo>
                  <a:lnTo>
                    <a:pt x="5124" y="14001"/>
                  </a:lnTo>
                  <a:cubicBezTo>
                    <a:pt x="5215" y="13863"/>
                    <a:pt x="5313" y="13743"/>
                    <a:pt x="5416" y="13639"/>
                  </a:cubicBezTo>
                  <a:cubicBezTo>
                    <a:pt x="5589" y="13464"/>
                    <a:pt x="5776" y="13339"/>
                    <a:pt x="5970" y="13270"/>
                  </a:cubicBezTo>
                  <a:lnTo>
                    <a:pt x="6141" y="12788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3"/>
                  </a:lnTo>
                  <a:lnTo>
                    <a:pt x="6986" y="11162"/>
                  </a:lnTo>
                  <a:lnTo>
                    <a:pt x="7412" y="10421"/>
                  </a:lnTo>
                  <a:lnTo>
                    <a:pt x="7818" y="9868"/>
                  </a:lnTo>
                  <a:cubicBezTo>
                    <a:pt x="7943" y="9776"/>
                    <a:pt x="8086" y="9845"/>
                    <a:pt x="8168" y="10040"/>
                  </a:cubicBezTo>
                  <a:cubicBezTo>
                    <a:pt x="8234" y="10197"/>
                    <a:pt x="8244" y="10415"/>
                    <a:pt x="8323" y="10554"/>
                  </a:cubicBezTo>
                  <a:cubicBezTo>
                    <a:pt x="8441" y="10763"/>
                    <a:pt x="8636" y="10716"/>
                    <a:pt x="8719" y="10457"/>
                  </a:cubicBezTo>
                  <a:lnTo>
                    <a:pt x="8773" y="10011"/>
                  </a:lnTo>
                  <a:lnTo>
                    <a:pt x="8547" y="9778"/>
                  </a:lnTo>
                  <a:lnTo>
                    <a:pt x="8273" y="9522"/>
                  </a:lnTo>
                  <a:lnTo>
                    <a:pt x="8088" y="8504"/>
                  </a:lnTo>
                  <a:lnTo>
                    <a:pt x="8390" y="8209"/>
                  </a:lnTo>
                  <a:lnTo>
                    <a:pt x="8916" y="8329"/>
                  </a:lnTo>
                  <a:lnTo>
                    <a:pt x="8980" y="8795"/>
                  </a:lnTo>
                  <a:lnTo>
                    <a:pt x="9454" y="8287"/>
                  </a:lnTo>
                  <a:lnTo>
                    <a:pt x="9401" y="7876"/>
                  </a:lnTo>
                  <a:lnTo>
                    <a:pt x="9593" y="7721"/>
                  </a:lnTo>
                  <a:lnTo>
                    <a:pt x="9722" y="7372"/>
                  </a:lnTo>
                  <a:lnTo>
                    <a:pt x="9485" y="7175"/>
                  </a:lnTo>
                  <a:lnTo>
                    <a:pt x="9337" y="6628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1" y="6295"/>
                  </a:lnTo>
                  <a:lnTo>
                    <a:pt x="8634" y="6583"/>
                  </a:lnTo>
                  <a:lnTo>
                    <a:pt x="8549" y="6153"/>
                  </a:lnTo>
                  <a:lnTo>
                    <a:pt x="8603" y="5726"/>
                  </a:lnTo>
                  <a:lnTo>
                    <a:pt x="8377" y="5493"/>
                  </a:lnTo>
                  <a:lnTo>
                    <a:pt x="8119" y="5160"/>
                  </a:lnTo>
                  <a:lnTo>
                    <a:pt x="7889" y="5590"/>
                  </a:lnTo>
                  <a:lnTo>
                    <a:pt x="7382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0" y="7249"/>
                  </a:lnTo>
                  <a:lnTo>
                    <a:pt x="7093" y="7097"/>
                  </a:lnTo>
                  <a:lnTo>
                    <a:pt x="7048" y="7863"/>
                  </a:lnTo>
                  <a:lnTo>
                    <a:pt x="6972" y="8294"/>
                  </a:lnTo>
                  <a:lnTo>
                    <a:pt x="6747" y="8449"/>
                  </a:lnTo>
                  <a:lnTo>
                    <a:pt x="6490" y="8449"/>
                  </a:lnTo>
                  <a:lnTo>
                    <a:pt x="6350" y="7960"/>
                  </a:lnTo>
                  <a:lnTo>
                    <a:pt x="6639" y="7450"/>
                  </a:lnTo>
                  <a:lnTo>
                    <a:pt x="6359" y="7317"/>
                  </a:lnTo>
                  <a:lnTo>
                    <a:pt x="6255" y="6813"/>
                  </a:lnTo>
                  <a:lnTo>
                    <a:pt x="5933" y="6968"/>
                  </a:lnTo>
                  <a:lnTo>
                    <a:pt x="5676" y="6793"/>
                  </a:lnTo>
                  <a:lnTo>
                    <a:pt x="5615" y="6066"/>
                  </a:lnTo>
                  <a:lnTo>
                    <a:pt x="5615" y="5771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1" y="4342"/>
                  </a:lnTo>
                  <a:lnTo>
                    <a:pt x="7295" y="4171"/>
                  </a:lnTo>
                  <a:lnTo>
                    <a:pt x="7401" y="3838"/>
                  </a:lnTo>
                  <a:lnTo>
                    <a:pt x="7262" y="3508"/>
                  </a:lnTo>
                  <a:lnTo>
                    <a:pt x="7038" y="2412"/>
                  </a:lnTo>
                  <a:close/>
                  <a:moveTo>
                    <a:pt x="14606" y="3980"/>
                  </a:moveTo>
                  <a:lnTo>
                    <a:pt x="14279" y="4080"/>
                  </a:lnTo>
                  <a:lnTo>
                    <a:pt x="14200" y="4543"/>
                  </a:lnTo>
                  <a:lnTo>
                    <a:pt x="14779" y="5134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0" y="3980"/>
                  </a:lnTo>
                  <a:lnTo>
                    <a:pt x="14971" y="4071"/>
                  </a:lnTo>
                  <a:lnTo>
                    <a:pt x="14820" y="4284"/>
                  </a:lnTo>
                  <a:lnTo>
                    <a:pt x="14606" y="3980"/>
                  </a:lnTo>
                  <a:close/>
                  <a:moveTo>
                    <a:pt x="18206" y="4517"/>
                  </a:moveTo>
                  <a:lnTo>
                    <a:pt x="18111" y="4646"/>
                  </a:lnTo>
                  <a:lnTo>
                    <a:pt x="17851" y="5189"/>
                  </a:lnTo>
                  <a:lnTo>
                    <a:pt x="17449" y="5131"/>
                  </a:lnTo>
                  <a:cubicBezTo>
                    <a:pt x="17352" y="5393"/>
                    <a:pt x="17351" y="5735"/>
                    <a:pt x="17448" y="5998"/>
                  </a:cubicBezTo>
                  <a:cubicBezTo>
                    <a:pt x="17510" y="6165"/>
                    <a:pt x="17606" y="6280"/>
                    <a:pt x="17714" y="6318"/>
                  </a:cubicBezTo>
                  <a:lnTo>
                    <a:pt x="18200" y="5830"/>
                  </a:lnTo>
                  <a:cubicBezTo>
                    <a:pt x="18281" y="5850"/>
                    <a:pt x="18352" y="5935"/>
                    <a:pt x="18394" y="6062"/>
                  </a:cubicBezTo>
                  <a:cubicBezTo>
                    <a:pt x="18464" y="6278"/>
                    <a:pt x="18438" y="6554"/>
                    <a:pt x="18332" y="6716"/>
                  </a:cubicBezTo>
                  <a:lnTo>
                    <a:pt x="17763" y="6754"/>
                  </a:lnTo>
                  <a:cubicBezTo>
                    <a:pt x="17720" y="6847"/>
                    <a:pt x="17700" y="6968"/>
                    <a:pt x="17708" y="7087"/>
                  </a:cubicBezTo>
                  <a:cubicBezTo>
                    <a:pt x="17723" y="7295"/>
                    <a:pt x="17814" y="7461"/>
                    <a:pt x="17928" y="7485"/>
                  </a:cubicBezTo>
                  <a:cubicBezTo>
                    <a:pt x="18036" y="7403"/>
                    <a:pt x="18143" y="7320"/>
                    <a:pt x="18251" y="7239"/>
                  </a:cubicBezTo>
                  <a:cubicBezTo>
                    <a:pt x="18398" y="7129"/>
                    <a:pt x="18544" y="7019"/>
                    <a:pt x="18692" y="6913"/>
                  </a:cubicBezTo>
                  <a:lnTo>
                    <a:pt x="18766" y="6337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8" y="4644"/>
                    <a:pt x="18232" y="4583"/>
                    <a:pt x="18206" y="4517"/>
                  </a:cubicBezTo>
                  <a:close/>
                  <a:moveTo>
                    <a:pt x="16416" y="6331"/>
                  </a:moveTo>
                  <a:lnTo>
                    <a:pt x="16215" y="6347"/>
                  </a:lnTo>
                  <a:lnTo>
                    <a:pt x="16235" y="6703"/>
                  </a:lnTo>
                  <a:lnTo>
                    <a:pt x="16416" y="7058"/>
                  </a:lnTo>
                  <a:lnTo>
                    <a:pt x="16498" y="7624"/>
                  </a:lnTo>
                  <a:lnTo>
                    <a:pt x="16256" y="8045"/>
                  </a:lnTo>
                  <a:lnTo>
                    <a:pt x="16226" y="8520"/>
                  </a:lnTo>
                  <a:lnTo>
                    <a:pt x="16625" y="8445"/>
                  </a:lnTo>
                  <a:lnTo>
                    <a:pt x="16961" y="7909"/>
                  </a:lnTo>
                  <a:lnTo>
                    <a:pt x="16912" y="7411"/>
                  </a:lnTo>
                  <a:lnTo>
                    <a:pt x="16692" y="7016"/>
                  </a:lnTo>
                  <a:lnTo>
                    <a:pt x="16585" y="6657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5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7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8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5" y="9672"/>
                    <a:pt x="16770" y="9918"/>
                    <a:pt x="16763" y="10192"/>
                  </a:cubicBezTo>
                  <a:cubicBezTo>
                    <a:pt x="16755" y="10473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79"/>
                  </a:lnTo>
                  <a:lnTo>
                    <a:pt x="15367" y="11197"/>
                  </a:lnTo>
                  <a:lnTo>
                    <a:pt x="15775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5" y="12245"/>
                  </a:lnTo>
                  <a:lnTo>
                    <a:pt x="16777" y="11385"/>
                  </a:lnTo>
                  <a:lnTo>
                    <a:pt x="17067" y="11171"/>
                  </a:lnTo>
                  <a:lnTo>
                    <a:pt x="17155" y="10386"/>
                  </a:lnTo>
                  <a:lnTo>
                    <a:pt x="17509" y="10308"/>
                  </a:lnTo>
                  <a:lnTo>
                    <a:pt x="17830" y="10308"/>
                  </a:lnTo>
                  <a:lnTo>
                    <a:pt x="18024" y="10835"/>
                  </a:lnTo>
                  <a:lnTo>
                    <a:pt x="18388" y="10835"/>
                  </a:lnTo>
                  <a:lnTo>
                    <a:pt x="18481" y="11362"/>
                  </a:lnTo>
                  <a:lnTo>
                    <a:pt x="18809" y="11440"/>
                  </a:lnTo>
                  <a:lnTo>
                    <a:pt x="18906" y="12161"/>
                  </a:lnTo>
                  <a:lnTo>
                    <a:pt x="18610" y="12500"/>
                  </a:lnTo>
                  <a:lnTo>
                    <a:pt x="19077" y="12578"/>
                  </a:lnTo>
                  <a:lnTo>
                    <a:pt x="19191" y="11947"/>
                  </a:lnTo>
                  <a:lnTo>
                    <a:pt x="19190" y="11401"/>
                  </a:lnTo>
                  <a:lnTo>
                    <a:pt x="18852" y="11126"/>
                  </a:lnTo>
                  <a:lnTo>
                    <a:pt x="18767" y="10696"/>
                  </a:lnTo>
                  <a:lnTo>
                    <a:pt x="18991" y="10712"/>
                  </a:lnTo>
                  <a:lnTo>
                    <a:pt x="19236" y="10926"/>
                  </a:lnTo>
                  <a:lnTo>
                    <a:pt x="19448" y="11818"/>
                  </a:lnTo>
                  <a:lnTo>
                    <a:pt x="19606" y="12510"/>
                  </a:lnTo>
                  <a:lnTo>
                    <a:pt x="19820" y="12559"/>
                  </a:lnTo>
                  <a:lnTo>
                    <a:pt x="19906" y="11685"/>
                  </a:lnTo>
                  <a:lnTo>
                    <a:pt x="20197" y="11563"/>
                  </a:lnTo>
                  <a:lnTo>
                    <a:pt x="20316" y="12070"/>
                  </a:lnTo>
                  <a:lnTo>
                    <a:pt x="20357" y="12177"/>
                  </a:lnTo>
                  <a:cubicBezTo>
                    <a:pt x="20024" y="10531"/>
                    <a:pt x="19640" y="8942"/>
                    <a:pt x="19193" y="7440"/>
                  </a:cubicBezTo>
                  <a:close/>
                  <a:moveTo>
                    <a:pt x="17755" y="12458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5" y="13360"/>
                  </a:lnTo>
                  <a:lnTo>
                    <a:pt x="15328" y="13752"/>
                  </a:lnTo>
                  <a:lnTo>
                    <a:pt x="15306" y="14379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6" y="16694"/>
                  </a:lnTo>
                  <a:lnTo>
                    <a:pt x="14311" y="17066"/>
                  </a:lnTo>
                  <a:cubicBezTo>
                    <a:pt x="15877" y="17437"/>
                    <a:pt x="17346" y="17995"/>
                    <a:pt x="18612" y="18751"/>
                  </a:cubicBezTo>
                  <a:cubicBezTo>
                    <a:pt x="20005" y="19581"/>
                    <a:pt x="20992" y="20560"/>
                    <a:pt x="21600" y="21600"/>
                  </a:cubicBezTo>
                  <a:cubicBezTo>
                    <a:pt x="21433" y="19192"/>
                    <a:pt x="21163" y="16829"/>
                    <a:pt x="20791" y="14554"/>
                  </a:cubicBezTo>
                  <a:lnTo>
                    <a:pt x="20525" y="14670"/>
                  </a:lnTo>
                  <a:lnTo>
                    <a:pt x="20363" y="14182"/>
                  </a:lnTo>
                  <a:lnTo>
                    <a:pt x="20017" y="14308"/>
                  </a:lnTo>
                  <a:lnTo>
                    <a:pt x="19621" y="13736"/>
                  </a:lnTo>
                  <a:lnTo>
                    <a:pt x="19578" y="14709"/>
                  </a:lnTo>
                  <a:cubicBezTo>
                    <a:pt x="19486" y="14817"/>
                    <a:pt x="19378" y="14875"/>
                    <a:pt x="19268" y="14874"/>
                  </a:cubicBezTo>
                  <a:cubicBezTo>
                    <a:pt x="19126" y="14872"/>
                    <a:pt x="18990" y="14775"/>
                    <a:pt x="18886" y="14602"/>
                  </a:cubicBezTo>
                  <a:lnTo>
                    <a:pt x="18826" y="14208"/>
                  </a:lnTo>
                  <a:lnTo>
                    <a:pt x="18374" y="14369"/>
                  </a:lnTo>
                  <a:lnTo>
                    <a:pt x="18117" y="14156"/>
                  </a:lnTo>
                  <a:lnTo>
                    <a:pt x="18213" y="12649"/>
                  </a:lnTo>
                  <a:lnTo>
                    <a:pt x="17755" y="12458"/>
                  </a:lnTo>
                  <a:close/>
                  <a:moveTo>
                    <a:pt x="3868" y="17140"/>
                  </a:moveTo>
                  <a:lnTo>
                    <a:pt x="3534" y="17257"/>
                  </a:lnTo>
                  <a:lnTo>
                    <a:pt x="3488" y="17474"/>
                  </a:lnTo>
                  <a:cubicBezTo>
                    <a:pt x="3644" y="17422"/>
                    <a:pt x="3802" y="17372"/>
                    <a:pt x="3961" y="17325"/>
                  </a:cubicBezTo>
                  <a:lnTo>
                    <a:pt x="3868" y="1714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90" name="Google Shape;690;p27"/>
          <p:cNvSpPr/>
          <p:nvPr/>
        </p:nvSpPr>
        <p:spPr>
          <a:xfrm>
            <a:off x="5269849" y="3172871"/>
            <a:ext cx="2305240" cy="434005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5422514" y="3197587"/>
            <a:ext cx="1974467" cy="352584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616616" y="3218670"/>
            <a:ext cx="1590623" cy="274796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5834709" y="3233936"/>
            <a:ext cx="1154438" cy="221728"/>
          </a:xfrm>
          <a:custGeom>
            <a:rect b="b" l="l" r="r" t="t"/>
            <a:pathLst>
              <a:path extrusionOk="0"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5957568" y="2944600"/>
            <a:ext cx="862920" cy="475442"/>
          </a:xfrm>
          <a:custGeom>
            <a:rect b="b" l="l" r="r" t="t"/>
            <a:pathLst>
              <a:path extrusionOk="0" h="21181" w="21085">
                <a:moveTo>
                  <a:pt x="10531" y="0"/>
                </a:moveTo>
                <a:cubicBezTo>
                  <a:pt x="7812" y="0"/>
                  <a:pt x="5092" y="1891"/>
                  <a:pt x="3018" y="5675"/>
                </a:cubicBezTo>
                <a:cubicBezTo>
                  <a:pt x="1352" y="8715"/>
                  <a:pt x="357" y="12513"/>
                  <a:pt x="29" y="16461"/>
                </a:cubicBezTo>
                <a:cubicBezTo>
                  <a:pt x="39" y="16454"/>
                  <a:pt x="49" y="16446"/>
                  <a:pt x="58" y="16439"/>
                </a:cubicBezTo>
                <a:cubicBezTo>
                  <a:pt x="-263" y="17682"/>
                  <a:pt x="745" y="18972"/>
                  <a:pt x="3086" y="19925"/>
                </a:cubicBezTo>
                <a:cubicBezTo>
                  <a:pt x="7204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2" y="16461"/>
                </a:cubicBezTo>
                <a:cubicBezTo>
                  <a:pt x="20704" y="12513"/>
                  <a:pt x="19708" y="8715"/>
                  <a:pt x="18042" y="5675"/>
                </a:cubicBezTo>
                <a:cubicBezTo>
                  <a:pt x="15968" y="1891"/>
                  <a:pt x="13250" y="0"/>
                  <a:pt x="105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695" name="Google Shape;695;p27"/>
          <p:cNvCxnSpPr/>
          <p:nvPr/>
        </p:nvCxnSpPr>
        <p:spPr>
          <a:xfrm rot="10800000">
            <a:off x="4005638" y="3260107"/>
            <a:ext cx="1559364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696" name="Google Shape;696;p27"/>
          <p:cNvCxnSpPr/>
          <p:nvPr/>
        </p:nvCxnSpPr>
        <p:spPr>
          <a:xfrm flipH="1">
            <a:off x="4777686" y="3515276"/>
            <a:ext cx="1240949" cy="124094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697" name="Google Shape;697;p27"/>
          <p:cNvCxnSpPr/>
          <p:nvPr/>
        </p:nvCxnSpPr>
        <p:spPr>
          <a:xfrm>
            <a:off x="6434464" y="3257927"/>
            <a:ext cx="2579311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698" name="Google Shape;698;p27"/>
          <p:cNvCxnSpPr/>
          <p:nvPr/>
        </p:nvCxnSpPr>
        <p:spPr>
          <a:xfrm>
            <a:off x="6417016" y="3473838"/>
            <a:ext cx="0" cy="1243129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699" name="Google Shape;699;p27"/>
          <p:cNvCxnSpPr/>
          <p:nvPr/>
        </p:nvCxnSpPr>
        <p:spPr>
          <a:xfrm>
            <a:off x="6707081" y="3428039"/>
            <a:ext cx="1328185" cy="1328185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700" name="Google Shape;700;p27"/>
          <p:cNvSpPr/>
          <p:nvPr/>
        </p:nvSpPr>
        <p:spPr>
          <a:xfrm>
            <a:off x="9107554" y="3416407"/>
            <a:ext cx="1858325" cy="59093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b="0"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9101739" y="3106449"/>
            <a:ext cx="1488051" cy="29376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8210464" y="4868177"/>
            <a:ext cx="1857471" cy="59093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b="0"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8203922" y="4558220"/>
            <a:ext cx="1489023" cy="29376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5652239" y="5620598"/>
            <a:ext cx="1744741" cy="59093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b="0"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5646424" y="5375607"/>
            <a:ext cx="1582626" cy="20936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450081" y="4929244"/>
            <a:ext cx="2168398" cy="4431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b="0"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2444533" y="4660592"/>
            <a:ext cx="2167402" cy="29376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682395" y="3376423"/>
            <a:ext cx="2168398" cy="4431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b="0"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1676847" y="3108498"/>
            <a:ext cx="2167402" cy="29376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0" name="Google Shape;710;p27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8"/>
          <p:cNvSpPr/>
          <p:nvPr/>
        </p:nvSpPr>
        <p:spPr>
          <a:xfrm>
            <a:off x="353" y="1506787"/>
            <a:ext cx="12858044" cy="50227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17" name="Google Shape;717;p28"/>
          <p:cNvGrpSpPr/>
          <p:nvPr/>
        </p:nvGrpSpPr>
        <p:grpSpPr>
          <a:xfrm>
            <a:off x="353" y="1506787"/>
            <a:ext cx="4196773" cy="5022709"/>
            <a:chOff x="0" y="1071552"/>
            <a:chExt cx="2984536" cy="3571900"/>
          </a:xfrm>
        </p:grpSpPr>
        <p:sp>
          <p:nvSpPr>
            <p:cNvPr id="718" name="Google Shape;718;p28"/>
            <p:cNvSpPr/>
            <p:nvPr/>
          </p:nvSpPr>
          <p:spPr>
            <a:xfrm>
              <a:off x="0" y="1071552"/>
              <a:ext cx="2984536" cy="357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19" name="Google Shape;719;p28"/>
            <p:cNvGrpSpPr/>
            <p:nvPr/>
          </p:nvGrpSpPr>
          <p:grpSpPr>
            <a:xfrm>
              <a:off x="219027" y="2304191"/>
              <a:ext cx="2611885" cy="1950756"/>
              <a:chOff x="219027" y="2304191"/>
              <a:chExt cx="2611885" cy="1950756"/>
            </a:xfrm>
          </p:grpSpPr>
          <p:grpSp>
            <p:nvGrpSpPr>
              <p:cNvPr id="720" name="Google Shape;720;p28"/>
              <p:cNvGrpSpPr/>
              <p:nvPr/>
            </p:nvGrpSpPr>
            <p:grpSpPr>
              <a:xfrm>
                <a:off x="340968" y="2777859"/>
                <a:ext cx="2489942" cy="262650"/>
                <a:chOff x="340968" y="2777859"/>
                <a:chExt cx="2489942" cy="262650"/>
              </a:xfrm>
            </p:grpSpPr>
            <p:sp>
              <p:nvSpPr>
                <p:cNvPr id="721" name="Google Shape;721;p28"/>
                <p:cNvSpPr/>
                <p:nvPr/>
              </p:nvSpPr>
              <p:spPr>
                <a:xfrm>
                  <a:off x="629381" y="2777859"/>
                  <a:ext cx="2201529" cy="262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A complex idea can be conveyed with just a single still image, namely making it possible to absorb large amounts of data quickly.</a:t>
                  </a:r>
                  <a:endParaRPr sz="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722" name="Google Shape;722;p28"/>
                <p:cNvGrpSpPr/>
                <p:nvPr/>
              </p:nvGrpSpPr>
              <p:grpSpPr>
                <a:xfrm>
                  <a:off x="340968" y="2778666"/>
                  <a:ext cx="152740" cy="222649"/>
                  <a:chOff x="4230190" y="3652404"/>
                  <a:chExt cx="251543" cy="366676"/>
                </a:xfrm>
              </p:grpSpPr>
              <p:sp>
                <p:nvSpPr>
                  <p:cNvPr id="723" name="Google Shape;723;p28"/>
                  <p:cNvSpPr/>
                  <p:nvPr/>
                </p:nvSpPr>
                <p:spPr>
                  <a:xfrm>
                    <a:off x="4230190" y="3652404"/>
                    <a:ext cx="251543" cy="36667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53575" lIns="53575" spcFirstLastPara="1" rIns="53575" wrap="square" tIns="535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219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24" name="Google Shape;724;p28"/>
                  <p:cNvSpPr/>
                  <p:nvPr/>
                </p:nvSpPr>
                <p:spPr>
                  <a:xfrm>
                    <a:off x="4332809" y="3686819"/>
                    <a:ext cx="46304" cy="11263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53575" lIns="53575" spcFirstLastPara="1" rIns="53575" wrap="square" tIns="535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219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25" name="Google Shape;725;p28"/>
                  <p:cNvSpPr/>
                  <p:nvPr/>
                </p:nvSpPr>
                <p:spPr>
                  <a:xfrm>
                    <a:off x="4344698" y="3973402"/>
                    <a:ext cx="22526" cy="11263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53575" lIns="53575" spcFirstLastPara="1" rIns="53575" wrap="square" tIns="535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219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</p:grpSp>
          <p:grpSp>
            <p:nvGrpSpPr>
              <p:cNvPr id="726" name="Google Shape;726;p28"/>
              <p:cNvGrpSpPr/>
              <p:nvPr/>
            </p:nvGrpSpPr>
            <p:grpSpPr>
              <a:xfrm>
                <a:off x="300433" y="3158858"/>
                <a:ext cx="2530477" cy="262650"/>
                <a:chOff x="300433" y="3158858"/>
                <a:chExt cx="2530477" cy="262650"/>
              </a:xfrm>
            </p:grpSpPr>
            <p:sp>
              <p:nvSpPr>
                <p:cNvPr id="727" name="Google Shape;727;p28"/>
                <p:cNvSpPr/>
                <p:nvPr/>
              </p:nvSpPr>
              <p:spPr>
                <a:xfrm>
                  <a:off x="629382" y="3158858"/>
                  <a:ext cx="2201528" cy="262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A complex idea can be conveyed with just a single still image, namely making it possible to absorb large amounts of data quickly.</a:t>
                  </a:r>
                  <a:endParaRPr sz="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28" name="Google Shape;728;p28"/>
                <p:cNvSpPr/>
                <p:nvPr/>
              </p:nvSpPr>
              <p:spPr>
                <a:xfrm>
                  <a:off x="300433" y="3182237"/>
                  <a:ext cx="215051" cy="215811"/>
                </a:xfrm>
                <a:custGeom>
                  <a:rect b="b" l="l" r="r" t="t"/>
                  <a:pathLst>
                    <a:path extrusionOk="0" h="21600" w="21600">
                      <a:moveTo>
                        <a:pt x="17428" y="17466"/>
                      </a:moveTo>
                      <a:cubicBezTo>
                        <a:pt x="16669" y="16923"/>
                        <a:pt x="15846" y="16465"/>
                        <a:pt x="14963" y="16121"/>
                      </a:cubicBezTo>
                      <a:cubicBezTo>
                        <a:pt x="15595" y="14609"/>
                        <a:pt x="15967" y="12928"/>
                        <a:pt x="16010" y="11148"/>
                      </a:cubicBezTo>
                      <a:lnTo>
                        <a:pt x="20188" y="11148"/>
                      </a:lnTo>
                      <a:cubicBezTo>
                        <a:pt x="20097" y="13612"/>
                        <a:pt x="19065" y="15838"/>
                        <a:pt x="17428" y="17466"/>
                      </a:cubicBezTo>
                      <a:moveTo>
                        <a:pt x="1411" y="11148"/>
                      </a:moveTo>
                      <a:lnTo>
                        <a:pt x="5589" y="11148"/>
                      </a:lnTo>
                      <a:cubicBezTo>
                        <a:pt x="5632" y="12928"/>
                        <a:pt x="6004" y="14609"/>
                        <a:pt x="6636" y="16121"/>
                      </a:cubicBezTo>
                      <a:cubicBezTo>
                        <a:pt x="5753" y="16465"/>
                        <a:pt x="4931" y="16923"/>
                        <a:pt x="4171" y="17466"/>
                      </a:cubicBezTo>
                      <a:cubicBezTo>
                        <a:pt x="2534" y="15838"/>
                        <a:pt x="1502" y="13612"/>
                        <a:pt x="1411" y="11148"/>
                      </a:cubicBezTo>
                      <a:moveTo>
                        <a:pt x="3785" y="4553"/>
                      </a:moveTo>
                      <a:cubicBezTo>
                        <a:pt x="4579" y="5170"/>
                        <a:pt x="5448" y="5691"/>
                        <a:pt x="6388" y="6084"/>
                      </a:cubicBezTo>
                      <a:cubicBezTo>
                        <a:pt x="5901" y="7433"/>
                        <a:pt x="5627" y="8908"/>
                        <a:pt x="5589" y="10451"/>
                      </a:cubicBezTo>
                      <a:lnTo>
                        <a:pt x="1411" y="10451"/>
                      </a:lnTo>
                      <a:cubicBezTo>
                        <a:pt x="1494" y="8190"/>
                        <a:pt x="2376" y="6135"/>
                        <a:pt x="3785" y="4553"/>
                      </a:cubicBezTo>
                      <a:moveTo>
                        <a:pt x="11148" y="10451"/>
                      </a:moveTo>
                      <a:lnTo>
                        <a:pt x="11148" y="6950"/>
                      </a:lnTo>
                      <a:cubicBezTo>
                        <a:pt x="12339" y="6913"/>
                        <a:pt x="13484" y="6696"/>
                        <a:pt x="14558" y="6324"/>
                      </a:cubicBezTo>
                      <a:cubicBezTo>
                        <a:pt x="15018" y="7598"/>
                        <a:pt x="15276" y="8992"/>
                        <a:pt x="15314" y="10451"/>
                      </a:cubicBezTo>
                      <a:cubicBezTo>
                        <a:pt x="15314" y="10451"/>
                        <a:pt x="11148" y="10451"/>
                        <a:pt x="11148" y="10451"/>
                      </a:cubicBezTo>
                      <a:close/>
                      <a:moveTo>
                        <a:pt x="14311" y="15882"/>
                      </a:moveTo>
                      <a:cubicBezTo>
                        <a:pt x="13309" y="15559"/>
                        <a:pt x="12247" y="15380"/>
                        <a:pt x="11148" y="15346"/>
                      </a:cubicBezTo>
                      <a:lnTo>
                        <a:pt x="11148" y="11148"/>
                      </a:lnTo>
                      <a:lnTo>
                        <a:pt x="15314" y="11148"/>
                      </a:lnTo>
                      <a:cubicBezTo>
                        <a:pt x="15270" y="12844"/>
                        <a:pt x="14914" y="14445"/>
                        <a:pt x="14311" y="15882"/>
                      </a:cubicBezTo>
                      <a:moveTo>
                        <a:pt x="14683" y="16757"/>
                      </a:moveTo>
                      <a:cubicBezTo>
                        <a:pt x="15476" y="17063"/>
                        <a:pt x="16218" y="17466"/>
                        <a:pt x="16904" y="17941"/>
                      </a:cubicBezTo>
                      <a:cubicBezTo>
                        <a:pt x="15632" y="19031"/>
                        <a:pt x="14067" y="19781"/>
                        <a:pt x="12344" y="20068"/>
                      </a:cubicBezTo>
                      <a:cubicBezTo>
                        <a:pt x="13280" y="19136"/>
                        <a:pt x="14076" y="18017"/>
                        <a:pt x="14683" y="16757"/>
                      </a:cubicBezTo>
                      <a:moveTo>
                        <a:pt x="11148" y="20188"/>
                      </a:moveTo>
                      <a:lnTo>
                        <a:pt x="11148" y="16043"/>
                      </a:lnTo>
                      <a:cubicBezTo>
                        <a:pt x="12146" y="16075"/>
                        <a:pt x="13113" y="16231"/>
                        <a:pt x="14025" y="16516"/>
                      </a:cubicBezTo>
                      <a:cubicBezTo>
                        <a:pt x="13314" y="17970"/>
                        <a:pt x="12343" y="19223"/>
                        <a:pt x="11185" y="20186"/>
                      </a:cubicBezTo>
                      <a:cubicBezTo>
                        <a:pt x="11185" y="20186"/>
                        <a:pt x="11148" y="20188"/>
                        <a:pt x="11148" y="20188"/>
                      </a:cubicBezTo>
                      <a:close/>
                      <a:moveTo>
                        <a:pt x="9255" y="20068"/>
                      </a:moveTo>
                      <a:cubicBezTo>
                        <a:pt x="7532" y="19781"/>
                        <a:pt x="5967" y="19031"/>
                        <a:pt x="4695" y="17941"/>
                      </a:cubicBezTo>
                      <a:cubicBezTo>
                        <a:pt x="5381" y="17466"/>
                        <a:pt x="6123" y="17063"/>
                        <a:pt x="6916" y="16757"/>
                      </a:cubicBezTo>
                      <a:cubicBezTo>
                        <a:pt x="7523" y="18017"/>
                        <a:pt x="8319" y="19136"/>
                        <a:pt x="9255" y="20068"/>
                      </a:cubicBezTo>
                      <a:moveTo>
                        <a:pt x="10451" y="11148"/>
                      </a:moveTo>
                      <a:lnTo>
                        <a:pt x="10451" y="15346"/>
                      </a:lnTo>
                      <a:cubicBezTo>
                        <a:pt x="9352" y="15380"/>
                        <a:pt x="8290" y="15559"/>
                        <a:pt x="7288" y="15882"/>
                      </a:cubicBezTo>
                      <a:cubicBezTo>
                        <a:pt x="6685" y="14445"/>
                        <a:pt x="6329" y="12844"/>
                        <a:pt x="6285" y="11148"/>
                      </a:cubicBezTo>
                      <a:cubicBezTo>
                        <a:pt x="6285" y="11148"/>
                        <a:pt x="10451" y="11148"/>
                        <a:pt x="10451" y="11148"/>
                      </a:cubicBezTo>
                      <a:close/>
                      <a:moveTo>
                        <a:pt x="7041" y="6324"/>
                      </a:moveTo>
                      <a:cubicBezTo>
                        <a:pt x="8115" y="6696"/>
                        <a:pt x="9260" y="6913"/>
                        <a:pt x="10451" y="6950"/>
                      </a:cubicBezTo>
                      <a:lnTo>
                        <a:pt x="10451" y="10451"/>
                      </a:lnTo>
                      <a:lnTo>
                        <a:pt x="6285" y="10451"/>
                      </a:lnTo>
                      <a:cubicBezTo>
                        <a:pt x="6324" y="8992"/>
                        <a:pt x="6581" y="7598"/>
                        <a:pt x="7041" y="6324"/>
                      </a:cubicBezTo>
                      <a:moveTo>
                        <a:pt x="6651" y="5442"/>
                      </a:moveTo>
                      <a:cubicBezTo>
                        <a:pt x="5790" y="5084"/>
                        <a:pt x="4993" y="4609"/>
                        <a:pt x="4263" y="4050"/>
                      </a:cubicBezTo>
                      <a:cubicBezTo>
                        <a:pt x="5606" y="2749"/>
                        <a:pt x="7332" y="1851"/>
                        <a:pt x="9255" y="1531"/>
                      </a:cubicBezTo>
                      <a:cubicBezTo>
                        <a:pt x="8175" y="2610"/>
                        <a:pt x="7286" y="3939"/>
                        <a:pt x="6651" y="5442"/>
                      </a:cubicBezTo>
                      <a:moveTo>
                        <a:pt x="10451" y="1411"/>
                      </a:moveTo>
                      <a:lnTo>
                        <a:pt x="10451" y="6253"/>
                      </a:lnTo>
                      <a:cubicBezTo>
                        <a:pt x="9352" y="6217"/>
                        <a:pt x="8296" y="6021"/>
                        <a:pt x="7303" y="5681"/>
                      </a:cubicBezTo>
                      <a:cubicBezTo>
                        <a:pt x="8029" y="3972"/>
                        <a:pt x="9101" y="2507"/>
                        <a:pt x="10415" y="1413"/>
                      </a:cubicBezTo>
                      <a:cubicBezTo>
                        <a:pt x="10427" y="1412"/>
                        <a:pt x="10439" y="1411"/>
                        <a:pt x="10451" y="1411"/>
                      </a:cubicBezTo>
                      <a:moveTo>
                        <a:pt x="12344" y="1531"/>
                      </a:moveTo>
                      <a:cubicBezTo>
                        <a:pt x="14267" y="1851"/>
                        <a:pt x="15993" y="2749"/>
                        <a:pt x="17336" y="4050"/>
                      </a:cubicBezTo>
                      <a:cubicBezTo>
                        <a:pt x="16606" y="4609"/>
                        <a:pt x="15809" y="5084"/>
                        <a:pt x="14948" y="5442"/>
                      </a:cubicBezTo>
                      <a:cubicBezTo>
                        <a:pt x="14313" y="3939"/>
                        <a:pt x="13424" y="2610"/>
                        <a:pt x="12344" y="1531"/>
                      </a:cubicBezTo>
                      <a:moveTo>
                        <a:pt x="11184" y="1413"/>
                      </a:moveTo>
                      <a:cubicBezTo>
                        <a:pt x="12498" y="2507"/>
                        <a:pt x="13570" y="3972"/>
                        <a:pt x="14296" y="5681"/>
                      </a:cubicBezTo>
                      <a:cubicBezTo>
                        <a:pt x="13303" y="6021"/>
                        <a:pt x="12247" y="6217"/>
                        <a:pt x="11148" y="6253"/>
                      </a:cubicBezTo>
                      <a:lnTo>
                        <a:pt x="11148" y="1411"/>
                      </a:lnTo>
                      <a:cubicBezTo>
                        <a:pt x="11160" y="1411"/>
                        <a:pt x="11172" y="1412"/>
                        <a:pt x="11184" y="1413"/>
                      </a:cubicBezTo>
                      <a:moveTo>
                        <a:pt x="10414" y="20186"/>
                      </a:moveTo>
                      <a:cubicBezTo>
                        <a:pt x="9256" y="19223"/>
                        <a:pt x="8285" y="17970"/>
                        <a:pt x="7574" y="16516"/>
                      </a:cubicBezTo>
                      <a:cubicBezTo>
                        <a:pt x="8486" y="16231"/>
                        <a:pt x="9453" y="16075"/>
                        <a:pt x="10451" y="16043"/>
                      </a:cubicBezTo>
                      <a:lnTo>
                        <a:pt x="10451" y="20188"/>
                      </a:lnTo>
                      <a:cubicBezTo>
                        <a:pt x="10451" y="20188"/>
                        <a:pt x="10414" y="20186"/>
                        <a:pt x="10414" y="20186"/>
                      </a:cubicBezTo>
                      <a:close/>
                      <a:moveTo>
                        <a:pt x="20188" y="10451"/>
                      </a:moveTo>
                      <a:lnTo>
                        <a:pt x="16010" y="10451"/>
                      </a:lnTo>
                      <a:cubicBezTo>
                        <a:pt x="15972" y="8908"/>
                        <a:pt x="15698" y="7433"/>
                        <a:pt x="15211" y="6084"/>
                      </a:cubicBezTo>
                      <a:cubicBezTo>
                        <a:pt x="16151" y="5691"/>
                        <a:pt x="17020" y="5170"/>
                        <a:pt x="17814" y="4553"/>
                      </a:cubicBezTo>
                      <a:cubicBezTo>
                        <a:pt x="19223" y="6135"/>
                        <a:pt x="20105" y="8190"/>
                        <a:pt x="20188" y="10451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53575" lIns="53575" spcFirstLastPara="1" rIns="53575" wrap="square" tIns="53575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219">
                    <a:solidFill>
                      <a:srgbClr val="FFFFF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729" name="Google Shape;729;p28"/>
              <p:cNvGrpSpPr/>
              <p:nvPr/>
            </p:nvGrpSpPr>
            <p:grpSpPr>
              <a:xfrm>
                <a:off x="336806" y="3563667"/>
                <a:ext cx="2494106" cy="271930"/>
                <a:chOff x="336806" y="3563667"/>
                <a:chExt cx="2494106" cy="271930"/>
              </a:xfrm>
            </p:grpSpPr>
            <p:sp>
              <p:nvSpPr>
                <p:cNvPr id="730" name="Google Shape;730;p28"/>
                <p:cNvSpPr/>
                <p:nvPr/>
              </p:nvSpPr>
              <p:spPr>
                <a:xfrm>
                  <a:off x="629381" y="3563667"/>
                  <a:ext cx="2201531" cy="2626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A complex idea can be conveyed with just a single still image, namely making it possible to absorb large amounts of data quickly.</a:t>
                  </a:r>
                  <a:endParaRPr sz="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31" name="Google Shape;731;p28"/>
                <p:cNvSpPr/>
                <p:nvPr/>
              </p:nvSpPr>
              <p:spPr>
                <a:xfrm>
                  <a:off x="336806" y="3613292"/>
                  <a:ext cx="119227" cy="222305"/>
                </a:xfrm>
                <a:custGeom>
                  <a:rect b="b" l="l" r="r" t="t"/>
                  <a:pathLst>
                    <a:path extrusionOk="0" h="360" w="200">
                      <a:moveTo>
                        <a:pt x="200" y="62"/>
                      </a:moveTo>
                      <a:cubicBezTo>
                        <a:pt x="143" y="62"/>
                        <a:pt x="143" y="62"/>
                        <a:pt x="143" y="62"/>
                      </a:cubicBezTo>
                      <a:cubicBezTo>
                        <a:pt x="136" y="62"/>
                        <a:pt x="128" y="71"/>
                        <a:pt x="128" y="83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200" y="125"/>
                        <a:pt x="200" y="125"/>
                        <a:pt x="200" y="125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128" y="183"/>
                        <a:pt x="128" y="183"/>
                        <a:pt x="128" y="183"/>
                      </a:cubicBezTo>
                      <a:cubicBezTo>
                        <a:pt x="128" y="360"/>
                        <a:pt x="128" y="360"/>
                        <a:pt x="128" y="360"/>
                      </a:cubicBezTo>
                      <a:cubicBezTo>
                        <a:pt x="61" y="360"/>
                        <a:pt x="61" y="360"/>
                        <a:pt x="61" y="360"/>
                      </a:cubicBezTo>
                      <a:cubicBezTo>
                        <a:pt x="61" y="183"/>
                        <a:pt x="61" y="183"/>
                        <a:pt x="61" y="183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1" y="90"/>
                        <a:pt x="61" y="90"/>
                        <a:pt x="61" y="90"/>
                      </a:cubicBezTo>
                      <a:cubicBezTo>
                        <a:pt x="61" y="40"/>
                        <a:pt x="95" y="0"/>
                        <a:pt x="143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200" y="6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732" name="Google Shape;732;p28"/>
              <p:cNvGrpSpPr/>
              <p:nvPr/>
            </p:nvGrpSpPr>
            <p:grpSpPr>
              <a:xfrm>
                <a:off x="293795" y="3992297"/>
                <a:ext cx="2537116" cy="262650"/>
                <a:chOff x="293795" y="3992297"/>
                <a:chExt cx="2537116" cy="262650"/>
              </a:xfrm>
            </p:grpSpPr>
            <p:sp>
              <p:nvSpPr>
                <p:cNvPr id="733" name="Google Shape;733;p28"/>
                <p:cNvSpPr/>
                <p:nvPr/>
              </p:nvSpPr>
              <p:spPr>
                <a:xfrm>
                  <a:off x="293795" y="4066644"/>
                  <a:ext cx="222270" cy="145900"/>
                </a:xfrm>
                <a:custGeom>
                  <a:rect b="b" l="l" r="r" t="t"/>
                  <a:pathLst>
                    <a:path extrusionOk="0" h="21600" w="21600">
                      <a:moveTo>
                        <a:pt x="11610" y="13990"/>
                      </a:moveTo>
                      <a:cubicBezTo>
                        <a:pt x="11373" y="14259"/>
                        <a:pt x="11093" y="14400"/>
                        <a:pt x="10800" y="14400"/>
                      </a:cubicBezTo>
                      <a:cubicBezTo>
                        <a:pt x="10505" y="14400"/>
                        <a:pt x="10225" y="14259"/>
                        <a:pt x="9990" y="13990"/>
                      </a:cubicBezTo>
                      <a:lnTo>
                        <a:pt x="7198" y="10800"/>
                      </a:lnTo>
                      <a:lnTo>
                        <a:pt x="6636" y="10157"/>
                      </a:lnTo>
                      <a:lnTo>
                        <a:pt x="1349" y="4115"/>
                      </a:lnTo>
                      <a:lnTo>
                        <a:pt x="1349" y="4114"/>
                      </a:lnTo>
                      <a:cubicBezTo>
                        <a:pt x="1349" y="2980"/>
                        <a:pt x="1955" y="2057"/>
                        <a:pt x="2699" y="2057"/>
                      </a:cubicBezTo>
                      <a:lnTo>
                        <a:pt x="18899" y="2057"/>
                      </a:lnTo>
                      <a:cubicBezTo>
                        <a:pt x="19643" y="2057"/>
                        <a:pt x="20249" y="2980"/>
                        <a:pt x="20249" y="4114"/>
                      </a:cubicBezTo>
                      <a:cubicBezTo>
                        <a:pt x="20249" y="4114"/>
                        <a:pt x="11610" y="13990"/>
                        <a:pt x="11610" y="13990"/>
                      </a:cubicBezTo>
                      <a:close/>
                      <a:moveTo>
                        <a:pt x="20249" y="16198"/>
                      </a:moveTo>
                      <a:lnTo>
                        <a:pt x="15525" y="10800"/>
                      </a:lnTo>
                      <a:lnTo>
                        <a:pt x="20249" y="5399"/>
                      </a:lnTo>
                      <a:cubicBezTo>
                        <a:pt x="20249" y="5399"/>
                        <a:pt x="20249" y="16198"/>
                        <a:pt x="20249" y="16198"/>
                      </a:cubicBezTo>
                      <a:close/>
                      <a:moveTo>
                        <a:pt x="20249" y="17484"/>
                      </a:moveTo>
                      <a:cubicBezTo>
                        <a:pt x="20249" y="18620"/>
                        <a:pt x="19643" y="19541"/>
                        <a:pt x="18899" y="19541"/>
                      </a:cubicBezTo>
                      <a:lnTo>
                        <a:pt x="2699" y="19541"/>
                      </a:lnTo>
                      <a:cubicBezTo>
                        <a:pt x="1955" y="19541"/>
                        <a:pt x="1349" y="18620"/>
                        <a:pt x="1349" y="17484"/>
                      </a:cubicBezTo>
                      <a:lnTo>
                        <a:pt x="6636" y="11442"/>
                      </a:lnTo>
                      <a:lnTo>
                        <a:pt x="9585" y="14813"/>
                      </a:lnTo>
                      <a:cubicBezTo>
                        <a:pt x="9945" y="15222"/>
                        <a:pt x="10372" y="15429"/>
                        <a:pt x="10800" y="15429"/>
                      </a:cubicBezTo>
                      <a:cubicBezTo>
                        <a:pt x="11228" y="15429"/>
                        <a:pt x="11654" y="15222"/>
                        <a:pt x="12015" y="14813"/>
                      </a:cubicBezTo>
                      <a:lnTo>
                        <a:pt x="14963" y="11442"/>
                      </a:lnTo>
                      <a:cubicBezTo>
                        <a:pt x="14963" y="11442"/>
                        <a:pt x="20249" y="17484"/>
                        <a:pt x="20249" y="17484"/>
                      </a:cubicBezTo>
                      <a:close/>
                      <a:moveTo>
                        <a:pt x="1349" y="5399"/>
                      </a:moveTo>
                      <a:lnTo>
                        <a:pt x="6074" y="10800"/>
                      </a:lnTo>
                      <a:lnTo>
                        <a:pt x="1349" y="16198"/>
                      </a:lnTo>
                      <a:cubicBezTo>
                        <a:pt x="1349" y="16198"/>
                        <a:pt x="1349" y="5399"/>
                        <a:pt x="1349" y="5399"/>
                      </a:cubicBezTo>
                      <a:close/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08" y="0"/>
                        <a:pt x="0" y="1842"/>
                        <a:pt x="0" y="4114"/>
                      </a:cubicBezTo>
                      <a:lnTo>
                        <a:pt x="0" y="17484"/>
                      </a:lnTo>
                      <a:cubicBezTo>
                        <a:pt x="0" y="19756"/>
                        <a:pt x="1208" y="21600"/>
                        <a:pt x="2699" y="21600"/>
                      </a:cubicBezTo>
                      <a:lnTo>
                        <a:pt x="18899" y="21600"/>
                      </a:lnTo>
                      <a:cubicBezTo>
                        <a:pt x="20391" y="21600"/>
                        <a:pt x="21600" y="19756"/>
                        <a:pt x="21600" y="17484"/>
                      </a:cubicBezTo>
                      <a:lnTo>
                        <a:pt x="21600" y="4114"/>
                      </a:lnTo>
                      <a:cubicBezTo>
                        <a:pt x="21600" y="1842"/>
                        <a:pt x="20391" y="0"/>
                        <a:pt x="18899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53575" lIns="53575" spcFirstLastPara="1" rIns="53575" wrap="square" tIns="53575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219">
                    <a:solidFill>
                      <a:srgbClr val="FFFFF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34" name="Google Shape;734;p28"/>
                <p:cNvSpPr/>
                <p:nvPr/>
              </p:nvSpPr>
              <p:spPr>
                <a:xfrm>
                  <a:off x="629380" y="3992297"/>
                  <a:ext cx="2201531" cy="262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A complex idea can be conveyed with just a single still image, namely making it possible to absorb large amounts of data quickly.</a:t>
                  </a:r>
                  <a:endParaRPr sz="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735" name="Google Shape;735;p28"/>
              <p:cNvSpPr/>
              <p:nvPr/>
            </p:nvSpPr>
            <p:spPr>
              <a:xfrm>
                <a:off x="219027" y="2304191"/>
                <a:ext cx="2611883" cy="306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STAGE HERE</a:t>
                </a:r>
                <a:endParaRPr sz="2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736" name="Google Shape;736;p28"/>
          <p:cNvSpPr txBox="1"/>
          <p:nvPr/>
        </p:nvSpPr>
        <p:spPr>
          <a:xfrm>
            <a:off x="8013551" y="5650925"/>
            <a:ext cx="41790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7" name="Google Shape;737;p28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744" name="Google Shape;744;p29"/>
            <p:cNvSpPr/>
            <p:nvPr/>
          </p:nvSpPr>
          <p:spPr>
            <a:xfrm>
              <a:off x="3821326" y="3846737"/>
              <a:ext cx="2607421" cy="1330754"/>
            </a:xfrm>
            <a:custGeom>
              <a:rect b="b" l="l" r="r" t="t"/>
              <a:pathLst>
                <a:path extrusionOk="0" h="447" w="876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rgbClr val="173950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21326" y="3817808"/>
              <a:ext cx="2607421" cy="1329495"/>
            </a:xfrm>
            <a:custGeom>
              <a:rect b="b" l="l" r="r" t="t"/>
              <a:pathLst>
                <a:path extrusionOk="0" h="447" w="876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46" name="Google Shape;746;p29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747" name="Google Shape;747;p29"/>
            <p:cNvSpPr/>
            <p:nvPr/>
          </p:nvSpPr>
          <p:spPr>
            <a:xfrm>
              <a:off x="4050244" y="1685836"/>
              <a:ext cx="2378502" cy="1215036"/>
            </a:xfrm>
            <a:custGeom>
              <a:rect b="b" l="l" r="r" t="t"/>
              <a:pathLst>
                <a:path extrusionOk="0" h="408" w="799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rgbClr val="901D2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4050244" y="1659421"/>
              <a:ext cx="2378502" cy="1213777"/>
            </a:xfrm>
            <a:custGeom>
              <a:rect b="b" l="l" r="r" t="t"/>
              <a:pathLst>
                <a:path extrusionOk="0" h="408" w="799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49" name="Google Shape;749;p29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750" name="Google Shape;750;p29"/>
            <p:cNvSpPr/>
            <p:nvPr/>
          </p:nvSpPr>
          <p:spPr>
            <a:xfrm>
              <a:off x="3359712" y="2593967"/>
              <a:ext cx="3069033" cy="1568477"/>
            </a:xfrm>
            <a:custGeom>
              <a:rect b="b" l="l" r="r" t="t"/>
              <a:pathLst>
                <a:path extrusionOk="0" h="527" w="1031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rgbClr val="901D2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359712" y="2561263"/>
              <a:ext cx="3069033" cy="1565963"/>
            </a:xfrm>
            <a:custGeom>
              <a:rect b="b" l="l" r="r" t="t"/>
              <a:pathLst>
                <a:path extrusionOk="0" h="526" w="1031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2" name="Google Shape;752;p29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753" name="Google Shape;753;p29"/>
            <p:cNvSpPr/>
            <p:nvPr/>
          </p:nvSpPr>
          <p:spPr>
            <a:xfrm>
              <a:off x="6428745" y="3382609"/>
              <a:ext cx="2606163" cy="1330754"/>
            </a:xfrm>
            <a:custGeom>
              <a:rect b="b" l="l" r="r" t="t"/>
              <a:pathLst>
                <a:path extrusionOk="0" h="447" w="876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901D2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6428745" y="3352422"/>
              <a:ext cx="2606163" cy="1330754"/>
            </a:xfrm>
            <a:custGeom>
              <a:rect b="b" l="l" r="r" t="t"/>
              <a:pathLst>
                <a:path extrusionOk="0" h="447" w="876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5" name="Google Shape;755;p29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756" name="Google Shape;756;p29"/>
            <p:cNvSpPr/>
            <p:nvPr/>
          </p:nvSpPr>
          <p:spPr>
            <a:xfrm>
              <a:off x="6428745" y="1221707"/>
              <a:ext cx="2381016" cy="1215036"/>
            </a:xfrm>
            <a:custGeom>
              <a:rect b="b" l="l" r="r" t="t"/>
              <a:pathLst>
                <a:path extrusionOk="0" h="408" w="800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173950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6428745" y="1195294"/>
              <a:ext cx="2381016" cy="1213777"/>
            </a:xfrm>
            <a:custGeom>
              <a:rect b="b" l="l" r="r" t="t"/>
              <a:pathLst>
                <a:path extrusionOk="0" h="408" w="800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8" name="Google Shape;758;p29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759" name="Google Shape;759;p29"/>
            <p:cNvSpPr/>
            <p:nvPr/>
          </p:nvSpPr>
          <p:spPr>
            <a:xfrm>
              <a:off x="6428747" y="2129840"/>
              <a:ext cx="3070292" cy="1568477"/>
            </a:xfrm>
            <a:custGeom>
              <a:rect b="b" l="l" r="r" t="t"/>
              <a:pathLst>
                <a:path extrusionOk="0" h="527" w="1032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173950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428747" y="2097136"/>
              <a:ext cx="3070292" cy="1565963"/>
            </a:xfrm>
            <a:custGeom>
              <a:rect b="b" l="l" r="r" t="t"/>
              <a:pathLst>
                <a:path extrusionOk="0" h="526" w="1032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61" name="Google Shape;761;p29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762" name="Google Shape;762;p29"/>
            <p:cNvSpPr/>
            <p:nvPr/>
          </p:nvSpPr>
          <p:spPr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63" name="Google Shape;763;p29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764" name="Google Shape;764;p29"/>
              <p:cNvSpPr/>
              <p:nvPr/>
            </p:nvSpPr>
            <p:spPr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4383563" y="2507028"/>
                <a:ext cx="324513" cy="496831"/>
              </a:xfrm>
              <a:custGeom>
                <a:rect b="b" l="l" r="r" t="t"/>
                <a:pathLst>
                  <a:path extrusionOk="0" h="167" w="109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768" name="Google Shape;768;p29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769" name="Google Shape;769;p29"/>
            <p:cNvSpPr/>
            <p:nvPr/>
          </p:nvSpPr>
          <p:spPr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8208534" y="2244994"/>
              <a:ext cx="189928" cy="544628"/>
            </a:xfrm>
            <a:custGeom>
              <a:rect b="b" l="l" r="r" t="t"/>
              <a:pathLst>
                <a:path extrusionOk="0" h="183" w="64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71" name="Google Shape;771;p29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772" name="Google Shape;772;p29"/>
            <p:cNvSpPr/>
            <p:nvPr/>
          </p:nvSpPr>
          <p:spPr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73" name="Google Shape;773;p29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8291548" y="4274238"/>
                <a:ext cx="381114" cy="384887"/>
              </a:xfrm>
              <a:custGeom>
                <a:rect b="b" l="l" r="r" t="t"/>
                <a:pathLst>
                  <a:path extrusionOk="0" h="129" w="128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8294064" y="4284301"/>
                <a:ext cx="339606" cy="335833"/>
              </a:xfrm>
              <a:custGeom>
                <a:rect b="b" l="l" r="r" t="t"/>
                <a:pathLst>
                  <a:path extrusionOk="0" h="113" w="114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8285261" y="4289332"/>
                <a:ext cx="378597" cy="330800"/>
              </a:xfrm>
              <a:custGeom>
                <a:rect b="b" l="l" r="r" t="t"/>
                <a:pathLst>
                  <a:path extrusionOk="0" h="111" w="127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8374565" y="4646548"/>
                <a:ext cx="110687" cy="128296"/>
              </a:xfrm>
              <a:custGeom>
                <a:rect b="b" l="l" r="r" t="t"/>
                <a:pathLst>
                  <a:path extrusionOk="0" h="43" w="37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8472672" y="4646548"/>
                <a:ext cx="101882" cy="128296"/>
              </a:xfrm>
              <a:custGeom>
                <a:rect b="b" l="l" r="r" t="t"/>
                <a:pathLst>
                  <a:path extrusionOk="0" h="43" w="34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8291548" y="4274238"/>
                <a:ext cx="381114" cy="384887"/>
              </a:xfrm>
              <a:custGeom>
                <a:rect b="b" l="l" r="r" t="t"/>
                <a:pathLst>
                  <a:path extrusionOk="0" h="129" w="128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8294064" y="4284301"/>
                <a:ext cx="339606" cy="335833"/>
              </a:xfrm>
              <a:custGeom>
                <a:rect b="b" l="l" r="r" t="t"/>
                <a:pathLst>
                  <a:path extrusionOk="0" h="113" w="114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8285261" y="4289332"/>
                <a:ext cx="378597" cy="330800"/>
              </a:xfrm>
              <a:custGeom>
                <a:rect b="b" l="l" r="r" t="t"/>
                <a:pathLst>
                  <a:path extrusionOk="0" h="111" w="127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782" name="Google Shape;782;p29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783" name="Google Shape;783;p29"/>
            <p:cNvSpPr/>
            <p:nvPr/>
          </p:nvSpPr>
          <p:spPr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84" name="Google Shape;784;p29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785" name="Google Shape;785;p29"/>
              <p:cNvSpPr/>
              <p:nvPr/>
            </p:nvSpPr>
            <p:spPr>
              <a:xfrm>
                <a:off x="4252753" y="4696860"/>
                <a:ext cx="217599" cy="221373"/>
              </a:xfrm>
              <a:custGeom>
                <a:rect b="b" l="l" r="r" t="t"/>
                <a:pathLst>
                  <a:path extrusionOk="0" h="176" w="173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4187345" y="4944645"/>
                <a:ext cx="143390" cy="222631"/>
              </a:xfrm>
              <a:custGeom>
                <a:rect b="b" l="l" r="r" t="t"/>
                <a:pathLst>
                  <a:path extrusionOk="0" h="75" w="48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4357148" y="4940871"/>
                <a:ext cx="220116" cy="230177"/>
              </a:xfrm>
              <a:custGeom>
                <a:rect b="b" l="l" r="r" t="t"/>
                <a:pathLst>
                  <a:path extrusionOk="0" h="77" w="74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788" name="Google Shape;788;p29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789" name="Google Shape;789;p29"/>
            <p:cNvSpPr/>
            <p:nvPr/>
          </p:nvSpPr>
          <p:spPr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90" name="Google Shape;790;p29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8609773" y="3176177"/>
                <a:ext cx="509410" cy="339606"/>
              </a:xfrm>
              <a:custGeom>
                <a:rect b="b" l="l" r="r" t="t"/>
                <a:pathLst>
                  <a:path extrusionOk="0" h="270" w="405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8677694" y="3265481"/>
                <a:ext cx="47797" cy="152194"/>
              </a:xfrm>
              <a:custGeom>
                <a:rect b="b" l="l" r="r" t="t"/>
                <a:pathLst>
                  <a:path extrusionOk="0" h="121" w="38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8773287" y="3315794"/>
                <a:ext cx="101882" cy="101882"/>
              </a:xfrm>
              <a:custGeom>
                <a:rect b="b" l="l" r="r" t="t"/>
                <a:pathLst>
                  <a:path extrusionOk="0" h="81" w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8951895" y="3262965"/>
                <a:ext cx="74142" cy="154710"/>
              </a:xfrm>
              <a:custGeom>
                <a:rect b="b" l="l" r="r" t="t"/>
                <a:pathLst>
                  <a:path extrusionOk="0" h="52" w="34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795" name="Google Shape;795;p29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796" name="Google Shape;796;p29"/>
            <p:cNvSpPr/>
            <p:nvPr/>
          </p:nvSpPr>
          <p:spPr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797" name="Google Shape;797;p29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98" name="Google Shape;798;p29"/>
              <p:cNvSpPr/>
              <p:nvPr/>
            </p:nvSpPr>
            <p:spPr>
              <a:xfrm>
                <a:off x="3806231" y="3818914"/>
                <a:ext cx="381114" cy="163514"/>
              </a:xfrm>
              <a:custGeom>
                <a:rect b="b" l="l" r="r" t="t"/>
                <a:pathLst>
                  <a:path extrusionOk="0" h="55" w="128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>
                <a:off x="3675420" y="3667978"/>
                <a:ext cx="640221" cy="303130"/>
              </a:xfrm>
              <a:custGeom>
                <a:rect b="b" l="l" r="r" t="t"/>
                <a:pathLst>
                  <a:path extrusionOk="0" h="102" w="215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4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800" name="Google Shape;800;p29"/>
          <p:cNvSpPr txBox="1"/>
          <p:nvPr/>
        </p:nvSpPr>
        <p:spPr>
          <a:xfrm>
            <a:off x="4974613" y="3842946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1" name="Google Shape;801;p29"/>
          <p:cNvSpPr txBox="1"/>
          <p:nvPr/>
        </p:nvSpPr>
        <p:spPr>
          <a:xfrm>
            <a:off x="6831755" y="4537287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2" name="Google Shape;802;p29"/>
          <p:cNvSpPr txBox="1"/>
          <p:nvPr/>
        </p:nvSpPr>
        <p:spPr>
          <a:xfrm>
            <a:off x="6831755" y="3394162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3" name="Google Shape;803;p29"/>
          <p:cNvSpPr txBox="1"/>
          <p:nvPr/>
        </p:nvSpPr>
        <p:spPr>
          <a:xfrm>
            <a:off x="6831755" y="2326552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4" name="Google Shape;804;p29"/>
          <p:cNvSpPr txBox="1"/>
          <p:nvPr/>
        </p:nvSpPr>
        <p:spPr>
          <a:xfrm>
            <a:off x="4974613" y="2801555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5" name="Google Shape;805;p29"/>
          <p:cNvSpPr txBox="1"/>
          <p:nvPr/>
        </p:nvSpPr>
        <p:spPr>
          <a:xfrm>
            <a:off x="4974613" y="5013240"/>
            <a:ext cx="103547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6" name="Google Shape;806;p29"/>
          <p:cNvSpPr txBox="1"/>
          <p:nvPr/>
        </p:nvSpPr>
        <p:spPr>
          <a:xfrm>
            <a:off x="8906914" y="1997654"/>
            <a:ext cx="1770933" cy="86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7" name="Google Shape;807;p29"/>
          <p:cNvSpPr txBox="1"/>
          <p:nvPr/>
        </p:nvSpPr>
        <p:spPr>
          <a:xfrm>
            <a:off x="9592722" y="3182948"/>
            <a:ext cx="1740271" cy="86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8" name="Google Shape;808;p29"/>
          <p:cNvSpPr txBox="1"/>
          <p:nvPr/>
        </p:nvSpPr>
        <p:spPr>
          <a:xfrm>
            <a:off x="9072992" y="4282507"/>
            <a:ext cx="1720913" cy="86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9" name="Google Shape;809;p29"/>
          <p:cNvSpPr txBox="1"/>
          <p:nvPr/>
        </p:nvSpPr>
        <p:spPr>
          <a:xfrm>
            <a:off x="2279897" y="2489962"/>
            <a:ext cx="1691106" cy="86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0" name="Google Shape;810;p29"/>
          <p:cNvSpPr txBox="1"/>
          <p:nvPr/>
        </p:nvSpPr>
        <p:spPr>
          <a:xfrm>
            <a:off x="1592504" y="3675255"/>
            <a:ext cx="1746675" cy="86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1" name="Google Shape;811;p29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0" lIns="128525" spcFirstLastPara="1" rIns="128525" wrap="square" tIns="6425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Libre Franklin"/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2" name="Google Shape;812;p29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0"/>
          <p:cNvSpPr/>
          <p:nvPr/>
        </p:nvSpPr>
        <p:spPr>
          <a:xfrm>
            <a:off x="-36512" y="0"/>
            <a:ext cx="12931775" cy="723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9" name="Google Shape;819;p30"/>
          <p:cNvSpPr/>
          <p:nvPr/>
        </p:nvSpPr>
        <p:spPr>
          <a:xfrm>
            <a:off x="2908300" y="95250"/>
            <a:ext cx="7042150" cy="7042150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0" name="Google Shape;820;p30"/>
          <p:cNvSpPr/>
          <p:nvPr/>
        </p:nvSpPr>
        <p:spPr>
          <a:xfrm>
            <a:off x="3098800" y="285750"/>
            <a:ext cx="6661150" cy="6661150"/>
          </a:xfrm>
          <a:prstGeom prst="ellipse">
            <a:avLst/>
          </a:prstGeom>
          <a:solidFill>
            <a:srgbClr val="C1272D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1" name="Google Shape;821;p30"/>
          <p:cNvSpPr/>
          <p:nvPr/>
        </p:nvSpPr>
        <p:spPr>
          <a:xfrm>
            <a:off x="3117007" y="2680221"/>
            <a:ext cx="67065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tr-TR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THANK YOU!</a:t>
            </a:r>
            <a:endParaRPr b="1" sz="8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2" name="Google Shape;822;p30"/>
          <p:cNvSpPr/>
          <p:nvPr/>
        </p:nvSpPr>
        <p:spPr>
          <a:xfrm>
            <a:off x="3504928" y="4181702"/>
            <a:ext cx="5848896" cy="1378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i="1"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Special thanks to all the people who made and released these awesome resources for free:</a:t>
            </a:r>
            <a:endParaRPr i="1"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i="1"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 template by </a:t>
            </a:r>
            <a:r>
              <a:rPr b="1"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Freepptbackgrounds.net</a:t>
            </a:r>
            <a:endParaRPr b="1"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i="1"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Photographs by </a:t>
            </a:r>
            <a:r>
              <a:rPr b="1"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Picpng.com</a:t>
            </a:r>
            <a:endParaRPr b="1"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1"/>
          <p:cNvSpPr txBox="1"/>
          <p:nvPr/>
        </p:nvSpPr>
        <p:spPr>
          <a:xfrm>
            <a:off x="667825" y="1716339"/>
            <a:ext cx="11644980" cy="373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9409"/>
                </a:solidFill>
                <a:latin typeface="Calibri"/>
                <a:ea typeface="Calibri"/>
                <a:cs typeface="Calibri"/>
                <a:sym typeface="Calibri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31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www.Freepptbackgrounds.net</a:t>
            </a:r>
            <a:endParaRPr b="1" sz="2531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4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background, diagrams, charts, template or google slides was downloaded from freepptbackgrounds.net website</a:t>
            </a:r>
            <a:endParaRPr sz="1474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7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https://www.freepptbackgrounds.net</a:t>
            </a:r>
            <a:endParaRPr b="1" sz="147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4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8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8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Free ppt backgrounds</a:t>
            </a:r>
            <a:endParaRPr b="1" sz="1685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4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74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you liked this PPT, feel free to leave us your feedback or testimonial sending an email to</a:t>
            </a:r>
            <a:endParaRPr sz="1474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7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info@freepptbackgrounds.net</a:t>
            </a:r>
            <a:r>
              <a:rPr b="1" lang="tr-TR" sz="147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474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 posting a comment in our website: </a:t>
            </a:r>
            <a:r>
              <a:rPr b="1" lang="tr-TR" sz="147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https://www.freepptbackgrounds.net</a:t>
            </a:r>
            <a:endParaRPr b="1" sz="147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1"/>
          <p:cNvSpPr txBox="1"/>
          <p:nvPr/>
        </p:nvSpPr>
        <p:spPr>
          <a:xfrm>
            <a:off x="1745819" y="6146495"/>
            <a:ext cx="7692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b="1" lang="tr-TR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tr-T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https://www.freepptbackgrounds.net</a:t>
            </a:r>
            <a:endParaRPr b="1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0" name="Google Shape;830;p31"/>
          <p:cNvGrpSpPr/>
          <p:nvPr/>
        </p:nvGrpSpPr>
        <p:grpSpPr>
          <a:xfrm>
            <a:off x="9820623" y="6146496"/>
            <a:ext cx="1408775" cy="369332"/>
            <a:chOff x="8158550" y="5010841"/>
            <a:chExt cx="1336431" cy="350366"/>
          </a:xfrm>
        </p:grpSpPr>
        <p:sp>
          <p:nvSpPr>
            <p:cNvPr id="831" name="Google Shape;831;p31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ECA1A4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1">
              <a:hlinkClick r:id="rId6"/>
            </p:cNvPr>
            <p:cNvSpPr txBox="1"/>
            <p:nvPr/>
          </p:nvSpPr>
          <p:spPr>
            <a:xfrm>
              <a:off x="8278621" y="5010841"/>
              <a:ext cx="1105876" cy="35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Visit us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3" name="Google Shape;833;p31"/>
          <p:cNvSpPr/>
          <p:nvPr/>
        </p:nvSpPr>
        <p:spPr>
          <a:xfrm>
            <a:off x="3385" y="1706"/>
            <a:ext cx="12851985" cy="1345297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31"/>
          <p:cNvSpPr txBox="1"/>
          <p:nvPr/>
        </p:nvSpPr>
        <p:spPr>
          <a:xfrm>
            <a:off x="3823789" y="828241"/>
            <a:ext cx="4941995" cy="28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«Free </a:t>
            </a:r>
            <a:r>
              <a:rPr b="1"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templates and Google </a:t>
            </a:r>
            <a:r>
              <a:rPr b="1"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i="1" lang="tr-TR" sz="1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i="1" sz="12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5" name="Google Shape;83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6906" y="161045"/>
            <a:ext cx="2935761" cy="61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-28563" y="1485696"/>
            <a:ext cx="5095644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0677846" y="1485696"/>
            <a:ext cx="2201183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>
            <a:gsLst>
              <a:gs pos="0">
                <a:srgbClr val="D5D5D5"/>
              </a:gs>
              <a:gs pos="25000">
                <a:srgbClr val="D5D5D5"/>
              </a:gs>
              <a:gs pos="62000">
                <a:schemeClr val="lt1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30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</a:t>
            </a:r>
            <a:endParaRPr sz="20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SPRING</a:t>
            </a:r>
            <a:endParaRPr sz="2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6465353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8177946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6465353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8177946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 rot="9900000">
            <a:off x="7570589" y="4999604"/>
            <a:ext cx="980354" cy="913021"/>
            <a:chOff x="2208213" y="4308475"/>
            <a:chExt cx="1353777" cy="1260705"/>
          </a:xfrm>
        </p:grpSpPr>
        <p:sp>
          <p:nvSpPr>
            <p:cNvPr id="75" name="Google Shape;75;p8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 rot="-4500000">
            <a:off x="4210701" y="4994097"/>
            <a:ext cx="980430" cy="912953"/>
            <a:chOff x="2208213" y="4308475"/>
            <a:chExt cx="1353777" cy="1260705"/>
          </a:xfrm>
        </p:grpSpPr>
        <p:sp>
          <p:nvSpPr>
            <p:cNvPr id="78" name="Google Shape;78;p8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0" name="Google Shape;80;p8"/>
          <p:cNvGrpSpPr/>
          <p:nvPr/>
        </p:nvGrpSpPr>
        <p:grpSpPr>
          <a:xfrm flipH="1">
            <a:off x="7493929" y="2496044"/>
            <a:ext cx="980353" cy="913021"/>
            <a:chOff x="2208213" y="4308475"/>
            <a:chExt cx="1353777" cy="1260705"/>
          </a:xfrm>
        </p:grpSpPr>
        <p:sp>
          <p:nvSpPr>
            <p:cNvPr id="81" name="Google Shape;81;p8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4263273" y="2496044"/>
            <a:ext cx="980354" cy="913021"/>
            <a:chOff x="2208213" y="4308475"/>
            <a:chExt cx="1353777" cy="1260705"/>
          </a:xfrm>
        </p:grpSpPr>
        <p:sp>
          <p:nvSpPr>
            <p:cNvPr id="84" name="Google Shape;84;p8"/>
            <p:cNvSpPr/>
            <p:nvPr/>
          </p:nvSpPr>
          <p:spPr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rot="2700000">
              <a:off x="3093668" y="5003263"/>
              <a:ext cx="330801" cy="525991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6" name="Google Shape;86;p8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0" name="Google Shape;90;p8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8760114" y="2518843"/>
            <a:ext cx="2100598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2" name="Google Shape;92;p8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200" lIns="0" spcFirstLastPara="1" rIns="0" wrap="square" tIns="90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rial"/>
              <a:buNone/>
            </a:pPr>
            <a:r>
              <a:rPr b="0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4796125" y="3874359"/>
            <a:ext cx="1558843" cy="1870406"/>
          </a:xfrm>
          <a:custGeom>
            <a:rect b="b" l="l" r="r" t="t"/>
            <a:pathLst>
              <a:path extrusionOk="0" h="21600" w="2160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166927" y="4188007"/>
            <a:ext cx="1870348" cy="1559044"/>
          </a:xfrm>
          <a:custGeom>
            <a:rect b="b" l="l" r="r" t="t"/>
            <a:pathLst>
              <a:path extrusionOk="0" h="21600" w="2160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6468922" y="2520901"/>
            <a:ext cx="1558843" cy="1870406"/>
          </a:xfrm>
          <a:custGeom>
            <a:rect b="b" l="l" r="r" t="t"/>
            <a:pathLst>
              <a:path extrusionOk="0" h="21600" w="2160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4796124" y="2520903"/>
            <a:ext cx="1870348" cy="1558961"/>
          </a:xfrm>
          <a:custGeom>
            <a:rect b="b" l="l" r="r" t="t"/>
            <a:pathLst>
              <a:path extrusionOk="0" h="21600" w="2160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800" lIns="9800" spcFirstLastPara="1" rIns="9800" wrap="square" tIns="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0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>
            <a:off x="805693" y="2045387"/>
            <a:ext cx="2501285" cy="250128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3735874" y="2045387"/>
            <a:ext cx="2501285" cy="250128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6621591" y="2045387"/>
            <a:ext cx="2501285" cy="250128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9507309" y="2045386"/>
            <a:ext cx="2501285" cy="250128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2" name="Google Shape;112;p9"/>
          <p:cNvGrpSpPr/>
          <p:nvPr/>
        </p:nvGrpSpPr>
        <p:grpSpPr>
          <a:xfrm>
            <a:off x="2626907" y="2009670"/>
            <a:ext cx="724534" cy="724534"/>
            <a:chOff x="2490499" y="1905569"/>
            <a:chExt cx="687003" cy="687003"/>
          </a:xfrm>
        </p:grpSpPr>
        <p:sp>
          <p:nvSpPr>
            <p:cNvPr id="113" name="Google Shape;113;p9"/>
            <p:cNvSpPr/>
            <p:nvPr/>
          </p:nvSpPr>
          <p:spPr>
            <a:xfrm>
              <a:off x="2490499" y="1905569"/>
              <a:ext cx="687003" cy="687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2661299" y="2098314"/>
              <a:ext cx="345401" cy="301511"/>
            </a:xfrm>
            <a:custGeom>
              <a:rect b="b" l="l" r="r" t="t"/>
              <a:pathLst>
                <a:path extrusionOk="0" h="73" w="84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5" name="Google Shape;115;p9"/>
          <p:cNvGrpSpPr/>
          <p:nvPr/>
        </p:nvGrpSpPr>
        <p:grpSpPr>
          <a:xfrm>
            <a:off x="8398343" y="2009670"/>
            <a:ext cx="724534" cy="724534"/>
            <a:chOff x="7962975" y="1905569"/>
            <a:chExt cx="687003" cy="687003"/>
          </a:xfrm>
        </p:grpSpPr>
        <p:sp>
          <p:nvSpPr>
            <p:cNvPr id="116" name="Google Shape;116;p9"/>
            <p:cNvSpPr/>
            <p:nvPr/>
          </p:nvSpPr>
          <p:spPr>
            <a:xfrm>
              <a:off x="7962975" y="1905569"/>
              <a:ext cx="687003" cy="687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8117554" y="2067781"/>
              <a:ext cx="377843" cy="362576"/>
            </a:xfrm>
            <a:custGeom>
              <a:rect b="b" l="l" r="r" t="t"/>
              <a:pathLst>
                <a:path extrusionOk="0"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8" name="Google Shape;118;p9"/>
          <p:cNvGrpSpPr/>
          <p:nvPr/>
        </p:nvGrpSpPr>
        <p:grpSpPr>
          <a:xfrm>
            <a:off x="5512625" y="2009670"/>
            <a:ext cx="724534" cy="724534"/>
            <a:chOff x="5226737" y="1905569"/>
            <a:chExt cx="687003" cy="687003"/>
          </a:xfrm>
        </p:grpSpPr>
        <p:sp>
          <p:nvSpPr>
            <p:cNvPr id="119" name="Google Shape;119;p9"/>
            <p:cNvSpPr/>
            <p:nvPr/>
          </p:nvSpPr>
          <p:spPr>
            <a:xfrm>
              <a:off x="5226737" y="1905569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5401354" y="2089414"/>
              <a:ext cx="337768" cy="330136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11284060" y="2009670"/>
            <a:ext cx="724534" cy="724534"/>
            <a:chOff x="10699213" y="1905569"/>
            <a:chExt cx="687003" cy="687003"/>
          </a:xfrm>
        </p:grpSpPr>
        <p:sp>
          <p:nvSpPr>
            <p:cNvPr id="122" name="Google Shape;122;p9"/>
            <p:cNvSpPr/>
            <p:nvPr/>
          </p:nvSpPr>
          <p:spPr>
            <a:xfrm>
              <a:off x="10699213" y="1905569"/>
              <a:ext cx="687003" cy="6870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884325" y="2046789"/>
              <a:ext cx="316777" cy="383568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864494" y="4912467"/>
            <a:ext cx="2383683" cy="1057631"/>
            <a:chOff x="787791" y="5598942"/>
            <a:chExt cx="2260209" cy="1002846"/>
          </a:xfrm>
        </p:grpSpPr>
        <p:sp>
          <p:nvSpPr>
            <p:cNvPr id="125" name="Google Shape;125;p9"/>
            <p:cNvSpPr txBox="1"/>
            <p:nvPr/>
          </p:nvSpPr>
          <p:spPr>
            <a:xfrm>
              <a:off x="1325867" y="5598942"/>
              <a:ext cx="118405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TITLE HERE</a:t>
              </a:r>
              <a:endParaRPr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787791" y="6076487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7" name="Google Shape;127;p9"/>
          <p:cNvGrpSpPr/>
          <p:nvPr/>
        </p:nvGrpSpPr>
        <p:grpSpPr>
          <a:xfrm>
            <a:off x="3771190" y="4912467"/>
            <a:ext cx="2383683" cy="1082761"/>
            <a:chOff x="787791" y="5598942"/>
            <a:chExt cx="2260209" cy="1026674"/>
          </a:xfrm>
        </p:grpSpPr>
        <p:sp>
          <p:nvSpPr>
            <p:cNvPr id="128" name="Google Shape;128;p9"/>
            <p:cNvSpPr txBox="1"/>
            <p:nvPr/>
          </p:nvSpPr>
          <p:spPr>
            <a:xfrm>
              <a:off x="1321249" y="5598942"/>
              <a:ext cx="118405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TITLE HERE</a:t>
              </a:r>
              <a:endParaRPr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0" name="Google Shape;130;p9"/>
          <p:cNvGrpSpPr/>
          <p:nvPr/>
        </p:nvGrpSpPr>
        <p:grpSpPr>
          <a:xfrm>
            <a:off x="6677886" y="4912467"/>
            <a:ext cx="2383683" cy="1082761"/>
            <a:chOff x="787791" y="5598942"/>
            <a:chExt cx="2260209" cy="1026674"/>
          </a:xfrm>
        </p:grpSpPr>
        <p:sp>
          <p:nvSpPr>
            <p:cNvPr id="131" name="Google Shape;131;p9"/>
            <p:cNvSpPr txBox="1"/>
            <p:nvPr/>
          </p:nvSpPr>
          <p:spPr>
            <a:xfrm>
              <a:off x="1325867" y="5598942"/>
              <a:ext cx="1184056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TITLE HERE</a:t>
              </a:r>
              <a:endParaRPr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787791" y="6100315"/>
              <a:ext cx="2260209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3" name="Google Shape;133;p9"/>
          <p:cNvGrpSpPr/>
          <p:nvPr/>
        </p:nvGrpSpPr>
        <p:grpSpPr>
          <a:xfrm>
            <a:off x="9584582" y="4912465"/>
            <a:ext cx="2346739" cy="1082761"/>
            <a:chOff x="787791" y="5598942"/>
            <a:chExt cx="2225178" cy="1026674"/>
          </a:xfrm>
        </p:grpSpPr>
        <p:sp>
          <p:nvSpPr>
            <p:cNvPr id="134" name="Google Shape;134;p9"/>
            <p:cNvSpPr txBox="1"/>
            <p:nvPr/>
          </p:nvSpPr>
          <p:spPr>
            <a:xfrm>
              <a:off x="1308352" y="5598942"/>
              <a:ext cx="1184055" cy="29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TITLE HERE</a:t>
              </a:r>
              <a:endParaRPr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787791" y="6100315"/>
              <a:ext cx="2225178" cy="52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complex idea can be conveyed with just a single still image, namely making it possible to absorb large amounts of data quickly.</a:t>
              </a:r>
              <a:endParaRPr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9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64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05</a:t>
            </a:r>
            <a:endParaRPr sz="1264">
              <a:solidFill>
                <a:schemeClr val="accent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64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sz="1264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64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sz="1264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64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sz="1264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64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/>
          </a:p>
        </p:txBody>
      </p:sp>
      <p:grpSp>
        <p:nvGrpSpPr>
          <p:cNvPr id="147" name="Google Shape;147;p10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148" name="Google Shape;148;p10"/>
            <p:cNvSpPr/>
            <p:nvPr/>
          </p:nvSpPr>
          <p:spPr>
            <a:xfrm rot="-5400000">
              <a:off x="2990850" y="1714500"/>
              <a:ext cx="1943100" cy="5334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flipH="1" rot="5400000">
              <a:off x="3114675" y="2238374"/>
              <a:ext cx="1695450" cy="76201"/>
            </a:xfrm>
            <a:prstGeom prst="homePlate">
              <a:avLst>
                <a:gd fmla="val 50000" name="adj"/>
              </a:avLst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" name="Google Shape;152;p10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153" name="Google Shape;153;p10"/>
            <p:cNvSpPr/>
            <p:nvPr/>
          </p:nvSpPr>
          <p:spPr>
            <a:xfrm rot="-5400000">
              <a:off x="2990850" y="1714500"/>
              <a:ext cx="1943100" cy="5334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rgbClr val="901D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flipH="1" rot="5400000">
              <a:off x="3114675" y="2238374"/>
              <a:ext cx="1695450" cy="76201"/>
            </a:xfrm>
            <a:prstGeom prst="homePlate">
              <a:avLst>
                <a:gd fmla="val 50000" name="adj"/>
              </a:avLst>
            </a:prstGeom>
            <a:solidFill>
              <a:srgbClr val="901D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7" name="Google Shape;157;p10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158" name="Google Shape;158;p10"/>
            <p:cNvSpPr/>
            <p:nvPr/>
          </p:nvSpPr>
          <p:spPr>
            <a:xfrm rot="-5400000">
              <a:off x="2990850" y="1714500"/>
              <a:ext cx="1943100" cy="5334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flipH="1" rot="5400000">
              <a:off x="3114675" y="2238374"/>
              <a:ext cx="1695450" cy="76201"/>
            </a:xfrm>
            <a:prstGeom prst="homePlate">
              <a:avLst>
                <a:gd fmla="val 50000" name="adj"/>
              </a:avLst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2" name="Google Shape;162;p10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163" name="Google Shape;163;p10"/>
            <p:cNvSpPr/>
            <p:nvPr/>
          </p:nvSpPr>
          <p:spPr>
            <a:xfrm rot="-5400000">
              <a:off x="2990850" y="1714500"/>
              <a:ext cx="1943100" cy="533400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rgbClr val="901D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 flipH="1" rot="5400000">
              <a:off x="3114675" y="2238374"/>
              <a:ext cx="1695450" cy="76201"/>
            </a:xfrm>
            <a:prstGeom prst="homePlate">
              <a:avLst>
                <a:gd fmla="val 50000" name="adj"/>
              </a:avLst>
            </a:prstGeom>
            <a:solidFill>
              <a:srgbClr val="901D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7" name="Google Shape;167;p10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168" name="Google Shape;168;p10"/>
            <p:cNvSpPr/>
            <p:nvPr/>
          </p:nvSpPr>
          <p:spPr>
            <a:xfrm rot="-5400000">
              <a:off x="2990850" y="1714500"/>
              <a:ext cx="1943100" cy="5334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 flipH="1" rot="5400000">
              <a:off x="3114675" y="2238374"/>
              <a:ext cx="1695450" cy="76201"/>
            </a:xfrm>
            <a:prstGeom prst="homePlate">
              <a:avLst>
                <a:gd fmla="val 50000" name="adj"/>
              </a:avLst>
            </a:prstGeom>
            <a:solidFill>
              <a:srgbClr val="1739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8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2" name="Google Shape;172;p10"/>
          <p:cNvSpPr/>
          <p:nvPr/>
        </p:nvSpPr>
        <p:spPr>
          <a:xfrm>
            <a:off x="9531976" y="1892479"/>
            <a:ext cx="327938" cy="327938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9531976" y="2761029"/>
            <a:ext cx="327938" cy="327938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9531976" y="3629579"/>
            <a:ext cx="327938" cy="327938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9531976" y="4498129"/>
            <a:ext cx="327938" cy="327938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9531976" y="5366681"/>
            <a:ext cx="327938" cy="327938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7" name="Google Shape;177;p10"/>
          <p:cNvGrpSpPr/>
          <p:nvPr/>
        </p:nvGrpSpPr>
        <p:grpSpPr>
          <a:xfrm>
            <a:off x="6653746" y="1863064"/>
            <a:ext cx="2765342" cy="562023"/>
            <a:chOff x="-450666" y="1847224"/>
            <a:chExt cx="3582491" cy="532938"/>
          </a:xfrm>
        </p:grpSpPr>
        <p:sp>
          <p:nvSpPr>
            <p:cNvPr id="178" name="Google Shape;178;p10"/>
            <p:cNvSpPr txBox="1"/>
            <p:nvPr/>
          </p:nvSpPr>
          <p:spPr>
            <a:xfrm>
              <a:off x="-450666" y="2099987"/>
              <a:ext cx="3582491" cy="28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2029605" y="1847224"/>
              <a:ext cx="1102220" cy="204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6653746" y="2747509"/>
            <a:ext cx="2765342" cy="571843"/>
            <a:chOff x="-450666" y="1837913"/>
            <a:chExt cx="3582491" cy="542247"/>
          </a:xfrm>
        </p:grpSpPr>
        <p:sp>
          <p:nvSpPr>
            <p:cNvPr id="181" name="Google Shape;181;p10"/>
            <p:cNvSpPr txBox="1"/>
            <p:nvPr/>
          </p:nvSpPr>
          <p:spPr>
            <a:xfrm>
              <a:off x="-450666" y="2099986"/>
              <a:ext cx="3582491" cy="280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2029605" y="1837913"/>
              <a:ext cx="1102220" cy="245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3" name="Google Shape;183;p10"/>
          <p:cNvGrpSpPr/>
          <p:nvPr/>
        </p:nvGrpSpPr>
        <p:grpSpPr>
          <a:xfrm>
            <a:off x="6653746" y="3641765"/>
            <a:ext cx="2765342" cy="571843"/>
            <a:chOff x="-450666" y="1837913"/>
            <a:chExt cx="3582491" cy="542247"/>
          </a:xfrm>
        </p:grpSpPr>
        <p:sp>
          <p:nvSpPr>
            <p:cNvPr id="184" name="Google Shape;184;p10"/>
            <p:cNvSpPr txBox="1"/>
            <p:nvPr/>
          </p:nvSpPr>
          <p:spPr>
            <a:xfrm>
              <a:off x="-450666" y="2099986"/>
              <a:ext cx="3582491" cy="280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2029605" y="1837913"/>
              <a:ext cx="1102220" cy="245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6" name="Google Shape;186;p10"/>
          <p:cNvGrpSpPr/>
          <p:nvPr/>
        </p:nvGrpSpPr>
        <p:grpSpPr>
          <a:xfrm>
            <a:off x="6653746" y="4536010"/>
            <a:ext cx="2765342" cy="560119"/>
            <a:chOff x="-450666" y="1849029"/>
            <a:chExt cx="3582491" cy="531133"/>
          </a:xfrm>
        </p:grpSpPr>
        <p:sp>
          <p:nvSpPr>
            <p:cNvPr id="187" name="Google Shape;187;p10"/>
            <p:cNvSpPr txBox="1"/>
            <p:nvPr/>
          </p:nvSpPr>
          <p:spPr>
            <a:xfrm>
              <a:off x="-450666" y="2099987"/>
              <a:ext cx="3582491" cy="28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2029605" y="1849029"/>
              <a:ext cx="1102220" cy="245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9" name="Google Shape;189;p10"/>
          <p:cNvGrpSpPr/>
          <p:nvPr/>
        </p:nvGrpSpPr>
        <p:grpSpPr>
          <a:xfrm>
            <a:off x="6653746" y="5418551"/>
            <a:ext cx="2765342" cy="571843"/>
            <a:chOff x="-450666" y="1837913"/>
            <a:chExt cx="3582491" cy="542247"/>
          </a:xfrm>
        </p:grpSpPr>
        <p:sp>
          <p:nvSpPr>
            <p:cNvPr id="190" name="Google Shape;190;p10"/>
            <p:cNvSpPr txBox="1"/>
            <p:nvPr/>
          </p:nvSpPr>
          <p:spPr>
            <a:xfrm>
              <a:off x="-450666" y="2099986"/>
              <a:ext cx="3582491" cy="280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2029605" y="1837913"/>
              <a:ext cx="1102220" cy="245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STEP HERE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2" name="Google Shape;192;p10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1"/>
          <p:cNvGrpSpPr/>
          <p:nvPr/>
        </p:nvGrpSpPr>
        <p:grpSpPr>
          <a:xfrm>
            <a:off x="510644" y="1642413"/>
            <a:ext cx="3219533" cy="5032719"/>
            <a:chOff x="671513" y="1557336"/>
            <a:chExt cx="3052762" cy="4772025"/>
          </a:xfrm>
        </p:grpSpPr>
        <p:sp>
          <p:nvSpPr>
            <p:cNvPr id="199" name="Google Shape;199;p11"/>
            <p:cNvSpPr/>
            <p:nvPr/>
          </p:nvSpPr>
          <p:spPr>
            <a:xfrm>
              <a:off x="671513" y="1557336"/>
              <a:ext cx="3052762" cy="47720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671513" y="5743575"/>
              <a:ext cx="3052762" cy="5857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1" name="Google Shape;201;p11"/>
          <p:cNvSpPr txBox="1"/>
          <p:nvPr/>
        </p:nvSpPr>
        <p:spPr>
          <a:xfrm>
            <a:off x="4386936" y="2233444"/>
            <a:ext cx="13578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sz="20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4386935" y="2678382"/>
            <a:ext cx="776609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3" name="Google Shape;203;p11"/>
          <p:cNvGrpSpPr/>
          <p:nvPr/>
        </p:nvGrpSpPr>
        <p:grpSpPr>
          <a:xfrm>
            <a:off x="7628348" y="4580051"/>
            <a:ext cx="1284643" cy="1283554"/>
            <a:chOff x="6434437" y="4380470"/>
            <a:chExt cx="1218099" cy="1217066"/>
          </a:xfrm>
        </p:grpSpPr>
        <p:sp>
          <p:nvSpPr>
            <p:cNvPr id="204" name="Google Shape;204;p1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fmla="val 124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flipH="1" rot="5400000">
              <a:off x="6434437" y="4380470"/>
              <a:ext cx="1216800" cy="1216800"/>
            </a:xfrm>
            <a:prstGeom prst="blockArc">
              <a:avLst>
                <a:gd fmla="val 2204812" name="adj1"/>
                <a:gd fmla="val 0" name="adj2"/>
                <a:gd fmla="val 12617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8063365" y="5025349"/>
            <a:ext cx="391576" cy="392959"/>
          </a:xfrm>
          <a:custGeom>
            <a:rect b="b" l="l" r="r" t="t"/>
            <a:pathLst>
              <a:path extrusionOk="0"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2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7" name="Google Shape;207;p11"/>
          <p:cNvGrpSpPr/>
          <p:nvPr/>
        </p:nvGrpSpPr>
        <p:grpSpPr>
          <a:xfrm>
            <a:off x="10869762" y="4580051"/>
            <a:ext cx="1284643" cy="1283554"/>
            <a:chOff x="6434437" y="4380470"/>
            <a:chExt cx="1218099" cy="1217066"/>
          </a:xfrm>
        </p:grpSpPr>
        <p:sp>
          <p:nvSpPr>
            <p:cNvPr id="208" name="Google Shape;208;p1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fmla="val 124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flipH="1" rot="5400000">
              <a:off x="6434437" y="4380470"/>
              <a:ext cx="1216800" cy="1216800"/>
            </a:xfrm>
            <a:prstGeom prst="blockArc">
              <a:avLst>
                <a:gd fmla="val 7534591" name="adj1"/>
                <a:gd fmla="val 0" name="adj2"/>
                <a:gd fmla="val 12617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0" name="Google Shape;210;p11"/>
          <p:cNvGrpSpPr/>
          <p:nvPr/>
        </p:nvGrpSpPr>
        <p:grpSpPr>
          <a:xfrm>
            <a:off x="11309377" y="5051291"/>
            <a:ext cx="405412" cy="341074"/>
            <a:chOff x="5368132" y="2625725"/>
            <a:chExt cx="465138" cy="391319"/>
          </a:xfrm>
        </p:grpSpPr>
        <p:sp>
          <p:nvSpPr>
            <p:cNvPr id="211" name="Google Shape;211;p11"/>
            <p:cNvSpPr/>
            <p:nvPr/>
          </p:nvSpPr>
          <p:spPr>
            <a:xfrm>
              <a:off x="5484813" y="2727325"/>
              <a:ext cx="231775" cy="231775"/>
            </a:xfrm>
            <a:custGeom>
              <a:rect b="b" l="l" r="r" t="t"/>
              <a:pathLst>
                <a:path extrusionOk="0"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5542757" y="2785269"/>
              <a:ext cx="65088" cy="65088"/>
            </a:xfrm>
            <a:custGeom>
              <a:rect b="b" l="l" r="r" t="t"/>
              <a:pathLst>
                <a:path extrusionOk="0"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5368132" y="2625725"/>
              <a:ext cx="465138" cy="391319"/>
            </a:xfrm>
            <a:custGeom>
              <a:rect b="b" l="l" r="r" t="t"/>
              <a:pathLst>
                <a:path extrusionOk="0"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4" name="Google Shape;214;p11"/>
          <p:cNvGrpSpPr/>
          <p:nvPr/>
        </p:nvGrpSpPr>
        <p:grpSpPr>
          <a:xfrm>
            <a:off x="9249054" y="4580051"/>
            <a:ext cx="1284643" cy="1283554"/>
            <a:chOff x="6434437" y="4380470"/>
            <a:chExt cx="1218099" cy="1217066"/>
          </a:xfrm>
        </p:grpSpPr>
        <p:sp>
          <p:nvSpPr>
            <p:cNvPr id="215" name="Google Shape;215;p1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fmla="val 124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 flipH="1" rot="5400000">
              <a:off x="6434437" y="4380470"/>
              <a:ext cx="1216800" cy="1216800"/>
            </a:xfrm>
            <a:prstGeom prst="blockArc">
              <a:avLst>
                <a:gd fmla="val 11223223" name="adj1"/>
                <a:gd fmla="val 0" name="adj2"/>
                <a:gd fmla="val 12617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7" name="Google Shape;217;p11"/>
          <p:cNvSpPr/>
          <p:nvPr/>
        </p:nvSpPr>
        <p:spPr>
          <a:xfrm>
            <a:off x="9679453" y="5082425"/>
            <a:ext cx="405412" cy="278807"/>
          </a:xfrm>
          <a:custGeom>
            <a:rect b="b" l="l" r="r" t="t"/>
            <a:pathLst>
              <a:path extrusionOk="0" h="21600" w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2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6007642" y="4580051"/>
            <a:ext cx="1284643" cy="1283554"/>
            <a:chOff x="6434437" y="4380470"/>
            <a:chExt cx="1218099" cy="1217066"/>
          </a:xfrm>
        </p:grpSpPr>
        <p:sp>
          <p:nvSpPr>
            <p:cNvPr id="219" name="Google Shape;219;p1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fmla="val 124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 flipH="1" rot="5400000">
              <a:off x="6434437" y="4380470"/>
              <a:ext cx="1216800" cy="1216800"/>
            </a:xfrm>
            <a:prstGeom prst="blockArc">
              <a:avLst>
                <a:gd fmla="val 9495697" name="adj1"/>
                <a:gd fmla="val 0" name="adj2"/>
                <a:gd fmla="val 12617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21" name="Google Shape;221;p11"/>
          <p:cNvGrpSpPr/>
          <p:nvPr/>
        </p:nvGrpSpPr>
        <p:grpSpPr>
          <a:xfrm>
            <a:off x="6434134" y="5019469"/>
            <a:ext cx="404719" cy="404719"/>
            <a:chOff x="4439444" y="1652588"/>
            <a:chExt cx="464344" cy="464344"/>
          </a:xfrm>
        </p:grpSpPr>
        <p:sp>
          <p:nvSpPr>
            <p:cNvPr id="222" name="Google Shape;222;p11"/>
            <p:cNvSpPr/>
            <p:nvPr/>
          </p:nvSpPr>
          <p:spPr>
            <a:xfrm>
              <a:off x="4686300" y="1710532"/>
              <a:ext cx="152400" cy="152400"/>
            </a:xfrm>
            <a:custGeom>
              <a:rect b="b" l="l" r="r" t="t"/>
              <a:pathLst>
                <a:path extrusionOk="0"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4439444" y="1652588"/>
              <a:ext cx="464344" cy="464344"/>
            </a:xfrm>
            <a:custGeom>
              <a:rect b="b" l="l" r="r" t="t"/>
              <a:pathLst>
                <a:path extrusionOk="0"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4686300" y="1652588"/>
              <a:ext cx="217488" cy="217488"/>
            </a:xfrm>
            <a:custGeom>
              <a:rect b="b" l="l" r="r" t="t"/>
              <a:pathLst>
                <a:path extrusionOk="0"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5" name="Google Shape;225;p11"/>
          <p:cNvSpPr txBox="1"/>
          <p:nvPr/>
        </p:nvSpPr>
        <p:spPr>
          <a:xfrm>
            <a:off x="4567592" y="5986531"/>
            <a:ext cx="6760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188298" y="5986531"/>
            <a:ext cx="6760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7809004" y="5986531"/>
            <a:ext cx="6760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9429710" y="5986531"/>
            <a:ext cx="6760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11050418" y="5986531"/>
            <a:ext cx="6760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sz="1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30" name="Google Shape;230;p11"/>
          <p:cNvGrpSpPr/>
          <p:nvPr/>
        </p:nvGrpSpPr>
        <p:grpSpPr>
          <a:xfrm>
            <a:off x="4386936" y="4580051"/>
            <a:ext cx="1284643" cy="1283554"/>
            <a:chOff x="6434437" y="4380470"/>
            <a:chExt cx="1218099" cy="1217066"/>
          </a:xfrm>
        </p:grpSpPr>
        <p:sp>
          <p:nvSpPr>
            <p:cNvPr id="231" name="Google Shape;231;p1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fmla="val 124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 flipH="1" rot="5400000">
              <a:off x="6434437" y="4380470"/>
              <a:ext cx="1216800" cy="1216800"/>
            </a:xfrm>
            <a:prstGeom prst="blockArc">
              <a:avLst>
                <a:gd fmla="val 4362058" name="adj1"/>
                <a:gd fmla="val 0" name="adj2"/>
                <a:gd fmla="val 12617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3" name="Google Shape;233;p11"/>
          <p:cNvGrpSpPr/>
          <p:nvPr/>
        </p:nvGrpSpPr>
        <p:grpSpPr>
          <a:xfrm>
            <a:off x="4848893" y="5058617"/>
            <a:ext cx="360729" cy="326422"/>
            <a:chOff x="5329238" y="1931988"/>
            <a:chExt cx="550862" cy="498475"/>
          </a:xfrm>
        </p:grpSpPr>
        <p:sp>
          <p:nvSpPr>
            <p:cNvPr id="234" name="Google Shape;234;p11"/>
            <p:cNvSpPr/>
            <p:nvPr/>
          </p:nvSpPr>
          <p:spPr>
            <a:xfrm>
              <a:off x="5462588" y="2284413"/>
              <a:ext cx="53975" cy="146050"/>
            </a:xfrm>
            <a:custGeom>
              <a:rect b="b" l="l" r="r" t="t"/>
              <a:pathLst>
                <a:path extrusionOk="0" h="38" w="14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5688013" y="2200275"/>
              <a:ext cx="49212" cy="230188"/>
            </a:xfrm>
            <a:custGeom>
              <a:rect b="b" l="l" r="r" t="t"/>
              <a:pathLst>
                <a:path extrusionOk="0" h="60" w="13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5761038" y="2127250"/>
              <a:ext cx="49212" cy="303213"/>
            </a:xfrm>
            <a:custGeom>
              <a:rect b="b" l="l" r="r" t="t"/>
              <a:pathLst>
                <a:path extrusionOk="0" h="79" w="13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5611813" y="2273300"/>
              <a:ext cx="53975" cy="157163"/>
            </a:xfrm>
            <a:custGeom>
              <a:rect b="b" l="l" r="r" t="t"/>
              <a:pathLst>
                <a:path extrusionOk="0" h="41" w="14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538788" y="2279650"/>
              <a:ext cx="49212" cy="150813"/>
            </a:xfrm>
            <a:custGeom>
              <a:rect b="b" l="l" r="r" t="t"/>
              <a:pathLst>
                <a:path extrusionOk="0" h="39" w="13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381625" y="2357438"/>
              <a:ext cx="58737" cy="73025"/>
            </a:xfrm>
            <a:custGeom>
              <a:rect b="b" l="l" r="r" t="t"/>
              <a:pathLst>
                <a:path extrusionOk="0" h="19" w="15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329238" y="1931988"/>
              <a:ext cx="550862" cy="414338"/>
            </a:xfrm>
            <a:custGeom>
              <a:rect b="b" l="l" r="r" t="t"/>
              <a:pathLst>
                <a:path extrusionOk="0" h="108" w="144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1" name="Google Shape;241;p11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2"/>
          <p:cNvGrpSpPr/>
          <p:nvPr/>
        </p:nvGrpSpPr>
        <p:grpSpPr>
          <a:xfrm>
            <a:off x="2171509" y="1960141"/>
            <a:ext cx="7898756" cy="2977801"/>
            <a:chOff x="3850579" y="1767172"/>
            <a:chExt cx="7490012" cy="2823706"/>
          </a:xfrm>
        </p:grpSpPr>
        <p:sp>
          <p:nvSpPr>
            <p:cNvPr id="248" name="Google Shape;248;p12"/>
            <p:cNvSpPr txBox="1"/>
            <p:nvPr/>
          </p:nvSpPr>
          <p:spPr>
            <a:xfrm>
              <a:off x="6853951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40%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7506655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50%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12"/>
            <p:cNvSpPr txBox="1"/>
            <p:nvPr/>
          </p:nvSpPr>
          <p:spPr>
            <a:xfrm>
              <a:off x="8143172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6172217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10746859" y="4258170"/>
              <a:ext cx="593732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3" name="Google Shape;253;p12"/>
            <p:cNvSpPr txBox="1"/>
            <p:nvPr/>
          </p:nvSpPr>
          <p:spPr>
            <a:xfrm>
              <a:off x="5487530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4" name="Google Shape;254;p12"/>
            <p:cNvSpPr txBox="1"/>
            <p:nvPr/>
          </p:nvSpPr>
          <p:spPr>
            <a:xfrm>
              <a:off x="8757517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9400893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80%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12"/>
            <p:cNvSpPr txBox="1"/>
            <p:nvPr/>
          </p:nvSpPr>
          <p:spPr>
            <a:xfrm>
              <a:off x="10086455" y="4258170"/>
              <a:ext cx="498881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90%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4371782" y="4258170"/>
              <a:ext cx="398558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12"/>
            <p:cNvSpPr txBox="1"/>
            <p:nvPr/>
          </p:nvSpPr>
          <p:spPr>
            <a:xfrm>
              <a:off x="4863632" y="4258170"/>
              <a:ext cx="493409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10%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79" name="Google Shape;279;p12"/>
            <p:cNvCxnSpPr/>
            <p:nvPr/>
          </p:nvCxnSpPr>
          <p:spPr>
            <a:xfrm>
              <a:off x="4446089" y="1767172"/>
              <a:ext cx="0" cy="2412945"/>
            </a:xfrm>
            <a:prstGeom prst="straightConnector1">
              <a:avLst/>
            </a:prstGeom>
            <a:noFill/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0" name="Google Shape;280;p12"/>
            <p:cNvSpPr txBox="1"/>
            <p:nvPr/>
          </p:nvSpPr>
          <p:spPr>
            <a:xfrm>
              <a:off x="3859485" y="1853363"/>
              <a:ext cx="552083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20XX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3853315" y="2310563"/>
              <a:ext cx="564426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2014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3851339" y="2766884"/>
              <a:ext cx="568378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2013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850579" y="3224963"/>
              <a:ext cx="569898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2012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4" name="Google Shape;284;p12"/>
            <p:cNvSpPr txBox="1"/>
            <p:nvPr/>
          </p:nvSpPr>
          <p:spPr>
            <a:xfrm>
              <a:off x="3852129" y="3682163"/>
              <a:ext cx="566797" cy="332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2011</a:t>
              </a:r>
              <a:endParaRPr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5" name="Google Shape;285;p12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117517" y="5342650"/>
            <a:ext cx="12298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OPTION HERE</a:t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5581493" y="5342650"/>
            <a:ext cx="12298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OPTION HERE</a:t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8045469" y="5342650"/>
            <a:ext cx="122982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OPTION HERE</a:t>
            </a:r>
            <a:endParaRPr sz="1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824036" y="159941"/>
            <a:ext cx="28077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/>
          <p:nvPr/>
        </p:nvSpPr>
        <p:spPr>
          <a:xfrm>
            <a:off x="-28563" y="1485696"/>
            <a:ext cx="5095644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0677846" y="1485696"/>
            <a:ext cx="2201183" cy="4261259"/>
          </a:xfrm>
          <a:custGeom>
            <a:rect b="b" l="l" r="r" t="t"/>
            <a:pathLst>
              <a:path extrusionOk="0" h="4261259" w="451148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>
            <a:gsLst>
              <a:gs pos="0">
                <a:srgbClr val="D5D5D5"/>
              </a:gs>
              <a:gs pos="25000">
                <a:srgbClr val="D5D5D5"/>
              </a:gs>
              <a:gs pos="62000">
                <a:schemeClr val="lt1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30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</a:t>
            </a:r>
            <a:endParaRPr sz="20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SUMMER</a:t>
            </a:r>
            <a:endParaRPr sz="24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13"/>
          <p:cNvSpPr txBox="1"/>
          <p:nvPr/>
        </p:nvSpPr>
        <p:spPr>
          <a:xfrm>
            <a:off x="6465353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8177946" y="3677850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465353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8177946" y="3950681"/>
            <a:ext cx="10150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0" lang="tr-TR" sz="1100" u="none" cap="none" strike="noStrik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here...</a:t>
            </a:r>
            <a:endParaRPr b="0" i="0" sz="1100" u="none" cap="none" strike="noStrike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urope Wind Presentation Template www.templatesppt.com">
  <a:themeElements>
    <a:clrScheme name="自定义 19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C6B"/>
      </a:accent1>
      <a:accent2>
        <a:srgbClr val="C1272D"/>
      </a:accent2>
      <a:accent3>
        <a:srgbClr val="1F4C6B"/>
      </a:accent3>
      <a:accent4>
        <a:srgbClr val="C1272D"/>
      </a:accent4>
      <a:accent5>
        <a:srgbClr val="1F4C6B"/>
      </a:accent5>
      <a:accent6>
        <a:srgbClr val="C1272D"/>
      </a:accent6>
      <a:hlink>
        <a:srgbClr val="1F4C6B"/>
      </a:hlink>
      <a:folHlink>
        <a:srgbClr val="C127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