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61" r:id="rId4"/>
    <p:sldMasterId id="214748367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Lst>
  <p:sldSz cy="6858000" cx="12192000"/>
  <p:notesSz cx="6858000" cy="9144000"/>
  <p:embeddedFontLst>
    <p:embeddedFont>
      <p:font typeface="Quattrocento Sans"/>
      <p:regular r:id="rId16"/>
      <p:bold r:id="rId17"/>
      <p:italic r:id="rId18"/>
      <p:boldItalic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0" roundtripDataSignature="AMtx7mh7uQhfHQFBSbSdllYmZy/jjTkcS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customschemas.google.com/relationships/presentationmetadata" Target="meta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4.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font" Target="fonts/QuattrocentoSans-bold.fntdata"/><Relationship Id="rId16" Type="http://schemas.openxmlformats.org/officeDocument/2006/relationships/font" Target="fonts/QuattrocentoSans-regular.fntdata"/><Relationship Id="rId5" Type="http://schemas.openxmlformats.org/officeDocument/2006/relationships/slideMaster" Target="slideMasters/slideMaster3.xml"/><Relationship Id="rId19" Type="http://schemas.openxmlformats.org/officeDocument/2006/relationships/font" Target="fonts/QuattrocentoSans-boldItalic.fntdata"/><Relationship Id="rId6" Type="http://schemas.openxmlformats.org/officeDocument/2006/relationships/notesMaster" Target="notesMasters/notesMaster1.xml"/><Relationship Id="rId18" Type="http://schemas.openxmlformats.org/officeDocument/2006/relationships/font" Target="fonts/QuattrocentoSans-italic.fnt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3f5f351b7f7_0_16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Quattrocento Sans"/>
                <a:ea typeface="Quattrocento Sans"/>
                <a:cs typeface="Quattrocento Sans"/>
                <a:sym typeface="Quattrocento Sans"/>
              </a:rPr>
              <a:t>‹#›</a:t>
            </a:fld>
            <a:endParaRPr b="0" i="0" sz="1200" u="none" cap="none" strike="noStrike">
              <a:solidFill>
                <a:schemeClr val="dk1"/>
              </a:solidFill>
              <a:latin typeface="Quattrocento Sans"/>
              <a:ea typeface="Quattrocento Sans"/>
              <a:cs typeface="Quattrocento Sans"/>
              <a:sym typeface="Quattrocento Sans"/>
            </a:endParaRPr>
          </a:p>
        </p:txBody>
      </p:sp>
      <p:sp>
        <p:nvSpPr>
          <p:cNvPr id="174" name="Google Shape;174;g3f5f351b7f7_0_16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5" name="Google Shape;175;g3f5f351b7f7_0_16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f5f351b7f7_0_17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2" name="Google Shape;182;g3f5f351b7f7_0_17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h46e3b7e7f4e7451e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rPr lang="en-US">
                <a:latin typeface="Calibri"/>
                <a:ea typeface="Calibri"/>
                <a:cs typeface="Calibri"/>
                <a:sym typeface="Calibri"/>
              </a:rPr>
              <a:t>Define injury and/or violence and describe the concepts of intentionality and mechanism as they relate to injury and/or violence.</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rPr lang="en-US">
                <a:latin typeface="Calibri"/>
                <a:ea typeface="Calibri"/>
                <a:cs typeface="Calibri"/>
                <a:sym typeface="Calibri"/>
              </a:rPr>
              <a:t>Describe how injury and/or violence compare with other leading causes of morbidity and mortality and with regard to burdens on the population (e.g. incidence, cost, years of potential life lost, etc.)</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rPr lang="en-US">
                <a:latin typeface="Calibri"/>
                <a:ea typeface="Calibri"/>
                <a:cs typeface="Calibri"/>
                <a:sym typeface="Calibri"/>
              </a:rPr>
              <a:t>Explain how injuries and/or violence are preventable.</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rPr lang="en-US">
                <a:latin typeface="Calibri"/>
                <a:ea typeface="Calibri"/>
                <a:cs typeface="Calibri"/>
                <a:sym typeface="Calibri"/>
              </a:rPr>
              <a:t>Describe the disparity in the risks of injury and/or violence (e.g. differences by age, gender, race, ethnicity, education, location, access to economic resources, access to health care services, sexual orientation, creed, community norms, and the environment). </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rPr lang="en-US">
                <a:latin typeface="Calibri"/>
                <a:ea typeface="Calibri"/>
                <a:cs typeface="Calibri"/>
                <a:sym typeface="Calibri"/>
              </a:rPr>
              <a:t>Describe the influence of a variety of factors (including age, gender, race, ethnicity, education, access to economic resources, sexual orientation, creed, community norms, access to health care services, and the environment) on injury and/or violence prevention. </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t/>
            </a:r>
            <a:endParaRPr/>
          </a:p>
        </p:txBody>
      </p:sp>
      <p:sp>
        <p:nvSpPr>
          <p:cNvPr id="188" name="Google Shape;188;h46e3b7e7f4e7451e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3f5f351b7f7_0_1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4" name="Google Shape;194;g3f5f351b7f7_0_18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88900" lvl="0" marL="0" rtl="0" algn="l">
              <a:lnSpc>
                <a:spcPct val="90000"/>
              </a:lnSpc>
              <a:spcBef>
                <a:spcPts val="1000"/>
              </a:spcBef>
              <a:spcAft>
                <a:spcPts val="0"/>
              </a:spcAft>
              <a:buSzPts val="1400"/>
              <a:buFont typeface="Calibri"/>
              <a:buChar char="•"/>
            </a:pPr>
            <a:r>
              <a:rPr lang="en-US">
                <a:latin typeface="Calibri"/>
                <a:ea typeface="Calibri"/>
                <a:cs typeface="Calibri"/>
                <a:sym typeface="Calibri"/>
              </a:rPr>
              <a:t>Picture Posting or Word description Activity:  </a:t>
            </a:r>
            <a:r>
              <a:rPr lang="en-US">
                <a:highlight>
                  <a:schemeClr val="lt1"/>
                </a:highlight>
                <a:latin typeface="Arial"/>
                <a:ea typeface="Arial"/>
                <a:cs typeface="Arial"/>
                <a:sym typeface="Arial"/>
              </a:rPr>
              <a:t>The slide has the following question written out: “What do you see in your surroundings right now that represents your interest in public health?”  Ask the students to either post a picture or write out a description in the chat.  They are invited to describe why, if they choose, but they can leave the reason up to our imaginations, too. This activity will provide you with connection and interaction with the students. We encourage that you post a picture. </a:t>
            </a:r>
            <a:endParaRPr>
              <a:latin typeface="Calibri"/>
              <a:ea typeface="Calibri"/>
              <a:cs typeface="Calibri"/>
              <a:sym typeface="Calibri"/>
            </a:endParaRPr>
          </a:p>
          <a:p>
            <a:pPr indent="-88900" lvl="0" marL="0" rtl="0" algn="l">
              <a:lnSpc>
                <a:spcPct val="115000"/>
              </a:lnSpc>
              <a:spcBef>
                <a:spcPts val="0"/>
              </a:spcBef>
              <a:spcAft>
                <a:spcPts val="0"/>
              </a:spcAft>
              <a:buSzPts val="1400"/>
              <a:buFont typeface="Calibri"/>
              <a:buChar char="•"/>
            </a:pPr>
            <a:r>
              <a:t/>
            </a:r>
            <a:endParaRPr>
              <a:latin typeface="Calibri"/>
              <a:ea typeface="Calibri"/>
              <a:cs typeface="Calibri"/>
              <a:sym typeface="Calibri"/>
            </a:endParaRPr>
          </a:p>
        </p:txBody>
      </p:sp>
      <p:sp>
        <p:nvSpPr>
          <p:cNvPr id="195" name="Google Shape;195;g3f5f351b7f7_0_18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h4ca632263ff843ae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205" name="Google Shape;205;h4ca632263ff843ae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6" name="Google Shape;206;h4ca632263ff843ae_0_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f5f351b7f7_0_19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212" name="Google Shape;212;g3f5f351b7f7_0_19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400"/>
              <a:buFont typeface="Arial"/>
              <a:buNone/>
            </a:pPr>
            <a:r>
              <a:rPr lang="en-US">
                <a:latin typeface="Calibri"/>
                <a:ea typeface="Calibri"/>
                <a:cs typeface="Calibri"/>
                <a:sym typeface="Calibri"/>
              </a:rPr>
              <a:t>Optional activity if there is time.  Description in Facilitator Guide.</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p:txBody>
      </p:sp>
      <p:sp>
        <p:nvSpPr>
          <p:cNvPr id="213" name="Google Shape;213;g3f5f351b7f7_0_19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3f5f351b7f7_0_20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0" name="Google Shape;220;g3f5f351b7f7_0_20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f5f351b7f7_0_20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226" name="Google Shape;226;g3f5f351b7f7_0_20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7" name="Google Shape;227;g3f5f351b7f7_0_20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3f5f351b7f7_0_2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232" name="Google Shape;232;g3f5f351b7f7_0_2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400"/>
              <a:buNone/>
            </a:pPr>
            <a:r>
              <a:rPr lang="en-US">
                <a:latin typeface="Calibri"/>
                <a:ea typeface="Calibri"/>
                <a:cs typeface="Calibri"/>
                <a:sym typeface="Calibri"/>
              </a:rPr>
              <a:t>If the class will be going into different break out rooms, post the questions in the chat before initiating the breakout rooms.  Inform the facilitators the time allowed and if there will be a person to give a summary of the small group discussion.</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p:txBody>
      </p:sp>
      <p:sp>
        <p:nvSpPr>
          <p:cNvPr id="233" name="Google Shape;233;g3f5f351b7f7_0_21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0" name="Google Shape;30;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1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1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1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1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1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1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9"/>
          <p:cNvSpPr/>
          <p:nvPr>
            <p:ph idx="2" type="pic"/>
          </p:nvPr>
        </p:nvSpPr>
        <p:spPr>
          <a:xfrm>
            <a:off x="5183188" y="987425"/>
            <a:ext cx="6172200" cy="4873625"/>
          </a:xfrm>
          <a:prstGeom prst="rect">
            <a:avLst/>
          </a:prstGeom>
          <a:noFill/>
          <a:ln>
            <a:noFill/>
          </a:ln>
        </p:spPr>
      </p:sp>
      <p:sp>
        <p:nvSpPr>
          <p:cNvPr id="68" name="Google Shape;68;p1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2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2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2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col and 4 top captions">
  <p:cSld name="4 col and 4 top captions">
    <p:bg>
      <p:bgPr>
        <a:solidFill>
          <a:srgbClr val="FFFFFF"/>
        </a:solidFill>
      </p:bgPr>
    </p:bg>
    <p:spTree>
      <p:nvGrpSpPr>
        <p:cNvPr id="84" name="Shape 84"/>
        <p:cNvGrpSpPr/>
        <p:nvPr/>
      </p:nvGrpSpPr>
      <p:grpSpPr>
        <a:xfrm>
          <a:off x="0" y="0"/>
          <a:ext cx="0" cy="0"/>
          <a:chOff x="0" y="0"/>
          <a:chExt cx="0" cy="0"/>
        </a:xfrm>
      </p:grpSpPr>
      <p:sp>
        <p:nvSpPr>
          <p:cNvPr id="85" name="Google Shape;85;p22"/>
          <p:cNvSpPr txBox="1"/>
          <p:nvPr>
            <p:ph type="title"/>
          </p:nvPr>
        </p:nvSpPr>
        <p:spPr>
          <a:xfrm>
            <a:off x="199085" y="71967"/>
            <a:ext cx="11810881" cy="1143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22"/>
          <p:cNvSpPr txBox="1"/>
          <p:nvPr>
            <p:ph idx="1" type="body"/>
          </p:nvPr>
        </p:nvSpPr>
        <p:spPr>
          <a:xfrm>
            <a:off x="188923" y="1601895"/>
            <a:ext cx="2851643" cy="601133"/>
          </a:xfrm>
          <a:prstGeom prst="rect">
            <a:avLst/>
          </a:prstGeom>
          <a:solidFill>
            <a:srgbClr val="418EDF">
              <a:alpha val="40000"/>
            </a:srgbClr>
          </a:solidFill>
          <a:ln>
            <a:noFill/>
          </a:ln>
        </p:spPr>
        <p:txBody>
          <a:bodyPr anchorCtr="0" anchor="ctr" bIns="45700" lIns="91425" spcFirstLastPara="1" rIns="91425" wrap="square" tIns="45700">
            <a:noAutofit/>
          </a:bodyPr>
          <a:lstStyle>
            <a:lvl1pPr indent="-228600" lvl="0" marL="457200" algn="ctr">
              <a:lnSpc>
                <a:spcPct val="90000"/>
              </a:lnSpc>
              <a:spcBef>
                <a:spcPts val="1000"/>
              </a:spcBef>
              <a:spcAft>
                <a:spcPts val="0"/>
              </a:spcAft>
              <a:buClr>
                <a:schemeClr val="dk1"/>
              </a:buClr>
              <a:buSzPts val="1867"/>
              <a:buNone/>
              <a:defRPr b="0" sz="1867">
                <a:solidFill>
                  <a:schemeClr val="dk1"/>
                </a:solidFill>
                <a:latin typeface="Georgia"/>
                <a:ea typeface="Georgia"/>
                <a:cs typeface="Georgia"/>
                <a:sym typeface="Georgia"/>
              </a:defRPr>
            </a:lvl1pPr>
            <a:lvl2pPr indent="-228600" lvl="1" marL="914400" algn="l">
              <a:lnSpc>
                <a:spcPct val="90000"/>
              </a:lnSpc>
              <a:spcBef>
                <a:spcPts val="500"/>
              </a:spcBef>
              <a:spcAft>
                <a:spcPts val="0"/>
              </a:spcAft>
              <a:buClr>
                <a:schemeClr val="dk1"/>
              </a:buClr>
              <a:buSzPts val="1867"/>
              <a:buNone/>
              <a:defRPr sz="1867"/>
            </a:lvl2pPr>
            <a:lvl3pPr indent="-228600" lvl="2" marL="1371600" algn="l">
              <a:lnSpc>
                <a:spcPct val="90000"/>
              </a:lnSpc>
              <a:spcBef>
                <a:spcPts val="500"/>
              </a:spcBef>
              <a:spcAft>
                <a:spcPts val="0"/>
              </a:spcAft>
              <a:buClr>
                <a:schemeClr val="dk1"/>
              </a:buClr>
              <a:buSzPts val="1867"/>
              <a:buNone/>
              <a:defRPr sz="1867"/>
            </a:lvl3pPr>
            <a:lvl4pPr indent="-228600" lvl="3" marL="1828800" algn="l">
              <a:lnSpc>
                <a:spcPct val="90000"/>
              </a:lnSpc>
              <a:spcBef>
                <a:spcPts val="500"/>
              </a:spcBef>
              <a:spcAft>
                <a:spcPts val="0"/>
              </a:spcAft>
              <a:buClr>
                <a:schemeClr val="dk1"/>
              </a:buClr>
              <a:buSzPts val="1867"/>
              <a:buNone/>
              <a:defRPr sz="1867"/>
            </a:lvl4pPr>
            <a:lvl5pPr indent="-228600" lvl="4" marL="2286000" algn="l">
              <a:lnSpc>
                <a:spcPct val="90000"/>
              </a:lnSpc>
              <a:spcBef>
                <a:spcPts val="500"/>
              </a:spcBef>
              <a:spcAft>
                <a:spcPts val="0"/>
              </a:spcAft>
              <a:buClr>
                <a:schemeClr val="dk1"/>
              </a:buClr>
              <a:buSzPts val="1867"/>
              <a:buNone/>
              <a:defRPr sz="1867"/>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22"/>
          <p:cNvSpPr txBox="1"/>
          <p:nvPr>
            <p:ph idx="2" type="body"/>
          </p:nvPr>
        </p:nvSpPr>
        <p:spPr>
          <a:xfrm>
            <a:off x="199756" y="2313096"/>
            <a:ext cx="2848915" cy="3822411"/>
          </a:xfrm>
          <a:prstGeom prst="rect">
            <a:avLst/>
          </a:prstGeom>
          <a:noFill/>
          <a:ln cap="flat" cmpd="sng" w="9525">
            <a:solidFill>
              <a:srgbClr val="6CACE4">
                <a:alpha val="20000"/>
              </a:srgbClr>
            </a:solidFill>
            <a:prstDash val="solid"/>
            <a:round/>
            <a:headEnd len="sm" w="sm" type="none"/>
            <a:tailEnd len="sm" w="sm" type="none"/>
          </a:ln>
        </p:spPr>
        <p:txBody>
          <a:bodyPr anchorCtr="0" anchor="t" bIns="45700" lIns="91425" spcFirstLastPara="1" rIns="91425" wrap="square" tIns="45700">
            <a:normAutofit/>
          </a:bodyPr>
          <a:lstStyle>
            <a:lvl1pPr indent="-364046" lvl="0" marL="457200" algn="l">
              <a:lnSpc>
                <a:spcPct val="90000"/>
              </a:lnSpc>
              <a:spcBef>
                <a:spcPts val="1000"/>
              </a:spcBef>
              <a:spcAft>
                <a:spcPts val="0"/>
              </a:spcAft>
              <a:buClr>
                <a:schemeClr val="dk1"/>
              </a:buClr>
              <a:buSzPts val="2133"/>
              <a:buFont typeface="Arial"/>
              <a:buChar char="►"/>
              <a:defRPr sz="2133"/>
            </a:lvl1pPr>
            <a:lvl2pPr indent="-364046" lvl="1" marL="914400" algn="l">
              <a:lnSpc>
                <a:spcPct val="90000"/>
              </a:lnSpc>
              <a:spcBef>
                <a:spcPts val="500"/>
              </a:spcBef>
              <a:spcAft>
                <a:spcPts val="0"/>
              </a:spcAft>
              <a:buClr>
                <a:schemeClr val="dk1"/>
              </a:buClr>
              <a:buSzPts val="2133"/>
              <a:buFont typeface="Arial"/>
              <a:buChar char="►"/>
              <a:defRPr sz="2133"/>
            </a:lvl2pPr>
            <a:lvl3pPr indent="-364046" lvl="2" marL="1371600" algn="l">
              <a:lnSpc>
                <a:spcPct val="90000"/>
              </a:lnSpc>
              <a:spcBef>
                <a:spcPts val="500"/>
              </a:spcBef>
              <a:spcAft>
                <a:spcPts val="0"/>
              </a:spcAft>
              <a:buClr>
                <a:schemeClr val="dk1"/>
              </a:buClr>
              <a:buSzPts val="2133"/>
              <a:buFont typeface="Arial"/>
              <a:buChar char="●"/>
              <a:defRPr sz="2133"/>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 name="Google Shape;88;p22"/>
          <p:cNvSpPr txBox="1"/>
          <p:nvPr>
            <p:ph idx="3" type="body"/>
          </p:nvPr>
        </p:nvSpPr>
        <p:spPr>
          <a:xfrm>
            <a:off x="3170016" y="1601895"/>
            <a:ext cx="2851643" cy="601133"/>
          </a:xfrm>
          <a:prstGeom prst="rect">
            <a:avLst/>
          </a:prstGeom>
          <a:solidFill>
            <a:srgbClr val="418EDF">
              <a:alpha val="40000"/>
            </a:srgbClr>
          </a:solidFill>
          <a:ln>
            <a:noFill/>
          </a:ln>
        </p:spPr>
        <p:txBody>
          <a:bodyPr anchorCtr="0" anchor="ctr" bIns="45700" lIns="91425" spcFirstLastPara="1" rIns="91425" wrap="square" tIns="45700">
            <a:noAutofit/>
          </a:bodyPr>
          <a:lstStyle>
            <a:lvl1pPr indent="-228600" lvl="0" marL="457200" algn="ctr">
              <a:lnSpc>
                <a:spcPct val="90000"/>
              </a:lnSpc>
              <a:spcBef>
                <a:spcPts val="1000"/>
              </a:spcBef>
              <a:spcAft>
                <a:spcPts val="0"/>
              </a:spcAft>
              <a:buClr>
                <a:schemeClr val="dk1"/>
              </a:buClr>
              <a:buSzPts val="1867"/>
              <a:buNone/>
              <a:defRPr b="0" sz="1867">
                <a:solidFill>
                  <a:schemeClr val="dk1"/>
                </a:solidFill>
                <a:latin typeface="Georgia"/>
                <a:ea typeface="Georgia"/>
                <a:cs typeface="Georgia"/>
                <a:sym typeface="Georgia"/>
              </a:defRPr>
            </a:lvl1pPr>
            <a:lvl2pPr indent="-228600" lvl="1" marL="914400" algn="l">
              <a:lnSpc>
                <a:spcPct val="90000"/>
              </a:lnSpc>
              <a:spcBef>
                <a:spcPts val="500"/>
              </a:spcBef>
              <a:spcAft>
                <a:spcPts val="0"/>
              </a:spcAft>
              <a:buClr>
                <a:schemeClr val="dk1"/>
              </a:buClr>
              <a:buSzPts val="1867"/>
              <a:buNone/>
              <a:defRPr sz="1867"/>
            </a:lvl2pPr>
            <a:lvl3pPr indent="-228600" lvl="2" marL="1371600" algn="l">
              <a:lnSpc>
                <a:spcPct val="90000"/>
              </a:lnSpc>
              <a:spcBef>
                <a:spcPts val="500"/>
              </a:spcBef>
              <a:spcAft>
                <a:spcPts val="0"/>
              </a:spcAft>
              <a:buClr>
                <a:schemeClr val="dk1"/>
              </a:buClr>
              <a:buSzPts val="1867"/>
              <a:buNone/>
              <a:defRPr sz="1867"/>
            </a:lvl3pPr>
            <a:lvl4pPr indent="-228600" lvl="3" marL="1828800" algn="l">
              <a:lnSpc>
                <a:spcPct val="90000"/>
              </a:lnSpc>
              <a:spcBef>
                <a:spcPts val="500"/>
              </a:spcBef>
              <a:spcAft>
                <a:spcPts val="0"/>
              </a:spcAft>
              <a:buClr>
                <a:schemeClr val="dk1"/>
              </a:buClr>
              <a:buSzPts val="1867"/>
              <a:buNone/>
              <a:defRPr sz="1867"/>
            </a:lvl4pPr>
            <a:lvl5pPr indent="-228600" lvl="4" marL="2286000" algn="l">
              <a:lnSpc>
                <a:spcPct val="90000"/>
              </a:lnSpc>
              <a:spcBef>
                <a:spcPts val="500"/>
              </a:spcBef>
              <a:spcAft>
                <a:spcPts val="0"/>
              </a:spcAft>
              <a:buClr>
                <a:schemeClr val="dk1"/>
              </a:buClr>
              <a:buSzPts val="1867"/>
              <a:buNone/>
              <a:defRPr sz="1867"/>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22"/>
          <p:cNvSpPr txBox="1"/>
          <p:nvPr>
            <p:ph idx="4" type="body"/>
          </p:nvPr>
        </p:nvSpPr>
        <p:spPr>
          <a:xfrm>
            <a:off x="3170017" y="2311400"/>
            <a:ext cx="2851643" cy="3822411"/>
          </a:xfrm>
          <a:prstGeom prst="rect">
            <a:avLst/>
          </a:prstGeom>
          <a:noFill/>
          <a:ln cap="flat" cmpd="sng" w="9525">
            <a:solidFill>
              <a:srgbClr val="6CACE4">
                <a:alpha val="20000"/>
              </a:srgbClr>
            </a:solidFill>
            <a:prstDash val="solid"/>
            <a:round/>
            <a:headEnd len="sm" w="sm" type="none"/>
            <a:tailEnd len="sm" w="sm" type="none"/>
          </a:ln>
        </p:spPr>
        <p:txBody>
          <a:bodyPr anchorCtr="0" anchor="t" bIns="45700" lIns="91425" spcFirstLastPara="1" rIns="91425" wrap="square" tIns="45700">
            <a:normAutofit/>
          </a:bodyPr>
          <a:lstStyle>
            <a:lvl1pPr indent="-364046" lvl="0" marL="457200" algn="l">
              <a:lnSpc>
                <a:spcPct val="90000"/>
              </a:lnSpc>
              <a:spcBef>
                <a:spcPts val="1000"/>
              </a:spcBef>
              <a:spcAft>
                <a:spcPts val="0"/>
              </a:spcAft>
              <a:buClr>
                <a:schemeClr val="dk1"/>
              </a:buClr>
              <a:buSzPts val="2133"/>
              <a:buFont typeface="Arial"/>
              <a:buChar char="►"/>
              <a:defRPr sz="2133">
                <a:solidFill>
                  <a:schemeClr val="dk1"/>
                </a:solidFill>
                <a:latin typeface="Calibri"/>
                <a:ea typeface="Calibri"/>
                <a:cs typeface="Calibri"/>
                <a:sym typeface="Calibri"/>
              </a:defRPr>
            </a:lvl1pPr>
            <a:lvl2pPr indent="-364046" lvl="1" marL="914400" algn="l">
              <a:lnSpc>
                <a:spcPct val="90000"/>
              </a:lnSpc>
              <a:spcBef>
                <a:spcPts val="500"/>
              </a:spcBef>
              <a:spcAft>
                <a:spcPts val="0"/>
              </a:spcAft>
              <a:buClr>
                <a:schemeClr val="dk1"/>
              </a:buClr>
              <a:buSzPts val="2133"/>
              <a:buFont typeface="Arial"/>
              <a:buChar char="►"/>
              <a:defRPr sz="2133"/>
            </a:lvl2pPr>
            <a:lvl3pPr indent="-364046" lvl="2" marL="1371600" algn="l">
              <a:lnSpc>
                <a:spcPct val="90000"/>
              </a:lnSpc>
              <a:spcBef>
                <a:spcPts val="500"/>
              </a:spcBef>
              <a:spcAft>
                <a:spcPts val="0"/>
              </a:spcAft>
              <a:buClr>
                <a:schemeClr val="dk1"/>
              </a:buClr>
              <a:buSzPts val="2133"/>
              <a:buFont typeface="Arial"/>
              <a:buChar char="●"/>
              <a:defRPr sz="2133"/>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0" name="Google Shape;90;p22"/>
          <p:cNvSpPr txBox="1"/>
          <p:nvPr>
            <p:ph idx="5" type="body"/>
          </p:nvPr>
        </p:nvSpPr>
        <p:spPr>
          <a:xfrm>
            <a:off x="6164168" y="1600200"/>
            <a:ext cx="2851643" cy="601133"/>
          </a:xfrm>
          <a:prstGeom prst="rect">
            <a:avLst/>
          </a:prstGeom>
          <a:solidFill>
            <a:srgbClr val="418EDF">
              <a:alpha val="40000"/>
            </a:srgbClr>
          </a:solidFill>
          <a:ln>
            <a:noFill/>
          </a:ln>
        </p:spPr>
        <p:txBody>
          <a:bodyPr anchorCtr="0" anchor="ctr" bIns="45700" lIns="91425" spcFirstLastPara="1" rIns="91425" wrap="square" tIns="45700">
            <a:noAutofit/>
          </a:bodyPr>
          <a:lstStyle>
            <a:lvl1pPr indent="-228600" lvl="0" marL="457200" algn="ctr">
              <a:lnSpc>
                <a:spcPct val="90000"/>
              </a:lnSpc>
              <a:spcBef>
                <a:spcPts val="1000"/>
              </a:spcBef>
              <a:spcAft>
                <a:spcPts val="0"/>
              </a:spcAft>
              <a:buClr>
                <a:schemeClr val="dk1"/>
              </a:buClr>
              <a:buSzPts val="1867"/>
              <a:buNone/>
              <a:defRPr b="0" sz="1867">
                <a:solidFill>
                  <a:schemeClr val="dk1"/>
                </a:solidFill>
                <a:latin typeface="Georgia"/>
                <a:ea typeface="Georgia"/>
                <a:cs typeface="Georgia"/>
                <a:sym typeface="Georgia"/>
              </a:defRPr>
            </a:lvl1pPr>
            <a:lvl2pPr indent="-228600" lvl="1" marL="914400" algn="l">
              <a:lnSpc>
                <a:spcPct val="90000"/>
              </a:lnSpc>
              <a:spcBef>
                <a:spcPts val="500"/>
              </a:spcBef>
              <a:spcAft>
                <a:spcPts val="0"/>
              </a:spcAft>
              <a:buClr>
                <a:schemeClr val="dk1"/>
              </a:buClr>
              <a:buSzPts val="1867"/>
              <a:buNone/>
              <a:defRPr sz="1867"/>
            </a:lvl2pPr>
            <a:lvl3pPr indent="-228600" lvl="2" marL="1371600" algn="l">
              <a:lnSpc>
                <a:spcPct val="90000"/>
              </a:lnSpc>
              <a:spcBef>
                <a:spcPts val="500"/>
              </a:spcBef>
              <a:spcAft>
                <a:spcPts val="0"/>
              </a:spcAft>
              <a:buClr>
                <a:schemeClr val="dk1"/>
              </a:buClr>
              <a:buSzPts val="1867"/>
              <a:buNone/>
              <a:defRPr sz="1867"/>
            </a:lvl3pPr>
            <a:lvl4pPr indent="-228600" lvl="3" marL="1828800" algn="l">
              <a:lnSpc>
                <a:spcPct val="90000"/>
              </a:lnSpc>
              <a:spcBef>
                <a:spcPts val="500"/>
              </a:spcBef>
              <a:spcAft>
                <a:spcPts val="0"/>
              </a:spcAft>
              <a:buClr>
                <a:schemeClr val="dk1"/>
              </a:buClr>
              <a:buSzPts val="1867"/>
              <a:buNone/>
              <a:defRPr sz="1867"/>
            </a:lvl4pPr>
            <a:lvl5pPr indent="-228600" lvl="4" marL="2286000" algn="l">
              <a:lnSpc>
                <a:spcPct val="90000"/>
              </a:lnSpc>
              <a:spcBef>
                <a:spcPts val="500"/>
              </a:spcBef>
              <a:spcAft>
                <a:spcPts val="0"/>
              </a:spcAft>
              <a:buClr>
                <a:schemeClr val="dk1"/>
              </a:buClr>
              <a:buSzPts val="1867"/>
              <a:buNone/>
              <a:defRPr sz="1867"/>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1" name="Google Shape;91;p22"/>
          <p:cNvSpPr txBox="1"/>
          <p:nvPr>
            <p:ph idx="6" type="body"/>
          </p:nvPr>
        </p:nvSpPr>
        <p:spPr>
          <a:xfrm>
            <a:off x="6164169" y="2311400"/>
            <a:ext cx="2851643" cy="3822411"/>
          </a:xfrm>
          <a:prstGeom prst="rect">
            <a:avLst/>
          </a:prstGeom>
          <a:noFill/>
          <a:ln cap="flat" cmpd="sng" w="9525">
            <a:solidFill>
              <a:srgbClr val="6CACE4">
                <a:alpha val="20000"/>
              </a:srgbClr>
            </a:solidFill>
            <a:prstDash val="solid"/>
            <a:round/>
            <a:headEnd len="sm" w="sm" type="none"/>
            <a:tailEnd len="sm" w="sm" type="none"/>
          </a:ln>
        </p:spPr>
        <p:txBody>
          <a:bodyPr anchorCtr="0" anchor="t" bIns="45700" lIns="91425" spcFirstLastPara="1" rIns="91425" wrap="square" tIns="45700">
            <a:normAutofit/>
          </a:bodyPr>
          <a:lstStyle>
            <a:lvl1pPr indent="-364046" lvl="0" marL="457200" algn="l">
              <a:lnSpc>
                <a:spcPct val="90000"/>
              </a:lnSpc>
              <a:spcBef>
                <a:spcPts val="1000"/>
              </a:spcBef>
              <a:spcAft>
                <a:spcPts val="0"/>
              </a:spcAft>
              <a:buClr>
                <a:schemeClr val="dk1"/>
              </a:buClr>
              <a:buSzPts val="2133"/>
              <a:buFont typeface="Arial"/>
              <a:buChar char="►"/>
              <a:defRPr sz="2133">
                <a:solidFill>
                  <a:schemeClr val="dk1"/>
                </a:solidFill>
                <a:latin typeface="Calibri"/>
                <a:ea typeface="Calibri"/>
                <a:cs typeface="Calibri"/>
                <a:sym typeface="Calibri"/>
              </a:defRPr>
            </a:lvl1pPr>
            <a:lvl2pPr indent="-364046" lvl="1" marL="914400" algn="l">
              <a:lnSpc>
                <a:spcPct val="90000"/>
              </a:lnSpc>
              <a:spcBef>
                <a:spcPts val="500"/>
              </a:spcBef>
              <a:spcAft>
                <a:spcPts val="0"/>
              </a:spcAft>
              <a:buClr>
                <a:schemeClr val="dk1"/>
              </a:buClr>
              <a:buSzPts val="2133"/>
              <a:buFont typeface="Arial"/>
              <a:buChar char="►"/>
              <a:defRPr sz="2133"/>
            </a:lvl2pPr>
            <a:lvl3pPr indent="-364046" lvl="2" marL="1371600" algn="l">
              <a:lnSpc>
                <a:spcPct val="90000"/>
              </a:lnSpc>
              <a:spcBef>
                <a:spcPts val="500"/>
              </a:spcBef>
              <a:spcAft>
                <a:spcPts val="0"/>
              </a:spcAft>
              <a:buClr>
                <a:schemeClr val="dk1"/>
              </a:buClr>
              <a:buSzPts val="2133"/>
              <a:buFont typeface="Arial"/>
              <a:buChar char="●"/>
              <a:defRPr sz="2133"/>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 name="Google Shape;92;p22"/>
          <p:cNvSpPr txBox="1"/>
          <p:nvPr>
            <p:ph idx="7" type="body"/>
          </p:nvPr>
        </p:nvSpPr>
        <p:spPr>
          <a:xfrm>
            <a:off x="9137157" y="1600200"/>
            <a:ext cx="2851643" cy="601133"/>
          </a:xfrm>
          <a:prstGeom prst="rect">
            <a:avLst/>
          </a:prstGeom>
          <a:solidFill>
            <a:srgbClr val="418EDF">
              <a:alpha val="40000"/>
            </a:srgbClr>
          </a:solidFill>
          <a:ln>
            <a:noFill/>
          </a:ln>
        </p:spPr>
        <p:txBody>
          <a:bodyPr anchorCtr="0" anchor="ctr" bIns="45700" lIns="91425" spcFirstLastPara="1" rIns="91425" wrap="square" tIns="45700">
            <a:noAutofit/>
          </a:bodyPr>
          <a:lstStyle>
            <a:lvl1pPr indent="-228600" lvl="0" marL="457200" algn="ctr">
              <a:lnSpc>
                <a:spcPct val="90000"/>
              </a:lnSpc>
              <a:spcBef>
                <a:spcPts val="1000"/>
              </a:spcBef>
              <a:spcAft>
                <a:spcPts val="0"/>
              </a:spcAft>
              <a:buClr>
                <a:schemeClr val="dk1"/>
              </a:buClr>
              <a:buSzPts val="1867"/>
              <a:buNone/>
              <a:defRPr b="0" sz="1867">
                <a:solidFill>
                  <a:schemeClr val="dk1"/>
                </a:solidFill>
                <a:latin typeface="Georgia"/>
                <a:ea typeface="Georgia"/>
                <a:cs typeface="Georgia"/>
                <a:sym typeface="Georgia"/>
              </a:defRPr>
            </a:lvl1pPr>
            <a:lvl2pPr indent="-228600" lvl="1" marL="914400" algn="l">
              <a:lnSpc>
                <a:spcPct val="90000"/>
              </a:lnSpc>
              <a:spcBef>
                <a:spcPts val="500"/>
              </a:spcBef>
              <a:spcAft>
                <a:spcPts val="0"/>
              </a:spcAft>
              <a:buClr>
                <a:schemeClr val="dk1"/>
              </a:buClr>
              <a:buSzPts val="1867"/>
              <a:buNone/>
              <a:defRPr sz="1867"/>
            </a:lvl2pPr>
            <a:lvl3pPr indent="-228600" lvl="2" marL="1371600" algn="l">
              <a:lnSpc>
                <a:spcPct val="90000"/>
              </a:lnSpc>
              <a:spcBef>
                <a:spcPts val="500"/>
              </a:spcBef>
              <a:spcAft>
                <a:spcPts val="0"/>
              </a:spcAft>
              <a:buClr>
                <a:schemeClr val="dk1"/>
              </a:buClr>
              <a:buSzPts val="1867"/>
              <a:buNone/>
              <a:defRPr sz="1867"/>
            </a:lvl3pPr>
            <a:lvl4pPr indent="-228600" lvl="3" marL="1828800" algn="l">
              <a:lnSpc>
                <a:spcPct val="90000"/>
              </a:lnSpc>
              <a:spcBef>
                <a:spcPts val="500"/>
              </a:spcBef>
              <a:spcAft>
                <a:spcPts val="0"/>
              </a:spcAft>
              <a:buClr>
                <a:schemeClr val="dk1"/>
              </a:buClr>
              <a:buSzPts val="1867"/>
              <a:buNone/>
              <a:defRPr sz="1867"/>
            </a:lvl4pPr>
            <a:lvl5pPr indent="-228600" lvl="4" marL="2286000" algn="l">
              <a:lnSpc>
                <a:spcPct val="90000"/>
              </a:lnSpc>
              <a:spcBef>
                <a:spcPts val="500"/>
              </a:spcBef>
              <a:spcAft>
                <a:spcPts val="0"/>
              </a:spcAft>
              <a:buClr>
                <a:schemeClr val="dk1"/>
              </a:buClr>
              <a:buSzPts val="1867"/>
              <a:buNone/>
              <a:defRPr sz="1867"/>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 name="Google Shape;93;p22"/>
          <p:cNvSpPr txBox="1"/>
          <p:nvPr>
            <p:ph idx="8" type="body"/>
          </p:nvPr>
        </p:nvSpPr>
        <p:spPr>
          <a:xfrm>
            <a:off x="9137159" y="2311400"/>
            <a:ext cx="2851643" cy="3822411"/>
          </a:xfrm>
          <a:prstGeom prst="rect">
            <a:avLst/>
          </a:prstGeom>
          <a:noFill/>
          <a:ln cap="flat" cmpd="sng" w="9525">
            <a:solidFill>
              <a:srgbClr val="6CACE4">
                <a:alpha val="20000"/>
              </a:srgbClr>
            </a:solidFill>
            <a:prstDash val="solid"/>
            <a:round/>
            <a:headEnd len="sm" w="sm" type="none"/>
            <a:tailEnd len="sm" w="sm" type="none"/>
          </a:ln>
        </p:spPr>
        <p:txBody>
          <a:bodyPr anchorCtr="0" anchor="t" bIns="45700" lIns="91425" spcFirstLastPara="1" rIns="91425" wrap="square" tIns="45700">
            <a:normAutofit/>
          </a:bodyPr>
          <a:lstStyle>
            <a:lvl1pPr indent="-364046" lvl="0" marL="457200" algn="l">
              <a:lnSpc>
                <a:spcPct val="90000"/>
              </a:lnSpc>
              <a:spcBef>
                <a:spcPts val="1000"/>
              </a:spcBef>
              <a:spcAft>
                <a:spcPts val="0"/>
              </a:spcAft>
              <a:buClr>
                <a:schemeClr val="dk1"/>
              </a:buClr>
              <a:buSzPts val="2133"/>
              <a:buFont typeface="Arial"/>
              <a:buChar char="►"/>
              <a:defRPr sz="2133">
                <a:solidFill>
                  <a:schemeClr val="dk1"/>
                </a:solidFill>
                <a:latin typeface="Calibri"/>
                <a:ea typeface="Calibri"/>
                <a:cs typeface="Calibri"/>
                <a:sym typeface="Calibri"/>
              </a:defRPr>
            </a:lvl1pPr>
            <a:lvl2pPr indent="-364046" lvl="1" marL="914400" algn="l">
              <a:lnSpc>
                <a:spcPct val="90000"/>
              </a:lnSpc>
              <a:spcBef>
                <a:spcPts val="500"/>
              </a:spcBef>
              <a:spcAft>
                <a:spcPts val="0"/>
              </a:spcAft>
              <a:buClr>
                <a:schemeClr val="dk1"/>
              </a:buClr>
              <a:buSzPts val="2133"/>
              <a:buFont typeface="Arial"/>
              <a:buChar char="►"/>
              <a:defRPr sz="2133"/>
            </a:lvl2pPr>
            <a:lvl3pPr indent="-364046" lvl="2" marL="1371600" algn="l">
              <a:lnSpc>
                <a:spcPct val="90000"/>
              </a:lnSpc>
              <a:spcBef>
                <a:spcPts val="500"/>
              </a:spcBef>
              <a:spcAft>
                <a:spcPts val="0"/>
              </a:spcAft>
              <a:buClr>
                <a:schemeClr val="dk1"/>
              </a:buClr>
              <a:buSzPts val="2133"/>
              <a:buFont typeface="Arial"/>
              <a:buChar char="●"/>
              <a:defRPr sz="2133"/>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4" name="Google Shape;94;p22"/>
          <p:cNvSpPr txBox="1"/>
          <p:nvPr>
            <p:ph idx="9" type="body"/>
          </p:nvPr>
        </p:nvSpPr>
        <p:spPr>
          <a:xfrm>
            <a:off x="199085" y="6357619"/>
            <a:ext cx="10841449" cy="373381"/>
          </a:xfrm>
          <a:prstGeom prst="rect">
            <a:avLst/>
          </a:prstGeom>
          <a:noFill/>
          <a:ln>
            <a:noFill/>
          </a:ln>
        </p:spPr>
        <p:txBody>
          <a:bodyPr anchorCtr="0" anchor="b" bIns="0" lIns="0" spcFirstLastPara="1" rIns="0" wrap="square" tIns="0">
            <a:normAutofit/>
          </a:bodyPr>
          <a:lstStyle>
            <a:lvl1pPr indent="-228600" lvl="0" marL="457200" marR="0" algn="l">
              <a:lnSpc>
                <a:spcPct val="100000"/>
              </a:lnSpc>
              <a:spcBef>
                <a:spcPts val="0"/>
              </a:spcBef>
              <a:spcAft>
                <a:spcPts val="0"/>
              </a:spcAft>
              <a:buClr>
                <a:srgbClr val="B50D0D"/>
              </a:buClr>
              <a:buSzPts val="1067"/>
              <a:buFont typeface="Noto Sans Symbols"/>
              <a:buNone/>
              <a:defRPr sz="1067">
                <a:solidFill>
                  <a:srgbClr val="000000"/>
                </a:solidFill>
                <a:latin typeface="Calibri"/>
                <a:ea typeface="Calibri"/>
                <a:cs typeface="Calibri"/>
                <a:sym typeface="Calibri"/>
              </a:defRPr>
            </a:lvl1pPr>
            <a:lvl2pPr indent="-228600" lvl="1" marL="914400" algn="l">
              <a:lnSpc>
                <a:spcPct val="90000"/>
              </a:lnSpc>
              <a:spcBef>
                <a:spcPts val="0"/>
              </a:spcBef>
              <a:spcAft>
                <a:spcPts val="0"/>
              </a:spcAft>
              <a:buClr>
                <a:srgbClr val="B50D0D"/>
              </a:buClr>
              <a:buSzPts val="1333"/>
              <a:buFont typeface="Merriweather Sans"/>
              <a:buNone/>
              <a:defRPr sz="1333">
                <a:latin typeface="Georgia"/>
                <a:ea typeface="Georgia"/>
                <a:cs typeface="Georgia"/>
                <a:sym typeface="Georgia"/>
              </a:defRPr>
            </a:lvl2pPr>
            <a:lvl3pPr indent="-228600" lvl="2" marL="1371600" algn="l">
              <a:lnSpc>
                <a:spcPct val="90000"/>
              </a:lnSpc>
              <a:spcBef>
                <a:spcPts val="0"/>
              </a:spcBef>
              <a:spcAft>
                <a:spcPts val="0"/>
              </a:spcAft>
              <a:buClr>
                <a:srgbClr val="B50D0D"/>
              </a:buClr>
              <a:buSzPts val="1333"/>
              <a:buNone/>
              <a:defRPr sz="1333">
                <a:latin typeface="Georgia"/>
                <a:ea typeface="Georgia"/>
                <a:cs typeface="Georgia"/>
                <a:sym typeface="Georgia"/>
              </a:defRPr>
            </a:lvl3pPr>
            <a:lvl4pPr indent="-465646" lvl="3" marL="1828800" algn="l">
              <a:lnSpc>
                <a:spcPct val="90000"/>
              </a:lnSpc>
              <a:spcBef>
                <a:spcPts val="500"/>
              </a:spcBef>
              <a:spcAft>
                <a:spcPts val="0"/>
              </a:spcAft>
              <a:buClr>
                <a:srgbClr val="B50D0D"/>
              </a:buClr>
              <a:buSzPts val="3733"/>
              <a:buChar char="•"/>
              <a:defRPr sz="3733"/>
            </a:lvl4pPr>
            <a:lvl5pPr indent="-465646" lvl="4" marL="2286000" algn="l">
              <a:lnSpc>
                <a:spcPct val="90000"/>
              </a:lnSpc>
              <a:spcBef>
                <a:spcPts val="500"/>
              </a:spcBef>
              <a:spcAft>
                <a:spcPts val="0"/>
              </a:spcAft>
              <a:buClr>
                <a:srgbClr val="B50D0D"/>
              </a:buClr>
              <a:buSzPts val="3733"/>
              <a:buChar char="•"/>
              <a:defRPr sz="3733"/>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5" name="Google Shape;95;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p:cSld name="Title ">
    <p:bg>
      <p:bgPr>
        <a:solidFill>
          <a:schemeClr val="accent2"/>
        </a:solidFill>
      </p:bgPr>
    </p:bg>
    <p:spTree>
      <p:nvGrpSpPr>
        <p:cNvPr id="102" name="Shape 102"/>
        <p:cNvGrpSpPr/>
        <p:nvPr/>
      </p:nvGrpSpPr>
      <p:grpSpPr>
        <a:xfrm>
          <a:off x="0" y="0"/>
          <a:ext cx="0" cy="0"/>
          <a:chOff x="0" y="0"/>
          <a:chExt cx="0" cy="0"/>
        </a:xfrm>
      </p:grpSpPr>
      <p:pic>
        <p:nvPicPr>
          <p:cNvPr descr="Chart, background pattern&#10;&#10;Description automatically generated" id="103" name="Google Shape;103;g3f5f351b7f7_0_226"/>
          <p:cNvPicPr preferRelativeResize="0"/>
          <p:nvPr/>
        </p:nvPicPr>
        <p:blipFill rotWithShape="1">
          <a:blip r:embed="rId2">
            <a:alphaModFix/>
          </a:blip>
          <a:srcRect b="0" l="0" r="0" t="0"/>
          <a:stretch/>
        </p:blipFill>
        <p:spPr>
          <a:xfrm>
            <a:off x="0" y="0"/>
            <a:ext cx="3516198" cy="6858002"/>
          </a:xfrm>
          <a:prstGeom prst="rect">
            <a:avLst/>
          </a:prstGeom>
          <a:noFill/>
          <a:ln>
            <a:noFill/>
          </a:ln>
        </p:spPr>
      </p:pic>
      <p:sp>
        <p:nvSpPr>
          <p:cNvPr id="104" name="Google Shape;104;g3f5f351b7f7_0_226"/>
          <p:cNvSpPr txBox="1"/>
          <p:nvPr>
            <p:ph idx="1" type="body"/>
          </p:nvPr>
        </p:nvSpPr>
        <p:spPr>
          <a:xfrm>
            <a:off x="4612641" y="3554917"/>
            <a:ext cx="6438900" cy="7632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None/>
              <a:defRPr sz="4000">
                <a:latin typeface="Quattrocento Sans"/>
                <a:ea typeface="Quattrocento Sans"/>
                <a:cs typeface="Quattrocento Sans"/>
                <a:sym typeface="Quattrocento Sans"/>
              </a:defRPr>
            </a:lvl1pPr>
            <a:lvl2pPr indent="-228600" lvl="1" marL="914400" algn="l">
              <a:lnSpc>
                <a:spcPct val="90000"/>
              </a:lnSpc>
              <a:spcBef>
                <a:spcPts val="800"/>
              </a:spcBef>
              <a:spcAft>
                <a:spcPts val="0"/>
              </a:spcAft>
              <a:buClr>
                <a:schemeClr val="lt1"/>
              </a:buClr>
              <a:buSzPts val="2400"/>
              <a:buNone/>
              <a:defRPr/>
            </a:lvl2pPr>
            <a:lvl3pPr indent="-228600" lvl="2" marL="1371600" algn="l">
              <a:lnSpc>
                <a:spcPct val="90000"/>
              </a:lnSpc>
              <a:spcBef>
                <a:spcPts val="500"/>
              </a:spcBef>
              <a:spcAft>
                <a:spcPts val="0"/>
              </a:spcAft>
              <a:buClr>
                <a:schemeClr val="lt1"/>
              </a:buClr>
              <a:buSzPts val="2000"/>
              <a:buNone/>
              <a:defRPr/>
            </a:lvl3pPr>
            <a:lvl4pPr indent="-228600" lvl="3" marL="1828800" algn="l">
              <a:lnSpc>
                <a:spcPct val="90000"/>
              </a:lnSpc>
              <a:spcBef>
                <a:spcPts val="500"/>
              </a:spcBef>
              <a:spcAft>
                <a:spcPts val="0"/>
              </a:spcAft>
              <a:buClr>
                <a:schemeClr val="lt1"/>
              </a:buClr>
              <a:buSzPts val="1800"/>
              <a:buNone/>
              <a:defRPr/>
            </a:lvl4pPr>
            <a:lvl5pPr indent="-228600" lvl="4" marL="2286000" algn="l">
              <a:lnSpc>
                <a:spcPct val="90000"/>
              </a:lnSpc>
              <a:spcBef>
                <a:spcPts val="500"/>
              </a:spcBef>
              <a:spcAft>
                <a:spcPts val="0"/>
              </a:spcAft>
              <a:buClr>
                <a:schemeClr val="lt1"/>
              </a:buClr>
              <a:buSzPts val="1800"/>
              <a:buNone/>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05" name="Google Shape;105;g3f5f351b7f7_0_226"/>
          <p:cNvSpPr txBox="1"/>
          <p:nvPr>
            <p:ph type="ctrTitle"/>
          </p:nvPr>
        </p:nvSpPr>
        <p:spPr>
          <a:xfrm>
            <a:off x="4612640" y="2311400"/>
            <a:ext cx="5156100" cy="11175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400"/>
              <a:buFont typeface="Quattrocento Sans"/>
              <a:buNone/>
              <a:defRPr>
                <a:latin typeface="Quattrocento Sans"/>
                <a:ea typeface="Quattrocento Sans"/>
                <a:cs typeface="Quattrocento Sans"/>
                <a:sym typeface="Quattrocento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pos="280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Break">
  <p:cSld name="Section Break">
    <p:bg>
      <p:bgPr>
        <a:solidFill>
          <a:schemeClr val="accent2"/>
        </a:solidFill>
      </p:bgPr>
    </p:bg>
    <p:spTree>
      <p:nvGrpSpPr>
        <p:cNvPr id="106" name="Shape 106"/>
        <p:cNvGrpSpPr/>
        <p:nvPr/>
      </p:nvGrpSpPr>
      <p:grpSpPr>
        <a:xfrm>
          <a:off x="0" y="0"/>
          <a:ext cx="0" cy="0"/>
          <a:chOff x="0" y="0"/>
          <a:chExt cx="0" cy="0"/>
        </a:xfrm>
      </p:grpSpPr>
      <p:pic>
        <p:nvPicPr>
          <p:cNvPr descr="Shape, arrow&#10;&#10;Description automatically generated" id="107" name="Google Shape;107;g3f5f351b7f7_0_230"/>
          <p:cNvPicPr preferRelativeResize="0"/>
          <p:nvPr/>
        </p:nvPicPr>
        <p:blipFill rotWithShape="1">
          <a:blip r:embed="rId2">
            <a:alphaModFix amt="35000"/>
          </a:blip>
          <a:srcRect b="0" l="0" r="0" t="0"/>
          <a:stretch/>
        </p:blipFill>
        <p:spPr>
          <a:xfrm>
            <a:off x="0" y="0"/>
            <a:ext cx="12192000" cy="6858000"/>
          </a:xfrm>
          <a:prstGeom prst="rect">
            <a:avLst/>
          </a:prstGeom>
          <a:noFill/>
          <a:ln>
            <a:noFill/>
          </a:ln>
        </p:spPr>
      </p:pic>
      <p:sp>
        <p:nvSpPr>
          <p:cNvPr id="108" name="Google Shape;108;g3f5f351b7f7_0_230"/>
          <p:cNvSpPr txBox="1"/>
          <p:nvPr>
            <p:ph type="title"/>
          </p:nvPr>
        </p:nvSpPr>
        <p:spPr>
          <a:xfrm>
            <a:off x="1525301" y="1995467"/>
            <a:ext cx="9141300" cy="615600"/>
          </a:xfrm>
          <a:prstGeom prst="rect">
            <a:avLst/>
          </a:prstGeom>
          <a:noFill/>
          <a:ln>
            <a:noFill/>
          </a:ln>
        </p:spPr>
        <p:txBody>
          <a:bodyPr anchorCtr="0" anchor="b" bIns="0" lIns="0" spcFirstLastPara="1" rIns="0" wrap="square" tIns="0">
            <a:spAutoFit/>
          </a:bodyPr>
          <a:lstStyle>
            <a:lvl1pPr lvl="0" algn="ctr">
              <a:lnSpc>
                <a:spcPct val="100000"/>
              </a:lnSpc>
              <a:spcBef>
                <a:spcPts val="0"/>
              </a:spcBef>
              <a:spcAft>
                <a:spcPts val="0"/>
              </a:spcAft>
              <a:buClr>
                <a:schemeClr val="lt1"/>
              </a:buClr>
              <a:buSzPts val="4000"/>
              <a:buFont typeface="Quattrocento Sans"/>
              <a:buNone/>
              <a:defRPr b="1" i="0" sz="4000" cap="none">
                <a:solidFill>
                  <a:schemeClr val="lt1"/>
                </a:solidFill>
                <a:latin typeface="Quattrocento Sans"/>
                <a:ea typeface="Quattrocento Sans"/>
                <a:cs typeface="Quattrocento Sans"/>
                <a:sym typeface="Quattrocento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9" name="Google Shape;109;g3f5f351b7f7_0_230"/>
          <p:cNvSpPr txBox="1"/>
          <p:nvPr>
            <p:ph idx="1" type="body"/>
          </p:nvPr>
        </p:nvSpPr>
        <p:spPr>
          <a:xfrm>
            <a:off x="2196307" y="3260705"/>
            <a:ext cx="7799400" cy="15348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0"/>
              </a:spcBef>
              <a:spcAft>
                <a:spcPts val="0"/>
              </a:spcAft>
              <a:buClr>
                <a:schemeClr val="lt1"/>
              </a:buClr>
              <a:buSzPts val="1800"/>
              <a:buFont typeface="Arial"/>
              <a:buNone/>
              <a:defRPr sz="1800">
                <a:solidFill>
                  <a:schemeClr val="lt1"/>
                </a:solidFill>
                <a:latin typeface="Quattrocento Sans"/>
                <a:ea typeface="Quattrocento Sans"/>
                <a:cs typeface="Quattrocento Sans"/>
                <a:sym typeface="Quattrocento Sans"/>
              </a:defRPr>
            </a:lvl1pPr>
            <a:lvl2pPr indent="-342900" lvl="1" marL="914400" algn="l">
              <a:lnSpc>
                <a:spcPct val="90000"/>
              </a:lnSpc>
              <a:spcBef>
                <a:spcPts val="8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160">
          <p15:clr>
            <a:srgbClr val="FBAE40"/>
          </p15:clr>
        </p15:guide>
        <p15:guide id="2" pos="6127">
          <p15:clr>
            <a:srgbClr val="5ACBF0"/>
          </p15:clr>
        </p15:guide>
        <p15:guide id="3" orient="horz" pos="2243">
          <p15:clr>
            <a:srgbClr val="5ACBF0"/>
          </p15:clr>
        </p15:guide>
        <p15:guide id="4" orient="horz" pos="2488">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ttom Pattern blue">
  <p:cSld name="Bottom Pattern blue">
    <p:bg>
      <p:bgPr>
        <a:solidFill>
          <a:schemeClr val="accent1"/>
        </a:solidFill>
      </p:bgPr>
    </p:bg>
    <p:spTree>
      <p:nvGrpSpPr>
        <p:cNvPr id="110" name="Shape 110"/>
        <p:cNvGrpSpPr/>
        <p:nvPr/>
      </p:nvGrpSpPr>
      <p:grpSpPr>
        <a:xfrm>
          <a:off x="0" y="0"/>
          <a:ext cx="0" cy="0"/>
          <a:chOff x="0" y="0"/>
          <a:chExt cx="0" cy="0"/>
        </a:xfrm>
      </p:grpSpPr>
      <p:sp>
        <p:nvSpPr>
          <p:cNvPr id="111" name="Google Shape;111;g3f5f351b7f7_0_234"/>
          <p:cNvSpPr txBox="1"/>
          <p:nvPr>
            <p:ph type="title"/>
          </p:nvPr>
        </p:nvSpPr>
        <p:spPr>
          <a:xfrm>
            <a:off x="762000" y="716577"/>
            <a:ext cx="10668000" cy="615600"/>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Clr>
                <a:schemeClr val="accent2"/>
              </a:buClr>
              <a:buSzPts val="4000"/>
              <a:buFont typeface="Quattrocento Sans"/>
              <a:buNone/>
              <a:defRPr b="1" i="0" sz="4000" cap="none">
                <a:solidFill>
                  <a:schemeClr val="accent2"/>
                </a:solidFill>
                <a:latin typeface="Quattrocento Sans"/>
                <a:ea typeface="Quattrocento Sans"/>
                <a:cs typeface="Quattrocento Sans"/>
                <a:sym typeface="Quattrocento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2" name="Google Shape;112;g3f5f351b7f7_0_234"/>
          <p:cNvSpPr txBox="1"/>
          <p:nvPr>
            <p:ph idx="1" type="body"/>
          </p:nvPr>
        </p:nvSpPr>
        <p:spPr>
          <a:xfrm>
            <a:off x="762000" y="1790699"/>
            <a:ext cx="10668000" cy="6858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0"/>
              </a:spcBef>
              <a:spcAft>
                <a:spcPts val="0"/>
              </a:spcAft>
              <a:buClr>
                <a:srgbClr val="563A14"/>
              </a:buClr>
              <a:buSzPts val="1800"/>
              <a:buFont typeface="Arial"/>
              <a:buNone/>
              <a:defRPr sz="1800">
                <a:solidFill>
                  <a:srgbClr val="563A14"/>
                </a:solidFill>
                <a:latin typeface="Quattrocento Sans"/>
                <a:ea typeface="Quattrocento Sans"/>
                <a:cs typeface="Quattrocento Sans"/>
                <a:sym typeface="Quattrocento Sans"/>
              </a:defRPr>
            </a:lvl1pPr>
            <a:lvl2pPr indent="-342900" lvl="1" marL="914400" algn="l">
              <a:lnSpc>
                <a:spcPct val="90000"/>
              </a:lnSpc>
              <a:spcBef>
                <a:spcPts val="8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pic>
        <p:nvPicPr>
          <p:cNvPr descr="Chart, background pattern&#10;&#10;Description automatically generated" id="113" name="Google Shape;113;g3f5f351b7f7_0_234"/>
          <p:cNvPicPr preferRelativeResize="0"/>
          <p:nvPr/>
        </p:nvPicPr>
        <p:blipFill rotWithShape="1">
          <a:blip r:embed="rId2">
            <a:alphaModFix/>
          </a:blip>
          <a:srcRect b="0" l="0" r="0" t="0"/>
          <a:stretch/>
        </p:blipFill>
        <p:spPr>
          <a:xfrm>
            <a:off x="0" y="6150916"/>
            <a:ext cx="12192002" cy="710520"/>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Pattern Content">
  <p:cSld name="Left Pattern Content">
    <p:bg>
      <p:bgPr>
        <a:solidFill>
          <a:schemeClr val="lt1"/>
        </a:solidFill>
      </p:bgPr>
    </p:bg>
    <p:spTree>
      <p:nvGrpSpPr>
        <p:cNvPr id="114" name="Shape 114"/>
        <p:cNvGrpSpPr/>
        <p:nvPr/>
      </p:nvGrpSpPr>
      <p:grpSpPr>
        <a:xfrm>
          <a:off x="0" y="0"/>
          <a:ext cx="0" cy="0"/>
          <a:chOff x="0" y="0"/>
          <a:chExt cx="0" cy="0"/>
        </a:xfrm>
      </p:grpSpPr>
      <p:pic>
        <p:nvPicPr>
          <p:cNvPr descr="Chart, background pattern&#10;&#10;Description automatically generated" id="115" name="Google Shape;115;g3f5f351b7f7_0_238"/>
          <p:cNvPicPr preferRelativeResize="0"/>
          <p:nvPr/>
        </p:nvPicPr>
        <p:blipFill rotWithShape="1">
          <a:blip r:embed="rId2">
            <a:alphaModFix/>
          </a:blip>
          <a:srcRect b="0" l="0" r="0" t="0"/>
          <a:stretch/>
        </p:blipFill>
        <p:spPr>
          <a:xfrm>
            <a:off x="-11394" y="-14514"/>
            <a:ext cx="4470399" cy="6877051"/>
          </a:xfrm>
          <a:prstGeom prst="rect">
            <a:avLst/>
          </a:prstGeom>
          <a:noFill/>
          <a:ln>
            <a:noFill/>
          </a:ln>
        </p:spPr>
      </p:pic>
      <p:sp>
        <p:nvSpPr>
          <p:cNvPr id="116" name="Google Shape;116;g3f5f351b7f7_0_238"/>
          <p:cNvSpPr txBox="1"/>
          <p:nvPr>
            <p:ph type="title"/>
          </p:nvPr>
        </p:nvSpPr>
        <p:spPr>
          <a:xfrm>
            <a:off x="5199742" y="715961"/>
            <a:ext cx="6477000" cy="11889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accent2"/>
              </a:buClr>
              <a:buSzPts val="4000"/>
              <a:buFont typeface="Quattrocento Sans"/>
              <a:buNone/>
              <a:defRPr b="1" i="0" sz="4000"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g3f5f351b7f7_0_238"/>
          <p:cNvSpPr txBox="1"/>
          <p:nvPr>
            <p:ph idx="1" type="body"/>
          </p:nvPr>
        </p:nvSpPr>
        <p:spPr>
          <a:xfrm>
            <a:off x="5199743" y="1905000"/>
            <a:ext cx="6477000" cy="32766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563A14"/>
              </a:buClr>
              <a:buSzPts val="2000"/>
              <a:buNone/>
              <a:defRPr b="1" sz="2000">
                <a:solidFill>
                  <a:srgbClr val="563A14"/>
                </a:solidFill>
              </a:defRPr>
            </a:lvl1pPr>
            <a:lvl2pPr indent="-342900" lvl="1" marL="914400" algn="l">
              <a:lnSpc>
                <a:spcPct val="90000"/>
              </a:lnSpc>
              <a:spcBef>
                <a:spcPts val="1900"/>
              </a:spcBef>
              <a:spcAft>
                <a:spcPts val="0"/>
              </a:spcAft>
              <a:buClr>
                <a:schemeClr val="dk1"/>
              </a:buClr>
              <a:buSzPts val="1800"/>
              <a:buChar char="•"/>
              <a:defRPr sz="1800">
                <a:solidFill>
                  <a:schemeClr val="dk1"/>
                </a:solidFill>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160">
          <p15:clr>
            <a:srgbClr val="FBAE40"/>
          </p15:clr>
        </p15:guide>
        <p15:guide id="2" pos="2808">
          <p15:clr>
            <a:srgbClr val="5ACBF0"/>
          </p15:clr>
        </p15:guide>
        <p15:guide id="3" orient="horz" pos="2240">
          <p15:clr>
            <a:srgbClr val="5ACBF0"/>
          </p15:clr>
        </p15:guide>
        <p15:guide id="4" orient="horz" pos="2487">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mart Art">
  <p:cSld name="Smart Art">
    <p:bg>
      <p:bgPr>
        <a:solidFill>
          <a:schemeClr val="accent1"/>
        </a:solidFill>
      </p:bgPr>
    </p:bg>
    <p:spTree>
      <p:nvGrpSpPr>
        <p:cNvPr id="118" name="Shape 118"/>
        <p:cNvGrpSpPr/>
        <p:nvPr/>
      </p:nvGrpSpPr>
      <p:grpSpPr>
        <a:xfrm>
          <a:off x="0" y="0"/>
          <a:ext cx="0" cy="0"/>
          <a:chOff x="0" y="0"/>
          <a:chExt cx="0" cy="0"/>
        </a:xfrm>
      </p:grpSpPr>
      <p:sp>
        <p:nvSpPr>
          <p:cNvPr id="119" name="Google Shape;119;g3f5f351b7f7_0_242"/>
          <p:cNvSpPr txBox="1"/>
          <p:nvPr>
            <p:ph type="title"/>
          </p:nvPr>
        </p:nvSpPr>
        <p:spPr>
          <a:xfrm>
            <a:off x="762000" y="716577"/>
            <a:ext cx="10668000" cy="615600"/>
          </a:xfrm>
          <a:prstGeom prst="rect">
            <a:avLst/>
          </a:prstGeom>
          <a:noFill/>
          <a:ln>
            <a:noFill/>
          </a:ln>
        </p:spPr>
        <p:txBody>
          <a:bodyPr anchorCtr="0" anchor="b" bIns="0" lIns="0" spcFirstLastPara="1" rIns="0" wrap="square" tIns="0">
            <a:spAutoFit/>
          </a:bodyPr>
          <a:lstStyle>
            <a:lvl1pPr lvl="0" algn="l">
              <a:lnSpc>
                <a:spcPct val="100000"/>
              </a:lnSpc>
              <a:spcBef>
                <a:spcPts val="0"/>
              </a:spcBef>
              <a:spcAft>
                <a:spcPts val="0"/>
              </a:spcAft>
              <a:buClr>
                <a:schemeClr val="accent2"/>
              </a:buClr>
              <a:buSzPts val="4000"/>
              <a:buFont typeface="Quattrocento Sans"/>
              <a:buNone/>
              <a:defRPr b="1" i="0" sz="4000" cap="none">
                <a:solidFill>
                  <a:schemeClr val="accent2"/>
                </a:solidFill>
                <a:latin typeface="Quattrocento Sans"/>
                <a:ea typeface="Quattrocento Sans"/>
                <a:cs typeface="Quattrocento Sans"/>
                <a:sym typeface="Quattrocento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0" name="Google Shape;120;g3f5f351b7f7_0_242"/>
          <p:cNvSpPr txBox="1"/>
          <p:nvPr>
            <p:ph idx="1" type="body"/>
          </p:nvPr>
        </p:nvSpPr>
        <p:spPr>
          <a:xfrm>
            <a:off x="762000" y="1783952"/>
            <a:ext cx="10668000" cy="11115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0"/>
              </a:spcBef>
              <a:spcAft>
                <a:spcPts val="0"/>
              </a:spcAft>
              <a:buClr>
                <a:srgbClr val="563A14"/>
              </a:buClr>
              <a:buSzPts val="1800"/>
              <a:buFont typeface="Arial"/>
              <a:buNone/>
              <a:defRPr sz="1800">
                <a:solidFill>
                  <a:srgbClr val="563A14"/>
                </a:solidFill>
                <a:latin typeface="Quattrocento Sans"/>
                <a:ea typeface="Quattrocento Sans"/>
                <a:cs typeface="Quattrocento Sans"/>
                <a:sym typeface="Quattrocento Sans"/>
              </a:defRPr>
            </a:lvl1pPr>
            <a:lvl2pPr indent="-342900" lvl="1" marL="914400" algn="l">
              <a:lnSpc>
                <a:spcPct val="90000"/>
              </a:lnSpc>
              <a:spcBef>
                <a:spcPts val="8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descr="Picture placeholder" id="121" name="Google Shape;121;g3f5f351b7f7_0_242"/>
          <p:cNvSpPr/>
          <p:nvPr>
            <p:ph idx="2" type="pic"/>
          </p:nvPr>
        </p:nvSpPr>
        <p:spPr>
          <a:xfrm>
            <a:off x="2024063" y="3232150"/>
            <a:ext cx="1308000" cy="1309800"/>
          </a:xfrm>
          <a:prstGeom prst="rect">
            <a:avLst/>
          </a:prstGeom>
          <a:solidFill>
            <a:srgbClr val="E2CFBB"/>
          </a:solidFill>
          <a:ln>
            <a:noFill/>
          </a:ln>
        </p:spPr>
      </p:sp>
      <p:sp>
        <p:nvSpPr>
          <p:cNvPr id="122" name="Google Shape;122;g3f5f351b7f7_0_242"/>
          <p:cNvSpPr txBox="1"/>
          <p:nvPr>
            <p:ph idx="3" type="body"/>
          </p:nvPr>
        </p:nvSpPr>
        <p:spPr>
          <a:xfrm>
            <a:off x="1223963" y="4943475"/>
            <a:ext cx="2908200" cy="968400"/>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563A14"/>
              </a:buClr>
              <a:buSzPts val="1400"/>
              <a:buNone/>
              <a:defRPr sz="1400">
                <a:solidFill>
                  <a:srgbClr val="563A14"/>
                </a:solidFill>
              </a:defRPr>
            </a:lvl1pPr>
            <a:lvl2pPr indent="-317500" lvl="1" marL="914400" algn="l">
              <a:lnSpc>
                <a:spcPct val="90000"/>
              </a:lnSpc>
              <a:spcBef>
                <a:spcPts val="800"/>
              </a:spcBef>
              <a:spcAft>
                <a:spcPts val="0"/>
              </a:spcAft>
              <a:buClr>
                <a:srgbClr val="563A14"/>
              </a:buClr>
              <a:buSzPts val="1400"/>
              <a:buChar char="•"/>
              <a:defRPr sz="1400">
                <a:solidFill>
                  <a:srgbClr val="563A14"/>
                </a:solidFill>
              </a:defRPr>
            </a:lvl2pPr>
            <a:lvl3pPr indent="-317500" lvl="2" marL="1371600" algn="l">
              <a:lnSpc>
                <a:spcPct val="90000"/>
              </a:lnSpc>
              <a:spcBef>
                <a:spcPts val="500"/>
              </a:spcBef>
              <a:spcAft>
                <a:spcPts val="0"/>
              </a:spcAft>
              <a:buClr>
                <a:srgbClr val="563A14"/>
              </a:buClr>
              <a:buSzPts val="1400"/>
              <a:buChar char="•"/>
              <a:defRPr sz="1400">
                <a:solidFill>
                  <a:srgbClr val="563A14"/>
                </a:solidFill>
              </a:defRPr>
            </a:lvl3pPr>
            <a:lvl4pPr indent="-317500" lvl="3" marL="1828800" algn="l">
              <a:lnSpc>
                <a:spcPct val="90000"/>
              </a:lnSpc>
              <a:spcBef>
                <a:spcPts val="500"/>
              </a:spcBef>
              <a:spcAft>
                <a:spcPts val="0"/>
              </a:spcAft>
              <a:buClr>
                <a:srgbClr val="563A14"/>
              </a:buClr>
              <a:buSzPts val="1400"/>
              <a:buChar char="•"/>
              <a:defRPr sz="1400">
                <a:solidFill>
                  <a:srgbClr val="563A14"/>
                </a:solidFill>
              </a:defRPr>
            </a:lvl4pPr>
            <a:lvl5pPr indent="-317500" lvl="4" marL="2286000" algn="l">
              <a:lnSpc>
                <a:spcPct val="90000"/>
              </a:lnSpc>
              <a:spcBef>
                <a:spcPts val="500"/>
              </a:spcBef>
              <a:spcAft>
                <a:spcPts val="0"/>
              </a:spcAft>
              <a:buClr>
                <a:srgbClr val="563A14"/>
              </a:buClr>
              <a:buSzPts val="1400"/>
              <a:buChar char="•"/>
              <a:defRPr sz="1400">
                <a:solidFill>
                  <a:srgbClr val="563A14"/>
                </a:solidFill>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descr="Picture placeholder" id="123" name="Google Shape;123;g3f5f351b7f7_0_242"/>
          <p:cNvSpPr/>
          <p:nvPr>
            <p:ph idx="4" type="pic"/>
          </p:nvPr>
        </p:nvSpPr>
        <p:spPr>
          <a:xfrm>
            <a:off x="5442311" y="3248540"/>
            <a:ext cx="1308000" cy="1309800"/>
          </a:xfrm>
          <a:prstGeom prst="rect">
            <a:avLst/>
          </a:prstGeom>
          <a:solidFill>
            <a:srgbClr val="E2CFBB"/>
          </a:solidFill>
          <a:ln>
            <a:noFill/>
          </a:ln>
        </p:spPr>
      </p:sp>
      <p:sp>
        <p:nvSpPr>
          <p:cNvPr id="124" name="Google Shape;124;g3f5f351b7f7_0_242"/>
          <p:cNvSpPr txBox="1"/>
          <p:nvPr>
            <p:ph idx="5" type="body"/>
          </p:nvPr>
        </p:nvSpPr>
        <p:spPr>
          <a:xfrm>
            <a:off x="4641850" y="4943475"/>
            <a:ext cx="2908200" cy="968400"/>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563A14"/>
              </a:buClr>
              <a:buSzPts val="1400"/>
              <a:buNone/>
              <a:defRPr sz="1400">
                <a:solidFill>
                  <a:srgbClr val="563A14"/>
                </a:solidFill>
              </a:defRPr>
            </a:lvl1pPr>
            <a:lvl2pPr indent="-317500" lvl="1" marL="914400" algn="l">
              <a:lnSpc>
                <a:spcPct val="90000"/>
              </a:lnSpc>
              <a:spcBef>
                <a:spcPts val="800"/>
              </a:spcBef>
              <a:spcAft>
                <a:spcPts val="0"/>
              </a:spcAft>
              <a:buClr>
                <a:srgbClr val="563A14"/>
              </a:buClr>
              <a:buSzPts val="1400"/>
              <a:buChar char="•"/>
              <a:defRPr sz="1400">
                <a:solidFill>
                  <a:srgbClr val="563A14"/>
                </a:solidFill>
              </a:defRPr>
            </a:lvl2pPr>
            <a:lvl3pPr indent="-317500" lvl="2" marL="1371600" algn="l">
              <a:lnSpc>
                <a:spcPct val="90000"/>
              </a:lnSpc>
              <a:spcBef>
                <a:spcPts val="500"/>
              </a:spcBef>
              <a:spcAft>
                <a:spcPts val="0"/>
              </a:spcAft>
              <a:buClr>
                <a:srgbClr val="563A14"/>
              </a:buClr>
              <a:buSzPts val="1400"/>
              <a:buChar char="•"/>
              <a:defRPr sz="1400">
                <a:solidFill>
                  <a:srgbClr val="563A14"/>
                </a:solidFill>
              </a:defRPr>
            </a:lvl3pPr>
            <a:lvl4pPr indent="-317500" lvl="3" marL="1828800" algn="l">
              <a:lnSpc>
                <a:spcPct val="90000"/>
              </a:lnSpc>
              <a:spcBef>
                <a:spcPts val="500"/>
              </a:spcBef>
              <a:spcAft>
                <a:spcPts val="0"/>
              </a:spcAft>
              <a:buClr>
                <a:srgbClr val="563A14"/>
              </a:buClr>
              <a:buSzPts val="1400"/>
              <a:buChar char="•"/>
              <a:defRPr sz="1400">
                <a:solidFill>
                  <a:srgbClr val="563A14"/>
                </a:solidFill>
              </a:defRPr>
            </a:lvl4pPr>
            <a:lvl5pPr indent="-317500" lvl="4" marL="2286000" algn="l">
              <a:lnSpc>
                <a:spcPct val="90000"/>
              </a:lnSpc>
              <a:spcBef>
                <a:spcPts val="500"/>
              </a:spcBef>
              <a:spcAft>
                <a:spcPts val="0"/>
              </a:spcAft>
              <a:buClr>
                <a:srgbClr val="563A14"/>
              </a:buClr>
              <a:buSzPts val="1400"/>
              <a:buChar char="•"/>
              <a:defRPr sz="1400">
                <a:solidFill>
                  <a:srgbClr val="563A14"/>
                </a:solidFill>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descr="Picture placeholder" id="125" name="Google Shape;125;g3f5f351b7f7_0_242"/>
          <p:cNvSpPr/>
          <p:nvPr>
            <p:ph idx="6" type="pic"/>
          </p:nvPr>
        </p:nvSpPr>
        <p:spPr>
          <a:xfrm>
            <a:off x="8859074" y="3232150"/>
            <a:ext cx="1308000" cy="1309800"/>
          </a:xfrm>
          <a:prstGeom prst="rect">
            <a:avLst/>
          </a:prstGeom>
          <a:solidFill>
            <a:srgbClr val="E2CFBB"/>
          </a:solidFill>
          <a:ln>
            <a:noFill/>
          </a:ln>
        </p:spPr>
      </p:sp>
      <p:sp>
        <p:nvSpPr>
          <p:cNvPr id="126" name="Google Shape;126;g3f5f351b7f7_0_242"/>
          <p:cNvSpPr txBox="1"/>
          <p:nvPr>
            <p:ph idx="7" type="body"/>
          </p:nvPr>
        </p:nvSpPr>
        <p:spPr>
          <a:xfrm>
            <a:off x="8059737" y="4943475"/>
            <a:ext cx="2908200" cy="968400"/>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563A14"/>
              </a:buClr>
              <a:buSzPts val="1400"/>
              <a:buNone/>
              <a:defRPr sz="1400">
                <a:solidFill>
                  <a:srgbClr val="563A14"/>
                </a:solidFill>
              </a:defRPr>
            </a:lvl1pPr>
            <a:lvl2pPr indent="-317500" lvl="1" marL="914400" algn="l">
              <a:lnSpc>
                <a:spcPct val="90000"/>
              </a:lnSpc>
              <a:spcBef>
                <a:spcPts val="800"/>
              </a:spcBef>
              <a:spcAft>
                <a:spcPts val="0"/>
              </a:spcAft>
              <a:buClr>
                <a:srgbClr val="563A14"/>
              </a:buClr>
              <a:buSzPts val="1400"/>
              <a:buChar char="•"/>
              <a:defRPr sz="1400">
                <a:solidFill>
                  <a:srgbClr val="563A14"/>
                </a:solidFill>
              </a:defRPr>
            </a:lvl2pPr>
            <a:lvl3pPr indent="-317500" lvl="2" marL="1371600" algn="l">
              <a:lnSpc>
                <a:spcPct val="90000"/>
              </a:lnSpc>
              <a:spcBef>
                <a:spcPts val="500"/>
              </a:spcBef>
              <a:spcAft>
                <a:spcPts val="0"/>
              </a:spcAft>
              <a:buClr>
                <a:srgbClr val="563A14"/>
              </a:buClr>
              <a:buSzPts val="1400"/>
              <a:buChar char="•"/>
              <a:defRPr sz="1400">
                <a:solidFill>
                  <a:srgbClr val="563A14"/>
                </a:solidFill>
              </a:defRPr>
            </a:lvl3pPr>
            <a:lvl4pPr indent="-317500" lvl="3" marL="1828800" algn="l">
              <a:lnSpc>
                <a:spcPct val="90000"/>
              </a:lnSpc>
              <a:spcBef>
                <a:spcPts val="500"/>
              </a:spcBef>
              <a:spcAft>
                <a:spcPts val="0"/>
              </a:spcAft>
              <a:buClr>
                <a:srgbClr val="563A14"/>
              </a:buClr>
              <a:buSzPts val="1400"/>
              <a:buChar char="•"/>
              <a:defRPr sz="1400">
                <a:solidFill>
                  <a:srgbClr val="563A14"/>
                </a:solidFill>
              </a:defRPr>
            </a:lvl4pPr>
            <a:lvl5pPr indent="-317500" lvl="4" marL="2286000" algn="l">
              <a:lnSpc>
                <a:spcPct val="90000"/>
              </a:lnSpc>
              <a:spcBef>
                <a:spcPts val="500"/>
              </a:spcBef>
              <a:spcAft>
                <a:spcPts val="0"/>
              </a:spcAft>
              <a:buClr>
                <a:srgbClr val="563A14"/>
              </a:buClr>
              <a:buSzPts val="1400"/>
              <a:buChar char="•"/>
              <a:defRPr sz="1400">
                <a:solidFill>
                  <a:srgbClr val="563A14"/>
                </a:solidFill>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Photo Content">
  <p:cSld name="Two Photo Content">
    <p:bg>
      <p:bgPr>
        <a:solidFill>
          <a:schemeClr val="accent2"/>
        </a:solidFill>
      </p:bgPr>
    </p:bg>
    <p:spTree>
      <p:nvGrpSpPr>
        <p:cNvPr id="127" name="Shape 127"/>
        <p:cNvGrpSpPr/>
        <p:nvPr/>
      </p:nvGrpSpPr>
      <p:grpSpPr>
        <a:xfrm>
          <a:off x="0" y="0"/>
          <a:ext cx="0" cy="0"/>
          <a:chOff x="0" y="0"/>
          <a:chExt cx="0" cy="0"/>
        </a:xfrm>
      </p:grpSpPr>
      <p:sp>
        <p:nvSpPr>
          <p:cNvPr id="128" name="Google Shape;128;g3f5f351b7f7_0_251"/>
          <p:cNvSpPr txBox="1"/>
          <p:nvPr>
            <p:ph type="title"/>
          </p:nvPr>
        </p:nvSpPr>
        <p:spPr>
          <a:xfrm>
            <a:off x="762000" y="715961"/>
            <a:ext cx="5334000" cy="11889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lt1"/>
              </a:buClr>
              <a:buSzPts val="4000"/>
              <a:buFont typeface="Quattrocento Sans"/>
              <a:buNone/>
              <a:defRPr b="1"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9" name="Google Shape;129;g3f5f351b7f7_0_251"/>
          <p:cNvSpPr txBox="1"/>
          <p:nvPr>
            <p:ph idx="1" type="body"/>
          </p:nvPr>
        </p:nvSpPr>
        <p:spPr>
          <a:xfrm>
            <a:off x="762000" y="1905000"/>
            <a:ext cx="5334000" cy="32766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000"/>
              <a:buNone/>
              <a:defRPr b="1" sz="2000"/>
            </a:lvl1pPr>
            <a:lvl2pPr indent="-342900" lvl="1" marL="914400" algn="l">
              <a:lnSpc>
                <a:spcPct val="90000"/>
              </a:lnSpc>
              <a:spcBef>
                <a:spcPts val="800"/>
              </a:spcBef>
              <a:spcAft>
                <a:spcPts val="0"/>
              </a:spcAft>
              <a:buClr>
                <a:schemeClr val="lt1"/>
              </a:buClr>
              <a:buSzPts val="1800"/>
              <a:buChar char="•"/>
              <a:defRPr sz="1800">
                <a:solidFill>
                  <a:schemeClr val="lt1"/>
                </a:solidFill>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descr="Picture placeholder" id="130" name="Google Shape;130;g3f5f351b7f7_0_251"/>
          <p:cNvSpPr/>
          <p:nvPr>
            <p:ph idx="2" type="pic"/>
          </p:nvPr>
        </p:nvSpPr>
        <p:spPr>
          <a:xfrm>
            <a:off x="6858000" y="715963"/>
            <a:ext cx="4572000" cy="2362200"/>
          </a:xfrm>
          <a:prstGeom prst="rect">
            <a:avLst/>
          </a:prstGeom>
          <a:solidFill>
            <a:srgbClr val="8E4C35"/>
          </a:solidFill>
          <a:ln>
            <a:noFill/>
          </a:ln>
        </p:spPr>
      </p:sp>
      <p:sp>
        <p:nvSpPr>
          <p:cNvPr descr="Picture placeholder" id="131" name="Google Shape;131;g3f5f351b7f7_0_251"/>
          <p:cNvSpPr/>
          <p:nvPr>
            <p:ph idx="3" type="pic"/>
          </p:nvPr>
        </p:nvSpPr>
        <p:spPr>
          <a:xfrm>
            <a:off x="6858000" y="3444081"/>
            <a:ext cx="4572000" cy="2362200"/>
          </a:xfrm>
          <a:prstGeom prst="rect">
            <a:avLst/>
          </a:prstGeom>
          <a:solidFill>
            <a:srgbClr val="8E4C35"/>
          </a:solidFill>
          <a:ln>
            <a:noFill/>
          </a:ln>
        </p:spPr>
      </p:sp>
      <p:pic>
        <p:nvPicPr>
          <p:cNvPr descr="Chart, background pattern&#10;&#10;Description automatically generated" id="132" name="Google Shape;132;g3f5f351b7f7_0_251"/>
          <p:cNvPicPr preferRelativeResize="0"/>
          <p:nvPr/>
        </p:nvPicPr>
        <p:blipFill rotWithShape="1">
          <a:blip r:embed="rId2">
            <a:alphaModFix/>
          </a:blip>
          <a:srcRect b="0" l="0" r="0" t="0"/>
          <a:stretch/>
        </p:blipFill>
        <p:spPr>
          <a:xfrm>
            <a:off x="0" y="6150916"/>
            <a:ext cx="12192002" cy="710520"/>
          </a:xfrm>
          <a:prstGeom prst="rect">
            <a:avLst/>
          </a:prstGeom>
          <a:noFill/>
          <a:ln>
            <a:noFill/>
          </a:ln>
        </p:spPr>
      </p:pic>
    </p:spTree>
  </p:cSld>
  <p:clrMapOvr>
    <a:masterClrMapping/>
  </p:clrMapOvr>
  <p:extLst>
    <p:ext uri="{DCECCB84-F9BA-43D5-87BE-67443E8EF086}">
      <p15:sldGuideLst>
        <p15:guide id="1" orient="horz" pos="3672">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ttom Pattern Black">
  <p:cSld name="Bottom Pattern Black">
    <p:bg>
      <p:bgPr>
        <a:solidFill>
          <a:schemeClr val="accent1"/>
        </a:solidFill>
      </p:bgPr>
    </p:bg>
    <p:spTree>
      <p:nvGrpSpPr>
        <p:cNvPr id="133" name="Shape 133"/>
        <p:cNvGrpSpPr/>
        <p:nvPr/>
      </p:nvGrpSpPr>
      <p:grpSpPr>
        <a:xfrm>
          <a:off x="0" y="0"/>
          <a:ext cx="0" cy="0"/>
          <a:chOff x="0" y="0"/>
          <a:chExt cx="0" cy="0"/>
        </a:xfrm>
      </p:grpSpPr>
      <p:sp>
        <p:nvSpPr>
          <p:cNvPr id="134" name="Google Shape;134;g3f5f351b7f7_0_257"/>
          <p:cNvSpPr txBox="1"/>
          <p:nvPr>
            <p:ph type="title"/>
          </p:nvPr>
        </p:nvSpPr>
        <p:spPr>
          <a:xfrm>
            <a:off x="1525301" y="1995467"/>
            <a:ext cx="9141300" cy="615600"/>
          </a:xfrm>
          <a:prstGeom prst="rect">
            <a:avLst/>
          </a:prstGeom>
          <a:noFill/>
          <a:ln>
            <a:noFill/>
          </a:ln>
        </p:spPr>
        <p:txBody>
          <a:bodyPr anchorCtr="0" anchor="b" bIns="0" lIns="0" spcFirstLastPara="1" rIns="0" wrap="square" tIns="0">
            <a:spAutoFit/>
          </a:bodyPr>
          <a:lstStyle>
            <a:lvl1pPr lvl="0" algn="ctr">
              <a:lnSpc>
                <a:spcPct val="100000"/>
              </a:lnSpc>
              <a:spcBef>
                <a:spcPts val="0"/>
              </a:spcBef>
              <a:spcAft>
                <a:spcPts val="0"/>
              </a:spcAft>
              <a:buClr>
                <a:schemeClr val="accent2"/>
              </a:buClr>
              <a:buSzPts val="4000"/>
              <a:buFont typeface="Quattrocento Sans"/>
              <a:buNone/>
              <a:defRPr b="1" i="0" sz="4000" cap="none">
                <a:solidFill>
                  <a:schemeClr val="accent2"/>
                </a:solidFill>
                <a:latin typeface="Quattrocento Sans"/>
                <a:ea typeface="Quattrocento Sans"/>
                <a:cs typeface="Quattrocento Sans"/>
                <a:sym typeface="Quattrocento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5" name="Google Shape;135;g3f5f351b7f7_0_257"/>
          <p:cNvSpPr txBox="1"/>
          <p:nvPr>
            <p:ph idx="1" type="body"/>
          </p:nvPr>
        </p:nvSpPr>
        <p:spPr>
          <a:xfrm>
            <a:off x="2196307" y="3260705"/>
            <a:ext cx="7799400" cy="15348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0"/>
              </a:spcBef>
              <a:spcAft>
                <a:spcPts val="0"/>
              </a:spcAft>
              <a:buClr>
                <a:srgbClr val="563A14"/>
              </a:buClr>
              <a:buSzPts val="1800"/>
              <a:buFont typeface="Arial"/>
              <a:buNone/>
              <a:defRPr sz="1800">
                <a:solidFill>
                  <a:srgbClr val="563A14"/>
                </a:solidFill>
                <a:latin typeface="Quattrocento Sans"/>
                <a:ea typeface="Quattrocento Sans"/>
                <a:cs typeface="Quattrocento Sans"/>
                <a:sym typeface="Quattrocento Sans"/>
              </a:defRPr>
            </a:lvl1pPr>
            <a:lvl2pPr indent="-342900" lvl="1" marL="914400" algn="l">
              <a:lnSpc>
                <a:spcPct val="90000"/>
              </a:lnSpc>
              <a:spcBef>
                <a:spcPts val="8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pic>
        <p:nvPicPr>
          <p:cNvPr descr="Chart, background pattern&#10;&#10;Description automatically generated" id="136" name="Google Shape;136;g3f5f351b7f7_0_257"/>
          <p:cNvPicPr preferRelativeResize="0"/>
          <p:nvPr/>
        </p:nvPicPr>
        <p:blipFill rotWithShape="1">
          <a:blip r:embed="rId2">
            <a:alphaModFix/>
          </a:blip>
          <a:srcRect b="0" l="0" r="0" t="0"/>
          <a:stretch/>
        </p:blipFill>
        <p:spPr>
          <a:xfrm>
            <a:off x="0" y="6150916"/>
            <a:ext cx="12192002" cy="710520"/>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Photo Content">
  <p:cSld name="One Photo Content">
    <p:bg>
      <p:bgPr>
        <a:solidFill>
          <a:schemeClr val="accent2"/>
        </a:solidFill>
      </p:bgPr>
    </p:bg>
    <p:spTree>
      <p:nvGrpSpPr>
        <p:cNvPr id="137" name="Shape 137"/>
        <p:cNvGrpSpPr/>
        <p:nvPr/>
      </p:nvGrpSpPr>
      <p:grpSpPr>
        <a:xfrm>
          <a:off x="0" y="0"/>
          <a:ext cx="0" cy="0"/>
          <a:chOff x="0" y="0"/>
          <a:chExt cx="0" cy="0"/>
        </a:xfrm>
      </p:grpSpPr>
      <p:pic>
        <p:nvPicPr>
          <p:cNvPr descr="Chart, background pattern&#10;&#10;Description automatically generated" id="138" name="Google Shape;138;g3f5f351b7f7_0_261"/>
          <p:cNvPicPr preferRelativeResize="0"/>
          <p:nvPr/>
        </p:nvPicPr>
        <p:blipFill rotWithShape="1">
          <a:blip r:embed="rId2">
            <a:alphaModFix/>
          </a:blip>
          <a:srcRect b="0" l="0" r="0" t="0"/>
          <a:stretch/>
        </p:blipFill>
        <p:spPr>
          <a:xfrm>
            <a:off x="0" y="6150916"/>
            <a:ext cx="12192002" cy="710520"/>
          </a:xfrm>
          <a:prstGeom prst="rect">
            <a:avLst/>
          </a:prstGeom>
          <a:noFill/>
          <a:ln>
            <a:noFill/>
          </a:ln>
        </p:spPr>
      </p:pic>
      <p:sp>
        <p:nvSpPr>
          <p:cNvPr id="139" name="Google Shape;139;g3f5f351b7f7_0_261"/>
          <p:cNvSpPr txBox="1"/>
          <p:nvPr>
            <p:ph idx="1" type="body"/>
          </p:nvPr>
        </p:nvSpPr>
        <p:spPr>
          <a:xfrm>
            <a:off x="762000" y="1905000"/>
            <a:ext cx="5334000" cy="32766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000"/>
              <a:buNone/>
              <a:defRPr b="1" sz="2000"/>
            </a:lvl1pPr>
            <a:lvl2pPr indent="-342900" lvl="1" marL="914400" algn="l">
              <a:lnSpc>
                <a:spcPct val="90000"/>
              </a:lnSpc>
              <a:spcBef>
                <a:spcPts val="800"/>
              </a:spcBef>
              <a:spcAft>
                <a:spcPts val="0"/>
              </a:spcAft>
              <a:buClr>
                <a:schemeClr val="lt1"/>
              </a:buClr>
              <a:buSzPts val="1800"/>
              <a:buChar char="•"/>
              <a:defRPr sz="1800"/>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40" name="Google Shape;140;g3f5f351b7f7_0_261"/>
          <p:cNvSpPr/>
          <p:nvPr>
            <p:ph idx="2" type="pic"/>
          </p:nvPr>
        </p:nvSpPr>
        <p:spPr>
          <a:xfrm>
            <a:off x="6858000" y="715963"/>
            <a:ext cx="4572000" cy="5113200"/>
          </a:xfrm>
          <a:prstGeom prst="rect">
            <a:avLst/>
          </a:prstGeom>
          <a:noFill/>
          <a:ln>
            <a:noFill/>
          </a:ln>
        </p:spPr>
      </p:sp>
      <p:sp>
        <p:nvSpPr>
          <p:cNvPr id="141" name="Google Shape;141;g3f5f351b7f7_0_261"/>
          <p:cNvSpPr txBox="1"/>
          <p:nvPr>
            <p:ph type="title"/>
          </p:nvPr>
        </p:nvSpPr>
        <p:spPr>
          <a:xfrm>
            <a:off x="762000" y="715961"/>
            <a:ext cx="5334000" cy="11889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lt1"/>
              </a:buClr>
              <a:buSzPts val="4000"/>
              <a:buFont typeface="Quattrocento Sans"/>
              <a:buNone/>
              <a:defRPr b="1"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ight Pattern Content">
  <p:cSld name="Right Pattern Content">
    <p:bg>
      <p:bgPr>
        <a:solidFill>
          <a:schemeClr val="lt1"/>
        </a:solidFill>
      </p:bgPr>
    </p:bg>
    <p:spTree>
      <p:nvGrpSpPr>
        <p:cNvPr id="142" name="Shape 142"/>
        <p:cNvGrpSpPr/>
        <p:nvPr/>
      </p:nvGrpSpPr>
      <p:grpSpPr>
        <a:xfrm>
          <a:off x="0" y="0"/>
          <a:ext cx="0" cy="0"/>
          <a:chOff x="0" y="0"/>
          <a:chExt cx="0" cy="0"/>
        </a:xfrm>
      </p:grpSpPr>
      <p:sp>
        <p:nvSpPr>
          <p:cNvPr id="143" name="Google Shape;143;g3f5f351b7f7_0_266"/>
          <p:cNvSpPr txBox="1"/>
          <p:nvPr>
            <p:ph type="title"/>
          </p:nvPr>
        </p:nvSpPr>
        <p:spPr>
          <a:xfrm>
            <a:off x="762000" y="715961"/>
            <a:ext cx="6477000" cy="11889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accent2"/>
              </a:buClr>
              <a:buSzPts val="4000"/>
              <a:buFont typeface="Quattrocento Sans"/>
              <a:buNone/>
              <a:defRPr b="1" sz="4000">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4" name="Google Shape;144;g3f5f351b7f7_0_266"/>
          <p:cNvSpPr txBox="1"/>
          <p:nvPr>
            <p:ph idx="1" type="body"/>
          </p:nvPr>
        </p:nvSpPr>
        <p:spPr>
          <a:xfrm>
            <a:off x="762000" y="1905000"/>
            <a:ext cx="6477000" cy="32766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563A14"/>
              </a:buClr>
              <a:buSzPts val="2000"/>
              <a:buNone/>
              <a:defRPr b="1" sz="2000">
                <a:solidFill>
                  <a:srgbClr val="563A14"/>
                </a:solidFill>
              </a:defRPr>
            </a:lvl1pPr>
            <a:lvl2pPr indent="-342900" lvl="1" marL="914400" algn="l">
              <a:lnSpc>
                <a:spcPct val="90000"/>
              </a:lnSpc>
              <a:spcBef>
                <a:spcPts val="800"/>
              </a:spcBef>
              <a:spcAft>
                <a:spcPts val="0"/>
              </a:spcAft>
              <a:buClr>
                <a:schemeClr val="dk1"/>
              </a:buClr>
              <a:buSzPts val="1800"/>
              <a:buChar char="•"/>
              <a:defRPr sz="1800">
                <a:solidFill>
                  <a:schemeClr val="dk1"/>
                </a:solidFill>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Chart, background pattern&#10;&#10;Description automatically generated" id="145" name="Google Shape;145;g3f5f351b7f7_0_266"/>
          <p:cNvPicPr preferRelativeResize="0"/>
          <p:nvPr/>
        </p:nvPicPr>
        <p:blipFill rotWithShape="1">
          <a:blip r:embed="rId2">
            <a:alphaModFix/>
          </a:blip>
          <a:srcRect b="0" l="0" r="0" t="0"/>
          <a:stretch/>
        </p:blipFill>
        <p:spPr>
          <a:xfrm>
            <a:off x="7721600" y="-8164"/>
            <a:ext cx="4470400" cy="6877051"/>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160">
          <p15:clr>
            <a:srgbClr val="FBAE40"/>
          </p15:clr>
        </p15:guide>
        <p15:guide id="2" pos="6127">
          <p15:clr>
            <a:srgbClr val="5ACBF0"/>
          </p15:clr>
        </p15:guide>
        <p15:guide id="3" orient="horz" pos="2240">
          <p15:clr>
            <a:srgbClr val="5ACBF0"/>
          </p15:clr>
        </p15:guide>
        <p15:guide id="4" orient="horz" pos="2487">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accent2"/>
        </a:solidFill>
      </p:bgPr>
    </p:bg>
    <p:spTree>
      <p:nvGrpSpPr>
        <p:cNvPr id="146" name="Shape 146"/>
        <p:cNvGrpSpPr/>
        <p:nvPr/>
      </p:nvGrpSpPr>
      <p:grpSpPr>
        <a:xfrm>
          <a:off x="0" y="0"/>
          <a:ext cx="0" cy="0"/>
          <a:chOff x="0" y="0"/>
          <a:chExt cx="0" cy="0"/>
        </a:xfrm>
      </p:grpSpPr>
      <p:sp>
        <p:nvSpPr>
          <p:cNvPr id="147" name="Google Shape;147;g3f5f351b7f7_0_270"/>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8" name="Google Shape;148;g3f5f351b7f7_0_270"/>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9" name="Google Shape;149;g3f5f351b7f7_0_27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ight Pattern Content">
  <p:cSld name="Right Pattern Content">
    <p:bg>
      <p:bgPr>
        <a:solidFill>
          <a:schemeClr val="lt1"/>
        </a:solidFill>
      </p:bgPr>
    </p:bg>
    <p:spTree>
      <p:nvGrpSpPr>
        <p:cNvPr id="156" name="Shape 156"/>
        <p:cNvGrpSpPr/>
        <p:nvPr/>
      </p:nvGrpSpPr>
      <p:grpSpPr>
        <a:xfrm>
          <a:off x="0" y="0"/>
          <a:ext cx="0" cy="0"/>
          <a:chOff x="0" y="0"/>
          <a:chExt cx="0" cy="0"/>
        </a:xfrm>
      </p:grpSpPr>
      <p:sp>
        <p:nvSpPr>
          <p:cNvPr id="157" name="Google Shape;157;g3f5f351b7f7_0_290"/>
          <p:cNvSpPr txBox="1"/>
          <p:nvPr>
            <p:ph type="title"/>
          </p:nvPr>
        </p:nvSpPr>
        <p:spPr>
          <a:xfrm>
            <a:off x="762000" y="715961"/>
            <a:ext cx="6477000" cy="11889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accent2"/>
              </a:buClr>
              <a:buSzPts val="4000"/>
              <a:buFont typeface="Quattrocento Sans"/>
              <a:buNone/>
              <a:defRPr b="1" sz="4000">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8" name="Google Shape;158;g3f5f351b7f7_0_290"/>
          <p:cNvSpPr txBox="1"/>
          <p:nvPr>
            <p:ph idx="1" type="body"/>
          </p:nvPr>
        </p:nvSpPr>
        <p:spPr>
          <a:xfrm>
            <a:off x="762000" y="1905000"/>
            <a:ext cx="6477000" cy="32766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563A14"/>
              </a:buClr>
              <a:buSzPts val="2000"/>
              <a:buNone/>
              <a:defRPr b="1" sz="2000">
                <a:solidFill>
                  <a:srgbClr val="563A14"/>
                </a:solidFill>
              </a:defRPr>
            </a:lvl1pPr>
            <a:lvl2pPr indent="-342900" lvl="1" marL="914400" algn="l">
              <a:lnSpc>
                <a:spcPct val="90000"/>
              </a:lnSpc>
              <a:spcBef>
                <a:spcPts val="800"/>
              </a:spcBef>
              <a:spcAft>
                <a:spcPts val="0"/>
              </a:spcAft>
              <a:buClr>
                <a:schemeClr val="dk1"/>
              </a:buClr>
              <a:buSzPts val="1800"/>
              <a:buChar char="•"/>
              <a:defRPr sz="1800">
                <a:solidFill>
                  <a:schemeClr val="dk1"/>
                </a:solidFill>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Chart, background pattern&#10;&#10;Description automatically generated" id="159" name="Google Shape;159;g3f5f351b7f7_0_290"/>
          <p:cNvPicPr preferRelativeResize="0"/>
          <p:nvPr/>
        </p:nvPicPr>
        <p:blipFill rotWithShape="1">
          <a:blip r:embed="rId2">
            <a:alphaModFix/>
          </a:blip>
          <a:srcRect b="0" l="0" r="0" t="0"/>
          <a:stretch/>
        </p:blipFill>
        <p:spPr>
          <a:xfrm>
            <a:off x="7721600" y="-8164"/>
            <a:ext cx="4470400" cy="6877051"/>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160">
          <p15:clr>
            <a:srgbClr val="FBAE40"/>
          </p15:clr>
        </p15:guide>
        <p15:guide id="2" pos="6127">
          <p15:clr>
            <a:srgbClr val="5ACBF0"/>
          </p15:clr>
        </p15:guide>
        <p15:guide id="3" orient="horz" pos="2240">
          <p15:clr>
            <a:srgbClr val="5ACBF0"/>
          </p15:clr>
        </p15:guide>
        <p15:guide id="4" orient="horz" pos="2487">
          <p15:clr>
            <a:srgbClr val="5ACBF0"/>
          </p15:clr>
        </p15:guide>
      </p15:sldGuideLst>
    </p:ext>
  </p:extLst>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0" name="Shape 160"/>
        <p:cNvGrpSpPr/>
        <p:nvPr/>
      </p:nvGrpSpPr>
      <p:grpSpPr>
        <a:xfrm>
          <a:off x="0" y="0"/>
          <a:ext cx="0" cy="0"/>
          <a:chOff x="0" y="0"/>
          <a:chExt cx="0" cy="0"/>
        </a:xfrm>
      </p:grpSpPr>
      <p:sp>
        <p:nvSpPr>
          <p:cNvPr id="161" name="Google Shape;161;g3f5f351b7f7_0_294"/>
          <p:cNvSpPr txBox="1"/>
          <p:nvPr>
            <p:ph type="ctrTitle"/>
          </p:nvPr>
        </p:nvSpPr>
        <p:spPr>
          <a:xfrm>
            <a:off x="1524000" y="1122363"/>
            <a:ext cx="9144000" cy="2387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2" name="Google Shape;162;g3f5f351b7f7_0_294"/>
          <p:cNvSpPr txBox="1"/>
          <p:nvPr>
            <p:ph idx="1" type="subTitle"/>
          </p:nvPr>
        </p:nvSpPr>
        <p:spPr>
          <a:xfrm>
            <a:off x="1524000" y="3602038"/>
            <a:ext cx="9144000" cy="16557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63" name="Google Shape;163;g3f5f351b7f7_0_294"/>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4" name="Google Shape;164;g3f5f351b7f7_0_294"/>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5" name="Google Shape;165;g3f5f351b7f7_0_294"/>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66" name="Shape 166"/>
        <p:cNvGrpSpPr/>
        <p:nvPr/>
      </p:nvGrpSpPr>
      <p:grpSpPr>
        <a:xfrm>
          <a:off x="0" y="0"/>
          <a:ext cx="0" cy="0"/>
          <a:chOff x="0" y="0"/>
          <a:chExt cx="0" cy="0"/>
        </a:xfrm>
      </p:grpSpPr>
      <p:sp>
        <p:nvSpPr>
          <p:cNvPr id="167" name="Google Shape;167;g3f5f351b7f7_0_300"/>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8" name="Google Shape;168;g3f5f351b7f7_0_300"/>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9" name="Google Shape;169;g3f5f351b7f7_0_300"/>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0" name="Google Shape;170;g3f5f351b7f7_0_300"/>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1" name="Google Shape;171;g3f5f351b7f7_0_30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4.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theme" Target="../theme/theme3.xml"/><Relationship Id="rId10" Type="http://schemas.openxmlformats.org/officeDocument/2006/relationships/slideLayout" Target="../slideLayouts/slideLayout22.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6" name="Shape 96"/>
        <p:cNvGrpSpPr/>
        <p:nvPr/>
      </p:nvGrpSpPr>
      <p:grpSpPr>
        <a:xfrm>
          <a:off x="0" y="0"/>
          <a:ext cx="0" cy="0"/>
          <a:chOff x="0" y="0"/>
          <a:chExt cx="0" cy="0"/>
        </a:xfrm>
      </p:grpSpPr>
      <p:sp>
        <p:nvSpPr>
          <p:cNvPr id="97" name="Google Shape;97;g3f5f351b7f7_0_220"/>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marR="0" algn="l">
              <a:lnSpc>
                <a:spcPct val="90000"/>
              </a:lnSpc>
              <a:spcBef>
                <a:spcPts val="0"/>
              </a:spcBef>
              <a:spcAft>
                <a:spcPts val="0"/>
              </a:spcAft>
              <a:buClr>
                <a:schemeClr val="lt1"/>
              </a:buClr>
              <a:buSzPts val="4400"/>
              <a:buFont typeface="Quattrocento Sans"/>
              <a:buNone/>
              <a:defRPr b="0" i="0" sz="4400" u="none" cap="none" strike="noStrike">
                <a:solidFill>
                  <a:schemeClr val="lt1"/>
                </a:solidFill>
                <a:latin typeface="Quattrocento Sans"/>
                <a:ea typeface="Quattrocento Sans"/>
                <a:cs typeface="Quattrocento Sans"/>
                <a:sym typeface="Quattrocento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8" name="Google Shape;98;g3f5f351b7f7_0_220"/>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228600" lvl="0" marL="457200" marR="0" algn="l">
              <a:lnSpc>
                <a:spcPct val="90000"/>
              </a:lnSpc>
              <a:spcBef>
                <a:spcPts val="1000"/>
              </a:spcBef>
              <a:spcAft>
                <a:spcPts val="0"/>
              </a:spcAft>
              <a:buClr>
                <a:schemeClr val="lt1"/>
              </a:buClr>
              <a:buSzPts val="2800"/>
              <a:buFont typeface="Arial"/>
              <a:buNone/>
              <a:defRPr b="0" i="0" sz="2800" u="none" cap="none" strike="noStrike">
                <a:solidFill>
                  <a:schemeClr val="lt1"/>
                </a:solidFill>
                <a:latin typeface="Quattrocento Sans"/>
                <a:ea typeface="Quattrocento Sans"/>
                <a:cs typeface="Quattrocento Sans"/>
                <a:sym typeface="Quattrocento Sans"/>
              </a:defRPr>
            </a:lvl1pPr>
            <a:lvl2pPr indent="-381000" lvl="1" marL="914400" marR="0" algn="l">
              <a:lnSpc>
                <a:spcPct val="90000"/>
              </a:lnSpc>
              <a:spcBef>
                <a:spcPts val="800"/>
              </a:spcBef>
              <a:spcAft>
                <a:spcPts val="0"/>
              </a:spcAft>
              <a:buClr>
                <a:schemeClr val="lt1"/>
              </a:buClr>
              <a:buSzPts val="2400"/>
              <a:buFont typeface="Arial"/>
              <a:buChar char="•"/>
              <a:defRPr b="0" i="0" sz="2400" u="none" cap="none" strike="noStrike">
                <a:solidFill>
                  <a:schemeClr val="lt1"/>
                </a:solidFill>
                <a:latin typeface="Quattrocento Sans"/>
                <a:ea typeface="Quattrocento Sans"/>
                <a:cs typeface="Quattrocento Sans"/>
                <a:sym typeface="Quattrocento Sans"/>
              </a:defRPr>
            </a:lvl2pPr>
            <a:lvl3pPr indent="-355600" lvl="2" marL="1371600" marR="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Quattrocento Sans"/>
                <a:ea typeface="Quattrocento Sans"/>
                <a:cs typeface="Quattrocento Sans"/>
                <a:sym typeface="Quattrocento Sans"/>
              </a:defRPr>
            </a:lvl3pPr>
            <a:lvl4pPr indent="-342900" lvl="3" marL="18288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Quattrocento Sans"/>
                <a:ea typeface="Quattrocento Sans"/>
                <a:cs typeface="Quattrocento Sans"/>
                <a:sym typeface="Quattrocento Sans"/>
              </a:defRPr>
            </a:lvl4pPr>
            <a:lvl5pPr indent="-342900" lvl="4" marL="22860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Quattrocento Sans"/>
                <a:ea typeface="Quattrocento Sans"/>
                <a:cs typeface="Quattrocento Sans"/>
                <a:sym typeface="Quattrocento Sans"/>
              </a:defRPr>
            </a:lvl5pPr>
            <a:lvl6pPr indent="-342900" lvl="5" marL="27432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Quattrocento Sans"/>
                <a:ea typeface="Quattrocento Sans"/>
                <a:cs typeface="Quattrocento Sans"/>
                <a:sym typeface="Quattrocento Sans"/>
              </a:defRPr>
            </a:lvl6pPr>
            <a:lvl7pPr indent="-342900" lvl="6" marL="32004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Quattrocento Sans"/>
                <a:ea typeface="Quattrocento Sans"/>
                <a:cs typeface="Quattrocento Sans"/>
                <a:sym typeface="Quattrocento Sans"/>
              </a:defRPr>
            </a:lvl7pPr>
            <a:lvl8pPr indent="-342900" lvl="7" marL="36576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Quattrocento Sans"/>
                <a:ea typeface="Quattrocento Sans"/>
                <a:cs typeface="Quattrocento Sans"/>
                <a:sym typeface="Quattrocento Sans"/>
              </a:defRPr>
            </a:lvl8pPr>
            <a:lvl9pPr indent="-342900" lvl="8" marL="41148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Quattrocento Sans"/>
                <a:ea typeface="Quattrocento Sans"/>
                <a:cs typeface="Quattrocento Sans"/>
                <a:sym typeface="Quattrocento Sans"/>
              </a:defRPr>
            </a:lvl9pPr>
          </a:lstStyle>
          <a:p/>
        </p:txBody>
      </p:sp>
      <p:sp>
        <p:nvSpPr>
          <p:cNvPr id="99" name="Google Shape;99;g3f5f351b7f7_0_220"/>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marR="0" algn="l">
              <a:spcBef>
                <a:spcPts val="0"/>
              </a:spcBef>
              <a:spcAft>
                <a:spcPts val="0"/>
              </a:spcAft>
              <a:buSzPts val="1400"/>
              <a:buNone/>
              <a:defRPr b="0" i="0" sz="1200" u="none" cap="none" strike="noStrike">
                <a:solidFill>
                  <a:schemeClr val="lt1"/>
                </a:solidFill>
                <a:latin typeface="Quattrocento Sans"/>
                <a:ea typeface="Quattrocento Sans"/>
                <a:cs typeface="Quattrocento Sans"/>
                <a:sym typeface="Quattrocento Sans"/>
              </a:defRPr>
            </a:lvl1pPr>
            <a:lvl2pPr lvl="1" marR="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100" name="Google Shape;100;g3f5f351b7f7_0_220"/>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marR="0" algn="ctr">
              <a:spcBef>
                <a:spcPts val="0"/>
              </a:spcBef>
              <a:spcAft>
                <a:spcPts val="0"/>
              </a:spcAft>
              <a:buSzPts val="1400"/>
              <a:buNone/>
              <a:defRPr b="0" i="0" sz="1200" u="none" cap="none" strike="noStrike">
                <a:solidFill>
                  <a:schemeClr val="lt1"/>
                </a:solidFill>
                <a:latin typeface="Quattrocento Sans"/>
                <a:ea typeface="Quattrocento Sans"/>
                <a:cs typeface="Quattrocento Sans"/>
                <a:sym typeface="Quattrocento Sans"/>
              </a:defRPr>
            </a:lvl1pPr>
            <a:lvl2pPr lvl="1" marR="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101" name="Google Shape;101;g3f5f351b7f7_0_22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b="0" i="0" sz="1200" u="none" cap="none" strike="noStrike">
                <a:solidFill>
                  <a:schemeClr val="lt1"/>
                </a:solidFill>
                <a:latin typeface="Quattrocento Sans"/>
                <a:ea typeface="Quattrocento Sans"/>
                <a:cs typeface="Quattrocento Sans"/>
                <a:sym typeface="Quattrocento Sans"/>
              </a:defRPr>
            </a:lvl1pPr>
            <a:lvl2pPr indent="0" lvl="1" marL="0" marR="0" algn="r">
              <a:spcBef>
                <a:spcPts val="0"/>
              </a:spcBef>
              <a:spcAft>
                <a:spcPts val="0"/>
              </a:spcAft>
              <a:buNone/>
              <a:defRPr b="0" i="0" sz="1200" u="none" cap="none" strike="noStrike">
                <a:solidFill>
                  <a:schemeClr val="lt1"/>
                </a:solidFill>
                <a:latin typeface="Quattrocento Sans"/>
                <a:ea typeface="Quattrocento Sans"/>
                <a:cs typeface="Quattrocento Sans"/>
                <a:sym typeface="Quattrocento Sans"/>
              </a:defRPr>
            </a:lvl2pPr>
            <a:lvl3pPr indent="0" lvl="2" marL="0" marR="0" algn="r">
              <a:spcBef>
                <a:spcPts val="0"/>
              </a:spcBef>
              <a:spcAft>
                <a:spcPts val="0"/>
              </a:spcAft>
              <a:buNone/>
              <a:defRPr b="0" i="0" sz="1200" u="none" cap="none" strike="noStrike">
                <a:solidFill>
                  <a:schemeClr val="lt1"/>
                </a:solidFill>
                <a:latin typeface="Quattrocento Sans"/>
                <a:ea typeface="Quattrocento Sans"/>
                <a:cs typeface="Quattrocento Sans"/>
                <a:sym typeface="Quattrocento Sans"/>
              </a:defRPr>
            </a:lvl3pPr>
            <a:lvl4pPr indent="0" lvl="3" marL="0" marR="0" algn="r">
              <a:spcBef>
                <a:spcPts val="0"/>
              </a:spcBef>
              <a:spcAft>
                <a:spcPts val="0"/>
              </a:spcAft>
              <a:buNone/>
              <a:defRPr b="0" i="0" sz="1200" u="none" cap="none" strike="noStrike">
                <a:solidFill>
                  <a:schemeClr val="lt1"/>
                </a:solidFill>
                <a:latin typeface="Quattrocento Sans"/>
                <a:ea typeface="Quattrocento Sans"/>
                <a:cs typeface="Quattrocento Sans"/>
                <a:sym typeface="Quattrocento Sans"/>
              </a:defRPr>
            </a:lvl4pPr>
            <a:lvl5pPr indent="0" lvl="4" marL="0" marR="0" algn="r">
              <a:spcBef>
                <a:spcPts val="0"/>
              </a:spcBef>
              <a:spcAft>
                <a:spcPts val="0"/>
              </a:spcAft>
              <a:buNone/>
              <a:defRPr b="0" i="0" sz="1200" u="none" cap="none" strike="noStrike">
                <a:solidFill>
                  <a:schemeClr val="lt1"/>
                </a:solidFill>
                <a:latin typeface="Quattrocento Sans"/>
                <a:ea typeface="Quattrocento Sans"/>
                <a:cs typeface="Quattrocento Sans"/>
                <a:sym typeface="Quattrocento Sans"/>
              </a:defRPr>
            </a:lvl5pPr>
            <a:lvl6pPr indent="0" lvl="5" marL="0" marR="0" algn="r">
              <a:spcBef>
                <a:spcPts val="0"/>
              </a:spcBef>
              <a:spcAft>
                <a:spcPts val="0"/>
              </a:spcAft>
              <a:buNone/>
              <a:defRPr b="0" i="0" sz="1200" u="none" cap="none" strike="noStrike">
                <a:solidFill>
                  <a:schemeClr val="lt1"/>
                </a:solidFill>
                <a:latin typeface="Quattrocento Sans"/>
                <a:ea typeface="Quattrocento Sans"/>
                <a:cs typeface="Quattrocento Sans"/>
                <a:sym typeface="Quattrocento Sans"/>
              </a:defRPr>
            </a:lvl6pPr>
            <a:lvl7pPr indent="0" lvl="6" marL="0" marR="0" algn="r">
              <a:spcBef>
                <a:spcPts val="0"/>
              </a:spcBef>
              <a:spcAft>
                <a:spcPts val="0"/>
              </a:spcAft>
              <a:buNone/>
              <a:defRPr b="0" i="0" sz="1200" u="none" cap="none" strike="noStrike">
                <a:solidFill>
                  <a:schemeClr val="lt1"/>
                </a:solidFill>
                <a:latin typeface="Quattrocento Sans"/>
                <a:ea typeface="Quattrocento Sans"/>
                <a:cs typeface="Quattrocento Sans"/>
                <a:sym typeface="Quattrocento Sans"/>
              </a:defRPr>
            </a:lvl7pPr>
            <a:lvl8pPr indent="0" lvl="7" marL="0" marR="0" algn="r">
              <a:spcBef>
                <a:spcPts val="0"/>
              </a:spcBef>
              <a:spcAft>
                <a:spcPts val="0"/>
              </a:spcAft>
              <a:buNone/>
              <a:defRPr b="0" i="0" sz="1200" u="none" cap="none" strike="noStrike">
                <a:solidFill>
                  <a:schemeClr val="lt1"/>
                </a:solidFill>
                <a:latin typeface="Quattrocento Sans"/>
                <a:ea typeface="Quattrocento Sans"/>
                <a:cs typeface="Quattrocento Sans"/>
                <a:sym typeface="Quattrocento Sans"/>
              </a:defRPr>
            </a:lvl8pPr>
            <a:lvl9pPr indent="0" lvl="8" marL="0" marR="0" algn="r">
              <a:spcBef>
                <a:spcPts val="0"/>
              </a:spcBef>
              <a:spcAft>
                <a:spcPts val="0"/>
              </a:spcAft>
              <a:buNone/>
              <a:defRPr b="0" i="0" sz="1200" u="none" cap="none" strike="noStrike">
                <a:solidFill>
                  <a:schemeClr val="lt1"/>
                </a:solidFill>
                <a:latin typeface="Quattrocento Sans"/>
                <a:ea typeface="Quattrocento Sans"/>
                <a:cs typeface="Quattrocento Sans"/>
                <a:sym typeface="Quattrocento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0" name="Shape 150"/>
        <p:cNvGrpSpPr/>
        <p:nvPr/>
      </p:nvGrpSpPr>
      <p:grpSpPr>
        <a:xfrm>
          <a:off x="0" y="0"/>
          <a:ext cx="0" cy="0"/>
          <a:chOff x="0" y="0"/>
          <a:chExt cx="0" cy="0"/>
        </a:xfrm>
      </p:grpSpPr>
      <p:sp>
        <p:nvSpPr>
          <p:cNvPr id="151" name="Google Shape;151;g3f5f351b7f7_0_284"/>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marR="0" algn="l">
              <a:lnSpc>
                <a:spcPct val="90000"/>
              </a:lnSpc>
              <a:spcBef>
                <a:spcPts val="0"/>
              </a:spcBef>
              <a:spcAft>
                <a:spcPts val="0"/>
              </a:spcAft>
              <a:buClr>
                <a:schemeClr val="dk1"/>
              </a:buClr>
              <a:buSzPts val="4400"/>
              <a:buFont typeface="Quattrocento Sans"/>
              <a:buNone/>
              <a:defRPr b="0" i="0" sz="4400" u="none" cap="none" strike="noStrike">
                <a:solidFill>
                  <a:schemeClr val="dk1"/>
                </a:solidFill>
                <a:latin typeface="Quattrocento Sans"/>
                <a:ea typeface="Quattrocento Sans"/>
                <a:cs typeface="Quattrocento Sans"/>
                <a:sym typeface="Quattrocento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2" name="Google Shape;152;g3f5f351b7f7_0_284"/>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228600" lvl="0" marL="457200" marR="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Quattrocento Sans"/>
                <a:ea typeface="Quattrocento Sans"/>
                <a:cs typeface="Quattrocento Sans"/>
                <a:sym typeface="Quattrocento Sans"/>
              </a:defRPr>
            </a:lvl1pPr>
            <a:lvl2pPr indent="-381000" lvl="1" marL="914400" marR="0" algn="l">
              <a:lnSpc>
                <a:spcPct val="90000"/>
              </a:lnSpc>
              <a:spcBef>
                <a:spcPts val="800"/>
              </a:spcBef>
              <a:spcAft>
                <a:spcPts val="0"/>
              </a:spcAft>
              <a:buClr>
                <a:schemeClr val="dk1"/>
              </a:buClr>
              <a:buSzPts val="2400"/>
              <a:buFont typeface="Arial"/>
              <a:buChar char="•"/>
              <a:defRPr b="0" i="0" sz="2400" u="none" cap="none" strike="noStrike">
                <a:solidFill>
                  <a:schemeClr val="dk1"/>
                </a:solidFill>
                <a:latin typeface="Quattrocento Sans"/>
                <a:ea typeface="Quattrocento Sans"/>
                <a:cs typeface="Quattrocento Sans"/>
                <a:sym typeface="Quattrocento Sans"/>
              </a:defRPr>
            </a:lvl2pPr>
            <a:lvl3pPr indent="-355600" lvl="2" marL="13716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Quattrocento Sans"/>
                <a:ea typeface="Quattrocento Sans"/>
                <a:cs typeface="Quattrocento Sans"/>
                <a:sym typeface="Quattrocento Sans"/>
              </a:defRPr>
            </a:lvl3pPr>
            <a:lvl4pPr indent="-342900" lvl="3" marL="1828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Quattrocento Sans"/>
                <a:ea typeface="Quattrocento Sans"/>
                <a:cs typeface="Quattrocento Sans"/>
                <a:sym typeface="Quattrocento Sans"/>
              </a:defRPr>
            </a:lvl4pPr>
            <a:lvl5pPr indent="-342900" lvl="4" marL="22860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Quattrocento Sans"/>
                <a:ea typeface="Quattrocento Sans"/>
                <a:cs typeface="Quattrocento Sans"/>
                <a:sym typeface="Quattrocento Sans"/>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Quattrocento Sans"/>
                <a:ea typeface="Quattrocento Sans"/>
                <a:cs typeface="Quattrocento Sans"/>
                <a:sym typeface="Quattrocento Sans"/>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Quattrocento Sans"/>
                <a:ea typeface="Quattrocento Sans"/>
                <a:cs typeface="Quattrocento Sans"/>
                <a:sym typeface="Quattrocento Sans"/>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Quattrocento Sans"/>
                <a:ea typeface="Quattrocento Sans"/>
                <a:cs typeface="Quattrocento Sans"/>
                <a:sym typeface="Quattrocento Sans"/>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Quattrocento Sans"/>
                <a:ea typeface="Quattrocento Sans"/>
                <a:cs typeface="Quattrocento Sans"/>
                <a:sym typeface="Quattrocento Sans"/>
              </a:defRPr>
            </a:lvl9pPr>
          </a:lstStyle>
          <a:p/>
        </p:txBody>
      </p:sp>
      <p:sp>
        <p:nvSpPr>
          <p:cNvPr id="153" name="Google Shape;153;g3f5f351b7f7_0_284"/>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marR="0" algn="l">
              <a:spcBef>
                <a:spcPts val="0"/>
              </a:spcBef>
              <a:spcAft>
                <a:spcPts val="0"/>
              </a:spcAft>
              <a:buSzPts val="1400"/>
              <a:buNone/>
              <a:defRPr b="0" i="0" sz="1200" u="none" cap="none" strike="noStrike">
                <a:solidFill>
                  <a:srgbClr val="888888"/>
                </a:solidFill>
                <a:latin typeface="Quattrocento Sans"/>
                <a:ea typeface="Quattrocento Sans"/>
                <a:cs typeface="Quattrocento Sans"/>
                <a:sym typeface="Quattrocento Sans"/>
              </a:defRPr>
            </a:lvl1pPr>
            <a:lvl2pPr lvl="1" marR="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4" name="Google Shape;154;g3f5f351b7f7_0_284"/>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marR="0" algn="ctr">
              <a:spcBef>
                <a:spcPts val="0"/>
              </a:spcBef>
              <a:spcAft>
                <a:spcPts val="0"/>
              </a:spcAft>
              <a:buSzPts val="1400"/>
              <a:buNone/>
              <a:defRPr b="0" i="0" sz="1200" u="none" cap="none" strike="noStrike">
                <a:solidFill>
                  <a:srgbClr val="888888"/>
                </a:solidFill>
                <a:latin typeface="Quattrocento Sans"/>
                <a:ea typeface="Quattrocento Sans"/>
                <a:cs typeface="Quattrocento Sans"/>
                <a:sym typeface="Quattrocento Sans"/>
              </a:defRPr>
            </a:lvl1pPr>
            <a:lvl2pPr lvl="1" marR="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5" name="Google Shape;155;g3f5f351b7f7_0_284"/>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b="0" i="0" sz="1200" u="none" cap="none" strike="noStrike">
                <a:solidFill>
                  <a:srgbClr val="888888"/>
                </a:solidFill>
                <a:latin typeface="Quattrocento Sans"/>
                <a:ea typeface="Quattrocento Sans"/>
                <a:cs typeface="Quattrocento Sans"/>
                <a:sym typeface="Quattrocento Sans"/>
              </a:defRPr>
            </a:lvl1pPr>
            <a:lvl2pPr indent="0" lvl="1" marL="0" marR="0" algn="r">
              <a:spcBef>
                <a:spcPts val="0"/>
              </a:spcBef>
              <a:spcAft>
                <a:spcPts val="0"/>
              </a:spcAft>
              <a:buNone/>
              <a:defRPr b="0" i="0" sz="1200" u="none" cap="none" strike="noStrike">
                <a:solidFill>
                  <a:srgbClr val="888888"/>
                </a:solidFill>
                <a:latin typeface="Quattrocento Sans"/>
                <a:ea typeface="Quattrocento Sans"/>
                <a:cs typeface="Quattrocento Sans"/>
                <a:sym typeface="Quattrocento Sans"/>
              </a:defRPr>
            </a:lvl2pPr>
            <a:lvl3pPr indent="0" lvl="2" marL="0" marR="0" algn="r">
              <a:spcBef>
                <a:spcPts val="0"/>
              </a:spcBef>
              <a:spcAft>
                <a:spcPts val="0"/>
              </a:spcAft>
              <a:buNone/>
              <a:defRPr b="0" i="0" sz="1200" u="none" cap="none" strike="noStrike">
                <a:solidFill>
                  <a:srgbClr val="888888"/>
                </a:solidFill>
                <a:latin typeface="Quattrocento Sans"/>
                <a:ea typeface="Quattrocento Sans"/>
                <a:cs typeface="Quattrocento Sans"/>
                <a:sym typeface="Quattrocento Sans"/>
              </a:defRPr>
            </a:lvl3pPr>
            <a:lvl4pPr indent="0" lvl="3" marL="0" marR="0" algn="r">
              <a:spcBef>
                <a:spcPts val="0"/>
              </a:spcBef>
              <a:spcAft>
                <a:spcPts val="0"/>
              </a:spcAft>
              <a:buNone/>
              <a:defRPr b="0" i="0" sz="1200" u="none" cap="none" strike="noStrike">
                <a:solidFill>
                  <a:srgbClr val="888888"/>
                </a:solidFill>
                <a:latin typeface="Quattrocento Sans"/>
                <a:ea typeface="Quattrocento Sans"/>
                <a:cs typeface="Quattrocento Sans"/>
                <a:sym typeface="Quattrocento Sans"/>
              </a:defRPr>
            </a:lvl4pPr>
            <a:lvl5pPr indent="0" lvl="4" marL="0" marR="0" algn="r">
              <a:spcBef>
                <a:spcPts val="0"/>
              </a:spcBef>
              <a:spcAft>
                <a:spcPts val="0"/>
              </a:spcAft>
              <a:buNone/>
              <a:defRPr b="0" i="0" sz="1200" u="none" cap="none" strike="noStrike">
                <a:solidFill>
                  <a:srgbClr val="888888"/>
                </a:solidFill>
                <a:latin typeface="Quattrocento Sans"/>
                <a:ea typeface="Quattrocento Sans"/>
                <a:cs typeface="Quattrocento Sans"/>
                <a:sym typeface="Quattrocento Sans"/>
              </a:defRPr>
            </a:lvl5pPr>
            <a:lvl6pPr indent="0" lvl="5" marL="0" marR="0" algn="r">
              <a:spcBef>
                <a:spcPts val="0"/>
              </a:spcBef>
              <a:spcAft>
                <a:spcPts val="0"/>
              </a:spcAft>
              <a:buNone/>
              <a:defRPr b="0" i="0" sz="1200" u="none" cap="none" strike="noStrike">
                <a:solidFill>
                  <a:srgbClr val="888888"/>
                </a:solidFill>
                <a:latin typeface="Quattrocento Sans"/>
                <a:ea typeface="Quattrocento Sans"/>
                <a:cs typeface="Quattrocento Sans"/>
                <a:sym typeface="Quattrocento Sans"/>
              </a:defRPr>
            </a:lvl6pPr>
            <a:lvl7pPr indent="0" lvl="6" marL="0" marR="0" algn="r">
              <a:spcBef>
                <a:spcPts val="0"/>
              </a:spcBef>
              <a:spcAft>
                <a:spcPts val="0"/>
              </a:spcAft>
              <a:buNone/>
              <a:defRPr b="0" i="0" sz="1200" u="none" cap="none" strike="noStrike">
                <a:solidFill>
                  <a:srgbClr val="888888"/>
                </a:solidFill>
                <a:latin typeface="Quattrocento Sans"/>
                <a:ea typeface="Quattrocento Sans"/>
                <a:cs typeface="Quattrocento Sans"/>
                <a:sym typeface="Quattrocento Sans"/>
              </a:defRPr>
            </a:lvl7pPr>
            <a:lvl8pPr indent="0" lvl="7" marL="0" marR="0" algn="r">
              <a:spcBef>
                <a:spcPts val="0"/>
              </a:spcBef>
              <a:spcAft>
                <a:spcPts val="0"/>
              </a:spcAft>
              <a:buNone/>
              <a:defRPr b="0" i="0" sz="1200" u="none" cap="none" strike="noStrike">
                <a:solidFill>
                  <a:srgbClr val="888888"/>
                </a:solidFill>
                <a:latin typeface="Quattrocento Sans"/>
                <a:ea typeface="Quattrocento Sans"/>
                <a:cs typeface="Quattrocento Sans"/>
                <a:sym typeface="Quattrocento Sans"/>
              </a:defRPr>
            </a:lvl8pPr>
            <a:lvl9pPr indent="0" lvl="8" marL="0" marR="0" algn="r">
              <a:spcBef>
                <a:spcPts val="0"/>
              </a:spcBef>
              <a:spcAft>
                <a:spcPts val="0"/>
              </a:spcAft>
              <a:buNone/>
              <a:defRPr b="0" i="0" sz="1200" u="none" cap="none" strike="noStrike">
                <a:solidFill>
                  <a:srgbClr val="888888"/>
                </a:solidFill>
                <a:latin typeface="Quattrocento Sans"/>
                <a:ea typeface="Quattrocento Sans"/>
                <a:cs typeface="Quattrocento Sans"/>
                <a:sym typeface="Quattrocento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73" r:id="rId1"/>
    <p:sldLayoutId id="2147483674" r:id="rId2"/>
    <p:sldLayoutId id="2147483675"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hyperlink" Target="https://publichealth.jhu.edu/center-for-injury-research-and-policy/introduction-to-injury-prevention" TargetMode="Externa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 Id="rId3" Type="http://schemas.openxmlformats.org/officeDocument/2006/relationships/hyperlink" Target="https://wisqars.cdc.gov/animated-leading-causes/" TargetMode="Externa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176" name="Shape 176"/>
        <p:cNvGrpSpPr/>
        <p:nvPr/>
      </p:nvGrpSpPr>
      <p:grpSpPr>
        <a:xfrm>
          <a:off x="0" y="0"/>
          <a:ext cx="0" cy="0"/>
          <a:chOff x="0" y="0"/>
          <a:chExt cx="0" cy="0"/>
        </a:xfrm>
      </p:grpSpPr>
      <p:sp>
        <p:nvSpPr>
          <p:cNvPr id="177" name="Google Shape;177;g3f5f351b7f7_0_165"/>
          <p:cNvSpPr txBox="1"/>
          <p:nvPr>
            <p:ph idx="4294967295" type="ctrTitle"/>
          </p:nvPr>
        </p:nvSpPr>
        <p:spPr>
          <a:xfrm>
            <a:off x="4342680" y="1664184"/>
            <a:ext cx="7528500" cy="22353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accent2"/>
              </a:buClr>
              <a:buSzPts val="6000"/>
              <a:buFont typeface="Quattrocento Sans"/>
              <a:buNone/>
            </a:pPr>
            <a:r>
              <a:rPr b="1" lang="en-US" sz="4900">
                <a:solidFill>
                  <a:schemeClr val="dk1"/>
                </a:solidFill>
              </a:rPr>
              <a:t>Public Health Research Methods: Research Study Designs in Injury &amp; Violence Prevention</a:t>
            </a:r>
            <a:br>
              <a:rPr b="1" lang="en-US" sz="4900">
                <a:solidFill>
                  <a:schemeClr val="accent2"/>
                </a:solidFill>
              </a:rPr>
            </a:br>
            <a:br>
              <a:rPr b="1" lang="en-US" sz="2400">
                <a:solidFill>
                  <a:schemeClr val="accent2"/>
                </a:solidFill>
              </a:rPr>
            </a:br>
            <a:r>
              <a:rPr b="1" lang="en-US" sz="1800">
                <a:solidFill>
                  <a:schemeClr val="accent2"/>
                </a:solidFill>
              </a:rPr>
              <a:t>Johns Hopkins Center for Injury Research and Policy Diné College</a:t>
            </a:r>
            <a:endParaRPr b="1" i="0" sz="1800" u="none" cap="none" strike="noStrike">
              <a:solidFill>
                <a:schemeClr val="accent2"/>
              </a:solidFill>
              <a:latin typeface="Quattrocento Sans"/>
              <a:ea typeface="Quattrocento Sans"/>
              <a:cs typeface="Quattrocento Sans"/>
              <a:sym typeface="Quattrocento Sans"/>
            </a:endParaRPr>
          </a:p>
        </p:txBody>
      </p:sp>
      <p:pic>
        <p:nvPicPr>
          <p:cNvPr descr="Dine College –" id="178" name="Google Shape;178;g3f5f351b7f7_0_165"/>
          <p:cNvPicPr preferRelativeResize="0"/>
          <p:nvPr/>
        </p:nvPicPr>
        <p:blipFill rotWithShape="1">
          <a:blip r:embed="rId3">
            <a:alphaModFix/>
          </a:blip>
          <a:srcRect b="0" l="0" r="0" t="0"/>
          <a:stretch/>
        </p:blipFill>
        <p:spPr>
          <a:xfrm>
            <a:off x="8281280" y="5053537"/>
            <a:ext cx="1698098" cy="1665664"/>
          </a:xfrm>
          <a:prstGeom prst="rect">
            <a:avLst/>
          </a:prstGeom>
          <a:noFill/>
          <a:ln>
            <a:noFill/>
          </a:ln>
        </p:spPr>
      </p:pic>
      <p:pic>
        <p:nvPicPr>
          <p:cNvPr descr="Johns Hopkins Bloomberg School of Public Health | IDD" id="179" name="Google Shape;179;g3f5f351b7f7_0_165"/>
          <p:cNvPicPr preferRelativeResize="0"/>
          <p:nvPr/>
        </p:nvPicPr>
        <p:blipFill rotWithShape="1">
          <a:blip r:embed="rId4">
            <a:alphaModFix/>
          </a:blip>
          <a:srcRect b="0" l="0" r="0" t="0"/>
          <a:stretch/>
        </p:blipFill>
        <p:spPr>
          <a:xfrm>
            <a:off x="10143612" y="5294296"/>
            <a:ext cx="1869238" cy="1346894"/>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3" name="Shape 183"/>
        <p:cNvGrpSpPr/>
        <p:nvPr/>
      </p:nvGrpSpPr>
      <p:grpSpPr>
        <a:xfrm>
          <a:off x="0" y="0"/>
          <a:ext cx="0" cy="0"/>
          <a:chOff x="0" y="0"/>
          <a:chExt cx="0" cy="0"/>
        </a:xfrm>
      </p:grpSpPr>
      <p:sp>
        <p:nvSpPr>
          <p:cNvPr id="184" name="Google Shape;184;g3f5f351b7f7_0_172"/>
          <p:cNvSpPr txBox="1"/>
          <p:nvPr>
            <p:ph type="title"/>
          </p:nvPr>
        </p:nvSpPr>
        <p:spPr>
          <a:xfrm>
            <a:off x="762000" y="715961"/>
            <a:ext cx="6477000" cy="11889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accent2"/>
              </a:buClr>
              <a:buSzPts val="4000"/>
              <a:buFont typeface="Quattrocento Sans"/>
              <a:buNone/>
            </a:pPr>
            <a:r>
              <a:rPr lang="en-US"/>
              <a:t>How this lecture fits into the course</a:t>
            </a:r>
            <a:endParaRPr/>
          </a:p>
        </p:txBody>
      </p:sp>
      <p:sp>
        <p:nvSpPr>
          <p:cNvPr id="185" name="Google Shape;185;g3f5f351b7f7_0_172"/>
          <p:cNvSpPr txBox="1"/>
          <p:nvPr>
            <p:ph idx="1" type="body"/>
          </p:nvPr>
        </p:nvSpPr>
        <p:spPr>
          <a:xfrm>
            <a:off x="762000" y="2400300"/>
            <a:ext cx="6477000" cy="3276600"/>
          </a:xfrm>
          <a:prstGeom prst="rect">
            <a:avLst/>
          </a:prstGeom>
          <a:noFill/>
          <a:ln>
            <a:noFill/>
          </a:ln>
        </p:spPr>
        <p:txBody>
          <a:bodyPr anchorCtr="0" anchor="t" bIns="45700" lIns="91425" spcFirstLastPara="1" rIns="91425" wrap="square" tIns="45700">
            <a:normAutofit/>
          </a:bodyPr>
          <a:lstStyle/>
          <a:p>
            <a:pPr indent="0" lvl="0" marL="0" rtl="0" algn="l">
              <a:lnSpc>
                <a:spcPct val="115000"/>
              </a:lnSpc>
              <a:spcBef>
                <a:spcPts val="0"/>
              </a:spcBef>
              <a:spcAft>
                <a:spcPts val="0"/>
              </a:spcAft>
              <a:buNone/>
            </a:pPr>
            <a:r>
              <a:rPr b="0" lang="en-US" sz="2400">
                <a:solidFill>
                  <a:schemeClr val="dk1"/>
                </a:solidFill>
                <a:highlight>
                  <a:schemeClr val="lt1"/>
                </a:highlight>
              </a:rPr>
              <a:t>This lecture builds on a Research Methods course by providing an introduction to Injury Prevention as a Public Health discipline and giving specific examples of research study designs used in injury and violence prevention studies.</a:t>
            </a:r>
            <a:endParaRPr b="0" sz="2400">
              <a:highlight>
                <a:schemeClr val="lt1"/>
              </a:highlight>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9" name="Shape 189"/>
        <p:cNvGrpSpPr/>
        <p:nvPr/>
      </p:nvGrpSpPr>
      <p:grpSpPr>
        <a:xfrm>
          <a:off x="0" y="0"/>
          <a:ext cx="0" cy="0"/>
          <a:chOff x="0" y="0"/>
          <a:chExt cx="0" cy="0"/>
        </a:xfrm>
      </p:grpSpPr>
      <p:sp>
        <p:nvSpPr>
          <p:cNvPr id="190" name="Google Shape;190;h46e3b7e7f4e7451e_0_0"/>
          <p:cNvSpPr txBox="1"/>
          <p:nvPr>
            <p:ph type="title"/>
          </p:nvPr>
        </p:nvSpPr>
        <p:spPr>
          <a:xfrm>
            <a:off x="5199742" y="715961"/>
            <a:ext cx="6477000" cy="11889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accent2"/>
              </a:buClr>
              <a:buSzPts val="4000"/>
              <a:buFont typeface="Quattrocento Sans"/>
              <a:buNone/>
            </a:pPr>
            <a:r>
              <a:rPr lang="en-US"/>
              <a:t>Part 1: Learning Objectives</a:t>
            </a:r>
            <a:endParaRPr/>
          </a:p>
        </p:txBody>
      </p:sp>
      <p:sp>
        <p:nvSpPr>
          <p:cNvPr id="191" name="Google Shape;191;h46e3b7e7f4e7451e_0_0"/>
          <p:cNvSpPr txBox="1"/>
          <p:nvPr>
            <p:ph idx="1" type="body"/>
          </p:nvPr>
        </p:nvSpPr>
        <p:spPr>
          <a:xfrm>
            <a:off x="4893000" y="1904850"/>
            <a:ext cx="7090500" cy="4241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800"/>
              <a:buNone/>
            </a:pPr>
            <a:r>
              <a:rPr b="0" lang="en-US" sz="2400">
                <a:solidFill>
                  <a:schemeClr val="dk1"/>
                </a:solidFill>
              </a:rPr>
              <a:t>In this lecture you will learn an introduction to injury prevention:</a:t>
            </a:r>
            <a:endParaRPr b="0" sz="2400">
              <a:solidFill>
                <a:schemeClr val="dk1"/>
              </a:solidFill>
            </a:endParaRPr>
          </a:p>
          <a:p>
            <a:pPr indent="0" lvl="0" marL="0" rtl="0" algn="l">
              <a:spcBef>
                <a:spcPts val="0"/>
              </a:spcBef>
              <a:spcAft>
                <a:spcPts val="0"/>
              </a:spcAft>
              <a:buClr>
                <a:schemeClr val="dk1"/>
              </a:buClr>
              <a:buSzPts val="2800"/>
              <a:buNone/>
            </a:pPr>
            <a:r>
              <a:t/>
            </a:r>
            <a:endParaRPr b="0" sz="2400">
              <a:solidFill>
                <a:schemeClr val="dk1"/>
              </a:solidFill>
            </a:endParaRPr>
          </a:p>
          <a:p>
            <a:pPr indent="-381000" lvl="0" marL="457200" rtl="0" algn="l">
              <a:lnSpc>
                <a:spcPct val="115000"/>
              </a:lnSpc>
              <a:spcBef>
                <a:spcPts val="0"/>
              </a:spcBef>
              <a:spcAft>
                <a:spcPts val="0"/>
              </a:spcAft>
              <a:buClr>
                <a:srgbClr val="212121"/>
              </a:buClr>
              <a:buSzPts val="2400"/>
              <a:buAutoNum type="arabicPeriod"/>
            </a:pPr>
            <a:r>
              <a:rPr b="0" lang="en-US" sz="2400">
                <a:solidFill>
                  <a:srgbClr val="212121"/>
                </a:solidFill>
              </a:rPr>
              <a:t>Describe injury using the medicine wheel public health model and distinguish intentional from unintentional injuries.</a:t>
            </a:r>
            <a:endParaRPr b="0" sz="2400">
              <a:solidFill>
                <a:srgbClr val="212121"/>
              </a:solidFill>
            </a:endParaRPr>
          </a:p>
          <a:p>
            <a:pPr indent="-381000" lvl="0" marL="457200" rtl="0" algn="l">
              <a:lnSpc>
                <a:spcPct val="115000"/>
              </a:lnSpc>
              <a:spcBef>
                <a:spcPts val="0"/>
              </a:spcBef>
              <a:spcAft>
                <a:spcPts val="0"/>
              </a:spcAft>
              <a:buClr>
                <a:srgbClr val="212121"/>
              </a:buClr>
              <a:buSzPts val="2400"/>
              <a:buAutoNum type="arabicPeriod"/>
            </a:pPr>
            <a:r>
              <a:rPr b="0" lang="en-US" sz="2400">
                <a:solidFill>
                  <a:srgbClr val="212121"/>
                </a:solidFill>
              </a:rPr>
              <a:t>Identify key injury risk and protective factors in American Indian and Alaska Native communities.</a:t>
            </a:r>
            <a:endParaRPr b="0" sz="2400">
              <a:solidFill>
                <a:srgbClr val="212121"/>
              </a:solidFill>
            </a:endParaRPr>
          </a:p>
          <a:p>
            <a:pPr indent="-381000" lvl="0" marL="457200" rtl="0" algn="l">
              <a:lnSpc>
                <a:spcPct val="115000"/>
              </a:lnSpc>
              <a:spcBef>
                <a:spcPts val="0"/>
              </a:spcBef>
              <a:spcAft>
                <a:spcPts val="0"/>
              </a:spcAft>
              <a:buClr>
                <a:srgbClr val="212121"/>
              </a:buClr>
              <a:buSzPts val="2400"/>
              <a:buAutoNum type="arabicPeriod"/>
            </a:pPr>
            <a:r>
              <a:rPr b="0" lang="en-US" sz="2400">
                <a:solidFill>
                  <a:srgbClr val="212121"/>
                </a:solidFill>
              </a:rPr>
              <a:t>Explain how Indigenous and Western approaches can support culturally grounded injury prevention and evaluation.</a:t>
            </a:r>
            <a:endParaRPr b="0" sz="2400">
              <a:solidFill>
                <a:schemeClr val="dk1"/>
              </a:solidFill>
            </a:endParaRPr>
          </a:p>
          <a:p>
            <a:pPr indent="0" lvl="0" marL="0" rtl="0" algn="l">
              <a:spcBef>
                <a:spcPts val="1000"/>
              </a:spcBef>
              <a:spcAft>
                <a:spcPts val="0"/>
              </a:spcAft>
              <a:buClr>
                <a:schemeClr val="dk1"/>
              </a:buClr>
              <a:buSzPts val="3200"/>
              <a:buNone/>
            </a:pPr>
            <a:r>
              <a:t/>
            </a:r>
            <a:endParaRPr b="0" sz="2400">
              <a:solidFill>
                <a:schemeClr val="dk1"/>
              </a:solidFill>
            </a:endParaRPr>
          </a:p>
          <a:p>
            <a:pPr indent="0" lvl="0" marL="0" rtl="0" algn="l">
              <a:lnSpc>
                <a:spcPct val="90000"/>
              </a:lnSpc>
              <a:spcBef>
                <a:spcPts val="1000"/>
              </a:spcBef>
              <a:spcAft>
                <a:spcPts val="0"/>
              </a:spcAft>
              <a:buClr>
                <a:srgbClr val="563A14"/>
              </a:buClr>
              <a:buSzPts val="2000"/>
              <a:buNone/>
            </a:pPr>
            <a:r>
              <a:t/>
            </a:r>
            <a:endParaRPr b="0" sz="2400"/>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6" name="Shape 196"/>
        <p:cNvGrpSpPr/>
        <p:nvPr/>
      </p:nvGrpSpPr>
      <p:grpSpPr>
        <a:xfrm>
          <a:off x="0" y="0"/>
          <a:ext cx="0" cy="0"/>
          <a:chOff x="0" y="0"/>
          <a:chExt cx="0" cy="0"/>
        </a:xfrm>
      </p:grpSpPr>
      <p:sp>
        <p:nvSpPr>
          <p:cNvPr id="197" name="Google Shape;197;g3f5f351b7f7_0_182"/>
          <p:cNvSpPr/>
          <p:nvPr/>
        </p:nvSpPr>
        <p:spPr>
          <a:xfrm>
            <a:off x="3048"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98" name="Google Shape;198;g3f5f351b7f7_0_182"/>
          <p:cNvSpPr/>
          <p:nvPr/>
        </p:nvSpPr>
        <p:spPr>
          <a:xfrm>
            <a:off x="0" y="0"/>
            <a:ext cx="12192000" cy="6858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99" name="Google Shape;199;g3f5f351b7f7_0_182"/>
          <p:cNvSpPr/>
          <p:nvPr/>
        </p:nvSpPr>
        <p:spPr>
          <a:xfrm>
            <a:off x="0"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00" name="Google Shape;200;g3f5f351b7f7_0_182"/>
          <p:cNvSpPr/>
          <p:nvPr/>
        </p:nvSpPr>
        <p:spPr>
          <a:xfrm>
            <a:off x="2815929" y="148929"/>
            <a:ext cx="6560100" cy="65601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01" name="Google Shape;201;g3f5f351b7f7_0_182"/>
          <p:cNvSpPr txBox="1"/>
          <p:nvPr>
            <p:ph type="title"/>
          </p:nvPr>
        </p:nvSpPr>
        <p:spPr>
          <a:xfrm>
            <a:off x="3316556" y="1713787"/>
            <a:ext cx="5562000" cy="25134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4230"/>
              <a:buFont typeface="Calibri"/>
              <a:buNone/>
            </a:pPr>
            <a:r>
              <a:rPr lang="en-US" sz="2800">
                <a:latin typeface="Calibri"/>
                <a:ea typeface="Calibri"/>
                <a:cs typeface="Calibri"/>
                <a:sym typeface="Calibri"/>
              </a:rPr>
              <a:t>What do you see in your surroundings right now that represents your interest in public health?</a:t>
            </a:r>
            <a:endParaRPr b="1" sz="2800"/>
          </a:p>
        </p:txBody>
      </p:sp>
      <p:sp>
        <p:nvSpPr>
          <p:cNvPr id="202" name="Google Shape;202;g3f5f351b7f7_0_182"/>
          <p:cNvSpPr/>
          <p:nvPr/>
        </p:nvSpPr>
        <p:spPr>
          <a:xfrm flipH="1" rot="-1577528">
            <a:off x="2494144" y="6131"/>
            <a:ext cx="6816149" cy="6816149"/>
          </a:xfrm>
          <a:prstGeom prst="arc">
            <a:avLst>
              <a:gd fmla="val 16200000" name="adj1"/>
              <a:gd fmla="val 20093138" name="adj2"/>
            </a:avLst>
          </a:prstGeom>
          <a:noFill/>
          <a:ln cap="rnd" cmpd="sng" w="127000">
            <a:solidFill>
              <a:schemeClr val="accent4">
                <a:alpha val="93730"/>
              </a:schemeClr>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207" name="Shape 207"/>
        <p:cNvGrpSpPr/>
        <p:nvPr/>
      </p:nvGrpSpPr>
      <p:grpSpPr>
        <a:xfrm>
          <a:off x="0" y="0"/>
          <a:ext cx="0" cy="0"/>
          <a:chOff x="0" y="0"/>
          <a:chExt cx="0" cy="0"/>
        </a:xfrm>
      </p:grpSpPr>
      <p:sp>
        <p:nvSpPr>
          <p:cNvPr id="208" name="Google Shape;208;h4ca632263ff843ae_0_0"/>
          <p:cNvSpPr txBox="1"/>
          <p:nvPr>
            <p:ph type="title"/>
          </p:nvPr>
        </p:nvSpPr>
        <p:spPr>
          <a:xfrm>
            <a:off x="1525351" y="1646892"/>
            <a:ext cx="9141300" cy="3940500"/>
          </a:xfrm>
          <a:prstGeom prst="rect">
            <a:avLst/>
          </a:prstGeom>
          <a:noFill/>
          <a:ln>
            <a:noFill/>
          </a:ln>
        </p:spPr>
        <p:txBody>
          <a:bodyPr anchorCtr="0" anchor="b" bIns="0" lIns="0" spcFirstLastPara="1" rIns="0" wrap="square" tIns="0">
            <a:spAutoFit/>
          </a:bodyPr>
          <a:lstStyle/>
          <a:p>
            <a:pPr indent="0" lvl="0" marL="0" rtl="0" algn="ctr">
              <a:lnSpc>
                <a:spcPct val="90000"/>
              </a:lnSpc>
              <a:spcBef>
                <a:spcPts val="0"/>
              </a:spcBef>
              <a:spcAft>
                <a:spcPts val="0"/>
              </a:spcAft>
              <a:buClr>
                <a:schemeClr val="lt1"/>
              </a:buClr>
              <a:buSzPts val="4000"/>
              <a:buFont typeface="Calibri"/>
              <a:buNone/>
            </a:pPr>
            <a:r>
              <a:rPr lang="en-US">
                <a:solidFill>
                  <a:schemeClr val="lt2"/>
                </a:solidFill>
              </a:rPr>
              <a:t>Part 1: Injury 101</a:t>
            </a:r>
            <a:br>
              <a:rPr lang="en-US">
                <a:solidFill>
                  <a:schemeClr val="lt2"/>
                </a:solidFill>
              </a:rPr>
            </a:br>
            <a:br>
              <a:rPr lang="en-US">
                <a:solidFill>
                  <a:schemeClr val="lt2"/>
                </a:solidFill>
              </a:rPr>
            </a:br>
            <a:br>
              <a:rPr lang="en-US">
                <a:solidFill>
                  <a:schemeClr val="lt2"/>
                </a:solidFill>
              </a:rPr>
            </a:br>
            <a:br>
              <a:rPr lang="en-US">
                <a:solidFill>
                  <a:schemeClr val="lt2"/>
                </a:solidFill>
              </a:rPr>
            </a:br>
            <a:endParaRPr/>
          </a:p>
          <a:p>
            <a:pPr indent="0" lvl="0" marL="0" rtl="0" algn="ctr">
              <a:lnSpc>
                <a:spcPct val="90000"/>
              </a:lnSpc>
              <a:spcBef>
                <a:spcPts val="0"/>
              </a:spcBef>
              <a:spcAft>
                <a:spcPts val="0"/>
              </a:spcAft>
              <a:buClr>
                <a:schemeClr val="lt1"/>
              </a:buClr>
              <a:buSzPts val="4000"/>
              <a:buFont typeface="Calibri"/>
              <a:buNone/>
            </a:pPr>
            <a:r>
              <a:rPr lang="en-US"/>
              <a:t>Play Recorded Lecture</a:t>
            </a:r>
            <a:r>
              <a:rPr lang="en-US" sz="1500"/>
              <a:t> </a:t>
            </a:r>
            <a:endParaRPr/>
          </a:p>
          <a:p>
            <a:pPr indent="0" lvl="0" marL="0" rtl="0" algn="ctr">
              <a:lnSpc>
                <a:spcPct val="100000"/>
              </a:lnSpc>
              <a:spcBef>
                <a:spcPts val="0"/>
              </a:spcBef>
              <a:spcAft>
                <a:spcPts val="0"/>
              </a:spcAft>
              <a:buClr>
                <a:schemeClr val="lt1"/>
              </a:buClr>
              <a:buSzPts val="4000"/>
              <a:buFont typeface="Quattrocento Sans"/>
              <a:buNone/>
            </a:pPr>
            <a:r>
              <a:t/>
            </a:r>
            <a:endParaRPr/>
          </a:p>
        </p:txBody>
      </p:sp>
      <p:pic>
        <p:nvPicPr>
          <p:cNvPr descr="A red rectangular button with a white play button&#10;&#10;Description automatically generated" id="209" name="Google Shape;209;h4ca632263ff843ae_0_0">
            <a:hlinkClick r:id="rId3"/>
          </p:cNvPr>
          <p:cNvPicPr preferRelativeResize="0"/>
          <p:nvPr/>
        </p:nvPicPr>
        <p:blipFill rotWithShape="1">
          <a:blip r:embed="rId4">
            <a:alphaModFix/>
          </a:blip>
          <a:srcRect b="0" l="0" r="0" t="0"/>
          <a:stretch/>
        </p:blipFill>
        <p:spPr>
          <a:xfrm>
            <a:off x="4291908" y="2034482"/>
            <a:ext cx="3608178" cy="278731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4" name="Shape 214"/>
        <p:cNvGrpSpPr/>
        <p:nvPr/>
      </p:nvGrpSpPr>
      <p:grpSpPr>
        <a:xfrm>
          <a:off x="0" y="0"/>
          <a:ext cx="0" cy="0"/>
          <a:chOff x="0" y="0"/>
          <a:chExt cx="0" cy="0"/>
        </a:xfrm>
      </p:grpSpPr>
      <p:sp>
        <p:nvSpPr>
          <p:cNvPr id="215" name="Google Shape;215;g3f5f351b7f7_0_197"/>
          <p:cNvSpPr/>
          <p:nvPr/>
        </p:nvSpPr>
        <p:spPr>
          <a:xfrm>
            <a:off x="7546225" y="0"/>
            <a:ext cx="3248046" cy="3400434"/>
          </a:xfrm>
          <a:prstGeom prst="flowChartDocument">
            <a:avLst/>
          </a:prstGeom>
          <a:solidFill>
            <a:srgbClr val="4F4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16" name="Google Shape;216;g3f5f351b7f7_0_197"/>
          <p:cNvSpPr txBox="1"/>
          <p:nvPr/>
        </p:nvSpPr>
        <p:spPr>
          <a:xfrm>
            <a:off x="7746250" y="171162"/>
            <a:ext cx="2840100" cy="2371200"/>
          </a:xfrm>
          <a:prstGeom prst="rect">
            <a:avLst/>
          </a:prstGeom>
          <a:noFill/>
          <a:ln>
            <a:noFill/>
          </a:ln>
        </p:spPr>
        <p:txBody>
          <a:bodyPr anchorCtr="0" anchor="ctr" bIns="45700" lIns="91425" spcFirstLastPara="1" rIns="91425" wrap="square" tIns="45700">
            <a:normAutofit fontScale="85000" lnSpcReduction="20000"/>
          </a:bodyPr>
          <a:lstStyle/>
          <a:p>
            <a:pPr indent="0" lvl="0" marL="0" rtl="0" algn="l">
              <a:lnSpc>
                <a:spcPct val="90000"/>
              </a:lnSpc>
              <a:spcBef>
                <a:spcPts val="0"/>
              </a:spcBef>
              <a:spcAft>
                <a:spcPts val="0"/>
              </a:spcAft>
              <a:buNone/>
            </a:pPr>
            <a:br>
              <a:rPr lang="en-US" sz="3200">
                <a:solidFill>
                  <a:srgbClr val="FFFFFF"/>
                </a:solidFill>
                <a:latin typeface="Quattrocento Sans"/>
                <a:ea typeface="Quattrocento Sans"/>
                <a:cs typeface="Quattrocento Sans"/>
                <a:sym typeface="Quattrocento Sans"/>
              </a:rPr>
            </a:br>
            <a:r>
              <a:rPr b="1" lang="en-US" sz="3200">
                <a:solidFill>
                  <a:srgbClr val="FFFFFF"/>
                </a:solidFill>
                <a:latin typeface="Quattrocento Sans"/>
                <a:ea typeface="Quattrocento Sans"/>
                <a:cs typeface="Quattrocento Sans"/>
                <a:sym typeface="Quattrocento Sans"/>
              </a:rPr>
              <a:t>Link to animation:</a:t>
            </a:r>
            <a:r>
              <a:rPr lang="en-US" sz="3200">
                <a:solidFill>
                  <a:srgbClr val="FFFFFF"/>
                </a:solidFill>
                <a:latin typeface="Quattrocento Sans"/>
                <a:ea typeface="Quattrocento Sans"/>
                <a:cs typeface="Quattrocento Sans"/>
                <a:sym typeface="Quattrocento Sans"/>
              </a:rPr>
              <a:t> </a:t>
            </a:r>
            <a:br>
              <a:rPr lang="en-US" sz="3200">
                <a:solidFill>
                  <a:srgbClr val="000000"/>
                </a:solidFill>
                <a:latin typeface="Quattrocento Sans"/>
                <a:ea typeface="Quattrocento Sans"/>
                <a:cs typeface="Quattrocento Sans"/>
                <a:sym typeface="Quattrocento Sans"/>
              </a:rPr>
            </a:br>
            <a:r>
              <a:rPr lang="en-US" sz="3200" u="sng">
                <a:solidFill>
                  <a:srgbClr val="FFFFFF"/>
                </a:solidFill>
                <a:latin typeface="Quattrocento Sans"/>
                <a:ea typeface="Quattrocento Sans"/>
                <a:cs typeface="Quattrocento Sans"/>
                <a:sym typeface="Quattrocento Sans"/>
                <a:hlinkClick r:id="rId3">
                  <a:extLst>
                    <a:ext uri="{A12FA001-AC4F-418D-AE19-62706E023703}">
                      <ahyp:hlinkClr val="tx"/>
                    </a:ext>
                  </a:extLst>
                </a:hlinkClick>
              </a:rPr>
              <a:t>https://wisqars.cdc.gov/animated-leading-causes/</a:t>
            </a:r>
            <a:br>
              <a:rPr lang="en-US" sz="3200">
                <a:solidFill>
                  <a:srgbClr val="FFFFFF"/>
                </a:solidFill>
                <a:latin typeface="Quattrocento Sans"/>
                <a:ea typeface="Quattrocento Sans"/>
                <a:cs typeface="Quattrocento Sans"/>
                <a:sym typeface="Quattrocento Sans"/>
              </a:rPr>
            </a:br>
            <a:endParaRPr sz="4400">
              <a:solidFill>
                <a:srgbClr val="000000"/>
              </a:solidFill>
              <a:latin typeface="Quattrocento Sans"/>
              <a:ea typeface="Quattrocento Sans"/>
              <a:cs typeface="Quattrocento Sans"/>
              <a:sym typeface="Quattrocento Sans"/>
            </a:endParaRPr>
          </a:p>
        </p:txBody>
      </p:sp>
      <p:pic>
        <p:nvPicPr>
          <p:cNvPr descr="A screenshot of a computer&#10;&#10;AI-generated content may be incorrect." id="217" name="Google Shape;217;g3f5f351b7f7_0_197"/>
          <p:cNvPicPr preferRelativeResize="0"/>
          <p:nvPr>
            <p:ph idx="1" type="body"/>
          </p:nvPr>
        </p:nvPicPr>
        <p:blipFill rotWithShape="1">
          <a:blip r:embed="rId4">
            <a:alphaModFix/>
          </a:blip>
          <a:srcRect b="0" l="0" r="0" t="0"/>
          <a:stretch/>
        </p:blipFill>
        <p:spPr>
          <a:xfrm>
            <a:off x="284667" y="171155"/>
            <a:ext cx="7039500" cy="557880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1" name="Shape 221"/>
        <p:cNvGrpSpPr/>
        <p:nvPr/>
      </p:nvGrpSpPr>
      <p:grpSpPr>
        <a:xfrm>
          <a:off x="0" y="0"/>
          <a:ext cx="0" cy="0"/>
          <a:chOff x="0" y="0"/>
          <a:chExt cx="0" cy="0"/>
        </a:xfrm>
      </p:grpSpPr>
      <p:sp>
        <p:nvSpPr>
          <p:cNvPr id="222" name="Google Shape;222;g3f5f351b7f7_0_204"/>
          <p:cNvSpPr txBox="1"/>
          <p:nvPr>
            <p:ph type="title"/>
          </p:nvPr>
        </p:nvSpPr>
        <p:spPr>
          <a:xfrm>
            <a:off x="5199742" y="514686"/>
            <a:ext cx="6477000" cy="1188900"/>
          </a:xfrm>
          <a:prstGeom prst="rect">
            <a:avLst/>
          </a:prstGeom>
          <a:noFill/>
          <a:ln>
            <a:noFill/>
          </a:ln>
        </p:spPr>
        <p:txBody>
          <a:bodyPr anchorCtr="0" anchor="t" bIns="45700" lIns="91425" spcFirstLastPara="1" rIns="91425" wrap="square" tIns="45700">
            <a:normAutofit fontScale="90000"/>
          </a:bodyPr>
          <a:lstStyle/>
          <a:p>
            <a:pPr indent="0" lvl="0" marL="0" rtl="0" algn="l">
              <a:lnSpc>
                <a:spcPct val="90000"/>
              </a:lnSpc>
              <a:spcBef>
                <a:spcPts val="0"/>
              </a:spcBef>
              <a:spcAft>
                <a:spcPts val="0"/>
              </a:spcAft>
              <a:buClr>
                <a:schemeClr val="accent2"/>
              </a:buClr>
              <a:buSzPct val="100000"/>
              <a:buFont typeface="Quattrocento Sans"/>
              <a:buNone/>
            </a:pPr>
            <a:r>
              <a:rPr lang="en-US"/>
              <a:t>Part 2: Research Study Designs in Injury and Violence Prevention Learning Objectives</a:t>
            </a:r>
            <a:endParaRPr/>
          </a:p>
        </p:txBody>
      </p:sp>
      <p:sp>
        <p:nvSpPr>
          <p:cNvPr id="223" name="Google Shape;223;g3f5f351b7f7_0_204"/>
          <p:cNvSpPr txBox="1"/>
          <p:nvPr>
            <p:ph idx="1" type="body"/>
          </p:nvPr>
        </p:nvSpPr>
        <p:spPr>
          <a:xfrm>
            <a:off x="5199743" y="2309822"/>
            <a:ext cx="6477000" cy="3276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800"/>
              <a:buNone/>
            </a:pPr>
            <a:r>
              <a:rPr b="0" lang="en-US" sz="2400">
                <a:solidFill>
                  <a:schemeClr val="dk1"/>
                </a:solidFill>
              </a:rPr>
              <a:t>After this lecture, you will be able to:</a:t>
            </a:r>
            <a:endParaRPr b="0" sz="2400">
              <a:solidFill>
                <a:schemeClr val="dk1"/>
              </a:solidFill>
            </a:endParaRPr>
          </a:p>
          <a:p>
            <a:pPr indent="0" lvl="0" marL="0" rtl="0" algn="l">
              <a:spcBef>
                <a:spcPts val="0"/>
              </a:spcBef>
              <a:spcAft>
                <a:spcPts val="0"/>
              </a:spcAft>
              <a:buClr>
                <a:schemeClr val="dk1"/>
              </a:buClr>
              <a:buSzPts val="2800"/>
              <a:buNone/>
            </a:pPr>
            <a:r>
              <a:t/>
            </a:r>
            <a:endParaRPr b="0" sz="2400">
              <a:solidFill>
                <a:schemeClr val="dk1"/>
              </a:solidFill>
            </a:endParaRPr>
          </a:p>
          <a:p>
            <a:pPr indent="-381001" lvl="0" marL="457200" rtl="0" algn="l">
              <a:spcBef>
                <a:spcPts val="0"/>
              </a:spcBef>
              <a:spcAft>
                <a:spcPts val="0"/>
              </a:spcAft>
              <a:buClr>
                <a:schemeClr val="dk1"/>
              </a:buClr>
              <a:buSzPts val="2400"/>
              <a:buFont typeface="Quattrocento Sans"/>
              <a:buChar char="●"/>
            </a:pPr>
            <a:r>
              <a:rPr b="0" lang="en-US" sz="2400">
                <a:solidFill>
                  <a:schemeClr val="dk1"/>
                </a:solidFill>
              </a:rPr>
              <a:t>Describe how the following research study design types can be implemented in injury and violence prevention studies:</a:t>
            </a:r>
            <a:endParaRPr b="0" sz="2400">
              <a:solidFill>
                <a:schemeClr val="dk1"/>
              </a:solidFill>
            </a:endParaRPr>
          </a:p>
          <a:p>
            <a:pPr indent="-381025" lvl="1" marL="1371600" rtl="0" algn="l">
              <a:spcBef>
                <a:spcPts val="0"/>
              </a:spcBef>
              <a:spcAft>
                <a:spcPts val="0"/>
              </a:spcAft>
              <a:buSzPts val="2400"/>
              <a:buFont typeface="Quattrocento Sans"/>
              <a:buChar char="○"/>
            </a:pPr>
            <a:r>
              <a:rPr lang="en-US" sz="2400"/>
              <a:t>case-control</a:t>
            </a:r>
            <a:endParaRPr sz="2400"/>
          </a:p>
          <a:p>
            <a:pPr indent="-381025" lvl="1" marL="1371600" rtl="0" algn="l">
              <a:spcBef>
                <a:spcPts val="0"/>
              </a:spcBef>
              <a:spcAft>
                <a:spcPts val="0"/>
              </a:spcAft>
              <a:buSzPts val="2400"/>
              <a:buFont typeface="Quattrocento Sans"/>
              <a:buChar char="○"/>
            </a:pPr>
            <a:r>
              <a:rPr lang="en-US" sz="2400"/>
              <a:t>cohort</a:t>
            </a:r>
            <a:endParaRPr sz="2400"/>
          </a:p>
          <a:p>
            <a:pPr indent="-381025" lvl="1" marL="1371600" rtl="0" algn="l">
              <a:spcBef>
                <a:spcPts val="0"/>
              </a:spcBef>
              <a:spcAft>
                <a:spcPts val="0"/>
              </a:spcAft>
              <a:buSzPts val="2400"/>
              <a:buFont typeface="Quattrocento Sans"/>
              <a:buChar char="○"/>
            </a:pPr>
            <a:r>
              <a:rPr lang="en-US" sz="2400"/>
              <a:t>qualitative</a:t>
            </a:r>
            <a:endParaRPr sz="2400"/>
          </a:p>
          <a:p>
            <a:pPr indent="0" lvl="0" marL="457200" rtl="0" algn="l">
              <a:spcBef>
                <a:spcPts val="0"/>
              </a:spcBef>
              <a:spcAft>
                <a:spcPts val="0"/>
              </a:spcAft>
              <a:buClr>
                <a:schemeClr val="dk1"/>
              </a:buClr>
              <a:buSzPts val="1946"/>
              <a:buNone/>
            </a:pPr>
            <a:r>
              <a:t/>
            </a:r>
            <a:endParaRPr b="0" sz="2400">
              <a:solidFill>
                <a:schemeClr val="dk1"/>
              </a:solidFill>
            </a:endParaRPr>
          </a:p>
          <a:p>
            <a:pPr indent="0" lvl="0" marL="0" rtl="0" algn="l">
              <a:spcBef>
                <a:spcPts val="0"/>
              </a:spcBef>
              <a:spcAft>
                <a:spcPts val="0"/>
              </a:spcAft>
              <a:buClr>
                <a:schemeClr val="dk1"/>
              </a:buClr>
              <a:buSzPts val="2800"/>
              <a:buNone/>
            </a:pPr>
            <a:r>
              <a:t/>
            </a:r>
            <a:endParaRPr b="0" sz="2400">
              <a:solidFill>
                <a:schemeClr val="dk1"/>
              </a:solidFill>
              <a:highlight>
                <a:schemeClr val="lt1"/>
              </a:highlight>
            </a:endParaRPr>
          </a:p>
          <a:p>
            <a:pPr indent="-25400" lvl="0" marL="228600" rtl="0" algn="l">
              <a:spcBef>
                <a:spcPts val="1000"/>
              </a:spcBef>
              <a:spcAft>
                <a:spcPts val="0"/>
              </a:spcAft>
              <a:buClr>
                <a:schemeClr val="dk1"/>
              </a:buClr>
              <a:buSzPts val="3200"/>
              <a:buNone/>
            </a:pPr>
            <a:r>
              <a:t/>
            </a:r>
            <a:endParaRPr b="0" sz="2400">
              <a:solidFill>
                <a:schemeClr val="dk1"/>
              </a:solidFill>
            </a:endParaRPr>
          </a:p>
          <a:p>
            <a:pPr indent="0" lvl="0" marL="0" rtl="0" algn="l">
              <a:spcBef>
                <a:spcPts val="1000"/>
              </a:spcBef>
              <a:spcAft>
                <a:spcPts val="0"/>
              </a:spcAft>
              <a:buClr>
                <a:schemeClr val="dk1"/>
              </a:buClr>
              <a:buSzPts val="3200"/>
              <a:buNone/>
            </a:pPr>
            <a:r>
              <a:t/>
            </a:r>
            <a:endParaRPr b="0" sz="2400">
              <a:solidFill>
                <a:schemeClr val="dk1"/>
              </a:solidFill>
            </a:endParaRPr>
          </a:p>
          <a:p>
            <a:pPr indent="0" lvl="0" marL="0" rtl="0" algn="l">
              <a:lnSpc>
                <a:spcPct val="90000"/>
              </a:lnSpc>
              <a:spcBef>
                <a:spcPts val="1000"/>
              </a:spcBef>
              <a:spcAft>
                <a:spcPts val="0"/>
              </a:spcAft>
              <a:buClr>
                <a:srgbClr val="563A14"/>
              </a:buClr>
              <a:buSzPts val="2000"/>
              <a:buNone/>
            </a:pPr>
            <a:r>
              <a:t/>
            </a:r>
            <a:endParaRPr b="0" sz="2400">
              <a:solidFill>
                <a:schemeClr val="dk1"/>
              </a:solidFill>
              <a:highlight>
                <a:schemeClr val="lt1"/>
              </a:highlight>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228" name="Shape 228"/>
        <p:cNvGrpSpPr/>
        <p:nvPr/>
      </p:nvGrpSpPr>
      <p:grpSpPr>
        <a:xfrm>
          <a:off x="0" y="0"/>
          <a:ext cx="0" cy="0"/>
          <a:chOff x="0" y="0"/>
          <a:chExt cx="0" cy="0"/>
        </a:xfrm>
      </p:grpSpPr>
      <p:sp>
        <p:nvSpPr>
          <p:cNvPr id="229" name="Google Shape;229;g3f5f351b7f7_0_209"/>
          <p:cNvSpPr txBox="1"/>
          <p:nvPr>
            <p:ph type="title"/>
          </p:nvPr>
        </p:nvSpPr>
        <p:spPr>
          <a:xfrm>
            <a:off x="1525351" y="1805110"/>
            <a:ext cx="9141300" cy="3247800"/>
          </a:xfrm>
          <a:prstGeom prst="rect">
            <a:avLst/>
          </a:prstGeom>
          <a:noFill/>
          <a:ln>
            <a:noFill/>
          </a:ln>
        </p:spPr>
        <p:txBody>
          <a:bodyPr anchorCtr="0" anchor="b" bIns="0" lIns="0" spcFirstLastPara="1" rIns="0" wrap="square" tIns="0">
            <a:spAutoFit/>
          </a:bodyPr>
          <a:lstStyle/>
          <a:p>
            <a:pPr indent="0" lvl="0" marL="0" rtl="0" algn="ctr">
              <a:lnSpc>
                <a:spcPct val="90000"/>
              </a:lnSpc>
              <a:spcBef>
                <a:spcPts val="0"/>
              </a:spcBef>
              <a:spcAft>
                <a:spcPts val="0"/>
              </a:spcAft>
              <a:buClr>
                <a:schemeClr val="lt1"/>
              </a:buClr>
              <a:buSzPts val="4000"/>
              <a:buFont typeface="Calibri"/>
              <a:buNone/>
            </a:pPr>
            <a:r>
              <a:rPr lang="en-US">
                <a:solidFill>
                  <a:schemeClr val="lt2"/>
                </a:solidFill>
              </a:rPr>
              <a:t>Part 2: Research Study Designs in Injury and Violence Prevention</a:t>
            </a:r>
            <a:br>
              <a:rPr lang="en-US">
                <a:solidFill>
                  <a:schemeClr val="lt2"/>
                </a:solidFill>
              </a:rPr>
            </a:br>
            <a:endParaRPr/>
          </a:p>
          <a:p>
            <a:pPr indent="0" lvl="0" marL="0" rtl="0" algn="ctr">
              <a:lnSpc>
                <a:spcPct val="90000"/>
              </a:lnSpc>
              <a:spcBef>
                <a:spcPts val="0"/>
              </a:spcBef>
              <a:spcAft>
                <a:spcPts val="0"/>
              </a:spcAft>
              <a:buClr>
                <a:schemeClr val="lt1"/>
              </a:buClr>
              <a:buSzPts val="4000"/>
              <a:buFont typeface="Calibri"/>
              <a:buNone/>
            </a:pPr>
            <a:r>
              <a:rPr lang="en-US"/>
              <a:t>Play Recorded Lecture</a:t>
            </a:r>
            <a:r>
              <a:rPr lang="en-US" sz="1500"/>
              <a:t> </a:t>
            </a:r>
            <a:br>
              <a:rPr lang="en-US" sz="1500"/>
            </a:br>
            <a:r>
              <a:rPr lang="en-US" sz="1500">
                <a:latin typeface="Calibri"/>
                <a:ea typeface="Calibri"/>
                <a:cs typeface="Calibri"/>
                <a:sym typeface="Calibri"/>
              </a:rPr>
              <a:t>(youtube link)      </a:t>
            </a:r>
            <a:endParaRPr>
              <a:latin typeface="Calibri"/>
              <a:ea typeface="Calibri"/>
              <a:cs typeface="Calibri"/>
              <a:sym typeface="Calibri"/>
            </a:endParaRPr>
          </a:p>
          <a:p>
            <a:pPr indent="0" lvl="0" marL="0" rtl="0" algn="ctr">
              <a:lnSpc>
                <a:spcPct val="90000"/>
              </a:lnSpc>
              <a:spcBef>
                <a:spcPts val="0"/>
              </a:spcBef>
              <a:spcAft>
                <a:spcPts val="0"/>
              </a:spcAft>
              <a:buClr>
                <a:schemeClr val="lt1"/>
              </a:buClr>
              <a:buSzPts val="4000"/>
              <a:buFont typeface="Calibri"/>
              <a:buNone/>
            </a:pPr>
            <a:r>
              <a:t/>
            </a:r>
            <a:endParaRPr sz="1500"/>
          </a:p>
          <a:p>
            <a:pPr indent="0" lvl="0" marL="0" rtl="0" algn="ctr">
              <a:lnSpc>
                <a:spcPct val="100000"/>
              </a:lnSpc>
              <a:spcBef>
                <a:spcPts val="0"/>
              </a:spcBef>
              <a:spcAft>
                <a:spcPts val="0"/>
              </a:spcAft>
              <a:buClr>
                <a:schemeClr val="lt1"/>
              </a:buClr>
              <a:buSzPts val="4000"/>
              <a:buFont typeface="Quattrocento Sans"/>
              <a:buNone/>
            </a:pPr>
            <a:r>
              <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234" name="Shape 234"/>
        <p:cNvGrpSpPr/>
        <p:nvPr/>
      </p:nvGrpSpPr>
      <p:grpSpPr>
        <a:xfrm>
          <a:off x="0" y="0"/>
          <a:ext cx="0" cy="0"/>
          <a:chOff x="0" y="0"/>
          <a:chExt cx="0" cy="0"/>
        </a:xfrm>
      </p:grpSpPr>
      <p:sp>
        <p:nvSpPr>
          <p:cNvPr id="235" name="Google Shape;235;g3f5f351b7f7_0_214"/>
          <p:cNvSpPr txBox="1"/>
          <p:nvPr>
            <p:ph type="title"/>
          </p:nvPr>
        </p:nvSpPr>
        <p:spPr>
          <a:xfrm>
            <a:off x="-1174699" y="448242"/>
            <a:ext cx="9141300" cy="615600"/>
          </a:xfrm>
          <a:prstGeom prst="rect">
            <a:avLst/>
          </a:prstGeom>
          <a:noFill/>
          <a:ln>
            <a:noFill/>
          </a:ln>
        </p:spPr>
        <p:txBody>
          <a:bodyPr anchorCtr="0" anchor="b" bIns="0" lIns="0" spcFirstLastPara="1" rIns="0" wrap="square" tIns="0">
            <a:spAutoFit/>
          </a:bodyPr>
          <a:lstStyle/>
          <a:p>
            <a:pPr indent="0" lvl="0" marL="0" rtl="0" algn="ctr">
              <a:lnSpc>
                <a:spcPct val="100000"/>
              </a:lnSpc>
              <a:spcBef>
                <a:spcPts val="0"/>
              </a:spcBef>
              <a:spcAft>
                <a:spcPts val="0"/>
              </a:spcAft>
              <a:buClr>
                <a:schemeClr val="accent2"/>
              </a:buClr>
              <a:buSzPts val="4000"/>
              <a:buFont typeface="Quattrocento Sans"/>
              <a:buNone/>
            </a:pPr>
            <a:r>
              <a:rPr lang="en-US"/>
              <a:t>DISCUSSION QUESTIONS</a:t>
            </a:r>
            <a:endParaRPr/>
          </a:p>
        </p:txBody>
      </p:sp>
      <p:sp>
        <p:nvSpPr>
          <p:cNvPr id="236" name="Google Shape;236;g3f5f351b7f7_0_214"/>
          <p:cNvSpPr txBox="1"/>
          <p:nvPr>
            <p:ph idx="1" type="body"/>
          </p:nvPr>
        </p:nvSpPr>
        <p:spPr>
          <a:xfrm>
            <a:off x="472005" y="1273281"/>
            <a:ext cx="7799400" cy="3707400"/>
          </a:xfrm>
          <a:prstGeom prst="rect">
            <a:avLst/>
          </a:prstGeom>
          <a:noFill/>
          <a:ln>
            <a:noFill/>
          </a:ln>
        </p:spPr>
        <p:txBody>
          <a:bodyPr anchorCtr="0" anchor="t" bIns="0" lIns="0" spcFirstLastPara="1" rIns="0" wrap="square" tIns="0">
            <a:noAutofit/>
          </a:bodyPr>
          <a:lstStyle/>
          <a:p>
            <a:pPr indent="-381000" lvl="0" marL="457200" rtl="0" algn="l">
              <a:spcBef>
                <a:spcPts val="0"/>
              </a:spcBef>
              <a:spcAft>
                <a:spcPts val="0"/>
              </a:spcAft>
              <a:buSzPts val="2400"/>
              <a:buChar char="•"/>
            </a:pPr>
            <a:r>
              <a:rPr lang="en-US" sz="2400"/>
              <a:t>What caught your attention in today’s lesson?</a:t>
            </a:r>
            <a:endParaRPr sz="2400"/>
          </a:p>
          <a:p>
            <a:pPr indent="0" lvl="0" marL="0" rtl="0" algn="l">
              <a:spcBef>
                <a:spcPts val="0"/>
              </a:spcBef>
              <a:spcAft>
                <a:spcPts val="0"/>
              </a:spcAft>
              <a:buClr>
                <a:schemeClr val="dk1"/>
              </a:buClr>
              <a:buSzPts val="1800"/>
              <a:buFont typeface="Arial"/>
              <a:buNone/>
            </a:pPr>
            <a:r>
              <a:t/>
            </a:r>
            <a:endParaRPr sz="2400"/>
          </a:p>
          <a:p>
            <a:pPr indent="-381000" lvl="0" marL="457200" rtl="0" algn="l">
              <a:spcBef>
                <a:spcPts val="0"/>
              </a:spcBef>
              <a:spcAft>
                <a:spcPts val="0"/>
              </a:spcAft>
              <a:buSzPts val="2400"/>
              <a:buChar char="•"/>
            </a:pPr>
            <a:r>
              <a:rPr lang="en-US" sz="2400"/>
              <a:t>How do the research study designs described today compare to what you are learning in class?</a:t>
            </a:r>
            <a:endParaRPr sz="2400"/>
          </a:p>
          <a:p>
            <a:pPr indent="0" lvl="0" marL="0" rtl="0" algn="l">
              <a:spcBef>
                <a:spcPts val="0"/>
              </a:spcBef>
              <a:spcAft>
                <a:spcPts val="0"/>
              </a:spcAft>
              <a:buClr>
                <a:schemeClr val="dk1"/>
              </a:buClr>
              <a:buSzPts val="1800"/>
              <a:buFont typeface="Arial"/>
              <a:buNone/>
            </a:pPr>
            <a:r>
              <a:t/>
            </a:r>
            <a:endParaRPr sz="2400"/>
          </a:p>
          <a:p>
            <a:pPr indent="-381000" lvl="0" marL="457200" rtl="0" algn="l">
              <a:spcBef>
                <a:spcPts val="0"/>
              </a:spcBef>
              <a:spcAft>
                <a:spcPts val="0"/>
              </a:spcAft>
              <a:buSzPts val="2400"/>
              <a:buChar char="•"/>
            </a:pPr>
            <a:r>
              <a:rPr lang="en-US" sz="2400"/>
              <a:t>What research design would you use to address an injury issue in your community?</a:t>
            </a:r>
            <a:endParaRPr sz="2400"/>
          </a:p>
          <a:p>
            <a:pPr indent="0" lvl="0" marL="0" rtl="0" algn="l">
              <a:spcBef>
                <a:spcPts val="0"/>
              </a:spcBef>
              <a:spcAft>
                <a:spcPts val="0"/>
              </a:spcAft>
              <a:buClr>
                <a:schemeClr val="dk1"/>
              </a:buClr>
              <a:buSzPts val="1800"/>
              <a:buFont typeface="Arial"/>
              <a:buNone/>
            </a:pPr>
            <a:r>
              <a:t/>
            </a:r>
            <a:endParaRPr sz="2400"/>
          </a:p>
          <a:p>
            <a:pPr indent="0" lvl="0" marL="0" rtl="0" algn="l">
              <a:spcBef>
                <a:spcPts val="0"/>
              </a:spcBef>
              <a:spcAft>
                <a:spcPts val="0"/>
              </a:spcAft>
              <a:buClr>
                <a:schemeClr val="dk1"/>
              </a:buClr>
              <a:buSzPts val="2571"/>
              <a:buFont typeface="Arial"/>
              <a:buNone/>
            </a:pPr>
            <a:r>
              <a:t/>
            </a:r>
            <a:endParaRPr sz="2400"/>
          </a:p>
          <a:p>
            <a:pPr indent="0" lvl="0" marL="0" rtl="0" algn="l">
              <a:spcBef>
                <a:spcPts val="0"/>
              </a:spcBef>
              <a:spcAft>
                <a:spcPts val="0"/>
              </a:spcAft>
              <a:buClr>
                <a:schemeClr val="dk1"/>
              </a:buClr>
              <a:buSzPts val="1700"/>
              <a:buFont typeface="Arial"/>
              <a:buNone/>
            </a:pPr>
            <a:r>
              <a:t/>
            </a:r>
            <a:endParaRPr sz="2400"/>
          </a:p>
          <a:p>
            <a:pPr indent="0" lvl="0" marL="0" rtl="0" algn="l">
              <a:spcBef>
                <a:spcPts val="0"/>
              </a:spcBef>
              <a:spcAft>
                <a:spcPts val="0"/>
              </a:spcAft>
              <a:buClr>
                <a:schemeClr val="dk1"/>
              </a:buClr>
              <a:buSzPts val="1700"/>
              <a:buFont typeface="Arial"/>
              <a:buNone/>
            </a:pPr>
            <a:r>
              <a:t/>
            </a:r>
            <a:endParaRPr sz="2400"/>
          </a:p>
          <a:p>
            <a:pPr indent="0" lvl="0" marL="0" rtl="0" algn="l">
              <a:spcBef>
                <a:spcPts val="0"/>
              </a:spcBef>
              <a:spcAft>
                <a:spcPts val="0"/>
              </a:spcAft>
              <a:buClr>
                <a:srgbClr val="563A14"/>
              </a:buClr>
              <a:buSzPts val="1800"/>
              <a:buFont typeface="Arial"/>
              <a:buNone/>
            </a:pPr>
            <a:r>
              <a:t/>
            </a:r>
            <a:endParaRPr sz="2400"/>
          </a:p>
        </p:txBody>
      </p:sp>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Office Theme">
  <a:themeElements>
    <a:clrScheme name="Custom 58">
      <a:dk1>
        <a:srgbClr val="000000"/>
      </a:dk1>
      <a:lt1>
        <a:srgbClr val="FFFFFF"/>
      </a:lt1>
      <a:dk2>
        <a:srgbClr val="000000"/>
      </a:dk2>
      <a:lt2>
        <a:srgbClr val="E6E6E6"/>
      </a:lt2>
      <a:accent1>
        <a:srgbClr val="F0E6DC"/>
      </a:accent1>
      <a:accent2>
        <a:srgbClr val="BB674B"/>
      </a:accent2>
      <a:accent3>
        <a:srgbClr val="516673"/>
      </a:accent3>
      <a:accent4>
        <a:srgbClr val="CE9061"/>
      </a:accent4>
      <a:accent5>
        <a:srgbClr val="B6B9AE"/>
      </a:accent5>
      <a:accent6>
        <a:srgbClr val="AC7528"/>
      </a:accent6>
      <a:hlink>
        <a:srgbClr val="DDAE6D"/>
      </a:hlink>
      <a:folHlink>
        <a:srgbClr val="C8882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Custom 58">
      <a:dk1>
        <a:srgbClr val="000000"/>
      </a:dk1>
      <a:lt1>
        <a:srgbClr val="FFFFFF"/>
      </a:lt1>
      <a:dk2>
        <a:srgbClr val="000000"/>
      </a:dk2>
      <a:lt2>
        <a:srgbClr val="E6E6E6"/>
      </a:lt2>
      <a:accent1>
        <a:srgbClr val="F0E6DC"/>
      </a:accent1>
      <a:accent2>
        <a:srgbClr val="BB674B"/>
      </a:accent2>
      <a:accent3>
        <a:srgbClr val="516673"/>
      </a:accent3>
      <a:accent4>
        <a:srgbClr val="CE9061"/>
      </a:accent4>
      <a:accent5>
        <a:srgbClr val="B6B9AE"/>
      </a:accent5>
      <a:accent6>
        <a:srgbClr val="AC7528"/>
      </a:accent6>
      <a:hlink>
        <a:srgbClr val="DDAE6D"/>
      </a:hlink>
      <a:folHlink>
        <a:srgbClr val="C8882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2025-04-22T16:04:27Z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0x010100B80EFBE5EA15F04E98A7FC541C78FCBA</vt:lpwstr>
  </property>
</Properties>
</file>