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91" r:id="rId4"/>
    <p:sldId id="292" r:id="rId5"/>
    <p:sldId id="295" r:id="rId6"/>
    <p:sldId id="296" r:id="rId7"/>
    <p:sldId id="293" r:id="rId8"/>
    <p:sldId id="297" r:id="rId9"/>
    <p:sldId id="298" r:id="rId10"/>
    <p:sldId id="294" r:id="rId11"/>
    <p:sldId id="299" r:id="rId12"/>
    <p:sldId id="30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Linh hồn tôi 2</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F12F4-0186-7C8D-3618-F075F70695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3652B-21D0-7D10-5440-1FAA2C1DEAA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D69069-A59F-B71B-875D-C405A40478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7CD6B10-6A5A-0982-4F6B-19C3B26125F2}"/>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Lũ giầu sang đuổi về tay không những người thanh bần ban đầy hồng phúc. Người đã nhớ lời hứa mà độ trì Is-ra-el cùng tổ phụ Áp-ram với miêu duệ.</a:t>
            </a:r>
            <a:endParaRPr lang="vi-VN" sz="6000" b="1" dirty="0"/>
          </a:p>
        </p:txBody>
      </p:sp>
    </p:spTree>
    <p:extLst>
      <p:ext uri="{BB962C8B-B14F-4D97-AF65-F5344CB8AC3E}">
        <p14:creationId xmlns:p14="http://schemas.microsoft.com/office/powerpoint/2010/main" val="64765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0E50E-B261-90F1-F67A-6A502D3A32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C1380-AA39-718A-A1E4-4B4A4CCBCC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0FBADF9-02FE-F9EF-E917-8701ACB0D9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327B2B6-A879-8EFF-3C2B-8B46BB6616BC}"/>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Linh hồn tôi tung hô Chúa, tung hô Chúa (i-a). Thần trí tôi mừng vui vời vợi trong Đấng Cứu Chuộc tôi. Chúa đã rủ thương đoái nhìn phận hèn tôi tá. </a:t>
            </a:r>
            <a:endParaRPr lang="vi-VN" sz="6000" b="1" dirty="0"/>
          </a:p>
        </p:txBody>
      </p:sp>
    </p:spTree>
    <p:extLst>
      <p:ext uri="{BB962C8B-B14F-4D97-AF65-F5344CB8AC3E}">
        <p14:creationId xmlns:p14="http://schemas.microsoft.com/office/powerpoint/2010/main" val="3442795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84B11-5002-4F25-E993-04C573D5E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93015-8B6E-C89E-3218-E20ED8D0F4F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7ADCD0A-4835-9E26-2885-A29039B13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2F62FA-5E31-D51E-712A-C7E5682AB40E}"/>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(Vì vậy đến muôn đời) Vì vậy đến muôn đời sẽ khen tôi đầy ơn sẽ khen tôi đầy phúc, sẽ khen tôi muôn đời đến muôn đời đến muôn đời.</a:t>
            </a:r>
            <a:endParaRPr lang="vi-VN" sz="6000" b="1" dirty="0"/>
          </a:p>
        </p:txBody>
      </p:sp>
    </p:spTree>
    <p:extLst>
      <p:ext uri="{BB962C8B-B14F-4D97-AF65-F5344CB8AC3E}">
        <p14:creationId xmlns:p14="http://schemas.microsoft.com/office/powerpoint/2010/main" val="2988686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CCEAB-26B9-E055-F026-EC6599DD8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22242-929B-0349-230C-6639473076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A488A1-7A2C-C5C5-FCDE-CEB9E507E3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F8D0C56-C807-8F41-65FB-A4C5951597AB}"/>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Linh hồn tôi tung hô Chúa, tung hô Chúa (i-a). Thần trí tôi mừng vui vời vợi trong Đấng Cứu Chuộc tôi. Chúa đã rủ thương đoái nhìn phận hèn tôi tá. </a:t>
            </a:r>
            <a:endParaRPr lang="vi-VN" sz="6000" b="1" dirty="0"/>
          </a:p>
        </p:txBody>
      </p:sp>
    </p:spTree>
    <p:extLst>
      <p:ext uri="{BB962C8B-B14F-4D97-AF65-F5344CB8AC3E}">
        <p14:creationId xmlns:p14="http://schemas.microsoft.com/office/powerpoint/2010/main" val="3772771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E38B6-AD8C-E748-AF46-5823CEAD9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2F09DD-74E7-F018-889B-4BEA46B3194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5466CE-168E-4A30-7E53-ACF7DB7A3D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85D728-F94B-0883-A5E6-90CFFF45E8F2}"/>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(Vì vậy đến muôn đời) Vì vậy đến muôn đời sẽ khen tôi đầy ơn sẽ khen tôi đầy phúc, sẽ khen tôi muôn đời đến muôn đời đến muôn đời.</a:t>
            </a:r>
            <a:endParaRPr lang="vi-VN" sz="6000" b="1" dirty="0"/>
          </a:p>
        </p:txBody>
      </p:sp>
    </p:spTree>
    <p:extLst>
      <p:ext uri="{BB962C8B-B14F-4D97-AF65-F5344CB8AC3E}">
        <p14:creationId xmlns:p14="http://schemas.microsoft.com/office/powerpoint/2010/main" val="416211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558A4-58F8-4958-2B33-2EA10552E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D40573-877E-63E2-0B21-DA9A6CFDA11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58DF703-CF1B-F2CE-0506-9F528D77BD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CAE1A2-689A-2094-1934-FE5DDCFE667D}"/>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Đấng Toàn Năng đã làm cho tôi những việc cao trọng Danh Người là Thánh. Lượng từ ái trải qua từ đời nọ đến đời kia hằng bao bọc những ai kính sợ Người.</a:t>
            </a:r>
            <a:endParaRPr lang="vi-VN" sz="6000" b="1" dirty="0"/>
          </a:p>
        </p:txBody>
      </p:sp>
    </p:spTree>
    <p:extLst>
      <p:ext uri="{BB962C8B-B14F-4D97-AF65-F5344CB8AC3E}">
        <p14:creationId xmlns:p14="http://schemas.microsoft.com/office/powerpoint/2010/main" val="2741053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0357C-DE02-790D-8022-B1F51AD71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E159EE-B46D-9BA0-173F-4F6841FC241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C10474E-EAAC-26C3-642C-537C0F83C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9025607-5FCA-8AAC-3C8D-3EFE2F66D4DA}"/>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Linh hồn tôi tung hô Chúa, tung hô Chúa (i-a). Thần trí tôi mừng vui vời vợi trong Đấng Cứu Chuộc tôi. Chúa đã rủ thương đoái nhìn phận hèn tôi tá. </a:t>
            </a:r>
            <a:endParaRPr lang="vi-VN" sz="6000" b="1" dirty="0"/>
          </a:p>
        </p:txBody>
      </p:sp>
    </p:spTree>
    <p:extLst>
      <p:ext uri="{BB962C8B-B14F-4D97-AF65-F5344CB8AC3E}">
        <p14:creationId xmlns:p14="http://schemas.microsoft.com/office/powerpoint/2010/main" val="2547398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38AF7-AA36-07F2-8B93-4E222F71EA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CB9298-153F-8D93-CE23-632CCC8390D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A74179-0397-D3DA-47E9-B46499252A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3445B0-3710-1B6A-CBDE-5A6D894FF124}"/>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(Vì vậy đến muôn đời) Vì vậy đến muôn đời sẽ khen tôi đầy ơn sẽ khen tôi đầy phúc, sẽ khen tôi muôn đời đến muôn đời đến muôn đời.</a:t>
            </a:r>
            <a:endParaRPr lang="vi-VN" sz="6000" b="1" dirty="0"/>
          </a:p>
        </p:txBody>
      </p:sp>
    </p:spTree>
    <p:extLst>
      <p:ext uri="{BB962C8B-B14F-4D97-AF65-F5344CB8AC3E}">
        <p14:creationId xmlns:p14="http://schemas.microsoft.com/office/powerpoint/2010/main" val="3032729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199DE-4577-F903-B08F-DA2048076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816330-8D7F-5907-6012-DFE3BA79583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E5D169-A1DB-97E7-4874-D7154F973A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59AC47-FE2E-6B65-5F4F-2E728089AEFF}"/>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Chúa biểu dương sức mạnh oai phong tiêu diệt tơi bời những phường tự đắc. Bọn quyền quí tự kiêu Người triệt hạ khỏi toà cao và nâng dậy những ai ở khiêm nhường.</a:t>
            </a:r>
            <a:endParaRPr lang="vi-VN" sz="5800" b="1" dirty="0"/>
          </a:p>
        </p:txBody>
      </p:sp>
    </p:spTree>
    <p:extLst>
      <p:ext uri="{BB962C8B-B14F-4D97-AF65-F5344CB8AC3E}">
        <p14:creationId xmlns:p14="http://schemas.microsoft.com/office/powerpoint/2010/main" val="3048022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F74BF-872E-1EFE-CDE0-3FDA71B77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01221-EF95-9FD2-61E5-AC3BF607496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D62692-1625-A6F1-5C93-83D0B343CC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3332E9D-99F3-A94F-E733-CCEB9813A620}"/>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Linh hồn tôi tung hô Chúa, tung hô Chúa (i-a). Thần trí tôi mừng vui vời vợi trong Đấng Cứu Chuộc tôi. Chúa đã rủ thương đoái nhìn phận hèn tôi tá. </a:t>
            </a:r>
            <a:endParaRPr lang="vi-VN" sz="6000" b="1" dirty="0"/>
          </a:p>
        </p:txBody>
      </p:sp>
    </p:spTree>
    <p:extLst>
      <p:ext uri="{BB962C8B-B14F-4D97-AF65-F5344CB8AC3E}">
        <p14:creationId xmlns:p14="http://schemas.microsoft.com/office/powerpoint/2010/main" val="496882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4BE36-0EB0-F561-7A4E-9A08DCAE1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1CF3F-0CEE-8C57-96A0-1057ED80E43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2CAD470-D325-E0C7-7942-4AE9C1F5A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E0E32C2-EB52-D11A-BB05-8C467557308A}"/>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(Vì vậy đến muôn đời) Vì vậy đến muôn đời sẽ khen tôi đầy ơn sẽ khen tôi đầy phúc, sẽ khen tôi muôn đời đến muôn đời đến muôn đời.</a:t>
            </a:r>
            <a:endParaRPr lang="vi-VN" sz="6000" b="1" dirty="0"/>
          </a:p>
        </p:txBody>
      </p:sp>
    </p:spTree>
    <p:extLst>
      <p:ext uri="{BB962C8B-B14F-4D97-AF65-F5344CB8AC3E}">
        <p14:creationId xmlns:p14="http://schemas.microsoft.com/office/powerpoint/2010/main" val="125541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188</TotalTime>
  <Words>419</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Linh hồn tôi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39</cp:revision>
  <dcterms:created xsi:type="dcterms:W3CDTF">2024-12-09T09:23:25Z</dcterms:created>
  <dcterms:modified xsi:type="dcterms:W3CDTF">2025-07-28T06:03:23Z</dcterms:modified>
</cp:coreProperties>
</file>